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howGuides="1">
      <p:cViewPr varScale="1">
        <p:scale>
          <a:sx n="110" d="100"/>
          <a:sy n="110" d="100"/>
        </p:scale>
        <p:origin x="1688" y="176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3155503" y="1685400"/>
              <a:ext cx="1503222" cy="4521105"/>
            </a:xfrm>
            <a:custGeom>
              <a:avLst/>
              <a:gdLst/>
              <a:ahLst/>
              <a:cxnLst/>
              <a:rect l="0" t="0" r="0" b="0"/>
              <a:pathLst>
                <a:path w="1503222" h="4521105">
                  <a:moveTo>
                    <a:pt x="750959" y="4521105"/>
                  </a:moveTo>
                  <a:lnTo>
                    <a:pt x="750897" y="4512258"/>
                  </a:lnTo>
                  <a:lnTo>
                    <a:pt x="750827" y="4503410"/>
                  </a:lnTo>
                  <a:lnTo>
                    <a:pt x="750754" y="4494563"/>
                  </a:lnTo>
                  <a:lnTo>
                    <a:pt x="750674" y="4485715"/>
                  </a:lnTo>
                  <a:lnTo>
                    <a:pt x="750585" y="4476868"/>
                  </a:lnTo>
                  <a:lnTo>
                    <a:pt x="750492" y="4468020"/>
                  </a:lnTo>
                  <a:lnTo>
                    <a:pt x="750390" y="4459172"/>
                  </a:lnTo>
                  <a:lnTo>
                    <a:pt x="750278" y="4450325"/>
                  </a:lnTo>
                  <a:lnTo>
                    <a:pt x="750160" y="4441477"/>
                  </a:lnTo>
                  <a:lnTo>
                    <a:pt x="750032" y="4432630"/>
                  </a:lnTo>
                  <a:lnTo>
                    <a:pt x="749892" y="4423782"/>
                  </a:lnTo>
                  <a:lnTo>
                    <a:pt x="749745" y="4414935"/>
                  </a:lnTo>
                  <a:lnTo>
                    <a:pt x="749584" y="4406087"/>
                  </a:lnTo>
                  <a:lnTo>
                    <a:pt x="749411" y="4397239"/>
                  </a:lnTo>
                  <a:lnTo>
                    <a:pt x="749228" y="4388392"/>
                  </a:lnTo>
                  <a:lnTo>
                    <a:pt x="749028" y="4379544"/>
                  </a:lnTo>
                  <a:lnTo>
                    <a:pt x="748814" y="4370697"/>
                  </a:lnTo>
                  <a:lnTo>
                    <a:pt x="748590" y="4361849"/>
                  </a:lnTo>
                  <a:lnTo>
                    <a:pt x="748344" y="4353002"/>
                  </a:lnTo>
                  <a:lnTo>
                    <a:pt x="748083" y="4344154"/>
                  </a:lnTo>
                  <a:lnTo>
                    <a:pt x="747809" y="4335306"/>
                  </a:lnTo>
                  <a:lnTo>
                    <a:pt x="747508" y="4326459"/>
                  </a:lnTo>
                  <a:lnTo>
                    <a:pt x="747192" y="4317611"/>
                  </a:lnTo>
                  <a:lnTo>
                    <a:pt x="746860" y="4308764"/>
                  </a:lnTo>
                  <a:lnTo>
                    <a:pt x="746496" y="4299916"/>
                  </a:lnTo>
                  <a:lnTo>
                    <a:pt x="746116" y="4291069"/>
                  </a:lnTo>
                  <a:lnTo>
                    <a:pt x="745716" y="4282221"/>
                  </a:lnTo>
                  <a:lnTo>
                    <a:pt x="745281" y="4273374"/>
                  </a:lnTo>
                  <a:lnTo>
                    <a:pt x="744827" y="4264526"/>
                  </a:lnTo>
                  <a:lnTo>
                    <a:pt x="744349" y="4255678"/>
                  </a:lnTo>
                  <a:lnTo>
                    <a:pt x="743833" y="4246831"/>
                  </a:lnTo>
                  <a:lnTo>
                    <a:pt x="743296" y="4237983"/>
                  </a:lnTo>
                  <a:lnTo>
                    <a:pt x="742730" y="4229136"/>
                  </a:lnTo>
                  <a:lnTo>
                    <a:pt x="742123" y="4220288"/>
                  </a:lnTo>
                  <a:lnTo>
                    <a:pt x="741493" y="4211441"/>
                  </a:lnTo>
                  <a:lnTo>
                    <a:pt x="740827" y="4202593"/>
                  </a:lnTo>
                  <a:lnTo>
                    <a:pt x="740120" y="4193745"/>
                  </a:lnTo>
                  <a:lnTo>
                    <a:pt x="739387" y="4184898"/>
                  </a:lnTo>
                  <a:lnTo>
                    <a:pt x="738610" y="4176050"/>
                  </a:lnTo>
                  <a:lnTo>
                    <a:pt x="737792" y="4167203"/>
                  </a:lnTo>
                  <a:lnTo>
                    <a:pt x="736946" y="4158355"/>
                  </a:lnTo>
                  <a:lnTo>
                    <a:pt x="736049" y="4149508"/>
                  </a:lnTo>
                  <a:lnTo>
                    <a:pt x="735111" y="4140660"/>
                  </a:lnTo>
                  <a:lnTo>
                    <a:pt x="734142" y="4131812"/>
                  </a:lnTo>
                  <a:lnTo>
                    <a:pt x="733116" y="4122965"/>
                  </a:lnTo>
                  <a:lnTo>
                    <a:pt x="732048" y="4114117"/>
                  </a:lnTo>
                  <a:lnTo>
                    <a:pt x="730949" y="4105270"/>
                  </a:lnTo>
                  <a:lnTo>
                    <a:pt x="729783" y="4096422"/>
                  </a:lnTo>
                  <a:lnTo>
                    <a:pt x="728579" y="4087575"/>
                  </a:lnTo>
                  <a:lnTo>
                    <a:pt x="727341" y="4078727"/>
                  </a:lnTo>
                  <a:lnTo>
                    <a:pt x="726031" y="4069880"/>
                  </a:lnTo>
                  <a:lnTo>
                    <a:pt x="724684" y="4061032"/>
                  </a:lnTo>
                  <a:lnTo>
                    <a:pt x="723299" y="4052184"/>
                  </a:lnTo>
                  <a:lnTo>
                    <a:pt x="721842" y="4043337"/>
                  </a:lnTo>
                  <a:lnTo>
                    <a:pt x="720348" y="4034489"/>
                  </a:lnTo>
                  <a:lnTo>
                    <a:pt x="718811" y="4025642"/>
                  </a:lnTo>
                  <a:lnTo>
                    <a:pt x="717205" y="4016794"/>
                  </a:lnTo>
                  <a:lnTo>
                    <a:pt x="715563" y="4007947"/>
                  </a:lnTo>
                  <a:lnTo>
                    <a:pt x="713874" y="3999099"/>
                  </a:lnTo>
                  <a:lnTo>
                    <a:pt x="712120" y="3990251"/>
                  </a:lnTo>
                  <a:lnTo>
                    <a:pt x="710330" y="3981404"/>
                  </a:lnTo>
                  <a:lnTo>
                    <a:pt x="708490" y="3972556"/>
                  </a:lnTo>
                  <a:lnTo>
                    <a:pt x="706591" y="3963709"/>
                  </a:lnTo>
                  <a:lnTo>
                    <a:pt x="704658" y="3954861"/>
                  </a:lnTo>
                  <a:lnTo>
                    <a:pt x="702672" y="3946014"/>
                  </a:lnTo>
                  <a:lnTo>
                    <a:pt x="700635" y="3937166"/>
                  </a:lnTo>
                  <a:lnTo>
                    <a:pt x="698565" y="3928318"/>
                  </a:lnTo>
                  <a:lnTo>
                    <a:pt x="696443" y="3919471"/>
                  </a:lnTo>
                  <a:lnTo>
                    <a:pt x="694277" y="3910623"/>
                  </a:lnTo>
                  <a:lnTo>
                    <a:pt x="692081" y="3901776"/>
                  </a:lnTo>
                  <a:lnTo>
                    <a:pt x="689835" y="3892928"/>
                  </a:lnTo>
                  <a:lnTo>
                    <a:pt x="687553" y="3884081"/>
                  </a:lnTo>
                  <a:lnTo>
                    <a:pt x="685246" y="3875233"/>
                  </a:lnTo>
                  <a:lnTo>
                    <a:pt x="682891" y="3866386"/>
                  </a:lnTo>
                  <a:lnTo>
                    <a:pt x="680510" y="3857538"/>
                  </a:lnTo>
                  <a:lnTo>
                    <a:pt x="678107" y="3848690"/>
                  </a:lnTo>
                  <a:lnTo>
                    <a:pt x="675665" y="3839843"/>
                  </a:lnTo>
                  <a:lnTo>
                    <a:pt x="673204" y="3830995"/>
                  </a:lnTo>
                  <a:lnTo>
                    <a:pt x="670726" y="3822148"/>
                  </a:lnTo>
                  <a:lnTo>
                    <a:pt x="668218" y="3813300"/>
                  </a:lnTo>
                  <a:lnTo>
                    <a:pt x="665700" y="3804453"/>
                  </a:lnTo>
                  <a:lnTo>
                    <a:pt x="663169" y="3795605"/>
                  </a:lnTo>
                  <a:lnTo>
                    <a:pt x="660622" y="3786757"/>
                  </a:lnTo>
                  <a:lnTo>
                    <a:pt x="658070" y="3777910"/>
                  </a:lnTo>
                  <a:lnTo>
                    <a:pt x="655513" y="3769062"/>
                  </a:lnTo>
                  <a:lnTo>
                    <a:pt x="652953" y="3760215"/>
                  </a:lnTo>
                  <a:lnTo>
                    <a:pt x="650394" y="3751367"/>
                  </a:lnTo>
                  <a:lnTo>
                    <a:pt x="647838" y="3742520"/>
                  </a:lnTo>
                  <a:lnTo>
                    <a:pt x="645291" y="3733672"/>
                  </a:lnTo>
                  <a:lnTo>
                    <a:pt x="642752" y="3724824"/>
                  </a:lnTo>
                  <a:lnTo>
                    <a:pt x="640227" y="3715977"/>
                  </a:lnTo>
                  <a:lnTo>
                    <a:pt x="637721" y="3707129"/>
                  </a:lnTo>
                  <a:lnTo>
                    <a:pt x="635230" y="3698282"/>
                  </a:lnTo>
                  <a:lnTo>
                    <a:pt x="632764" y="3689434"/>
                  </a:lnTo>
                  <a:lnTo>
                    <a:pt x="630326" y="3680587"/>
                  </a:lnTo>
                  <a:lnTo>
                    <a:pt x="627908" y="3671739"/>
                  </a:lnTo>
                  <a:lnTo>
                    <a:pt x="625529" y="3662892"/>
                  </a:lnTo>
                  <a:lnTo>
                    <a:pt x="623184" y="3654044"/>
                  </a:lnTo>
                  <a:lnTo>
                    <a:pt x="620864" y="3645196"/>
                  </a:lnTo>
                  <a:lnTo>
                    <a:pt x="618598" y="3636349"/>
                  </a:lnTo>
                  <a:lnTo>
                    <a:pt x="616369" y="3627501"/>
                  </a:lnTo>
                  <a:lnTo>
                    <a:pt x="614171" y="3618654"/>
                  </a:lnTo>
                  <a:lnTo>
                    <a:pt x="612039" y="3609806"/>
                  </a:lnTo>
                  <a:lnTo>
                    <a:pt x="609946" y="3600959"/>
                  </a:lnTo>
                  <a:lnTo>
                    <a:pt x="607889" y="3592111"/>
                  </a:lnTo>
                  <a:lnTo>
                    <a:pt x="605909" y="3583263"/>
                  </a:lnTo>
                  <a:lnTo>
                    <a:pt x="603969" y="3574416"/>
                  </a:lnTo>
                  <a:lnTo>
                    <a:pt x="602071" y="3565568"/>
                  </a:lnTo>
                  <a:lnTo>
                    <a:pt x="600254" y="3556721"/>
                  </a:lnTo>
                  <a:lnTo>
                    <a:pt x="598477" y="3547873"/>
                  </a:lnTo>
                  <a:lnTo>
                    <a:pt x="596751" y="3539026"/>
                  </a:lnTo>
                  <a:lnTo>
                    <a:pt x="595102" y="3530178"/>
                  </a:lnTo>
                  <a:lnTo>
                    <a:pt x="593495" y="3521330"/>
                  </a:lnTo>
                  <a:lnTo>
                    <a:pt x="591945" y="3512483"/>
                  </a:lnTo>
                  <a:lnTo>
                    <a:pt x="590467" y="3503635"/>
                  </a:lnTo>
                  <a:lnTo>
                    <a:pt x="589031" y="3494788"/>
                  </a:lnTo>
                  <a:lnTo>
                    <a:pt x="587655" y="3485940"/>
                  </a:lnTo>
                  <a:lnTo>
                    <a:pt x="586345" y="3477093"/>
                  </a:lnTo>
                  <a:lnTo>
                    <a:pt x="585075" y="3468245"/>
                  </a:lnTo>
                  <a:lnTo>
                    <a:pt x="583866" y="3459398"/>
                  </a:lnTo>
                  <a:lnTo>
                    <a:pt x="582714" y="3450550"/>
                  </a:lnTo>
                  <a:lnTo>
                    <a:pt x="581598" y="3441702"/>
                  </a:lnTo>
                  <a:lnTo>
                    <a:pt x="580543" y="3432855"/>
                  </a:lnTo>
                  <a:lnTo>
                    <a:pt x="579534" y="3424007"/>
                  </a:lnTo>
                  <a:lnTo>
                    <a:pt x="578557" y="3415160"/>
                  </a:lnTo>
                  <a:lnTo>
                    <a:pt x="577635" y="3406312"/>
                  </a:lnTo>
                  <a:lnTo>
                    <a:pt x="576748" y="3397465"/>
                  </a:lnTo>
                  <a:lnTo>
                    <a:pt x="575889" y="3388617"/>
                  </a:lnTo>
                  <a:lnTo>
                    <a:pt x="575075" y="3379769"/>
                  </a:lnTo>
                  <a:lnTo>
                    <a:pt x="574287" y="3370922"/>
                  </a:lnTo>
                  <a:lnTo>
                    <a:pt x="573518" y="3362074"/>
                  </a:lnTo>
                  <a:lnTo>
                    <a:pt x="572784" y="3353227"/>
                  </a:lnTo>
                  <a:lnTo>
                    <a:pt x="572064" y="3344379"/>
                  </a:lnTo>
                  <a:lnTo>
                    <a:pt x="571357" y="3335532"/>
                  </a:lnTo>
                  <a:lnTo>
                    <a:pt x="570668" y="3326684"/>
                  </a:lnTo>
                  <a:lnTo>
                    <a:pt x="569984" y="3317836"/>
                  </a:lnTo>
                  <a:lnTo>
                    <a:pt x="569305" y="3308989"/>
                  </a:lnTo>
                  <a:lnTo>
                    <a:pt x="568626" y="3300141"/>
                  </a:lnTo>
                  <a:lnTo>
                    <a:pt x="567944" y="3291294"/>
                  </a:lnTo>
                  <a:lnTo>
                    <a:pt x="567256" y="3282446"/>
                  </a:lnTo>
                  <a:lnTo>
                    <a:pt x="566552" y="3273599"/>
                  </a:lnTo>
                  <a:lnTo>
                    <a:pt x="565836" y="3264751"/>
                  </a:lnTo>
                  <a:lnTo>
                    <a:pt x="565101" y="3255904"/>
                  </a:lnTo>
                  <a:lnTo>
                    <a:pt x="564336" y="3247056"/>
                  </a:lnTo>
                  <a:lnTo>
                    <a:pt x="563550" y="3238208"/>
                  </a:lnTo>
                  <a:lnTo>
                    <a:pt x="562731" y="3229361"/>
                  </a:lnTo>
                  <a:lnTo>
                    <a:pt x="561869" y="3220513"/>
                  </a:lnTo>
                  <a:lnTo>
                    <a:pt x="560979" y="3211666"/>
                  </a:lnTo>
                  <a:lnTo>
                    <a:pt x="560038" y="3202818"/>
                  </a:lnTo>
                  <a:lnTo>
                    <a:pt x="559046" y="3193971"/>
                  </a:lnTo>
                  <a:lnTo>
                    <a:pt x="558019" y="3185123"/>
                  </a:lnTo>
                  <a:lnTo>
                    <a:pt x="556923" y="3176275"/>
                  </a:lnTo>
                  <a:lnTo>
                    <a:pt x="555770" y="3167428"/>
                  </a:lnTo>
                  <a:lnTo>
                    <a:pt x="554575" y="3158580"/>
                  </a:lnTo>
                  <a:lnTo>
                    <a:pt x="553294" y="3149733"/>
                  </a:lnTo>
                  <a:lnTo>
                    <a:pt x="551953" y="3140885"/>
                  </a:lnTo>
                  <a:lnTo>
                    <a:pt x="550563" y="3132038"/>
                  </a:lnTo>
                  <a:lnTo>
                    <a:pt x="549070" y="3123190"/>
                  </a:lnTo>
                  <a:lnTo>
                    <a:pt x="547517" y="3114342"/>
                  </a:lnTo>
                  <a:lnTo>
                    <a:pt x="545911" y="3105495"/>
                  </a:lnTo>
                  <a:lnTo>
                    <a:pt x="544185" y="3096647"/>
                  </a:lnTo>
                  <a:lnTo>
                    <a:pt x="542403" y="3087800"/>
                  </a:lnTo>
                  <a:lnTo>
                    <a:pt x="540555" y="3078952"/>
                  </a:lnTo>
                  <a:lnTo>
                    <a:pt x="538589" y="3070105"/>
                  </a:lnTo>
                  <a:lnTo>
                    <a:pt x="536562" y="3061257"/>
                  </a:lnTo>
                  <a:lnTo>
                    <a:pt x="534461" y="3052410"/>
                  </a:lnTo>
                  <a:lnTo>
                    <a:pt x="532244" y="3043562"/>
                  </a:lnTo>
                  <a:lnTo>
                    <a:pt x="529967" y="3034714"/>
                  </a:lnTo>
                  <a:lnTo>
                    <a:pt x="527605" y="3025867"/>
                  </a:lnTo>
                  <a:lnTo>
                    <a:pt x="525135" y="3017019"/>
                  </a:lnTo>
                  <a:lnTo>
                    <a:pt x="522603" y="3008172"/>
                  </a:lnTo>
                  <a:lnTo>
                    <a:pt x="519981" y="2999324"/>
                  </a:lnTo>
                  <a:lnTo>
                    <a:pt x="517259" y="2990477"/>
                  </a:lnTo>
                  <a:lnTo>
                    <a:pt x="514476" y="2981629"/>
                  </a:lnTo>
                  <a:lnTo>
                    <a:pt x="511599" y="2972781"/>
                  </a:lnTo>
                  <a:lnTo>
                    <a:pt x="508632" y="2963934"/>
                  </a:lnTo>
                  <a:lnTo>
                    <a:pt x="505607" y="2955086"/>
                  </a:lnTo>
                  <a:lnTo>
                    <a:pt x="502485" y="2946239"/>
                  </a:lnTo>
                  <a:lnTo>
                    <a:pt x="499286" y="2937391"/>
                  </a:lnTo>
                  <a:lnTo>
                    <a:pt x="496032" y="2928544"/>
                  </a:lnTo>
                  <a:lnTo>
                    <a:pt x="492681" y="2919696"/>
                  </a:lnTo>
                  <a:lnTo>
                    <a:pt x="489266" y="2910848"/>
                  </a:lnTo>
                  <a:lnTo>
                    <a:pt x="485801" y="2902001"/>
                  </a:lnTo>
                  <a:lnTo>
                    <a:pt x="482243" y="2893153"/>
                  </a:lnTo>
                  <a:lnTo>
                    <a:pt x="478632" y="2884306"/>
                  </a:lnTo>
                  <a:lnTo>
                    <a:pt x="474977" y="2875458"/>
                  </a:lnTo>
                  <a:lnTo>
                    <a:pt x="471236" y="2866611"/>
                  </a:lnTo>
                  <a:lnTo>
                    <a:pt x="467454" y="2857763"/>
                  </a:lnTo>
                  <a:lnTo>
                    <a:pt x="463631" y="2848916"/>
                  </a:lnTo>
                  <a:lnTo>
                    <a:pt x="459736" y="2840068"/>
                  </a:lnTo>
                  <a:lnTo>
                    <a:pt x="455808" y="2831220"/>
                  </a:lnTo>
                  <a:lnTo>
                    <a:pt x="451844" y="2822373"/>
                  </a:lnTo>
                  <a:lnTo>
                    <a:pt x="447824" y="2813525"/>
                  </a:lnTo>
                  <a:lnTo>
                    <a:pt x="443780" y="2804678"/>
                  </a:lnTo>
                  <a:lnTo>
                    <a:pt x="439703" y="2795830"/>
                  </a:lnTo>
                  <a:lnTo>
                    <a:pt x="435588" y="2786983"/>
                  </a:lnTo>
                  <a:lnTo>
                    <a:pt x="431454" y="2778135"/>
                  </a:lnTo>
                  <a:lnTo>
                    <a:pt x="427295" y="2769287"/>
                  </a:lnTo>
                  <a:lnTo>
                    <a:pt x="423112" y="2760440"/>
                  </a:lnTo>
                  <a:lnTo>
                    <a:pt x="418917" y="2751592"/>
                  </a:lnTo>
                  <a:lnTo>
                    <a:pt x="414705" y="2742745"/>
                  </a:lnTo>
                  <a:lnTo>
                    <a:pt x="410481" y="2733897"/>
                  </a:lnTo>
                  <a:lnTo>
                    <a:pt x="406251" y="2725050"/>
                  </a:lnTo>
                  <a:lnTo>
                    <a:pt x="402013" y="2716202"/>
                  </a:lnTo>
                  <a:lnTo>
                    <a:pt x="397773" y="2707354"/>
                  </a:lnTo>
                  <a:lnTo>
                    <a:pt x="393532" y="2698507"/>
                  </a:lnTo>
                  <a:lnTo>
                    <a:pt x="389292" y="2689659"/>
                  </a:lnTo>
                  <a:lnTo>
                    <a:pt x="385057" y="2680812"/>
                  </a:lnTo>
                  <a:lnTo>
                    <a:pt x="380825" y="2671964"/>
                  </a:lnTo>
                  <a:lnTo>
                    <a:pt x="376604" y="2663117"/>
                  </a:lnTo>
                  <a:lnTo>
                    <a:pt x="372390" y="2654269"/>
                  </a:lnTo>
                  <a:lnTo>
                    <a:pt x="368184" y="2645422"/>
                  </a:lnTo>
                  <a:lnTo>
                    <a:pt x="363995" y="2636574"/>
                  </a:lnTo>
                  <a:lnTo>
                    <a:pt x="359816" y="2627726"/>
                  </a:lnTo>
                  <a:lnTo>
                    <a:pt x="355647" y="2618879"/>
                  </a:lnTo>
                  <a:lnTo>
                    <a:pt x="351499" y="2610031"/>
                  </a:lnTo>
                  <a:lnTo>
                    <a:pt x="347361" y="2601184"/>
                  </a:lnTo>
                  <a:lnTo>
                    <a:pt x="343234" y="2592336"/>
                  </a:lnTo>
                  <a:lnTo>
                    <a:pt x="339128" y="2583489"/>
                  </a:lnTo>
                  <a:lnTo>
                    <a:pt x="335032" y="2574641"/>
                  </a:lnTo>
                  <a:lnTo>
                    <a:pt x="330948" y="2565793"/>
                  </a:lnTo>
                  <a:lnTo>
                    <a:pt x="326880" y="2556946"/>
                  </a:lnTo>
                  <a:lnTo>
                    <a:pt x="322820" y="2548098"/>
                  </a:lnTo>
                  <a:lnTo>
                    <a:pt x="318771" y="2539251"/>
                  </a:lnTo>
                  <a:lnTo>
                    <a:pt x="314731" y="2530403"/>
                  </a:lnTo>
                  <a:lnTo>
                    <a:pt x="310696" y="2521556"/>
                  </a:lnTo>
                  <a:lnTo>
                    <a:pt x="306666" y="2512708"/>
                  </a:lnTo>
                  <a:lnTo>
                    <a:pt x="302639" y="2503860"/>
                  </a:lnTo>
                  <a:lnTo>
                    <a:pt x="298612" y="2495013"/>
                  </a:lnTo>
                  <a:lnTo>
                    <a:pt x="294583" y="2486165"/>
                  </a:lnTo>
                  <a:lnTo>
                    <a:pt x="290548" y="2477318"/>
                  </a:lnTo>
                  <a:lnTo>
                    <a:pt x="286507" y="2468470"/>
                  </a:lnTo>
                  <a:lnTo>
                    <a:pt x="282454" y="2459623"/>
                  </a:lnTo>
                  <a:lnTo>
                    <a:pt x="278387" y="2450775"/>
                  </a:lnTo>
                  <a:lnTo>
                    <a:pt x="274308" y="2441928"/>
                  </a:lnTo>
                  <a:lnTo>
                    <a:pt x="270204" y="2433080"/>
                  </a:lnTo>
                  <a:lnTo>
                    <a:pt x="266078" y="2424232"/>
                  </a:lnTo>
                  <a:lnTo>
                    <a:pt x="261935" y="2415385"/>
                  </a:lnTo>
                  <a:lnTo>
                    <a:pt x="257750" y="2406537"/>
                  </a:lnTo>
                  <a:lnTo>
                    <a:pt x="253539" y="2397690"/>
                  </a:lnTo>
                  <a:lnTo>
                    <a:pt x="249303" y="2388842"/>
                  </a:lnTo>
                  <a:lnTo>
                    <a:pt x="245012" y="2379995"/>
                  </a:lnTo>
                  <a:lnTo>
                    <a:pt x="240689" y="2371147"/>
                  </a:lnTo>
                  <a:lnTo>
                    <a:pt x="236335" y="2362299"/>
                  </a:lnTo>
                  <a:lnTo>
                    <a:pt x="231914" y="2353452"/>
                  </a:lnTo>
                  <a:lnTo>
                    <a:pt x="227459" y="2344604"/>
                  </a:lnTo>
                  <a:lnTo>
                    <a:pt x="222962" y="2335757"/>
                  </a:lnTo>
                  <a:lnTo>
                    <a:pt x="218395" y="2326909"/>
                  </a:lnTo>
                  <a:lnTo>
                    <a:pt x="213791" y="2318062"/>
                  </a:lnTo>
                  <a:lnTo>
                    <a:pt x="209137" y="2309214"/>
                  </a:lnTo>
                  <a:lnTo>
                    <a:pt x="204414" y="2300366"/>
                  </a:lnTo>
                  <a:lnTo>
                    <a:pt x="199653" y="2291519"/>
                  </a:lnTo>
                  <a:lnTo>
                    <a:pt x="194837" y="2282671"/>
                  </a:lnTo>
                  <a:lnTo>
                    <a:pt x="189957" y="2273824"/>
                  </a:lnTo>
                  <a:lnTo>
                    <a:pt x="185040" y="2264976"/>
                  </a:lnTo>
                  <a:lnTo>
                    <a:pt x="180066" y="2256129"/>
                  </a:lnTo>
                  <a:lnTo>
                    <a:pt x="175039" y="2247281"/>
                  </a:lnTo>
                  <a:lnTo>
                    <a:pt x="169979" y="2238434"/>
                  </a:lnTo>
                  <a:lnTo>
                    <a:pt x="164866" y="2229586"/>
                  </a:lnTo>
                  <a:lnTo>
                    <a:pt x="159713" y="2220738"/>
                  </a:lnTo>
                  <a:lnTo>
                    <a:pt x="154534" y="2211891"/>
                  </a:lnTo>
                  <a:lnTo>
                    <a:pt x="149313" y="2203043"/>
                  </a:lnTo>
                  <a:lnTo>
                    <a:pt x="144069" y="2194196"/>
                  </a:lnTo>
                  <a:lnTo>
                    <a:pt x="138808" y="2185348"/>
                  </a:lnTo>
                  <a:lnTo>
                    <a:pt x="133524" y="2176501"/>
                  </a:lnTo>
                  <a:lnTo>
                    <a:pt x="128235" y="2167653"/>
                  </a:lnTo>
                  <a:lnTo>
                    <a:pt x="122941" y="2158805"/>
                  </a:lnTo>
                  <a:lnTo>
                    <a:pt x="117653" y="2149958"/>
                  </a:lnTo>
                  <a:lnTo>
                    <a:pt x="112377" y="2141110"/>
                  </a:lnTo>
                  <a:lnTo>
                    <a:pt x="107112" y="2132263"/>
                  </a:lnTo>
                  <a:lnTo>
                    <a:pt x="101888" y="2123415"/>
                  </a:lnTo>
                  <a:lnTo>
                    <a:pt x="96692" y="2114568"/>
                  </a:lnTo>
                  <a:lnTo>
                    <a:pt x="91530" y="2105720"/>
                  </a:lnTo>
                  <a:lnTo>
                    <a:pt x="86445" y="2096872"/>
                  </a:lnTo>
                  <a:lnTo>
                    <a:pt x="81406" y="2088025"/>
                  </a:lnTo>
                  <a:lnTo>
                    <a:pt x="76430" y="2079177"/>
                  </a:lnTo>
                  <a:lnTo>
                    <a:pt x="71563" y="2070330"/>
                  </a:lnTo>
                  <a:lnTo>
                    <a:pt x="66762" y="2061482"/>
                  </a:lnTo>
                  <a:lnTo>
                    <a:pt x="62059" y="2052635"/>
                  </a:lnTo>
                  <a:lnTo>
                    <a:pt x="57493" y="2043787"/>
                  </a:lnTo>
                  <a:lnTo>
                    <a:pt x="53014" y="2034940"/>
                  </a:lnTo>
                  <a:lnTo>
                    <a:pt x="48671" y="2026092"/>
                  </a:lnTo>
                  <a:lnTo>
                    <a:pt x="44489" y="2017244"/>
                  </a:lnTo>
                  <a:lnTo>
                    <a:pt x="40413" y="2008397"/>
                  </a:lnTo>
                  <a:lnTo>
                    <a:pt x="36515" y="1999549"/>
                  </a:lnTo>
                  <a:lnTo>
                    <a:pt x="32795" y="1990702"/>
                  </a:lnTo>
                  <a:lnTo>
                    <a:pt x="29198" y="1981854"/>
                  </a:lnTo>
                  <a:lnTo>
                    <a:pt x="25823" y="1973007"/>
                  </a:lnTo>
                  <a:lnTo>
                    <a:pt x="22635" y="1964159"/>
                  </a:lnTo>
                  <a:lnTo>
                    <a:pt x="19585" y="1955311"/>
                  </a:lnTo>
                  <a:lnTo>
                    <a:pt x="16800" y="1946464"/>
                  </a:lnTo>
                  <a:lnTo>
                    <a:pt x="14202" y="1937616"/>
                  </a:lnTo>
                  <a:lnTo>
                    <a:pt x="11754" y="1928769"/>
                  </a:lnTo>
                  <a:lnTo>
                    <a:pt x="9612" y="1919921"/>
                  </a:lnTo>
                  <a:lnTo>
                    <a:pt x="7649" y="1911074"/>
                  </a:lnTo>
                  <a:lnTo>
                    <a:pt x="5845" y="1902226"/>
                  </a:lnTo>
                  <a:lnTo>
                    <a:pt x="4379" y="1893378"/>
                  </a:lnTo>
                  <a:lnTo>
                    <a:pt x="3080" y="1884531"/>
                  </a:lnTo>
                  <a:lnTo>
                    <a:pt x="1960" y="1875683"/>
                  </a:lnTo>
                  <a:lnTo>
                    <a:pt x="1171" y="1866836"/>
                  </a:lnTo>
                  <a:lnTo>
                    <a:pt x="545" y="1857988"/>
                  </a:lnTo>
                  <a:lnTo>
                    <a:pt x="119" y="1849141"/>
                  </a:lnTo>
                  <a:lnTo>
                    <a:pt x="0" y="1840293"/>
                  </a:lnTo>
                  <a:lnTo>
                    <a:pt x="40" y="1831446"/>
                  </a:lnTo>
                  <a:lnTo>
                    <a:pt x="293" y="1822598"/>
                  </a:lnTo>
                  <a:lnTo>
                    <a:pt x="822" y="1813750"/>
                  </a:lnTo>
                  <a:lnTo>
                    <a:pt x="1502" y="1804903"/>
                  </a:lnTo>
                  <a:lnTo>
                    <a:pt x="2401" y="1796055"/>
                  </a:lnTo>
                  <a:lnTo>
                    <a:pt x="3539" y="1787208"/>
                  </a:lnTo>
                  <a:lnTo>
                    <a:pt x="4818" y="1778360"/>
                  </a:lnTo>
                  <a:lnTo>
                    <a:pt x="6312" y="1769513"/>
                  </a:lnTo>
                  <a:lnTo>
                    <a:pt x="8005" y="1760665"/>
                  </a:lnTo>
                  <a:lnTo>
                    <a:pt x="9825" y="1751817"/>
                  </a:lnTo>
                  <a:lnTo>
                    <a:pt x="11849" y="1742970"/>
                  </a:lnTo>
                  <a:lnTo>
                    <a:pt x="14033" y="1734122"/>
                  </a:lnTo>
                  <a:lnTo>
                    <a:pt x="16326" y="1725275"/>
                  </a:lnTo>
                  <a:lnTo>
                    <a:pt x="18804" y="1716427"/>
                  </a:lnTo>
                  <a:lnTo>
                    <a:pt x="21403" y="1707580"/>
                  </a:lnTo>
                  <a:lnTo>
                    <a:pt x="24093" y="1698732"/>
                  </a:lnTo>
                  <a:lnTo>
                    <a:pt x="26942" y="1689884"/>
                  </a:lnTo>
                  <a:lnTo>
                    <a:pt x="29877" y="1681037"/>
                  </a:lnTo>
                  <a:lnTo>
                    <a:pt x="32884" y="1672189"/>
                  </a:lnTo>
                  <a:lnTo>
                    <a:pt x="36020" y="1663342"/>
                  </a:lnTo>
                  <a:lnTo>
                    <a:pt x="39212" y="1654494"/>
                  </a:lnTo>
                  <a:lnTo>
                    <a:pt x="42459" y="1645647"/>
                  </a:lnTo>
                  <a:lnTo>
                    <a:pt x="45796" y="1636799"/>
                  </a:lnTo>
                  <a:lnTo>
                    <a:pt x="49168" y="1627952"/>
                  </a:lnTo>
                  <a:lnTo>
                    <a:pt x="52581" y="1619104"/>
                  </a:lnTo>
                  <a:lnTo>
                    <a:pt x="56044" y="1610256"/>
                  </a:lnTo>
                  <a:lnTo>
                    <a:pt x="59527" y="1601409"/>
                  </a:lnTo>
                  <a:lnTo>
                    <a:pt x="63035" y="1592561"/>
                  </a:lnTo>
                  <a:lnTo>
                    <a:pt x="66563" y="1583714"/>
                  </a:lnTo>
                  <a:lnTo>
                    <a:pt x="70099" y="1574866"/>
                  </a:lnTo>
                  <a:lnTo>
                    <a:pt x="73643" y="1566019"/>
                  </a:lnTo>
                  <a:lnTo>
                    <a:pt x="77188" y="1557171"/>
                  </a:lnTo>
                  <a:lnTo>
                    <a:pt x="80732" y="1548323"/>
                  </a:lnTo>
                  <a:lnTo>
                    <a:pt x="84270" y="1539476"/>
                  </a:lnTo>
                  <a:lnTo>
                    <a:pt x="87798" y="1530628"/>
                  </a:lnTo>
                  <a:lnTo>
                    <a:pt x="91319" y="1521781"/>
                  </a:lnTo>
                  <a:lnTo>
                    <a:pt x="94826" y="1512933"/>
                  </a:lnTo>
                  <a:lnTo>
                    <a:pt x="98319" y="1504086"/>
                  </a:lnTo>
                  <a:lnTo>
                    <a:pt x="101803" y="1495238"/>
                  </a:lnTo>
                  <a:lnTo>
                    <a:pt x="105270" y="1486390"/>
                  </a:lnTo>
                  <a:lnTo>
                    <a:pt x="108727" y="1477543"/>
                  </a:lnTo>
                  <a:lnTo>
                    <a:pt x="112175" y="1468695"/>
                  </a:lnTo>
                  <a:lnTo>
                    <a:pt x="115612" y="1459848"/>
                  </a:lnTo>
                  <a:lnTo>
                    <a:pt x="119045" y="1451000"/>
                  </a:lnTo>
                  <a:lnTo>
                    <a:pt x="122475" y="1442153"/>
                  </a:lnTo>
                  <a:lnTo>
                    <a:pt x="125907" y="1433305"/>
                  </a:lnTo>
                  <a:lnTo>
                    <a:pt x="129344" y="1424458"/>
                  </a:lnTo>
                  <a:lnTo>
                    <a:pt x="132785" y="1415610"/>
                  </a:lnTo>
                  <a:lnTo>
                    <a:pt x="136249" y="1406762"/>
                  </a:lnTo>
                  <a:lnTo>
                    <a:pt x="139728" y="1397915"/>
                  </a:lnTo>
                  <a:lnTo>
                    <a:pt x="143224" y="1389067"/>
                  </a:lnTo>
                  <a:lnTo>
                    <a:pt x="146765" y="1380220"/>
                  </a:lnTo>
                  <a:lnTo>
                    <a:pt x="150333" y="1371372"/>
                  </a:lnTo>
                  <a:lnTo>
                    <a:pt x="153936" y="1362525"/>
                  </a:lnTo>
                  <a:lnTo>
                    <a:pt x="157605" y="1353677"/>
                  </a:lnTo>
                  <a:lnTo>
                    <a:pt x="161314" y="1344829"/>
                  </a:lnTo>
                  <a:lnTo>
                    <a:pt x="165079" y="1335982"/>
                  </a:lnTo>
                  <a:lnTo>
                    <a:pt x="168930" y="1327134"/>
                  </a:lnTo>
                  <a:lnTo>
                    <a:pt x="172833" y="1318287"/>
                  </a:lnTo>
                  <a:lnTo>
                    <a:pt x="176817" y="1309439"/>
                  </a:lnTo>
                  <a:lnTo>
                    <a:pt x="180903" y="1300592"/>
                  </a:lnTo>
                  <a:lnTo>
                    <a:pt x="185052" y="1291744"/>
                  </a:lnTo>
                  <a:lnTo>
                    <a:pt x="189308" y="1282896"/>
                  </a:lnTo>
                  <a:lnTo>
                    <a:pt x="193676" y="1274049"/>
                  </a:lnTo>
                  <a:lnTo>
                    <a:pt x="198118" y="1265201"/>
                  </a:lnTo>
                  <a:lnTo>
                    <a:pt x="202693" y="1256354"/>
                  </a:lnTo>
                  <a:lnTo>
                    <a:pt x="207384" y="1247506"/>
                  </a:lnTo>
                  <a:lnTo>
                    <a:pt x="212157" y="1238659"/>
                  </a:lnTo>
                  <a:lnTo>
                    <a:pt x="217087" y="1229811"/>
                  </a:lnTo>
                  <a:lnTo>
                    <a:pt x="222132" y="1220964"/>
                  </a:lnTo>
                  <a:lnTo>
                    <a:pt x="227265" y="1212116"/>
                  </a:lnTo>
                  <a:lnTo>
                    <a:pt x="232575" y="1203268"/>
                  </a:lnTo>
                  <a:lnTo>
                    <a:pt x="237993" y="1194421"/>
                  </a:lnTo>
                  <a:lnTo>
                    <a:pt x="243502" y="1185573"/>
                  </a:lnTo>
                  <a:lnTo>
                    <a:pt x="249203" y="1176726"/>
                  </a:lnTo>
                  <a:lnTo>
                    <a:pt x="255001" y="1167878"/>
                  </a:lnTo>
                  <a:lnTo>
                    <a:pt x="260896" y="1159031"/>
                  </a:lnTo>
                  <a:lnTo>
                    <a:pt x="266978" y="1150183"/>
                  </a:lnTo>
                  <a:lnTo>
                    <a:pt x="273150" y="1141335"/>
                  </a:lnTo>
                  <a:lnTo>
                    <a:pt x="279426" y="1132488"/>
                  </a:lnTo>
                  <a:lnTo>
                    <a:pt x="285868" y="1123640"/>
                  </a:lnTo>
                  <a:lnTo>
                    <a:pt x="292393" y="1114793"/>
                  </a:lnTo>
                  <a:lnTo>
                    <a:pt x="299026" y="1105945"/>
                  </a:lnTo>
                  <a:lnTo>
                    <a:pt x="305799" y="1097098"/>
                  </a:lnTo>
                  <a:lnTo>
                    <a:pt x="312647" y="1088250"/>
                  </a:lnTo>
                  <a:lnTo>
                    <a:pt x="319598" y="1079402"/>
                  </a:lnTo>
                  <a:lnTo>
                    <a:pt x="326663" y="1070555"/>
                  </a:lnTo>
                  <a:lnTo>
                    <a:pt x="333792" y="1061707"/>
                  </a:lnTo>
                  <a:lnTo>
                    <a:pt x="341014" y="1052860"/>
                  </a:lnTo>
                  <a:lnTo>
                    <a:pt x="348321" y="1044012"/>
                  </a:lnTo>
                  <a:lnTo>
                    <a:pt x="355678" y="1035165"/>
                  </a:lnTo>
                  <a:lnTo>
                    <a:pt x="363114" y="1026317"/>
                  </a:lnTo>
                  <a:lnTo>
                    <a:pt x="370606" y="1017470"/>
                  </a:lnTo>
                  <a:lnTo>
                    <a:pt x="378135" y="1008622"/>
                  </a:lnTo>
                  <a:lnTo>
                    <a:pt x="385720" y="999774"/>
                  </a:lnTo>
                  <a:lnTo>
                    <a:pt x="393336" y="990927"/>
                  </a:lnTo>
                  <a:lnTo>
                    <a:pt x="400974" y="982079"/>
                  </a:lnTo>
                  <a:lnTo>
                    <a:pt x="408641" y="973232"/>
                  </a:lnTo>
                  <a:lnTo>
                    <a:pt x="416316" y="964384"/>
                  </a:lnTo>
                  <a:lnTo>
                    <a:pt x="423997" y="955537"/>
                  </a:lnTo>
                  <a:lnTo>
                    <a:pt x="431676" y="946689"/>
                  </a:lnTo>
                  <a:lnTo>
                    <a:pt x="439345" y="937841"/>
                  </a:lnTo>
                  <a:lnTo>
                    <a:pt x="447004" y="928994"/>
                  </a:lnTo>
                  <a:lnTo>
                    <a:pt x="454626" y="920146"/>
                  </a:lnTo>
                  <a:lnTo>
                    <a:pt x="462224" y="911299"/>
                  </a:lnTo>
                  <a:lnTo>
                    <a:pt x="469794" y="902451"/>
                  </a:lnTo>
                  <a:lnTo>
                    <a:pt x="477298" y="893604"/>
                  </a:lnTo>
                  <a:lnTo>
                    <a:pt x="484764" y="884756"/>
                  </a:lnTo>
                  <a:lnTo>
                    <a:pt x="492180" y="875908"/>
                  </a:lnTo>
                  <a:lnTo>
                    <a:pt x="499509" y="867061"/>
                  </a:lnTo>
                  <a:lnTo>
                    <a:pt x="506787" y="858213"/>
                  </a:lnTo>
                  <a:lnTo>
                    <a:pt x="513991" y="849366"/>
                  </a:lnTo>
                  <a:lnTo>
                    <a:pt x="521092" y="840518"/>
                  </a:lnTo>
                  <a:lnTo>
                    <a:pt x="528130" y="831671"/>
                  </a:lnTo>
                  <a:lnTo>
                    <a:pt x="535072" y="822823"/>
                  </a:lnTo>
                  <a:lnTo>
                    <a:pt x="541900" y="813976"/>
                  </a:lnTo>
                  <a:lnTo>
                    <a:pt x="548654" y="805128"/>
                  </a:lnTo>
                  <a:lnTo>
                    <a:pt x="555290" y="796280"/>
                  </a:lnTo>
                  <a:lnTo>
                    <a:pt x="561805" y="787433"/>
                  </a:lnTo>
                  <a:lnTo>
                    <a:pt x="568240" y="778585"/>
                  </a:lnTo>
                  <a:lnTo>
                    <a:pt x="574532" y="769738"/>
                  </a:lnTo>
                  <a:lnTo>
                    <a:pt x="580705" y="760890"/>
                  </a:lnTo>
                  <a:lnTo>
                    <a:pt x="586790" y="752043"/>
                  </a:lnTo>
                  <a:lnTo>
                    <a:pt x="592713" y="743195"/>
                  </a:lnTo>
                  <a:lnTo>
                    <a:pt x="598519" y="734347"/>
                  </a:lnTo>
                  <a:lnTo>
                    <a:pt x="604233" y="725500"/>
                  </a:lnTo>
                  <a:lnTo>
                    <a:pt x="609766" y="716652"/>
                  </a:lnTo>
                  <a:lnTo>
                    <a:pt x="615189" y="707805"/>
                  </a:lnTo>
                  <a:lnTo>
                    <a:pt x="620518" y="698957"/>
                  </a:lnTo>
                  <a:lnTo>
                    <a:pt x="625649" y="690110"/>
                  </a:lnTo>
                  <a:lnTo>
                    <a:pt x="630681" y="681262"/>
                  </a:lnTo>
                  <a:lnTo>
                    <a:pt x="635609" y="672414"/>
                  </a:lnTo>
                  <a:lnTo>
                    <a:pt x="640342" y="663567"/>
                  </a:lnTo>
                  <a:lnTo>
                    <a:pt x="644978" y="654719"/>
                  </a:lnTo>
                  <a:lnTo>
                    <a:pt x="649501" y="645872"/>
                  </a:lnTo>
                  <a:lnTo>
                    <a:pt x="653840" y="637024"/>
                  </a:lnTo>
                  <a:lnTo>
                    <a:pt x="658085" y="628177"/>
                  </a:lnTo>
                  <a:lnTo>
                    <a:pt x="662206" y="619329"/>
                  </a:lnTo>
                  <a:lnTo>
                    <a:pt x="666159" y="610482"/>
                  </a:lnTo>
                  <a:lnTo>
                    <a:pt x="670020" y="601634"/>
                  </a:lnTo>
                  <a:lnTo>
                    <a:pt x="673750" y="592786"/>
                  </a:lnTo>
                  <a:lnTo>
                    <a:pt x="677328" y="583939"/>
                  </a:lnTo>
                  <a:lnTo>
                    <a:pt x="680818" y="575091"/>
                  </a:lnTo>
                  <a:lnTo>
                    <a:pt x="684171" y="566244"/>
                  </a:lnTo>
                  <a:lnTo>
                    <a:pt x="687389" y="557396"/>
                  </a:lnTo>
                  <a:lnTo>
                    <a:pt x="690522" y="548549"/>
                  </a:lnTo>
                  <a:lnTo>
                    <a:pt x="693516" y="539701"/>
                  </a:lnTo>
                  <a:lnTo>
                    <a:pt x="696392" y="530853"/>
                  </a:lnTo>
                  <a:lnTo>
                    <a:pt x="699188" y="522006"/>
                  </a:lnTo>
                  <a:lnTo>
                    <a:pt x="701843" y="513158"/>
                  </a:lnTo>
                  <a:lnTo>
                    <a:pt x="704398" y="504311"/>
                  </a:lnTo>
                  <a:lnTo>
                    <a:pt x="706876" y="495463"/>
                  </a:lnTo>
                  <a:lnTo>
                    <a:pt x="709216" y="486616"/>
                  </a:lnTo>
                  <a:lnTo>
                    <a:pt x="711470" y="477768"/>
                  </a:lnTo>
                  <a:lnTo>
                    <a:pt x="713654" y="468920"/>
                  </a:lnTo>
                  <a:lnTo>
                    <a:pt x="715701" y="460073"/>
                  </a:lnTo>
                  <a:lnTo>
                    <a:pt x="717678" y="451225"/>
                  </a:lnTo>
                  <a:lnTo>
                    <a:pt x="719589" y="442378"/>
                  </a:lnTo>
                  <a:lnTo>
                    <a:pt x="721370" y="433530"/>
                  </a:lnTo>
                  <a:lnTo>
                    <a:pt x="723092" y="424683"/>
                  </a:lnTo>
                  <a:lnTo>
                    <a:pt x="724747" y="415835"/>
                  </a:lnTo>
                  <a:lnTo>
                    <a:pt x="726292" y="406988"/>
                  </a:lnTo>
                  <a:lnTo>
                    <a:pt x="727783" y="398140"/>
                  </a:lnTo>
                  <a:lnTo>
                    <a:pt x="729208" y="389292"/>
                  </a:lnTo>
                  <a:lnTo>
                    <a:pt x="730539" y="380445"/>
                  </a:lnTo>
                  <a:lnTo>
                    <a:pt x="731822" y="371597"/>
                  </a:lnTo>
                  <a:lnTo>
                    <a:pt x="733039" y="362750"/>
                  </a:lnTo>
                  <a:lnTo>
                    <a:pt x="734179" y="353902"/>
                  </a:lnTo>
                  <a:lnTo>
                    <a:pt x="735275" y="345055"/>
                  </a:lnTo>
                  <a:lnTo>
                    <a:pt x="736308" y="336207"/>
                  </a:lnTo>
                  <a:lnTo>
                    <a:pt x="737277" y="327359"/>
                  </a:lnTo>
                  <a:lnTo>
                    <a:pt x="738208" y="318512"/>
                  </a:lnTo>
                  <a:lnTo>
                    <a:pt x="739079" y="309664"/>
                  </a:lnTo>
                  <a:lnTo>
                    <a:pt x="739898" y="300817"/>
                  </a:lnTo>
                  <a:lnTo>
                    <a:pt x="740684" y="291969"/>
                  </a:lnTo>
                  <a:lnTo>
                    <a:pt x="741413" y="283122"/>
                  </a:lnTo>
                  <a:lnTo>
                    <a:pt x="742100" y="274274"/>
                  </a:lnTo>
                  <a:lnTo>
                    <a:pt x="742758" y="265426"/>
                  </a:lnTo>
                  <a:lnTo>
                    <a:pt x="743364" y="256579"/>
                  </a:lnTo>
                  <a:lnTo>
                    <a:pt x="743937" y="247731"/>
                  </a:lnTo>
                  <a:lnTo>
                    <a:pt x="744484" y="238884"/>
                  </a:lnTo>
                  <a:lnTo>
                    <a:pt x="744984" y="230036"/>
                  </a:lnTo>
                  <a:lnTo>
                    <a:pt x="745459" y="221189"/>
                  </a:lnTo>
                  <a:lnTo>
                    <a:pt x="745911" y="212341"/>
                  </a:lnTo>
                  <a:lnTo>
                    <a:pt x="746321" y="203494"/>
                  </a:lnTo>
                  <a:lnTo>
                    <a:pt x="746711" y="194646"/>
                  </a:lnTo>
                  <a:lnTo>
                    <a:pt x="747081" y="185798"/>
                  </a:lnTo>
                  <a:lnTo>
                    <a:pt x="747416" y="176951"/>
                  </a:lnTo>
                  <a:lnTo>
                    <a:pt x="747734" y="168103"/>
                  </a:lnTo>
                  <a:lnTo>
                    <a:pt x="748034" y="159256"/>
                  </a:lnTo>
                  <a:lnTo>
                    <a:pt x="748306" y="150408"/>
                  </a:lnTo>
                  <a:lnTo>
                    <a:pt x="748564" y="141561"/>
                  </a:lnTo>
                  <a:lnTo>
                    <a:pt x="748805" y="132713"/>
                  </a:lnTo>
                  <a:lnTo>
                    <a:pt x="749025" y="123865"/>
                  </a:lnTo>
                  <a:lnTo>
                    <a:pt x="749233" y="115018"/>
                  </a:lnTo>
                  <a:lnTo>
                    <a:pt x="749425" y="106170"/>
                  </a:lnTo>
                  <a:lnTo>
                    <a:pt x="749601" y="97323"/>
                  </a:lnTo>
                  <a:lnTo>
                    <a:pt x="749767" y="88475"/>
                  </a:lnTo>
                  <a:lnTo>
                    <a:pt x="749920" y="79628"/>
                  </a:lnTo>
                  <a:lnTo>
                    <a:pt x="750060" y="70780"/>
                  </a:lnTo>
                  <a:lnTo>
                    <a:pt x="750192" y="61932"/>
                  </a:lnTo>
                  <a:lnTo>
                    <a:pt x="750311" y="53085"/>
                  </a:lnTo>
                  <a:lnTo>
                    <a:pt x="750422" y="44237"/>
                  </a:lnTo>
                  <a:lnTo>
                    <a:pt x="750526" y="35390"/>
                  </a:lnTo>
                  <a:lnTo>
                    <a:pt x="750619" y="26542"/>
                  </a:lnTo>
                  <a:lnTo>
                    <a:pt x="750706" y="17695"/>
                  </a:lnTo>
                  <a:lnTo>
                    <a:pt x="750787" y="8847"/>
                  </a:lnTo>
                  <a:lnTo>
                    <a:pt x="750860" y="0"/>
                  </a:lnTo>
                  <a:lnTo>
                    <a:pt x="752362" y="0"/>
                  </a:lnTo>
                  <a:lnTo>
                    <a:pt x="752434" y="8847"/>
                  </a:lnTo>
                  <a:lnTo>
                    <a:pt x="752516" y="17695"/>
                  </a:lnTo>
                  <a:lnTo>
                    <a:pt x="752602" y="26542"/>
                  </a:lnTo>
                  <a:lnTo>
                    <a:pt x="752696" y="35390"/>
                  </a:lnTo>
                  <a:lnTo>
                    <a:pt x="752800" y="44237"/>
                  </a:lnTo>
                  <a:lnTo>
                    <a:pt x="752910" y="53085"/>
                  </a:lnTo>
                  <a:lnTo>
                    <a:pt x="753030" y="61932"/>
                  </a:lnTo>
                  <a:lnTo>
                    <a:pt x="753162" y="70780"/>
                  </a:lnTo>
                  <a:lnTo>
                    <a:pt x="753302" y="79628"/>
                  </a:lnTo>
                  <a:lnTo>
                    <a:pt x="753454" y="88475"/>
                  </a:lnTo>
                  <a:lnTo>
                    <a:pt x="753621" y="97323"/>
                  </a:lnTo>
                  <a:lnTo>
                    <a:pt x="753796" y="106170"/>
                  </a:lnTo>
                  <a:lnTo>
                    <a:pt x="753989" y="115018"/>
                  </a:lnTo>
                  <a:lnTo>
                    <a:pt x="754197" y="123865"/>
                  </a:lnTo>
                  <a:lnTo>
                    <a:pt x="754416" y="132713"/>
                  </a:lnTo>
                  <a:lnTo>
                    <a:pt x="754657" y="141561"/>
                  </a:lnTo>
                  <a:lnTo>
                    <a:pt x="754916" y="150408"/>
                  </a:lnTo>
                  <a:lnTo>
                    <a:pt x="755188" y="159256"/>
                  </a:lnTo>
                  <a:lnTo>
                    <a:pt x="755487" y="168103"/>
                  </a:lnTo>
                  <a:lnTo>
                    <a:pt x="755806" y="176951"/>
                  </a:lnTo>
                  <a:lnTo>
                    <a:pt x="756141" y="185798"/>
                  </a:lnTo>
                  <a:lnTo>
                    <a:pt x="756510" y="194646"/>
                  </a:lnTo>
                  <a:lnTo>
                    <a:pt x="756901" y="203494"/>
                  </a:lnTo>
                  <a:lnTo>
                    <a:pt x="757310" y="212341"/>
                  </a:lnTo>
                  <a:lnTo>
                    <a:pt x="757763" y="221189"/>
                  </a:lnTo>
                  <a:lnTo>
                    <a:pt x="758237" y="230036"/>
                  </a:lnTo>
                  <a:lnTo>
                    <a:pt x="758737" y="238884"/>
                  </a:lnTo>
                  <a:lnTo>
                    <a:pt x="759285" y="247731"/>
                  </a:lnTo>
                  <a:lnTo>
                    <a:pt x="759858" y="256579"/>
                  </a:lnTo>
                  <a:lnTo>
                    <a:pt x="760464" y="265426"/>
                  </a:lnTo>
                  <a:lnTo>
                    <a:pt x="761122" y="274274"/>
                  </a:lnTo>
                  <a:lnTo>
                    <a:pt x="761809" y="283122"/>
                  </a:lnTo>
                  <a:lnTo>
                    <a:pt x="762538" y="291969"/>
                  </a:lnTo>
                  <a:lnTo>
                    <a:pt x="763323" y="300817"/>
                  </a:lnTo>
                  <a:lnTo>
                    <a:pt x="764142" y="309664"/>
                  </a:lnTo>
                  <a:lnTo>
                    <a:pt x="765013" y="318512"/>
                  </a:lnTo>
                  <a:lnTo>
                    <a:pt x="765944" y="327359"/>
                  </a:lnTo>
                  <a:lnTo>
                    <a:pt x="766913" y="336207"/>
                  </a:lnTo>
                  <a:lnTo>
                    <a:pt x="767947" y="345055"/>
                  </a:lnTo>
                  <a:lnTo>
                    <a:pt x="769043" y="353902"/>
                  </a:lnTo>
                  <a:lnTo>
                    <a:pt x="770183" y="362750"/>
                  </a:lnTo>
                  <a:lnTo>
                    <a:pt x="771400" y="371597"/>
                  </a:lnTo>
                  <a:lnTo>
                    <a:pt x="772683" y="380445"/>
                  </a:lnTo>
                  <a:lnTo>
                    <a:pt x="774014" y="389292"/>
                  </a:lnTo>
                  <a:lnTo>
                    <a:pt x="775438" y="398140"/>
                  </a:lnTo>
                  <a:lnTo>
                    <a:pt x="776929" y="406988"/>
                  </a:lnTo>
                  <a:lnTo>
                    <a:pt x="778474" y="415835"/>
                  </a:lnTo>
                  <a:lnTo>
                    <a:pt x="780129" y="424683"/>
                  </a:lnTo>
                  <a:lnTo>
                    <a:pt x="781852" y="433530"/>
                  </a:lnTo>
                  <a:lnTo>
                    <a:pt x="783633" y="442378"/>
                  </a:lnTo>
                  <a:lnTo>
                    <a:pt x="785544" y="451225"/>
                  </a:lnTo>
                  <a:lnTo>
                    <a:pt x="787520" y="460073"/>
                  </a:lnTo>
                  <a:lnTo>
                    <a:pt x="789568" y="468920"/>
                  </a:lnTo>
                  <a:lnTo>
                    <a:pt x="791752" y="477768"/>
                  </a:lnTo>
                  <a:lnTo>
                    <a:pt x="794006" y="486616"/>
                  </a:lnTo>
                  <a:lnTo>
                    <a:pt x="796345" y="495463"/>
                  </a:lnTo>
                  <a:lnTo>
                    <a:pt x="798824" y="504311"/>
                  </a:lnTo>
                  <a:lnTo>
                    <a:pt x="801378" y="513158"/>
                  </a:lnTo>
                  <a:lnTo>
                    <a:pt x="804034" y="522006"/>
                  </a:lnTo>
                  <a:lnTo>
                    <a:pt x="806830" y="530853"/>
                  </a:lnTo>
                  <a:lnTo>
                    <a:pt x="809706" y="539701"/>
                  </a:lnTo>
                  <a:lnTo>
                    <a:pt x="812700" y="548549"/>
                  </a:lnTo>
                  <a:lnTo>
                    <a:pt x="815833" y="557396"/>
                  </a:lnTo>
                  <a:lnTo>
                    <a:pt x="819051" y="566244"/>
                  </a:lnTo>
                  <a:lnTo>
                    <a:pt x="822404" y="575091"/>
                  </a:lnTo>
                  <a:lnTo>
                    <a:pt x="825893" y="583939"/>
                  </a:lnTo>
                  <a:lnTo>
                    <a:pt x="829471" y="592786"/>
                  </a:lnTo>
                  <a:lnTo>
                    <a:pt x="833201" y="601634"/>
                  </a:lnTo>
                  <a:lnTo>
                    <a:pt x="837062" y="610482"/>
                  </a:lnTo>
                  <a:lnTo>
                    <a:pt x="841015" y="619329"/>
                  </a:lnTo>
                  <a:lnTo>
                    <a:pt x="845137" y="628177"/>
                  </a:lnTo>
                  <a:lnTo>
                    <a:pt x="849381" y="637024"/>
                  </a:lnTo>
                  <a:lnTo>
                    <a:pt x="853721" y="645872"/>
                  </a:lnTo>
                  <a:lnTo>
                    <a:pt x="858243" y="654719"/>
                  </a:lnTo>
                  <a:lnTo>
                    <a:pt x="862880" y="663567"/>
                  </a:lnTo>
                  <a:lnTo>
                    <a:pt x="867612" y="672414"/>
                  </a:lnTo>
                  <a:lnTo>
                    <a:pt x="872541" y="681262"/>
                  </a:lnTo>
                  <a:lnTo>
                    <a:pt x="877572" y="690110"/>
                  </a:lnTo>
                  <a:lnTo>
                    <a:pt x="882703" y="698957"/>
                  </a:lnTo>
                  <a:lnTo>
                    <a:pt x="888032" y="707805"/>
                  </a:lnTo>
                  <a:lnTo>
                    <a:pt x="893456" y="716652"/>
                  </a:lnTo>
                  <a:lnTo>
                    <a:pt x="898988" y="725500"/>
                  </a:lnTo>
                  <a:lnTo>
                    <a:pt x="904703" y="734347"/>
                  </a:lnTo>
                  <a:lnTo>
                    <a:pt x="910509" y="743195"/>
                  </a:lnTo>
                  <a:lnTo>
                    <a:pt x="916431" y="752043"/>
                  </a:lnTo>
                  <a:lnTo>
                    <a:pt x="922517" y="760890"/>
                  </a:lnTo>
                  <a:lnTo>
                    <a:pt x="928689" y="769738"/>
                  </a:lnTo>
                  <a:lnTo>
                    <a:pt x="934982" y="778585"/>
                  </a:lnTo>
                  <a:lnTo>
                    <a:pt x="941417" y="787433"/>
                  </a:lnTo>
                  <a:lnTo>
                    <a:pt x="947932" y="796280"/>
                  </a:lnTo>
                  <a:lnTo>
                    <a:pt x="954567" y="805128"/>
                  </a:lnTo>
                  <a:lnTo>
                    <a:pt x="961322" y="813976"/>
                  </a:lnTo>
                  <a:lnTo>
                    <a:pt x="968149" y="822823"/>
                  </a:lnTo>
                  <a:lnTo>
                    <a:pt x="975091" y="831671"/>
                  </a:lnTo>
                  <a:lnTo>
                    <a:pt x="982129" y="840518"/>
                  </a:lnTo>
                  <a:lnTo>
                    <a:pt x="989230" y="849366"/>
                  </a:lnTo>
                  <a:lnTo>
                    <a:pt x="996435" y="858213"/>
                  </a:lnTo>
                  <a:lnTo>
                    <a:pt x="1003712" y="867061"/>
                  </a:lnTo>
                  <a:lnTo>
                    <a:pt x="1011041" y="875908"/>
                  </a:lnTo>
                  <a:lnTo>
                    <a:pt x="1018457" y="884756"/>
                  </a:lnTo>
                  <a:lnTo>
                    <a:pt x="1025923" y="893604"/>
                  </a:lnTo>
                  <a:lnTo>
                    <a:pt x="1033428" y="902451"/>
                  </a:lnTo>
                  <a:lnTo>
                    <a:pt x="1040997" y="911299"/>
                  </a:lnTo>
                  <a:lnTo>
                    <a:pt x="1048595" y="920146"/>
                  </a:lnTo>
                  <a:lnTo>
                    <a:pt x="1056218" y="928994"/>
                  </a:lnTo>
                  <a:lnTo>
                    <a:pt x="1063877" y="937841"/>
                  </a:lnTo>
                  <a:lnTo>
                    <a:pt x="1071546" y="946689"/>
                  </a:lnTo>
                  <a:lnTo>
                    <a:pt x="1079225" y="955537"/>
                  </a:lnTo>
                  <a:lnTo>
                    <a:pt x="1086906" y="964384"/>
                  </a:lnTo>
                  <a:lnTo>
                    <a:pt x="1094581" y="973232"/>
                  </a:lnTo>
                  <a:lnTo>
                    <a:pt x="1102248" y="982079"/>
                  </a:lnTo>
                  <a:lnTo>
                    <a:pt x="1109885" y="990927"/>
                  </a:lnTo>
                  <a:lnTo>
                    <a:pt x="1117502" y="999774"/>
                  </a:lnTo>
                  <a:lnTo>
                    <a:pt x="1125086" y="1008622"/>
                  </a:lnTo>
                  <a:lnTo>
                    <a:pt x="1132615" y="1017470"/>
                  </a:lnTo>
                  <a:lnTo>
                    <a:pt x="1140108" y="1026317"/>
                  </a:lnTo>
                  <a:lnTo>
                    <a:pt x="1147543" y="1035165"/>
                  </a:lnTo>
                  <a:lnTo>
                    <a:pt x="1154901" y="1044012"/>
                  </a:lnTo>
                  <a:lnTo>
                    <a:pt x="1162208" y="1052860"/>
                  </a:lnTo>
                  <a:lnTo>
                    <a:pt x="1169430" y="1061707"/>
                  </a:lnTo>
                  <a:lnTo>
                    <a:pt x="1176558" y="1070555"/>
                  </a:lnTo>
                  <a:lnTo>
                    <a:pt x="1183623" y="1079402"/>
                  </a:lnTo>
                  <a:lnTo>
                    <a:pt x="1190574" y="1088250"/>
                  </a:lnTo>
                  <a:lnTo>
                    <a:pt x="1197422" y="1097098"/>
                  </a:lnTo>
                  <a:lnTo>
                    <a:pt x="1204196" y="1105945"/>
                  </a:lnTo>
                  <a:lnTo>
                    <a:pt x="1210828" y="1114793"/>
                  </a:lnTo>
                  <a:lnTo>
                    <a:pt x="1217353" y="1123640"/>
                  </a:lnTo>
                  <a:lnTo>
                    <a:pt x="1223796" y="1132488"/>
                  </a:lnTo>
                  <a:lnTo>
                    <a:pt x="1230072" y="1141335"/>
                  </a:lnTo>
                  <a:lnTo>
                    <a:pt x="1236243" y="1150183"/>
                  </a:lnTo>
                  <a:lnTo>
                    <a:pt x="1242325" y="1159031"/>
                  </a:lnTo>
                  <a:lnTo>
                    <a:pt x="1248221" y="1167878"/>
                  </a:lnTo>
                  <a:lnTo>
                    <a:pt x="1254019" y="1176726"/>
                  </a:lnTo>
                  <a:lnTo>
                    <a:pt x="1259719" y="1185573"/>
                  </a:lnTo>
                  <a:lnTo>
                    <a:pt x="1265229" y="1194421"/>
                  </a:lnTo>
                  <a:lnTo>
                    <a:pt x="1270647" y="1203268"/>
                  </a:lnTo>
                  <a:lnTo>
                    <a:pt x="1275957" y="1212116"/>
                  </a:lnTo>
                  <a:lnTo>
                    <a:pt x="1281090" y="1220964"/>
                  </a:lnTo>
                  <a:lnTo>
                    <a:pt x="1286135" y="1229811"/>
                  </a:lnTo>
                  <a:lnTo>
                    <a:pt x="1291064" y="1238659"/>
                  </a:lnTo>
                  <a:lnTo>
                    <a:pt x="1295838" y="1247506"/>
                  </a:lnTo>
                  <a:lnTo>
                    <a:pt x="1300529" y="1256354"/>
                  </a:lnTo>
                  <a:lnTo>
                    <a:pt x="1305103" y="1265201"/>
                  </a:lnTo>
                  <a:lnTo>
                    <a:pt x="1309546" y="1274049"/>
                  </a:lnTo>
                  <a:lnTo>
                    <a:pt x="1313913" y="1282896"/>
                  </a:lnTo>
                  <a:lnTo>
                    <a:pt x="1318169" y="1291744"/>
                  </a:lnTo>
                  <a:lnTo>
                    <a:pt x="1322319" y="1300592"/>
                  </a:lnTo>
                  <a:lnTo>
                    <a:pt x="1326404" y="1309439"/>
                  </a:lnTo>
                  <a:lnTo>
                    <a:pt x="1330388" y="1318287"/>
                  </a:lnTo>
                  <a:lnTo>
                    <a:pt x="1334292" y="1327134"/>
                  </a:lnTo>
                  <a:lnTo>
                    <a:pt x="1338143" y="1335982"/>
                  </a:lnTo>
                  <a:lnTo>
                    <a:pt x="1341908" y="1344829"/>
                  </a:lnTo>
                  <a:lnTo>
                    <a:pt x="1345617" y="1353677"/>
                  </a:lnTo>
                  <a:lnTo>
                    <a:pt x="1349286" y="1362525"/>
                  </a:lnTo>
                  <a:lnTo>
                    <a:pt x="1352889" y="1371372"/>
                  </a:lnTo>
                  <a:lnTo>
                    <a:pt x="1356457" y="1380220"/>
                  </a:lnTo>
                  <a:lnTo>
                    <a:pt x="1359997" y="1389067"/>
                  </a:lnTo>
                  <a:lnTo>
                    <a:pt x="1363494" y="1397915"/>
                  </a:lnTo>
                  <a:lnTo>
                    <a:pt x="1366973" y="1406762"/>
                  </a:lnTo>
                  <a:lnTo>
                    <a:pt x="1370436" y="1415610"/>
                  </a:lnTo>
                  <a:lnTo>
                    <a:pt x="1373878" y="1424458"/>
                  </a:lnTo>
                  <a:lnTo>
                    <a:pt x="1377315" y="1433305"/>
                  </a:lnTo>
                  <a:lnTo>
                    <a:pt x="1380746" y="1442153"/>
                  </a:lnTo>
                  <a:lnTo>
                    <a:pt x="1384176" y="1451000"/>
                  </a:lnTo>
                  <a:lnTo>
                    <a:pt x="1387609" y="1459848"/>
                  </a:lnTo>
                  <a:lnTo>
                    <a:pt x="1391046" y="1468695"/>
                  </a:lnTo>
                  <a:lnTo>
                    <a:pt x="1394495" y="1477543"/>
                  </a:lnTo>
                  <a:lnTo>
                    <a:pt x="1397951" y="1486390"/>
                  </a:lnTo>
                  <a:lnTo>
                    <a:pt x="1401419" y="1495238"/>
                  </a:lnTo>
                  <a:lnTo>
                    <a:pt x="1404903" y="1504086"/>
                  </a:lnTo>
                  <a:lnTo>
                    <a:pt x="1408396" y="1512933"/>
                  </a:lnTo>
                  <a:lnTo>
                    <a:pt x="1411903" y="1521781"/>
                  </a:lnTo>
                  <a:lnTo>
                    <a:pt x="1415424" y="1530628"/>
                  </a:lnTo>
                  <a:lnTo>
                    <a:pt x="1418952" y="1539476"/>
                  </a:lnTo>
                  <a:lnTo>
                    <a:pt x="1422490" y="1548323"/>
                  </a:lnTo>
                  <a:lnTo>
                    <a:pt x="1426033" y="1557171"/>
                  </a:lnTo>
                  <a:lnTo>
                    <a:pt x="1429579" y="1566019"/>
                  </a:lnTo>
                  <a:lnTo>
                    <a:pt x="1433123" y="1574866"/>
                  </a:lnTo>
                  <a:lnTo>
                    <a:pt x="1436658" y="1583714"/>
                  </a:lnTo>
                  <a:lnTo>
                    <a:pt x="1440187" y="1592561"/>
                  </a:lnTo>
                  <a:lnTo>
                    <a:pt x="1443694" y="1601409"/>
                  </a:lnTo>
                  <a:lnTo>
                    <a:pt x="1447177" y="1610256"/>
                  </a:lnTo>
                  <a:lnTo>
                    <a:pt x="1450641" y="1619104"/>
                  </a:lnTo>
                  <a:lnTo>
                    <a:pt x="1454053" y="1627952"/>
                  </a:lnTo>
                  <a:lnTo>
                    <a:pt x="1457425" y="1636799"/>
                  </a:lnTo>
                  <a:lnTo>
                    <a:pt x="1460763" y="1645647"/>
                  </a:lnTo>
                  <a:lnTo>
                    <a:pt x="1464010" y="1654494"/>
                  </a:lnTo>
                  <a:lnTo>
                    <a:pt x="1467202" y="1663342"/>
                  </a:lnTo>
                  <a:lnTo>
                    <a:pt x="1470337" y="1672189"/>
                  </a:lnTo>
                  <a:lnTo>
                    <a:pt x="1473344" y="1681037"/>
                  </a:lnTo>
                  <a:lnTo>
                    <a:pt x="1476280" y="1689884"/>
                  </a:lnTo>
                  <a:lnTo>
                    <a:pt x="1479129" y="1698732"/>
                  </a:lnTo>
                  <a:lnTo>
                    <a:pt x="1481819" y="1707580"/>
                  </a:lnTo>
                  <a:lnTo>
                    <a:pt x="1484418" y="1716427"/>
                  </a:lnTo>
                  <a:lnTo>
                    <a:pt x="1486896" y="1725275"/>
                  </a:lnTo>
                  <a:lnTo>
                    <a:pt x="1489189" y="1734122"/>
                  </a:lnTo>
                  <a:lnTo>
                    <a:pt x="1491372" y="1742970"/>
                  </a:lnTo>
                  <a:lnTo>
                    <a:pt x="1493397" y="1751817"/>
                  </a:lnTo>
                  <a:lnTo>
                    <a:pt x="1495216" y="1760665"/>
                  </a:lnTo>
                  <a:lnTo>
                    <a:pt x="1496910" y="1769513"/>
                  </a:lnTo>
                  <a:lnTo>
                    <a:pt x="1498404" y="1778360"/>
                  </a:lnTo>
                  <a:lnTo>
                    <a:pt x="1499683" y="1787208"/>
                  </a:lnTo>
                  <a:lnTo>
                    <a:pt x="1500821" y="1796055"/>
                  </a:lnTo>
                  <a:lnTo>
                    <a:pt x="1501720" y="1804903"/>
                  </a:lnTo>
                  <a:lnTo>
                    <a:pt x="1502400" y="1813750"/>
                  </a:lnTo>
                  <a:lnTo>
                    <a:pt x="1502929" y="1822598"/>
                  </a:lnTo>
                  <a:lnTo>
                    <a:pt x="1503182" y="1831446"/>
                  </a:lnTo>
                  <a:lnTo>
                    <a:pt x="1503222" y="1840293"/>
                  </a:lnTo>
                  <a:lnTo>
                    <a:pt x="1503103" y="1849141"/>
                  </a:lnTo>
                  <a:lnTo>
                    <a:pt x="1502676" y="1857988"/>
                  </a:lnTo>
                  <a:lnTo>
                    <a:pt x="1502051" y="1866836"/>
                  </a:lnTo>
                  <a:lnTo>
                    <a:pt x="1501262" y="1875683"/>
                  </a:lnTo>
                  <a:lnTo>
                    <a:pt x="1500142" y="1884531"/>
                  </a:lnTo>
                  <a:lnTo>
                    <a:pt x="1498842" y="1893378"/>
                  </a:lnTo>
                  <a:lnTo>
                    <a:pt x="1497377" y="1902226"/>
                  </a:lnTo>
                  <a:lnTo>
                    <a:pt x="1495573" y="1911074"/>
                  </a:lnTo>
                  <a:lnTo>
                    <a:pt x="1493610" y="1919921"/>
                  </a:lnTo>
                  <a:lnTo>
                    <a:pt x="1491467" y="1928769"/>
                  </a:lnTo>
                  <a:lnTo>
                    <a:pt x="1489019" y="1937616"/>
                  </a:lnTo>
                  <a:lnTo>
                    <a:pt x="1486422" y="1946464"/>
                  </a:lnTo>
                  <a:lnTo>
                    <a:pt x="1483637" y="1955311"/>
                  </a:lnTo>
                  <a:lnTo>
                    <a:pt x="1480586" y="1964159"/>
                  </a:lnTo>
                  <a:lnTo>
                    <a:pt x="1477398" y="1973007"/>
                  </a:lnTo>
                  <a:lnTo>
                    <a:pt x="1474024" y="1981854"/>
                  </a:lnTo>
                  <a:lnTo>
                    <a:pt x="1470426" y="1990702"/>
                  </a:lnTo>
                  <a:lnTo>
                    <a:pt x="1466706" y="1999549"/>
                  </a:lnTo>
                  <a:lnTo>
                    <a:pt x="1462809" y="2008397"/>
                  </a:lnTo>
                  <a:lnTo>
                    <a:pt x="1458732" y="2017244"/>
                  </a:lnTo>
                  <a:lnTo>
                    <a:pt x="1454551" y="2026092"/>
                  </a:lnTo>
                  <a:lnTo>
                    <a:pt x="1450208" y="2034940"/>
                  </a:lnTo>
                  <a:lnTo>
                    <a:pt x="1445728" y="2043787"/>
                  </a:lnTo>
                  <a:lnTo>
                    <a:pt x="1441163" y="2052635"/>
                  </a:lnTo>
                  <a:lnTo>
                    <a:pt x="1436459" y="2061482"/>
                  </a:lnTo>
                  <a:lnTo>
                    <a:pt x="1431659" y="2070330"/>
                  </a:lnTo>
                  <a:lnTo>
                    <a:pt x="1426792" y="2079177"/>
                  </a:lnTo>
                  <a:lnTo>
                    <a:pt x="1421815" y="2088025"/>
                  </a:lnTo>
                  <a:lnTo>
                    <a:pt x="1416777" y="2096872"/>
                  </a:lnTo>
                  <a:lnTo>
                    <a:pt x="1411691" y="2105720"/>
                  </a:lnTo>
                  <a:lnTo>
                    <a:pt x="1406529" y="2114568"/>
                  </a:lnTo>
                  <a:lnTo>
                    <a:pt x="1401334" y="2123415"/>
                  </a:lnTo>
                  <a:lnTo>
                    <a:pt x="1396110" y="2132263"/>
                  </a:lnTo>
                  <a:lnTo>
                    <a:pt x="1390845" y="2141110"/>
                  </a:lnTo>
                  <a:lnTo>
                    <a:pt x="1385568" y="2149958"/>
                  </a:lnTo>
                  <a:lnTo>
                    <a:pt x="1380280" y="2158805"/>
                  </a:lnTo>
                  <a:lnTo>
                    <a:pt x="1374987" y="2167653"/>
                  </a:lnTo>
                  <a:lnTo>
                    <a:pt x="1369697" y="2176501"/>
                  </a:lnTo>
                  <a:lnTo>
                    <a:pt x="1364414" y="2185348"/>
                  </a:lnTo>
                  <a:lnTo>
                    <a:pt x="1359153" y="2194196"/>
                  </a:lnTo>
                  <a:lnTo>
                    <a:pt x="1353908" y="2203043"/>
                  </a:lnTo>
                  <a:lnTo>
                    <a:pt x="1348688" y="2211891"/>
                  </a:lnTo>
                  <a:lnTo>
                    <a:pt x="1343509" y="2220738"/>
                  </a:lnTo>
                  <a:lnTo>
                    <a:pt x="1338356" y="2229586"/>
                  </a:lnTo>
                  <a:lnTo>
                    <a:pt x="1333243" y="2238434"/>
                  </a:lnTo>
                  <a:lnTo>
                    <a:pt x="1328183" y="2247281"/>
                  </a:lnTo>
                  <a:lnTo>
                    <a:pt x="1323155" y="2256129"/>
                  </a:lnTo>
                  <a:lnTo>
                    <a:pt x="1318182" y="2264976"/>
                  </a:lnTo>
                  <a:lnTo>
                    <a:pt x="1313265" y="2273824"/>
                  </a:lnTo>
                  <a:lnTo>
                    <a:pt x="1308385" y="2282671"/>
                  </a:lnTo>
                  <a:lnTo>
                    <a:pt x="1303568" y="2291519"/>
                  </a:lnTo>
                  <a:lnTo>
                    <a:pt x="1298807" y="2300366"/>
                  </a:lnTo>
                  <a:lnTo>
                    <a:pt x="1294085" y="2309214"/>
                  </a:lnTo>
                  <a:lnTo>
                    <a:pt x="1289431" y="2318062"/>
                  </a:lnTo>
                  <a:lnTo>
                    <a:pt x="1284827" y="2326909"/>
                  </a:lnTo>
                  <a:lnTo>
                    <a:pt x="1280260" y="2335757"/>
                  </a:lnTo>
                  <a:lnTo>
                    <a:pt x="1275763" y="2344604"/>
                  </a:lnTo>
                  <a:lnTo>
                    <a:pt x="1271308" y="2353452"/>
                  </a:lnTo>
                  <a:lnTo>
                    <a:pt x="1266887" y="2362299"/>
                  </a:lnTo>
                  <a:lnTo>
                    <a:pt x="1262532" y="2371147"/>
                  </a:lnTo>
                  <a:lnTo>
                    <a:pt x="1258210" y="2379995"/>
                  </a:lnTo>
                  <a:lnTo>
                    <a:pt x="1253918" y="2388842"/>
                  </a:lnTo>
                  <a:lnTo>
                    <a:pt x="1249683" y="2397690"/>
                  </a:lnTo>
                  <a:lnTo>
                    <a:pt x="1245471" y="2406537"/>
                  </a:lnTo>
                  <a:lnTo>
                    <a:pt x="1241287" y="2415385"/>
                  </a:lnTo>
                  <a:lnTo>
                    <a:pt x="1237143" y="2424232"/>
                  </a:lnTo>
                  <a:lnTo>
                    <a:pt x="1233017" y="2433080"/>
                  </a:lnTo>
                  <a:lnTo>
                    <a:pt x="1228913" y="2441928"/>
                  </a:lnTo>
                  <a:lnTo>
                    <a:pt x="1224835" y="2450775"/>
                  </a:lnTo>
                  <a:lnTo>
                    <a:pt x="1220767" y="2459623"/>
                  </a:lnTo>
                  <a:lnTo>
                    <a:pt x="1216714" y="2468470"/>
                  </a:lnTo>
                  <a:lnTo>
                    <a:pt x="1212674" y="2477318"/>
                  </a:lnTo>
                  <a:lnTo>
                    <a:pt x="1208639" y="2486165"/>
                  </a:lnTo>
                  <a:lnTo>
                    <a:pt x="1204610" y="2495013"/>
                  </a:lnTo>
                  <a:lnTo>
                    <a:pt x="1200583" y="2503860"/>
                  </a:lnTo>
                  <a:lnTo>
                    <a:pt x="1196555" y="2512708"/>
                  </a:lnTo>
                  <a:lnTo>
                    <a:pt x="1192526" y="2521556"/>
                  </a:lnTo>
                  <a:lnTo>
                    <a:pt x="1188491" y="2530403"/>
                  </a:lnTo>
                  <a:lnTo>
                    <a:pt x="1184451" y="2539251"/>
                  </a:lnTo>
                  <a:lnTo>
                    <a:pt x="1180401" y="2548098"/>
                  </a:lnTo>
                  <a:lnTo>
                    <a:pt x="1176341" y="2556946"/>
                  </a:lnTo>
                  <a:lnTo>
                    <a:pt x="1172274" y="2565793"/>
                  </a:lnTo>
                  <a:lnTo>
                    <a:pt x="1168189" y="2574641"/>
                  </a:lnTo>
                  <a:lnTo>
                    <a:pt x="1164093" y="2583489"/>
                  </a:lnTo>
                  <a:lnTo>
                    <a:pt x="1159987" y="2592336"/>
                  </a:lnTo>
                  <a:lnTo>
                    <a:pt x="1155861" y="2601184"/>
                  </a:lnTo>
                  <a:lnTo>
                    <a:pt x="1151723" y="2610031"/>
                  </a:lnTo>
                  <a:lnTo>
                    <a:pt x="1147575" y="2618879"/>
                  </a:lnTo>
                  <a:lnTo>
                    <a:pt x="1143405" y="2627726"/>
                  </a:lnTo>
                  <a:lnTo>
                    <a:pt x="1139227" y="2636574"/>
                  </a:lnTo>
                  <a:lnTo>
                    <a:pt x="1135037" y="2645422"/>
                  </a:lnTo>
                  <a:lnTo>
                    <a:pt x="1130831" y="2654269"/>
                  </a:lnTo>
                  <a:lnTo>
                    <a:pt x="1126618" y="2663117"/>
                  </a:lnTo>
                  <a:lnTo>
                    <a:pt x="1122396" y="2671964"/>
                  </a:lnTo>
                  <a:lnTo>
                    <a:pt x="1118164" y="2680812"/>
                  </a:lnTo>
                  <a:lnTo>
                    <a:pt x="1113929" y="2689659"/>
                  </a:lnTo>
                  <a:lnTo>
                    <a:pt x="1109690" y="2698507"/>
                  </a:lnTo>
                  <a:lnTo>
                    <a:pt x="1105448" y="2707354"/>
                  </a:lnTo>
                  <a:lnTo>
                    <a:pt x="1101208" y="2716202"/>
                  </a:lnTo>
                  <a:lnTo>
                    <a:pt x="1096970" y="2725050"/>
                  </a:lnTo>
                  <a:lnTo>
                    <a:pt x="1092740" y="2733897"/>
                  </a:lnTo>
                  <a:lnTo>
                    <a:pt x="1088516" y="2742745"/>
                  </a:lnTo>
                  <a:lnTo>
                    <a:pt x="1084305" y="2751592"/>
                  </a:lnTo>
                  <a:lnTo>
                    <a:pt x="1080109" y="2760440"/>
                  </a:lnTo>
                  <a:lnTo>
                    <a:pt x="1075927" y="2769287"/>
                  </a:lnTo>
                  <a:lnTo>
                    <a:pt x="1071768" y="2778135"/>
                  </a:lnTo>
                  <a:lnTo>
                    <a:pt x="1067634" y="2786983"/>
                  </a:lnTo>
                  <a:lnTo>
                    <a:pt x="1063519" y="2795830"/>
                  </a:lnTo>
                  <a:lnTo>
                    <a:pt x="1059442" y="2804678"/>
                  </a:lnTo>
                  <a:lnTo>
                    <a:pt x="1055397" y="2813525"/>
                  </a:lnTo>
                  <a:lnTo>
                    <a:pt x="1051378" y="2822373"/>
                  </a:lnTo>
                  <a:lnTo>
                    <a:pt x="1047413" y="2831220"/>
                  </a:lnTo>
                  <a:lnTo>
                    <a:pt x="1043486" y="2840068"/>
                  </a:lnTo>
                  <a:lnTo>
                    <a:pt x="1039591" y="2848916"/>
                  </a:lnTo>
                  <a:lnTo>
                    <a:pt x="1035768" y="2857763"/>
                  </a:lnTo>
                  <a:lnTo>
                    <a:pt x="1031986" y="2866611"/>
                  </a:lnTo>
                  <a:lnTo>
                    <a:pt x="1028244" y="2875458"/>
                  </a:lnTo>
                  <a:lnTo>
                    <a:pt x="1024589" y="2884306"/>
                  </a:lnTo>
                  <a:lnTo>
                    <a:pt x="1020979" y="2893153"/>
                  </a:lnTo>
                  <a:lnTo>
                    <a:pt x="1017421" y="2902001"/>
                  </a:lnTo>
                  <a:lnTo>
                    <a:pt x="1013955" y="2910848"/>
                  </a:lnTo>
                  <a:lnTo>
                    <a:pt x="1010540" y="2919696"/>
                  </a:lnTo>
                  <a:lnTo>
                    <a:pt x="1007190" y="2928544"/>
                  </a:lnTo>
                  <a:lnTo>
                    <a:pt x="1003936" y="2937391"/>
                  </a:lnTo>
                  <a:lnTo>
                    <a:pt x="1000737" y="2946239"/>
                  </a:lnTo>
                  <a:lnTo>
                    <a:pt x="997615" y="2955086"/>
                  </a:lnTo>
                  <a:lnTo>
                    <a:pt x="994590" y="2963934"/>
                  </a:lnTo>
                  <a:lnTo>
                    <a:pt x="991623" y="2972781"/>
                  </a:lnTo>
                  <a:lnTo>
                    <a:pt x="988745" y="2981629"/>
                  </a:lnTo>
                  <a:lnTo>
                    <a:pt x="985963" y="2990477"/>
                  </a:lnTo>
                  <a:lnTo>
                    <a:pt x="983241" y="2999324"/>
                  </a:lnTo>
                  <a:lnTo>
                    <a:pt x="980619" y="3008172"/>
                  </a:lnTo>
                  <a:lnTo>
                    <a:pt x="978087" y="3017019"/>
                  </a:lnTo>
                  <a:lnTo>
                    <a:pt x="975617" y="3025867"/>
                  </a:lnTo>
                  <a:lnTo>
                    <a:pt x="973255" y="3034714"/>
                  </a:lnTo>
                  <a:lnTo>
                    <a:pt x="970977" y="3043562"/>
                  </a:lnTo>
                  <a:lnTo>
                    <a:pt x="968761" y="3052410"/>
                  </a:lnTo>
                  <a:lnTo>
                    <a:pt x="966659" y="3061257"/>
                  </a:lnTo>
                  <a:lnTo>
                    <a:pt x="964633" y="3070105"/>
                  </a:lnTo>
                  <a:lnTo>
                    <a:pt x="962667" y="3078952"/>
                  </a:lnTo>
                  <a:lnTo>
                    <a:pt x="960819" y="3087800"/>
                  </a:lnTo>
                  <a:lnTo>
                    <a:pt x="959036" y="3096647"/>
                  </a:lnTo>
                  <a:lnTo>
                    <a:pt x="957311" y="3105495"/>
                  </a:lnTo>
                  <a:lnTo>
                    <a:pt x="955704" y="3114342"/>
                  </a:lnTo>
                  <a:lnTo>
                    <a:pt x="954152" y="3123190"/>
                  </a:lnTo>
                  <a:lnTo>
                    <a:pt x="952659" y="3132038"/>
                  </a:lnTo>
                  <a:lnTo>
                    <a:pt x="951269" y="3140885"/>
                  </a:lnTo>
                  <a:lnTo>
                    <a:pt x="949928" y="3149733"/>
                  </a:lnTo>
                  <a:lnTo>
                    <a:pt x="948647" y="3158580"/>
                  </a:lnTo>
                  <a:lnTo>
                    <a:pt x="947451" y="3167428"/>
                  </a:lnTo>
                  <a:lnTo>
                    <a:pt x="946299" y="3176275"/>
                  </a:lnTo>
                  <a:lnTo>
                    <a:pt x="945203" y="3185123"/>
                  </a:lnTo>
                  <a:lnTo>
                    <a:pt x="944175" y="3193971"/>
                  </a:lnTo>
                  <a:lnTo>
                    <a:pt x="943183" y="3202818"/>
                  </a:lnTo>
                  <a:lnTo>
                    <a:pt x="942243" y="3211666"/>
                  </a:lnTo>
                  <a:lnTo>
                    <a:pt x="941353" y="3220513"/>
                  </a:lnTo>
                  <a:lnTo>
                    <a:pt x="940491" y="3229361"/>
                  </a:lnTo>
                  <a:lnTo>
                    <a:pt x="939671" y="3238208"/>
                  </a:lnTo>
                  <a:lnTo>
                    <a:pt x="938886" y="3247056"/>
                  </a:lnTo>
                  <a:lnTo>
                    <a:pt x="938120" y="3255904"/>
                  </a:lnTo>
                  <a:lnTo>
                    <a:pt x="937385" y="3264751"/>
                  </a:lnTo>
                  <a:lnTo>
                    <a:pt x="936669" y="3273599"/>
                  </a:lnTo>
                  <a:lnTo>
                    <a:pt x="935965" y="3282446"/>
                  </a:lnTo>
                  <a:lnTo>
                    <a:pt x="935278" y="3291294"/>
                  </a:lnTo>
                  <a:lnTo>
                    <a:pt x="934595" y="3300141"/>
                  </a:lnTo>
                  <a:lnTo>
                    <a:pt x="933917" y="3308989"/>
                  </a:lnTo>
                  <a:lnTo>
                    <a:pt x="933238" y="3317836"/>
                  </a:lnTo>
                  <a:lnTo>
                    <a:pt x="932554" y="3326684"/>
                  </a:lnTo>
                  <a:lnTo>
                    <a:pt x="931865" y="3335532"/>
                  </a:lnTo>
                  <a:lnTo>
                    <a:pt x="931158" y="3344379"/>
                  </a:lnTo>
                  <a:lnTo>
                    <a:pt x="930438" y="3353227"/>
                  </a:lnTo>
                  <a:lnTo>
                    <a:pt x="929704" y="3362074"/>
                  </a:lnTo>
                  <a:lnTo>
                    <a:pt x="928935" y="3370922"/>
                  </a:lnTo>
                  <a:lnTo>
                    <a:pt x="928146" y="3379769"/>
                  </a:lnTo>
                  <a:lnTo>
                    <a:pt x="927333" y="3388617"/>
                  </a:lnTo>
                  <a:lnTo>
                    <a:pt x="926473" y="3397465"/>
                  </a:lnTo>
                  <a:lnTo>
                    <a:pt x="925587" y="3406312"/>
                  </a:lnTo>
                  <a:lnTo>
                    <a:pt x="924665" y="3415160"/>
                  </a:lnTo>
                  <a:lnTo>
                    <a:pt x="923688" y="3424007"/>
                  </a:lnTo>
                  <a:lnTo>
                    <a:pt x="922679" y="3432855"/>
                  </a:lnTo>
                  <a:lnTo>
                    <a:pt x="921623" y="3441702"/>
                  </a:lnTo>
                  <a:lnTo>
                    <a:pt x="920508" y="3450550"/>
                  </a:lnTo>
                  <a:lnTo>
                    <a:pt x="919356" y="3459398"/>
                  </a:lnTo>
                  <a:lnTo>
                    <a:pt x="918147" y="3468245"/>
                  </a:lnTo>
                  <a:lnTo>
                    <a:pt x="916876" y="3477093"/>
                  </a:lnTo>
                  <a:lnTo>
                    <a:pt x="915566" y="3485940"/>
                  </a:lnTo>
                  <a:lnTo>
                    <a:pt x="914190" y="3494788"/>
                  </a:lnTo>
                  <a:lnTo>
                    <a:pt x="912754" y="3503635"/>
                  </a:lnTo>
                  <a:lnTo>
                    <a:pt x="911277" y="3512483"/>
                  </a:lnTo>
                  <a:lnTo>
                    <a:pt x="909726" y="3521330"/>
                  </a:lnTo>
                  <a:lnTo>
                    <a:pt x="908119" y="3530178"/>
                  </a:lnTo>
                  <a:lnTo>
                    <a:pt x="906471" y="3539026"/>
                  </a:lnTo>
                  <a:lnTo>
                    <a:pt x="904744" y="3547873"/>
                  </a:lnTo>
                  <a:lnTo>
                    <a:pt x="902968" y="3556721"/>
                  </a:lnTo>
                  <a:lnTo>
                    <a:pt x="901150" y="3565568"/>
                  </a:lnTo>
                  <a:lnTo>
                    <a:pt x="899253" y="3574416"/>
                  </a:lnTo>
                  <a:lnTo>
                    <a:pt x="897312" y="3583263"/>
                  </a:lnTo>
                  <a:lnTo>
                    <a:pt x="895333" y="3592111"/>
                  </a:lnTo>
                  <a:lnTo>
                    <a:pt x="893275" y="3600959"/>
                  </a:lnTo>
                  <a:lnTo>
                    <a:pt x="891183" y="3609806"/>
                  </a:lnTo>
                  <a:lnTo>
                    <a:pt x="889051" y="3618654"/>
                  </a:lnTo>
                  <a:lnTo>
                    <a:pt x="886853" y="3627501"/>
                  </a:lnTo>
                  <a:lnTo>
                    <a:pt x="884624" y="3636349"/>
                  </a:lnTo>
                  <a:lnTo>
                    <a:pt x="882357" y="3645196"/>
                  </a:lnTo>
                  <a:lnTo>
                    <a:pt x="880038" y="3654044"/>
                  </a:lnTo>
                  <a:lnTo>
                    <a:pt x="877693" y="3662892"/>
                  </a:lnTo>
                  <a:lnTo>
                    <a:pt x="875314" y="3671739"/>
                  </a:lnTo>
                  <a:lnTo>
                    <a:pt x="872896" y="3680587"/>
                  </a:lnTo>
                  <a:lnTo>
                    <a:pt x="870458" y="3689434"/>
                  </a:lnTo>
                  <a:lnTo>
                    <a:pt x="867992" y="3698282"/>
                  </a:lnTo>
                  <a:lnTo>
                    <a:pt x="865500" y="3707129"/>
                  </a:lnTo>
                  <a:lnTo>
                    <a:pt x="862995" y="3715977"/>
                  </a:lnTo>
                  <a:lnTo>
                    <a:pt x="860469" y="3724824"/>
                  </a:lnTo>
                  <a:lnTo>
                    <a:pt x="857930" y="3733672"/>
                  </a:lnTo>
                  <a:lnTo>
                    <a:pt x="855384" y="3742520"/>
                  </a:lnTo>
                  <a:lnTo>
                    <a:pt x="852828" y="3751367"/>
                  </a:lnTo>
                  <a:lnTo>
                    <a:pt x="850269" y="3760215"/>
                  </a:lnTo>
                  <a:lnTo>
                    <a:pt x="847709" y="3769062"/>
                  </a:lnTo>
                  <a:lnTo>
                    <a:pt x="845151" y="3777910"/>
                  </a:lnTo>
                  <a:lnTo>
                    <a:pt x="842600" y="3786757"/>
                  </a:lnTo>
                  <a:lnTo>
                    <a:pt x="840053" y="3795605"/>
                  </a:lnTo>
                  <a:lnTo>
                    <a:pt x="837522" y="3804453"/>
                  </a:lnTo>
                  <a:lnTo>
                    <a:pt x="835003" y="3813300"/>
                  </a:lnTo>
                  <a:lnTo>
                    <a:pt x="832496" y="3822148"/>
                  </a:lnTo>
                  <a:lnTo>
                    <a:pt x="830018" y="3830995"/>
                  </a:lnTo>
                  <a:lnTo>
                    <a:pt x="827557" y="3839843"/>
                  </a:lnTo>
                  <a:lnTo>
                    <a:pt x="825114" y="3848690"/>
                  </a:lnTo>
                  <a:lnTo>
                    <a:pt x="822711" y="3857538"/>
                  </a:lnTo>
                  <a:lnTo>
                    <a:pt x="820331" y="3866386"/>
                  </a:lnTo>
                  <a:lnTo>
                    <a:pt x="817976" y="3875233"/>
                  </a:lnTo>
                  <a:lnTo>
                    <a:pt x="815668" y="3884081"/>
                  </a:lnTo>
                  <a:lnTo>
                    <a:pt x="813387" y="3892928"/>
                  </a:lnTo>
                  <a:lnTo>
                    <a:pt x="811140" y="3901776"/>
                  </a:lnTo>
                  <a:lnTo>
                    <a:pt x="808945" y="3910623"/>
                  </a:lnTo>
                  <a:lnTo>
                    <a:pt x="806779" y="3919471"/>
                  </a:lnTo>
                  <a:lnTo>
                    <a:pt x="804656" y="3928318"/>
                  </a:lnTo>
                  <a:lnTo>
                    <a:pt x="802587" y="3937166"/>
                  </a:lnTo>
                  <a:lnTo>
                    <a:pt x="800550" y="3946014"/>
                  </a:lnTo>
                  <a:lnTo>
                    <a:pt x="798563" y="3954861"/>
                  </a:lnTo>
                  <a:lnTo>
                    <a:pt x="796631" y="3963709"/>
                  </a:lnTo>
                  <a:lnTo>
                    <a:pt x="794732" y="3972556"/>
                  </a:lnTo>
                  <a:lnTo>
                    <a:pt x="792891" y="3981404"/>
                  </a:lnTo>
                  <a:lnTo>
                    <a:pt x="791102" y="3990251"/>
                  </a:lnTo>
                  <a:lnTo>
                    <a:pt x="789348" y="3999099"/>
                  </a:lnTo>
                  <a:lnTo>
                    <a:pt x="787658" y="4007947"/>
                  </a:lnTo>
                  <a:lnTo>
                    <a:pt x="786016" y="4016794"/>
                  </a:lnTo>
                  <a:lnTo>
                    <a:pt x="784410" y="4025642"/>
                  </a:lnTo>
                  <a:lnTo>
                    <a:pt x="782873" y="4034489"/>
                  </a:lnTo>
                  <a:lnTo>
                    <a:pt x="781380" y="4043337"/>
                  </a:lnTo>
                  <a:lnTo>
                    <a:pt x="779923" y="4052184"/>
                  </a:lnTo>
                  <a:lnTo>
                    <a:pt x="778537" y="4061032"/>
                  </a:lnTo>
                  <a:lnTo>
                    <a:pt x="777191" y="4069880"/>
                  </a:lnTo>
                  <a:lnTo>
                    <a:pt x="775880" y="4078727"/>
                  </a:lnTo>
                  <a:lnTo>
                    <a:pt x="774642" y="4087575"/>
                  </a:lnTo>
                  <a:lnTo>
                    <a:pt x="773438" y="4096422"/>
                  </a:lnTo>
                  <a:lnTo>
                    <a:pt x="772273" y="4105270"/>
                  </a:lnTo>
                  <a:lnTo>
                    <a:pt x="771173" y="4114117"/>
                  </a:lnTo>
                  <a:lnTo>
                    <a:pt x="770106" y="4122965"/>
                  </a:lnTo>
                  <a:lnTo>
                    <a:pt x="769079" y="4131812"/>
                  </a:lnTo>
                  <a:lnTo>
                    <a:pt x="768111" y="4140660"/>
                  </a:lnTo>
                  <a:lnTo>
                    <a:pt x="767172" y="4149508"/>
                  </a:lnTo>
                  <a:lnTo>
                    <a:pt x="766275" y="4158355"/>
                  </a:lnTo>
                  <a:lnTo>
                    <a:pt x="765429" y="4167203"/>
                  </a:lnTo>
                  <a:lnTo>
                    <a:pt x="764611" y="4176050"/>
                  </a:lnTo>
                  <a:lnTo>
                    <a:pt x="763835" y="4184898"/>
                  </a:lnTo>
                  <a:lnTo>
                    <a:pt x="763102" y="4193745"/>
                  </a:lnTo>
                  <a:lnTo>
                    <a:pt x="762395" y="4202593"/>
                  </a:lnTo>
                  <a:lnTo>
                    <a:pt x="761728" y="4211441"/>
                  </a:lnTo>
                  <a:lnTo>
                    <a:pt x="761098" y="4220288"/>
                  </a:lnTo>
                  <a:lnTo>
                    <a:pt x="760492" y="4229136"/>
                  </a:lnTo>
                  <a:lnTo>
                    <a:pt x="759925" y="4237983"/>
                  </a:lnTo>
                  <a:lnTo>
                    <a:pt x="759388" y="4246831"/>
                  </a:lnTo>
                  <a:lnTo>
                    <a:pt x="758872" y="4255678"/>
                  </a:lnTo>
                  <a:lnTo>
                    <a:pt x="758394" y="4264526"/>
                  </a:lnTo>
                  <a:lnTo>
                    <a:pt x="757941" y="4273374"/>
                  </a:lnTo>
                  <a:lnTo>
                    <a:pt x="757506" y="4282221"/>
                  </a:lnTo>
                  <a:lnTo>
                    <a:pt x="757106" y="4291069"/>
                  </a:lnTo>
                  <a:lnTo>
                    <a:pt x="756725" y="4299916"/>
                  </a:lnTo>
                  <a:lnTo>
                    <a:pt x="756361" y="4308764"/>
                  </a:lnTo>
                  <a:lnTo>
                    <a:pt x="756030" y="4317611"/>
                  </a:lnTo>
                  <a:lnTo>
                    <a:pt x="755713" y="4326459"/>
                  </a:lnTo>
                  <a:lnTo>
                    <a:pt x="755413" y="4335306"/>
                  </a:lnTo>
                  <a:lnTo>
                    <a:pt x="755139" y="4344154"/>
                  </a:lnTo>
                  <a:lnTo>
                    <a:pt x="754878" y="4353002"/>
                  </a:lnTo>
                  <a:lnTo>
                    <a:pt x="754632" y="4361849"/>
                  </a:lnTo>
                  <a:lnTo>
                    <a:pt x="754407" y="4370697"/>
                  </a:lnTo>
                  <a:lnTo>
                    <a:pt x="754193" y="4379544"/>
                  </a:lnTo>
                  <a:lnTo>
                    <a:pt x="753994" y="4388392"/>
                  </a:lnTo>
                  <a:lnTo>
                    <a:pt x="753811" y="4397239"/>
                  </a:lnTo>
                  <a:lnTo>
                    <a:pt x="753637" y="4406087"/>
                  </a:lnTo>
                  <a:lnTo>
                    <a:pt x="753477" y="4414935"/>
                  </a:lnTo>
                  <a:lnTo>
                    <a:pt x="753329" y="4423782"/>
                  </a:lnTo>
                  <a:lnTo>
                    <a:pt x="753190" y="4432630"/>
                  </a:lnTo>
                  <a:lnTo>
                    <a:pt x="753061" y="4441477"/>
                  </a:lnTo>
                  <a:lnTo>
                    <a:pt x="752943" y="4450325"/>
                  </a:lnTo>
                  <a:lnTo>
                    <a:pt x="752832" y="4459172"/>
                  </a:lnTo>
                  <a:lnTo>
                    <a:pt x="752730" y="4468020"/>
                  </a:lnTo>
                  <a:lnTo>
                    <a:pt x="752636" y="4476868"/>
                  </a:lnTo>
                  <a:lnTo>
                    <a:pt x="752548" y="4485715"/>
                  </a:lnTo>
                  <a:lnTo>
                    <a:pt x="752468" y="4494563"/>
                  </a:lnTo>
                  <a:lnTo>
                    <a:pt x="752394" y="4503410"/>
                  </a:lnTo>
                  <a:lnTo>
                    <a:pt x="752325" y="4512258"/>
                  </a:lnTo>
                  <a:lnTo>
                    <a:pt x="752263" y="452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5044671" y="1889720"/>
              <a:ext cx="1861456" cy="4199815"/>
            </a:xfrm>
            <a:custGeom>
              <a:avLst/>
              <a:gdLst/>
              <a:ahLst/>
              <a:cxnLst/>
              <a:rect l="0" t="0" r="0" b="0"/>
              <a:pathLst>
                <a:path w="1861456" h="4199815">
                  <a:moveTo>
                    <a:pt x="930613" y="4199815"/>
                  </a:moveTo>
                  <a:lnTo>
                    <a:pt x="930592" y="4191596"/>
                  </a:lnTo>
                  <a:lnTo>
                    <a:pt x="930569" y="4183378"/>
                  </a:lnTo>
                  <a:lnTo>
                    <a:pt x="930541" y="4175159"/>
                  </a:lnTo>
                  <a:lnTo>
                    <a:pt x="930508" y="4166940"/>
                  </a:lnTo>
                  <a:lnTo>
                    <a:pt x="930471" y="4158721"/>
                  </a:lnTo>
                  <a:lnTo>
                    <a:pt x="930429" y="4150502"/>
                  </a:lnTo>
                  <a:lnTo>
                    <a:pt x="930381" y="4142284"/>
                  </a:lnTo>
                  <a:lnTo>
                    <a:pt x="930324" y="4134065"/>
                  </a:lnTo>
                  <a:lnTo>
                    <a:pt x="930260" y="4125846"/>
                  </a:lnTo>
                  <a:lnTo>
                    <a:pt x="930189" y="4117627"/>
                  </a:lnTo>
                  <a:lnTo>
                    <a:pt x="930108" y="4109408"/>
                  </a:lnTo>
                  <a:lnTo>
                    <a:pt x="930014" y="4101189"/>
                  </a:lnTo>
                  <a:lnTo>
                    <a:pt x="929909" y="4092971"/>
                  </a:lnTo>
                  <a:lnTo>
                    <a:pt x="929791" y="4084752"/>
                  </a:lnTo>
                  <a:lnTo>
                    <a:pt x="929661" y="4076533"/>
                  </a:lnTo>
                  <a:lnTo>
                    <a:pt x="929513" y="4068314"/>
                  </a:lnTo>
                  <a:lnTo>
                    <a:pt x="929346" y="4060095"/>
                  </a:lnTo>
                  <a:lnTo>
                    <a:pt x="929161" y="4051877"/>
                  </a:lnTo>
                  <a:lnTo>
                    <a:pt x="928957" y="4043658"/>
                  </a:lnTo>
                  <a:lnTo>
                    <a:pt x="928733" y="4035439"/>
                  </a:lnTo>
                  <a:lnTo>
                    <a:pt x="928478" y="4027220"/>
                  </a:lnTo>
                  <a:lnTo>
                    <a:pt x="928198" y="4019001"/>
                  </a:lnTo>
                  <a:lnTo>
                    <a:pt x="927893" y="4010782"/>
                  </a:lnTo>
                  <a:lnTo>
                    <a:pt x="927559" y="4002564"/>
                  </a:lnTo>
                  <a:lnTo>
                    <a:pt x="927189" y="3994345"/>
                  </a:lnTo>
                  <a:lnTo>
                    <a:pt x="926781" y="3986126"/>
                  </a:lnTo>
                  <a:lnTo>
                    <a:pt x="926339" y="3977907"/>
                  </a:lnTo>
                  <a:lnTo>
                    <a:pt x="925860" y="3969688"/>
                  </a:lnTo>
                  <a:lnTo>
                    <a:pt x="925341" y="3961470"/>
                  </a:lnTo>
                  <a:lnTo>
                    <a:pt x="924767" y="3953251"/>
                  </a:lnTo>
                  <a:lnTo>
                    <a:pt x="924150" y="3945032"/>
                  </a:lnTo>
                  <a:lnTo>
                    <a:pt x="923487" y="3936813"/>
                  </a:lnTo>
                  <a:lnTo>
                    <a:pt x="922777" y="3928594"/>
                  </a:lnTo>
                  <a:lnTo>
                    <a:pt x="922003" y="3920375"/>
                  </a:lnTo>
                  <a:lnTo>
                    <a:pt x="921172" y="3912157"/>
                  </a:lnTo>
                  <a:lnTo>
                    <a:pt x="920286" y="3903938"/>
                  </a:lnTo>
                  <a:lnTo>
                    <a:pt x="919345" y="3895719"/>
                  </a:lnTo>
                  <a:lnTo>
                    <a:pt x="918340" y="3887500"/>
                  </a:lnTo>
                  <a:lnTo>
                    <a:pt x="917258" y="3879281"/>
                  </a:lnTo>
                  <a:lnTo>
                    <a:pt x="916117" y="3871063"/>
                  </a:lnTo>
                  <a:lnTo>
                    <a:pt x="914913" y="3862844"/>
                  </a:lnTo>
                  <a:lnTo>
                    <a:pt x="913648" y="3854625"/>
                  </a:lnTo>
                  <a:lnTo>
                    <a:pt x="912297" y="3846406"/>
                  </a:lnTo>
                  <a:lnTo>
                    <a:pt x="910879" y="3838187"/>
                  </a:lnTo>
                  <a:lnTo>
                    <a:pt x="909398" y="3829968"/>
                  </a:lnTo>
                  <a:lnTo>
                    <a:pt x="907855" y="3821750"/>
                  </a:lnTo>
                  <a:lnTo>
                    <a:pt x="906239" y="3813531"/>
                  </a:lnTo>
                  <a:lnTo>
                    <a:pt x="904548" y="3805312"/>
                  </a:lnTo>
                  <a:lnTo>
                    <a:pt x="902799" y="3797093"/>
                  </a:lnTo>
                  <a:lnTo>
                    <a:pt x="900994" y="3788874"/>
                  </a:lnTo>
                  <a:lnTo>
                    <a:pt x="899136" y="3780656"/>
                  </a:lnTo>
                  <a:lnTo>
                    <a:pt x="897208" y="3772437"/>
                  </a:lnTo>
                  <a:lnTo>
                    <a:pt x="895235" y="3764218"/>
                  </a:lnTo>
                  <a:lnTo>
                    <a:pt x="893222" y="3755999"/>
                  </a:lnTo>
                  <a:lnTo>
                    <a:pt x="891172" y="3747780"/>
                  </a:lnTo>
                  <a:lnTo>
                    <a:pt x="889086" y="3739561"/>
                  </a:lnTo>
                  <a:lnTo>
                    <a:pt x="886972" y="3731343"/>
                  </a:lnTo>
                  <a:lnTo>
                    <a:pt x="884843" y="3723124"/>
                  </a:lnTo>
                  <a:lnTo>
                    <a:pt x="882705" y="3714905"/>
                  </a:lnTo>
                  <a:lnTo>
                    <a:pt x="880562" y="3706686"/>
                  </a:lnTo>
                  <a:lnTo>
                    <a:pt x="878429" y="3698467"/>
                  </a:lnTo>
                  <a:lnTo>
                    <a:pt x="876314" y="3690249"/>
                  </a:lnTo>
                  <a:lnTo>
                    <a:pt x="874222" y="3682030"/>
                  </a:lnTo>
                  <a:lnTo>
                    <a:pt x="872162" y="3673811"/>
                  </a:lnTo>
                  <a:lnTo>
                    <a:pt x="870152" y="3665592"/>
                  </a:lnTo>
                  <a:lnTo>
                    <a:pt x="868201" y="3657373"/>
                  </a:lnTo>
                  <a:lnTo>
                    <a:pt x="866311" y="3649155"/>
                  </a:lnTo>
                  <a:lnTo>
                    <a:pt x="864488" y="3640936"/>
                  </a:lnTo>
                  <a:lnTo>
                    <a:pt x="862743" y="3632717"/>
                  </a:lnTo>
                  <a:lnTo>
                    <a:pt x="861110" y="3624498"/>
                  </a:lnTo>
                  <a:lnTo>
                    <a:pt x="859568" y="3616279"/>
                  </a:lnTo>
                  <a:lnTo>
                    <a:pt x="858122" y="3608060"/>
                  </a:lnTo>
                  <a:lnTo>
                    <a:pt x="856777" y="3599842"/>
                  </a:lnTo>
                  <a:lnTo>
                    <a:pt x="855571" y="3591623"/>
                  </a:lnTo>
                  <a:lnTo>
                    <a:pt x="854488" y="3583404"/>
                  </a:lnTo>
                  <a:lnTo>
                    <a:pt x="853518" y="3575185"/>
                  </a:lnTo>
                  <a:lnTo>
                    <a:pt x="852663" y="3566966"/>
                  </a:lnTo>
                  <a:lnTo>
                    <a:pt x="851938" y="3558748"/>
                  </a:lnTo>
                  <a:lnTo>
                    <a:pt x="851360" y="3550529"/>
                  </a:lnTo>
                  <a:lnTo>
                    <a:pt x="850896" y="3542310"/>
                  </a:lnTo>
                  <a:lnTo>
                    <a:pt x="850542" y="3534091"/>
                  </a:lnTo>
                  <a:lnTo>
                    <a:pt x="850295" y="3525872"/>
                  </a:lnTo>
                  <a:lnTo>
                    <a:pt x="850186" y="3517653"/>
                  </a:lnTo>
                  <a:lnTo>
                    <a:pt x="850177" y="3509435"/>
                  </a:lnTo>
                  <a:lnTo>
                    <a:pt x="850256" y="3501216"/>
                  </a:lnTo>
                  <a:lnTo>
                    <a:pt x="850417" y="3492997"/>
                  </a:lnTo>
                  <a:lnTo>
                    <a:pt x="850664" y="3484778"/>
                  </a:lnTo>
                  <a:lnTo>
                    <a:pt x="850989" y="3476559"/>
                  </a:lnTo>
                  <a:lnTo>
                    <a:pt x="851365" y="3468341"/>
                  </a:lnTo>
                  <a:lnTo>
                    <a:pt x="851786" y="3460122"/>
                  </a:lnTo>
                  <a:lnTo>
                    <a:pt x="852244" y="3451903"/>
                  </a:lnTo>
                  <a:lnTo>
                    <a:pt x="852734" y="3443684"/>
                  </a:lnTo>
                  <a:lnTo>
                    <a:pt x="853236" y="3435465"/>
                  </a:lnTo>
                  <a:lnTo>
                    <a:pt x="853740" y="3427246"/>
                  </a:lnTo>
                  <a:lnTo>
                    <a:pt x="854239" y="3419028"/>
                  </a:lnTo>
                  <a:lnTo>
                    <a:pt x="854722" y="3410809"/>
                  </a:lnTo>
                  <a:lnTo>
                    <a:pt x="855174" y="3402590"/>
                  </a:lnTo>
                  <a:lnTo>
                    <a:pt x="855594" y="3394371"/>
                  </a:lnTo>
                  <a:lnTo>
                    <a:pt x="855975" y="3386152"/>
                  </a:lnTo>
                  <a:lnTo>
                    <a:pt x="856312" y="3377934"/>
                  </a:lnTo>
                  <a:lnTo>
                    <a:pt x="856580" y="3369715"/>
                  </a:lnTo>
                  <a:lnTo>
                    <a:pt x="856793" y="3361496"/>
                  </a:lnTo>
                  <a:lnTo>
                    <a:pt x="856948" y="3353277"/>
                  </a:lnTo>
                  <a:lnTo>
                    <a:pt x="857043" y="3345058"/>
                  </a:lnTo>
                  <a:lnTo>
                    <a:pt x="857062" y="3336839"/>
                  </a:lnTo>
                  <a:lnTo>
                    <a:pt x="857011" y="3328621"/>
                  </a:lnTo>
                  <a:lnTo>
                    <a:pt x="856899" y="3320402"/>
                  </a:lnTo>
                  <a:lnTo>
                    <a:pt x="856727" y="3312183"/>
                  </a:lnTo>
                  <a:lnTo>
                    <a:pt x="856494" y="3303964"/>
                  </a:lnTo>
                  <a:lnTo>
                    <a:pt x="856188" y="3295745"/>
                  </a:lnTo>
                  <a:lnTo>
                    <a:pt x="855833" y="3287527"/>
                  </a:lnTo>
                  <a:lnTo>
                    <a:pt x="855432" y="3279308"/>
                  </a:lnTo>
                  <a:lnTo>
                    <a:pt x="854987" y="3271089"/>
                  </a:lnTo>
                  <a:lnTo>
                    <a:pt x="854493" y="3262870"/>
                  </a:lnTo>
                  <a:lnTo>
                    <a:pt x="853964" y="3254651"/>
                  </a:lnTo>
                  <a:lnTo>
                    <a:pt x="853408" y="3246432"/>
                  </a:lnTo>
                  <a:lnTo>
                    <a:pt x="852827" y="3238214"/>
                  </a:lnTo>
                  <a:lnTo>
                    <a:pt x="852225" y="3229995"/>
                  </a:lnTo>
                  <a:lnTo>
                    <a:pt x="851605" y="3221776"/>
                  </a:lnTo>
                  <a:lnTo>
                    <a:pt x="850975" y="3213557"/>
                  </a:lnTo>
                  <a:lnTo>
                    <a:pt x="850338" y="3205338"/>
                  </a:lnTo>
                  <a:lnTo>
                    <a:pt x="849695" y="3197120"/>
                  </a:lnTo>
                  <a:lnTo>
                    <a:pt x="849050" y="3188901"/>
                  </a:lnTo>
                  <a:lnTo>
                    <a:pt x="848404" y="3180682"/>
                  </a:lnTo>
                  <a:lnTo>
                    <a:pt x="847758" y="3172463"/>
                  </a:lnTo>
                  <a:lnTo>
                    <a:pt x="847113" y="3164244"/>
                  </a:lnTo>
                  <a:lnTo>
                    <a:pt x="846468" y="3156025"/>
                  </a:lnTo>
                  <a:lnTo>
                    <a:pt x="845821" y="3147807"/>
                  </a:lnTo>
                  <a:lnTo>
                    <a:pt x="845171" y="3139588"/>
                  </a:lnTo>
                  <a:lnTo>
                    <a:pt x="844515" y="3131369"/>
                  </a:lnTo>
                  <a:lnTo>
                    <a:pt x="843851" y="3123150"/>
                  </a:lnTo>
                  <a:lnTo>
                    <a:pt x="843170" y="3114931"/>
                  </a:lnTo>
                  <a:lnTo>
                    <a:pt x="842471" y="3106713"/>
                  </a:lnTo>
                  <a:lnTo>
                    <a:pt x="841751" y="3098494"/>
                  </a:lnTo>
                  <a:lnTo>
                    <a:pt x="841005" y="3090275"/>
                  </a:lnTo>
                  <a:lnTo>
                    <a:pt x="840223" y="3082056"/>
                  </a:lnTo>
                  <a:lnTo>
                    <a:pt x="839396" y="3073837"/>
                  </a:lnTo>
                  <a:lnTo>
                    <a:pt x="838527" y="3065618"/>
                  </a:lnTo>
                  <a:lnTo>
                    <a:pt x="837611" y="3057400"/>
                  </a:lnTo>
                  <a:lnTo>
                    <a:pt x="836642" y="3049181"/>
                  </a:lnTo>
                  <a:lnTo>
                    <a:pt x="835594" y="3040962"/>
                  </a:lnTo>
                  <a:lnTo>
                    <a:pt x="834483" y="3032743"/>
                  </a:lnTo>
                  <a:lnTo>
                    <a:pt x="833305" y="3024524"/>
                  </a:lnTo>
                  <a:lnTo>
                    <a:pt x="832058" y="3016306"/>
                  </a:lnTo>
                  <a:lnTo>
                    <a:pt x="830718" y="3008087"/>
                  </a:lnTo>
                  <a:lnTo>
                    <a:pt x="829289" y="2999868"/>
                  </a:lnTo>
                  <a:lnTo>
                    <a:pt x="827781" y="2991649"/>
                  </a:lnTo>
                  <a:lnTo>
                    <a:pt x="826193" y="2983430"/>
                  </a:lnTo>
                  <a:lnTo>
                    <a:pt x="824518" y="2975211"/>
                  </a:lnTo>
                  <a:lnTo>
                    <a:pt x="822734" y="2966993"/>
                  </a:lnTo>
                  <a:lnTo>
                    <a:pt x="820870" y="2958774"/>
                  </a:lnTo>
                  <a:lnTo>
                    <a:pt x="818927" y="2950555"/>
                  </a:lnTo>
                  <a:lnTo>
                    <a:pt x="816906" y="2942336"/>
                  </a:lnTo>
                  <a:lnTo>
                    <a:pt x="814789" y="2934117"/>
                  </a:lnTo>
                  <a:lnTo>
                    <a:pt x="812596" y="2925899"/>
                  </a:lnTo>
                  <a:lnTo>
                    <a:pt x="810337" y="2917680"/>
                  </a:lnTo>
                  <a:lnTo>
                    <a:pt x="808018" y="2909461"/>
                  </a:lnTo>
                  <a:lnTo>
                    <a:pt x="805635" y="2901242"/>
                  </a:lnTo>
                  <a:lnTo>
                    <a:pt x="803190" y="2893023"/>
                  </a:lnTo>
                  <a:lnTo>
                    <a:pt x="800703" y="2884804"/>
                  </a:lnTo>
                  <a:lnTo>
                    <a:pt x="798181" y="2876586"/>
                  </a:lnTo>
                  <a:lnTo>
                    <a:pt x="795629" y="2868367"/>
                  </a:lnTo>
                  <a:lnTo>
                    <a:pt x="793047" y="2860148"/>
                  </a:lnTo>
                  <a:lnTo>
                    <a:pt x="790453" y="2851929"/>
                  </a:lnTo>
                  <a:lnTo>
                    <a:pt x="787851" y="2843710"/>
                  </a:lnTo>
                  <a:lnTo>
                    <a:pt x="785249" y="2835492"/>
                  </a:lnTo>
                  <a:lnTo>
                    <a:pt x="782652" y="2827273"/>
                  </a:lnTo>
                  <a:lnTo>
                    <a:pt x="780073" y="2819054"/>
                  </a:lnTo>
                  <a:lnTo>
                    <a:pt x="777512" y="2810835"/>
                  </a:lnTo>
                  <a:lnTo>
                    <a:pt x="774976" y="2802616"/>
                  </a:lnTo>
                  <a:lnTo>
                    <a:pt x="772466" y="2794397"/>
                  </a:lnTo>
                  <a:lnTo>
                    <a:pt x="770001" y="2786179"/>
                  </a:lnTo>
                  <a:lnTo>
                    <a:pt x="767572" y="2777960"/>
                  </a:lnTo>
                  <a:lnTo>
                    <a:pt x="765182" y="2769741"/>
                  </a:lnTo>
                  <a:lnTo>
                    <a:pt x="762830" y="2761522"/>
                  </a:lnTo>
                  <a:lnTo>
                    <a:pt x="760526" y="2753303"/>
                  </a:lnTo>
                  <a:lnTo>
                    <a:pt x="758270" y="2745085"/>
                  </a:lnTo>
                  <a:lnTo>
                    <a:pt x="756053" y="2736866"/>
                  </a:lnTo>
                  <a:lnTo>
                    <a:pt x="753872" y="2728647"/>
                  </a:lnTo>
                  <a:lnTo>
                    <a:pt x="751728" y="2720428"/>
                  </a:lnTo>
                  <a:lnTo>
                    <a:pt x="749628" y="2712209"/>
                  </a:lnTo>
                  <a:lnTo>
                    <a:pt x="747555" y="2703990"/>
                  </a:lnTo>
                  <a:lnTo>
                    <a:pt x="745506" y="2695772"/>
                  </a:lnTo>
                  <a:lnTo>
                    <a:pt x="743477" y="2687553"/>
                  </a:lnTo>
                  <a:lnTo>
                    <a:pt x="741466" y="2679334"/>
                  </a:lnTo>
                  <a:lnTo>
                    <a:pt x="739465" y="2671115"/>
                  </a:lnTo>
                  <a:lnTo>
                    <a:pt x="737466" y="2662896"/>
                  </a:lnTo>
                  <a:lnTo>
                    <a:pt x="735466" y="2654678"/>
                  </a:lnTo>
                  <a:lnTo>
                    <a:pt x="733459" y="2646459"/>
                  </a:lnTo>
                  <a:lnTo>
                    <a:pt x="731434" y="2638240"/>
                  </a:lnTo>
                  <a:lnTo>
                    <a:pt x="729388" y="2630021"/>
                  </a:lnTo>
                  <a:lnTo>
                    <a:pt x="727318" y="2621802"/>
                  </a:lnTo>
                  <a:lnTo>
                    <a:pt x="725219" y="2613583"/>
                  </a:lnTo>
                  <a:lnTo>
                    <a:pt x="723076" y="2605365"/>
                  </a:lnTo>
                  <a:lnTo>
                    <a:pt x="720888" y="2597146"/>
                  </a:lnTo>
                  <a:lnTo>
                    <a:pt x="718656" y="2588927"/>
                  </a:lnTo>
                  <a:lnTo>
                    <a:pt x="716375" y="2580708"/>
                  </a:lnTo>
                  <a:lnTo>
                    <a:pt x="714037" y="2572489"/>
                  </a:lnTo>
                  <a:lnTo>
                    <a:pt x="711626" y="2564271"/>
                  </a:lnTo>
                  <a:lnTo>
                    <a:pt x="709153" y="2556052"/>
                  </a:lnTo>
                  <a:lnTo>
                    <a:pt x="706618" y="2547833"/>
                  </a:lnTo>
                  <a:lnTo>
                    <a:pt x="704016" y="2539614"/>
                  </a:lnTo>
                  <a:lnTo>
                    <a:pt x="701320" y="2531395"/>
                  </a:lnTo>
                  <a:lnTo>
                    <a:pt x="698545" y="2523176"/>
                  </a:lnTo>
                  <a:lnTo>
                    <a:pt x="695693" y="2514958"/>
                  </a:lnTo>
                  <a:lnTo>
                    <a:pt x="692761" y="2506739"/>
                  </a:lnTo>
                  <a:lnTo>
                    <a:pt x="689733" y="2498520"/>
                  </a:lnTo>
                  <a:lnTo>
                    <a:pt x="686597" y="2490301"/>
                  </a:lnTo>
                  <a:lnTo>
                    <a:pt x="683369" y="2482082"/>
                  </a:lnTo>
                  <a:lnTo>
                    <a:pt x="680047" y="2473864"/>
                  </a:lnTo>
                  <a:lnTo>
                    <a:pt x="676627" y="2465645"/>
                  </a:lnTo>
                  <a:lnTo>
                    <a:pt x="673066" y="2457426"/>
                  </a:lnTo>
                  <a:lnTo>
                    <a:pt x="669395" y="2449207"/>
                  </a:lnTo>
                  <a:lnTo>
                    <a:pt x="665612" y="2440988"/>
                  </a:lnTo>
                  <a:lnTo>
                    <a:pt x="661714" y="2432770"/>
                  </a:lnTo>
                  <a:lnTo>
                    <a:pt x="657670" y="2424551"/>
                  </a:lnTo>
                  <a:lnTo>
                    <a:pt x="653474" y="2416332"/>
                  </a:lnTo>
                  <a:lnTo>
                    <a:pt x="649145" y="2408113"/>
                  </a:lnTo>
                  <a:lnTo>
                    <a:pt x="644680" y="2399894"/>
                  </a:lnTo>
                  <a:lnTo>
                    <a:pt x="640070" y="2391675"/>
                  </a:lnTo>
                  <a:lnTo>
                    <a:pt x="635254" y="2383457"/>
                  </a:lnTo>
                  <a:lnTo>
                    <a:pt x="630282" y="2375238"/>
                  </a:lnTo>
                  <a:lnTo>
                    <a:pt x="625150" y="2367019"/>
                  </a:lnTo>
                  <a:lnTo>
                    <a:pt x="619853" y="2358800"/>
                  </a:lnTo>
                  <a:lnTo>
                    <a:pt x="614341" y="2350581"/>
                  </a:lnTo>
                  <a:lnTo>
                    <a:pt x="608622" y="2342363"/>
                  </a:lnTo>
                  <a:lnTo>
                    <a:pt x="602718" y="2334144"/>
                  </a:lnTo>
                  <a:lnTo>
                    <a:pt x="596625" y="2325925"/>
                  </a:lnTo>
                  <a:lnTo>
                    <a:pt x="590325" y="2317706"/>
                  </a:lnTo>
                  <a:lnTo>
                    <a:pt x="583756" y="2309487"/>
                  </a:lnTo>
                  <a:lnTo>
                    <a:pt x="576980" y="2301268"/>
                  </a:lnTo>
                  <a:lnTo>
                    <a:pt x="569994" y="2293050"/>
                  </a:lnTo>
                  <a:lnTo>
                    <a:pt x="562793" y="2284831"/>
                  </a:lnTo>
                  <a:lnTo>
                    <a:pt x="555308" y="2276612"/>
                  </a:lnTo>
                  <a:lnTo>
                    <a:pt x="547575" y="2268393"/>
                  </a:lnTo>
                  <a:lnTo>
                    <a:pt x="539615" y="2260174"/>
                  </a:lnTo>
                  <a:lnTo>
                    <a:pt x="531426" y="2251956"/>
                  </a:lnTo>
                  <a:lnTo>
                    <a:pt x="522980" y="2243737"/>
                  </a:lnTo>
                  <a:lnTo>
                    <a:pt x="514234" y="2235518"/>
                  </a:lnTo>
                  <a:lnTo>
                    <a:pt x="505254" y="2227299"/>
                  </a:lnTo>
                  <a:lnTo>
                    <a:pt x="496042" y="2219080"/>
                  </a:lnTo>
                  <a:lnTo>
                    <a:pt x="486599" y="2210861"/>
                  </a:lnTo>
                  <a:lnTo>
                    <a:pt x="476847" y="2202643"/>
                  </a:lnTo>
                  <a:lnTo>
                    <a:pt x="466856" y="2194424"/>
                  </a:lnTo>
                  <a:lnTo>
                    <a:pt x="456644" y="2186205"/>
                  </a:lnTo>
                  <a:lnTo>
                    <a:pt x="446215" y="2177986"/>
                  </a:lnTo>
                  <a:lnTo>
                    <a:pt x="435543" y="2169767"/>
                  </a:lnTo>
                  <a:lnTo>
                    <a:pt x="424622" y="2161549"/>
                  </a:lnTo>
                  <a:lnTo>
                    <a:pt x="413511" y="2153330"/>
                  </a:lnTo>
                  <a:lnTo>
                    <a:pt x="402221" y="2145111"/>
                  </a:lnTo>
                  <a:lnTo>
                    <a:pt x="390758" y="2136892"/>
                  </a:lnTo>
                  <a:lnTo>
                    <a:pt x="379082" y="2128673"/>
                  </a:lnTo>
                  <a:lnTo>
                    <a:pt x="367267" y="2120454"/>
                  </a:lnTo>
                  <a:lnTo>
                    <a:pt x="355330" y="2112236"/>
                  </a:lnTo>
                  <a:lnTo>
                    <a:pt x="343284" y="2104017"/>
                  </a:lnTo>
                  <a:lnTo>
                    <a:pt x="331130" y="2095798"/>
                  </a:lnTo>
                  <a:lnTo>
                    <a:pt x="318897" y="2087579"/>
                  </a:lnTo>
                  <a:lnTo>
                    <a:pt x="306621" y="2079360"/>
                  </a:lnTo>
                  <a:lnTo>
                    <a:pt x="294318" y="2071142"/>
                  </a:lnTo>
                  <a:lnTo>
                    <a:pt x="282004" y="2062923"/>
                  </a:lnTo>
                  <a:lnTo>
                    <a:pt x="269718" y="2054704"/>
                  </a:lnTo>
                  <a:lnTo>
                    <a:pt x="257479" y="2046485"/>
                  </a:lnTo>
                  <a:lnTo>
                    <a:pt x="245307" y="2038266"/>
                  </a:lnTo>
                  <a:lnTo>
                    <a:pt x="233220" y="2030047"/>
                  </a:lnTo>
                  <a:lnTo>
                    <a:pt x="221268" y="2021829"/>
                  </a:lnTo>
                  <a:lnTo>
                    <a:pt x="209479" y="2013610"/>
                  </a:lnTo>
                  <a:lnTo>
                    <a:pt x="197850" y="2005391"/>
                  </a:lnTo>
                  <a:lnTo>
                    <a:pt x="186399" y="1997172"/>
                  </a:lnTo>
                  <a:lnTo>
                    <a:pt x="175157" y="1988953"/>
                  </a:lnTo>
                  <a:lnTo>
                    <a:pt x="164214" y="1980735"/>
                  </a:lnTo>
                  <a:lnTo>
                    <a:pt x="153516" y="1972516"/>
                  </a:lnTo>
                  <a:lnTo>
                    <a:pt x="143078" y="1964297"/>
                  </a:lnTo>
                  <a:lnTo>
                    <a:pt x="132912" y="1956078"/>
                  </a:lnTo>
                  <a:lnTo>
                    <a:pt x="123123" y="1947859"/>
                  </a:lnTo>
                  <a:lnTo>
                    <a:pt x="113678" y="1939640"/>
                  </a:lnTo>
                  <a:lnTo>
                    <a:pt x="104553" y="1931422"/>
                  </a:lnTo>
                  <a:lnTo>
                    <a:pt x="95757" y="1923203"/>
                  </a:lnTo>
                  <a:lnTo>
                    <a:pt x="87336" y="1914984"/>
                  </a:lnTo>
                  <a:lnTo>
                    <a:pt x="79368" y="1906765"/>
                  </a:lnTo>
                  <a:lnTo>
                    <a:pt x="71755" y="1898546"/>
                  </a:lnTo>
                  <a:lnTo>
                    <a:pt x="64502" y="1890328"/>
                  </a:lnTo>
                  <a:lnTo>
                    <a:pt x="57612" y="1882109"/>
                  </a:lnTo>
                  <a:lnTo>
                    <a:pt x="51211" y="1873890"/>
                  </a:lnTo>
                  <a:lnTo>
                    <a:pt x="45202" y="1865671"/>
                  </a:lnTo>
                  <a:lnTo>
                    <a:pt x="39560" y="1857452"/>
                  </a:lnTo>
                  <a:lnTo>
                    <a:pt x="34282" y="1849233"/>
                  </a:lnTo>
                  <a:lnTo>
                    <a:pt x="29425" y="1841015"/>
                  </a:lnTo>
                  <a:lnTo>
                    <a:pt x="25017" y="1832796"/>
                  </a:lnTo>
                  <a:lnTo>
                    <a:pt x="20964" y="1824577"/>
                  </a:lnTo>
                  <a:lnTo>
                    <a:pt x="17261" y="1816358"/>
                  </a:lnTo>
                  <a:lnTo>
                    <a:pt x="13904" y="1808139"/>
                  </a:lnTo>
                  <a:lnTo>
                    <a:pt x="11018" y="1799921"/>
                  </a:lnTo>
                  <a:lnTo>
                    <a:pt x="8471" y="1791702"/>
                  </a:lnTo>
                  <a:lnTo>
                    <a:pt x="6250" y="1783483"/>
                  </a:lnTo>
                  <a:lnTo>
                    <a:pt x="4351" y="1775264"/>
                  </a:lnTo>
                  <a:lnTo>
                    <a:pt x="2830" y="1767045"/>
                  </a:lnTo>
                  <a:lnTo>
                    <a:pt x="1677" y="1758826"/>
                  </a:lnTo>
                  <a:lnTo>
                    <a:pt x="824" y="1750608"/>
                  </a:lnTo>
                  <a:lnTo>
                    <a:pt x="264" y="1742389"/>
                  </a:lnTo>
                  <a:lnTo>
                    <a:pt x="0" y="1734170"/>
                  </a:lnTo>
                  <a:lnTo>
                    <a:pt x="124" y="1725951"/>
                  </a:lnTo>
                  <a:lnTo>
                    <a:pt x="520" y="1717732"/>
                  </a:lnTo>
                  <a:lnTo>
                    <a:pt x="1183" y="1709514"/>
                  </a:lnTo>
                  <a:lnTo>
                    <a:pt x="2110" y="1701295"/>
                  </a:lnTo>
                  <a:lnTo>
                    <a:pt x="3355" y="1693076"/>
                  </a:lnTo>
                  <a:lnTo>
                    <a:pt x="4889" y="1684857"/>
                  </a:lnTo>
                  <a:lnTo>
                    <a:pt x="6664" y="1676638"/>
                  </a:lnTo>
                  <a:lnTo>
                    <a:pt x="8676" y="1668419"/>
                  </a:lnTo>
                  <a:lnTo>
                    <a:pt x="10935" y="1660201"/>
                  </a:lnTo>
                  <a:lnTo>
                    <a:pt x="13493" y="1651982"/>
                  </a:lnTo>
                  <a:lnTo>
                    <a:pt x="16265" y="1643763"/>
                  </a:lnTo>
                  <a:lnTo>
                    <a:pt x="19245" y="1635544"/>
                  </a:lnTo>
                  <a:lnTo>
                    <a:pt x="22428" y="1627325"/>
                  </a:lnTo>
                  <a:lnTo>
                    <a:pt x="25862" y="1619107"/>
                  </a:lnTo>
                  <a:lnTo>
                    <a:pt x="29499" y="1610888"/>
                  </a:lnTo>
                  <a:lnTo>
                    <a:pt x="33310" y="1602669"/>
                  </a:lnTo>
                  <a:lnTo>
                    <a:pt x="37288" y="1594450"/>
                  </a:lnTo>
                  <a:lnTo>
                    <a:pt x="41441" y="1586231"/>
                  </a:lnTo>
                  <a:lnTo>
                    <a:pt x="45783" y="1578012"/>
                  </a:lnTo>
                  <a:lnTo>
                    <a:pt x="50256" y="1569794"/>
                  </a:lnTo>
                  <a:lnTo>
                    <a:pt x="54853" y="1561575"/>
                  </a:lnTo>
                  <a:lnTo>
                    <a:pt x="59565" y="1553356"/>
                  </a:lnTo>
                  <a:lnTo>
                    <a:pt x="64412" y="1545137"/>
                  </a:lnTo>
                  <a:lnTo>
                    <a:pt x="69351" y="1536918"/>
                  </a:lnTo>
                  <a:lnTo>
                    <a:pt x="74363" y="1528700"/>
                  </a:lnTo>
                  <a:lnTo>
                    <a:pt x="79441" y="1520481"/>
                  </a:lnTo>
                  <a:lnTo>
                    <a:pt x="84581" y="1512262"/>
                  </a:lnTo>
                  <a:lnTo>
                    <a:pt x="89767" y="1504043"/>
                  </a:lnTo>
                  <a:lnTo>
                    <a:pt x="94977" y="1495824"/>
                  </a:lnTo>
                  <a:lnTo>
                    <a:pt x="100202" y="1487605"/>
                  </a:lnTo>
                  <a:lnTo>
                    <a:pt x="105432" y="1479387"/>
                  </a:lnTo>
                  <a:lnTo>
                    <a:pt x="110650" y="1471168"/>
                  </a:lnTo>
                  <a:lnTo>
                    <a:pt x="115843" y="1462949"/>
                  </a:lnTo>
                  <a:lnTo>
                    <a:pt x="121004" y="1454730"/>
                  </a:lnTo>
                  <a:lnTo>
                    <a:pt x="126125" y="1446511"/>
                  </a:lnTo>
                  <a:lnTo>
                    <a:pt x="131184" y="1438293"/>
                  </a:lnTo>
                  <a:lnTo>
                    <a:pt x="136168" y="1430074"/>
                  </a:lnTo>
                  <a:lnTo>
                    <a:pt x="141078" y="1421855"/>
                  </a:lnTo>
                  <a:lnTo>
                    <a:pt x="145910" y="1413636"/>
                  </a:lnTo>
                  <a:lnTo>
                    <a:pt x="150655" y="1405417"/>
                  </a:lnTo>
                  <a:lnTo>
                    <a:pt x="155266" y="1397198"/>
                  </a:lnTo>
                  <a:lnTo>
                    <a:pt x="159772" y="1388980"/>
                  </a:lnTo>
                  <a:lnTo>
                    <a:pt x="164167" y="1380761"/>
                  </a:lnTo>
                  <a:lnTo>
                    <a:pt x="168448" y="1372542"/>
                  </a:lnTo>
                  <a:lnTo>
                    <a:pt x="172577" y="1364323"/>
                  </a:lnTo>
                  <a:lnTo>
                    <a:pt x="176556" y="1356104"/>
                  </a:lnTo>
                  <a:lnTo>
                    <a:pt x="180402" y="1347886"/>
                  </a:lnTo>
                  <a:lnTo>
                    <a:pt x="184111" y="1339667"/>
                  </a:lnTo>
                  <a:lnTo>
                    <a:pt x="187670" y="1331448"/>
                  </a:lnTo>
                  <a:lnTo>
                    <a:pt x="191034" y="1323229"/>
                  </a:lnTo>
                  <a:lnTo>
                    <a:pt x="194250" y="1315010"/>
                  </a:lnTo>
                  <a:lnTo>
                    <a:pt x="197317" y="1306791"/>
                  </a:lnTo>
                  <a:lnTo>
                    <a:pt x="200233" y="1298573"/>
                  </a:lnTo>
                  <a:lnTo>
                    <a:pt x="202954" y="1290354"/>
                  </a:lnTo>
                  <a:lnTo>
                    <a:pt x="205507" y="1282135"/>
                  </a:lnTo>
                  <a:lnTo>
                    <a:pt x="207911" y="1273916"/>
                  </a:lnTo>
                  <a:lnTo>
                    <a:pt x="210170" y="1265697"/>
                  </a:lnTo>
                  <a:lnTo>
                    <a:pt x="212270" y="1257479"/>
                  </a:lnTo>
                  <a:lnTo>
                    <a:pt x="214193" y="1249260"/>
                  </a:lnTo>
                  <a:lnTo>
                    <a:pt x="215990" y="1241041"/>
                  </a:lnTo>
                  <a:lnTo>
                    <a:pt x="217666" y="1232822"/>
                  </a:lnTo>
                  <a:lnTo>
                    <a:pt x="219230" y="1224603"/>
                  </a:lnTo>
                  <a:lnTo>
                    <a:pt x="220661" y="1216385"/>
                  </a:lnTo>
                  <a:lnTo>
                    <a:pt x="222006" y="1208166"/>
                  </a:lnTo>
                  <a:lnTo>
                    <a:pt x="223283" y="1199947"/>
                  </a:lnTo>
                  <a:lnTo>
                    <a:pt x="224505" y="1191728"/>
                  </a:lnTo>
                  <a:lnTo>
                    <a:pt x="225686" y="1183509"/>
                  </a:lnTo>
                  <a:lnTo>
                    <a:pt x="226852" y="1175290"/>
                  </a:lnTo>
                  <a:lnTo>
                    <a:pt x="228032" y="1167072"/>
                  </a:lnTo>
                  <a:lnTo>
                    <a:pt x="229244" y="1158853"/>
                  </a:lnTo>
                  <a:lnTo>
                    <a:pt x="230505" y="1150634"/>
                  </a:lnTo>
                  <a:lnTo>
                    <a:pt x="231878" y="1142415"/>
                  </a:lnTo>
                  <a:lnTo>
                    <a:pt x="233369" y="1134196"/>
                  </a:lnTo>
                  <a:lnTo>
                    <a:pt x="234997" y="1125978"/>
                  </a:lnTo>
                  <a:lnTo>
                    <a:pt x="236781" y="1117759"/>
                  </a:lnTo>
                  <a:lnTo>
                    <a:pt x="238788" y="1109540"/>
                  </a:lnTo>
                  <a:lnTo>
                    <a:pt x="241059" y="1101321"/>
                  </a:lnTo>
                  <a:lnTo>
                    <a:pt x="243577" y="1093102"/>
                  </a:lnTo>
                  <a:lnTo>
                    <a:pt x="246360" y="1084883"/>
                  </a:lnTo>
                  <a:lnTo>
                    <a:pt x="249434" y="1076665"/>
                  </a:lnTo>
                  <a:lnTo>
                    <a:pt x="252946" y="1068446"/>
                  </a:lnTo>
                  <a:lnTo>
                    <a:pt x="256800" y="1060227"/>
                  </a:lnTo>
                  <a:lnTo>
                    <a:pt x="261010" y="1052008"/>
                  </a:lnTo>
                  <a:lnTo>
                    <a:pt x="265590" y="1043789"/>
                  </a:lnTo>
                  <a:lnTo>
                    <a:pt x="270651" y="1035571"/>
                  </a:lnTo>
                  <a:lnTo>
                    <a:pt x="276181" y="1027352"/>
                  </a:lnTo>
                  <a:lnTo>
                    <a:pt x="282123" y="1019133"/>
                  </a:lnTo>
                  <a:lnTo>
                    <a:pt x="288481" y="1010914"/>
                  </a:lnTo>
                  <a:lnTo>
                    <a:pt x="295288" y="1002695"/>
                  </a:lnTo>
                  <a:lnTo>
                    <a:pt x="302664" y="994476"/>
                  </a:lnTo>
                  <a:lnTo>
                    <a:pt x="310462" y="986258"/>
                  </a:lnTo>
                  <a:lnTo>
                    <a:pt x="318676" y="978039"/>
                  </a:lnTo>
                  <a:lnTo>
                    <a:pt x="327302" y="969820"/>
                  </a:lnTo>
                  <a:lnTo>
                    <a:pt x="336445" y="961601"/>
                  </a:lnTo>
                  <a:lnTo>
                    <a:pt x="346018" y="953382"/>
                  </a:lnTo>
                  <a:lnTo>
                    <a:pt x="355960" y="945164"/>
                  </a:lnTo>
                  <a:lnTo>
                    <a:pt x="366259" y="936945"/>
                  </a:lnTo>
                  <a:lnTo>
                    <a:pt x="376932" y="928726"/>
                  </a:lnTo>
                  <a:lnTo>
                    <a:pt x="388010" y="920507"/>
                  </a:lnTo>
                  <a:lnTo>
                    <a:pt x="399372" y="912288"/>
                  </a:lnTo>
                  <a:lnTo>
                    <a:pt x="410998" y="904069"/>
                  </a:lnTo>
                  <a:lnTo>
                    <a:pt x="422868" y="895851"/>
                  </a:lnTo>
                  <a:lnTo>
                    <a:pt x="435022" y="887632"/>
                  </a:lnTo>
                  <a:lnTo>
                    <a:pt x="447365" y="879413"/>
                  </a:lnTo>
                  <a:lnTo>
                    <a:pt x="459859" y="871194"/>
                  </a:lnTo>
                  <a:lnTo>
                    <a:pt x="472484" y="862975"/>
                  </a:lnTo>
                  <a:lnTo>
                    <a:pt x="485226" y="854757"/>
                  </a:lnTo>
                  <a:lnTo>
                    <a:pt x="498051" y="846538"/>
                  </a:lnTo>
                  <a:lnTo>
                    <a:pt x="510911" y="838319"/>
                  </a:lnTo>
                  <a:lnTo>
                    <a:pt x="523786" y="830100"/>
                  </a:lnTo>
                  <a:lnTo>
                    <a:pt x="536654" y="821881"/>
                  </a:lnTo>
                  <a:lnTo>
                    <a:pt x="549468" y="813662"/>
                  </a:lnTo>
                  <a:lnTo>
                    <a:pt x="562210" y="805444"/>
                  </a:lnTo>
                  <a:lnTo>
                    <a:pt x="574864" y="797225"/>
                  </a:lnTo>
                  <a:lnTo>
                    <a:pt x="587412" y="789006"/>
                  </a:lnTo>
                  <a:lnTo>
                    <a:pt x="599807" y="780787"/>
                  </a:lnTo>
                  <a:lnTo>
                    <a:pt x="612018" y="772568"/>
                  </a:lnTo>
                  <a:lnTo>
                    <a:pt x="624058" y="764350"/>
                  </a:lnTo>
                  <a:lnTo>
                    <a:pt x="635916" y="756131"/>
                  </a:lnTo>
                  <a:lnTo>
                    <a:pt x="647576" y="747912"/>
                  </a:lnTo>
                  <a:lnTo>
                    <a:pt x="658940" y="739693"/>
                  </a:lnTo>
                  <a:lnTo>
                    <a:pt x="670077" y="731474"/>
                  </a:lnTo>
                  <a:lnTo>
                    <a:pt x="680980" y="723255"/>
                  </a:lnTo>
                  <a:lnTo>
                    <a:pt x="691641" y="715037"/>
                  </a:lnTo>
                  <a:lnTo>
                    <a:pt x="701991" y="706818"/>
                  </a:lnTo>
                  <a:lnTo>
                    <a:pt x="712039" y="698599"/>
                  </a:lnTo>
                  <a:lnTo>
                    <a:pt x="721825" y="690380"/>
                  </a:lnTo>
                  <a:lnTo>
                    <a:pt x="731346" y="682161"/>
                  </a:lnTo>
                  <a:lnTo>
                    <a:pt x="740582" y="673943"/>
                  </a:lnTo>
                  <a:lnTo>
                    <a:pt x="749453" y="665724"/>
                  </a:lnTo>
                  <a:lnTo>
                    <a:pt x="758053" y="657505"/>
                  </a:lnTo>
                  <a:lnTo>
                    <a:pt x="766383" y="649286"/>
                  </a:lnTo>
                  <a:lnTo>
                    <a:pt x="774443" y="641067"/>
                  </a:lnTo>
                  <a:lnTo>
                    <a:pt x="782158" y="632848"/>
                  </a:lnTo>
                  <a:lnTo>
                    <a:pt x="789577" y="624630"/>
                  </a:lnTo>
                  <a:lnTo>
                    <a:pt x="796734" y="616411"/>
                  </a:lnTo>
                  <a:lnTo>
                    <a:pt x="803633" y="608192"/>
                  </a:lnTo>
                  <a:lnTo>
                    <a:pt x="810251" y="599973"/>
                  </a:lnTo>
                  <a:lnTo>
                    <a:pt x="816545" y="591754"/>
                  </a:lnTo>
                  <a:lnTo>
                    <a:pt x="822598" y="583536"/>
                  </a:lnTo>
                  <a:lnTo>
                    <a:pt x="828413" y="575317"/>
                  </a:lnTo>
                  <a:lnTo>
                    <a:pt x="833995" y="567098"/>
                  </a:lnTo>
                  <a:lnTo>
                    <a:pt x="839276" y="558879"/>
                  </a:lnTo>
                  <a:lnTo>
                    <a:pt x="844323" y="550660"/>
                  </a:lnTo>
                  <a:lnTo>
                    <a:pt x="849159" y="542441"/>
                  </a:lnTo>
                  <a:lnTo>
                    <a:pt x="853788" y="534223"/>
                  </a:lnTo>
                  <a:lnTo>
                    <a:pt x="858187" y="526004"/>
                  </a:lnTo>
                  <a:lnTo>
                    <a:pt x="862345" y="517785"/>
                  </a:lnTo>
                  <a:lnTo>
                    <a:pt x="866321" y="509566"/>
                  </a:lnTo>
                  <a:lnTo>
                    <a:pt x="870117" y="501347"/>
                  </a:lnTo>
                  <a:lnTo>
                    <a:pt x="873741" y="493129"/>
                  </a:lnTo>
                  <a:lnTo>
                    <a:pt x="877138" y="484910"/>
                  </a:lnTo>
                  <a:lnTo>
                    <a:pt x="880375" y="476691"/>
                  </a:lnTo>
                  <a:lnTo>
                    <a:pt x="883460" y="468472"/>
                  </a:lnTo>
                  <a:lnTo>
                    <a:pt x="886400" y="460253"/>
                  </a:lnTo>
                  <a:lnTo>
                    <a:pt x="889173" y="452034"/>
                  </a:lnTo>
                  <a:lnTo>
                    <a:pt x="891787" y="443816"/>
                  </a:lnTo>
                  <a:lnTo>
                    <a:pt x="894275" y="435597"/>
                  </a:lnTo>
                  <a:lnTo>
                    <a:pt x="896641" y="427378"/>
                  </a:lnTo>
                  <a:lnTo>
                    <a:pt x="898890" y="419159"/>
                  </a:lnTo>
                  <a:lnTo>
                    <a:pt x="900984" y="410940"/>
                  </a:lnTo>
                  <a:lnTo>
                    <a:pt x="902975" y="402722"/>
                  </a:lnTo>
                  <a:lnTo>
                    <a:pt x="904866" y="394503"/>
                  </a:lnTo>
                  <a:lnTo>
                    <a:pt x="906660" y="386284"/>
                  </a:lnTo>
                  <a:lnTo>
                    <a:pt x="908340" y="378065"/>
                  </a:lnTo>
                  <a:lnTo>
                    <a:pt x="909919" y="369846"/>
                  </a:lnTo>
                  <a:lnTo>
                    <a:pt x="911416" y="361627"/>
                  </a:lnTo>
                  <a:lnTo>
                    <a:pt x="912833" y="353409"/>
                  </a:lnTo>
                  <a:lnTo>
                    <a:pt x="914169" y="345190"/>
                  </a:lnTo>
                  <a:lnTo>
                    <a:pt x="915407" y="336971"/>
                  </a:lnTo>
                  <a:lnTo>
                    <a:pt x="916577" y="328752"/>
                  </a:lnTo>
                  <a:lnTo>
                    <a:pt x="917682" y="320533"/>
                  </a:lnTo>
                  <a:lnTo>
                    <a:pt x="918723" y="312315"/>
                  </a:lnTo>
                  <a:lnTo>
                    <a:pt x="919687" y="304096"/>
                  </a:lnTo>
                  <a:lnTo>
                    <a:pt x="920587" y="295877"/>
                  </a:lnTo>
                  <a:lnTo>
                    <a:pt x="921433" y="287658"/>
                  </a:lnTo>
                  <a:lnTo>
                    <a:pt x="922227" y="279439"/>
                  </a:lnTo>
                  <a:lnTo>
                    <a:pt x="922966" y="271220"/>
                  </a:lnTo>
                  <a:lnTo>
                    <a:pt x="923643" y="263002"/>
                  </a:lnTo>
                  <a:lnTo>
                    <a:pt x="924277" y="254783"/>
                  </a:lnTo>
                  <a:lnTo>
                    <a:pt x="924868" y="246564"/>
                  </a:lnTo>
                  <a:lnTo>
                    <a:pt x="925419" y="238345"/>
                  </a:lnTo>
                  <a:lnTo>
                    <a:pt x="925919" y="230126"/>
                  </a:lnTo>
                  <a:lnTo>
                    <a:pt x="926380" y="221908"/>
                  </a:lnTo>
                  <a:lnTo>
                    <a:pt x="926808" y="213689"/>
                  </a:lnTo>
                  <a:lnTo>
                    <a:pt x="927204" y="205470"/>
                  </a:lnTo>
                  <a:lnTo>
                    <a:pt x="927565" y="197251"/>
                  </a:lnTo>
                  <a:lnTo>
                    <a:pt x="927891" y="189032"/>
                  </a:lnTo>
                  <a:lnTo>
                    <a:pt x="928190" y="180813"/>
                  </a:lnTo>
                  <a:lnTo>
                    <a:pt x="928465" y="172595"/>
                  </a:lnTo>
                  <a:lnTo>
                    <a:pt x="928717" y="164376"/>
                  </a:lnTo>
                  <a:lnTo>
                    <a:pt x="928939" y="156157"/>
                  </a:lnTo>
                  <a:lnTo>
                    <a:pt x="929142" y="147938"/>
                  </a:lnTo>
                  <a:lnTo>
                    <a:pt x="929326" y="139719"/>
                  </a:lnTo>
                  <a:lnTo>
                    <a:pt x="929493" y="131501"/>
                  </a:lnTo>
                  <a:lnTo>
                    <a:pt x="929641" y="123282"/>
                  </a:lnTo>
                  <a:lnTo>
                    <a:pt x="929773" y="115063"/>
                  </a:lnTo>
                  <a:lnTo>
                    <a:pt x="929891" y="106844"/>
                  </a:lnTo>
                  <a:lnTo>
                    <a:pt x="929998" y="98625"/>
                  </a:lnTo>
                  <a:lnTo>
                    <a:pt x="930093" y="90406"/>
                  </a:lnTo>
                  <a:lnTo>
                    <a:pt x="930175" y="82188"/>
                  </a:lnTo>
                  <a:lnTo>
                    <a:pt x="930248" y="73969"/>
                  </a:lnTo>
                  <a:lnTo>
                    <a:pt x="930313" y="65750"/>
                  </a:lnTo>
                  <a:lnTo>
                    <a:pt x="930370" y="57531"/>
                  </a:lnTo>
                  <a:lnTo>
                    <a:pt x="930420" y="49312"/>
                  </a:lnTo>
                  <a:lnTo>
                    <a:pt x="930463" y="41094"/>
                  </a:lnTo>
                  <a:lnTo>
                    <a:pt x="930501" y="32875"/>
                  </a:lnTo>
                  <a:lnTo>
                    <a:pt x="930534" y="24656"/>
                  </a:lnTo>
                  <a:lnTo>
                    <a:pt x="930564" y="16437"/>
                  </a:lnTo>
                  <a:lnTo>
                    <a:pt x="930588" y="8218"/>
                  </a:lnTo>
                  <a:lnTo>
                    <a:pt x="930609" y="0"/>
                  </a:lnTo>
                  <a:lnTo>
                    <a:pt x="930846" y="0"/>
                  </a:lnTo>
                  <a:lnTo>
                    <a:pt x="930867" y="8218"/>
                  </a:lnTo>
                  <a:lnTo>
                    <a:pt x="930892" y="16437"/>
                  </a:lnTo>
                  <a:lnTo>
                    <a:pt x="930921" y="24656"/>
                  </a:lnTo>
                  <a:lnTo>
                    <a:pt x="930954" y="32875"/>
                  </a:lnTo>
                  <a:lnTo>
                    <a:pt x="930992" y="41094"/>
                  </a:lnTo>
                  <a:lnTo>
                    <a:pt x="931035" y="49312"/>
                  </a:lnTo>
                  <a:lnTo>
                    <a:pt x="931085" y="57531"/>
                  </a:lnTo>
                  <a:lnTo>
                    <a:pt x="931143" y="65750"/>
                  </a:lnTo>
                  <a:lnTo>
                    <a:pt x="931208" y="73969"/>
                  </a:lnTo>
                  <a:lnTo>
                    <a:pt x="931281" y="82188"/>
                  </a:lnTo>
                  <a:lnTo>
                    <a:pt x="931362" y="90406"/>
                  </a:lnTo>
                  <a:lnTo>
                    <a:pt x="931458" y="98625"/>
                  </a:lnTo>
                  <a:lnTo>
                    <a:pt x="931564" y="106844"/>
                  </a:lnTo>
                  <a:lnTo>
                    <a:pt x="931683" y="115063"/>
                  </a:lnTo>
                  <a:lnTo>
                    <a:pt x="931814" y="123282"/>
                  </a:lnTo>
                  <a:lnTo>
                    <a:pt x="931962" y="131501"/>
                  </a:lnTo>
                  <a:lnTo>
                    <a:pt x="932129" y="139719"/>
                  </a:lnTo>
                  <a:lnTo>
                    <a:pt x="932313" y="147938"/>
                  </a:lnTo>
                  <a:lnTo>
                    <a:pt x="932516" y="156157"/>
                  </a:lnTo>
                  <a:lnTo>
                    <a:pt x="932738" y="164376"/>
                  </a:lnTo>
                  <a:lnTo>
                    <a:pt x="932990" y="172595"/>
                  </a:lnTo>
                  <a:lnTo>
                    <a:pt x="933265" y="180813"/>
                  </a:lnTo>
                  <a:lnTo>
                    <a:pt x="933565" y="189032"/>
                  </a:lnTo>
                  <a:lnTo>
                    <a:pt x="933890" y="197251"/>
                  </a:lnTo>
                  <a:lnTo>
                    <a:pt x="934251" y="205470"/>
                  </a:lnTo>
                  <a:lnTo>
                    <a:pt x="934647" y="213689"/>
                  </a:lnTo>
                  <a:lnTo>
                    <a:pt x="935075" y="221908"/>
                  </a:lnTo>
                  <a:lnTo>
                    <a:pt x="935536" y="230126"/>
                  </a:lnTo>
                  <a:lnTo>
                    <a:pt x="936036" y="238345"/>
                  </a:lnTo>
                  <a:lnTo>
                    <a:pt x="936587" y="246564"/>
                  </a:lnTo>
                  <a:lnTo>
                    <a:pt x="937178" y="254783"/>
                  </a:lnTo>
                  <a:lnTo>
                    <a:pt x="937812" y="263002"/>
                  </a:lnTo>
                  <a:lnTo>
                    <a:pt x="938490" y="271220"/>
                  </a:lnTo>
                  <a:lnTo>
                    <a:pt x="939228" y="279439"/>
                  </a:lnTo>
                  <a:lnTo>
                    <a:pt x="940022" y="287658"/>
                  </a:lnTo>
                  <a:lnTo>
                    <a:pt x="940868" y="295877"/>
                  </a:lnTo>
                  <a:lnTo>
                    <a:pt x="941768" y="304096"/>
                  </a:lnTo>
                  <a:lnTo>
                    <a:pt x="942732" y="312315"/>
                  </a:lnTo>
                  <a:lnTo>
                    <a:pt x="943773" y="320533"/>
                  </a:lnTo>
                  <a:lnTo>
                    <a:pt x="944878" y="328752"/>
                  </a:lnTo>
                  <a:lnTo>
                    <a:pt x="946048" y="336971"/>
                  </a:lnTo>
                  <a:lnTo>
                    <a:pt x="947287" y="345190"/>
                  </a:lnTo>
                  <a:lnTo>
                    <a:pt x="948622" y="353409"/>
                  </a:lnTo>
                  <a:lnTo>
                    <a:pt x="950039" y="361627"/>
                  </a:lnTo>
                  <a:lnTo>
                    <a:pt x="951536" y="369846"/>
                  </a:lnTo>
                  <a:lnTo>
                    <a:pt x="953115" y="378065"/>
                  </a:lnTo>
                  <a:lnTo>
                    <a:pt x="954795" y="386284"/>
                  </a:lnTo>
                  <a:lnTo>
                    <a:pt x="956589" y="394503"/>
                  </a:lnTo>
                  <a:lnTo>
                    <a:pt x="958480" y="402722"/>
                  </a:lnTo>
                  <a:lnTo>
                    <a:pt x="960471" y="410940"/>
                  </a:lnTo>
                  <a:lnTo>
                    <a:pt x="962565" y="419159"/>
                  </a:lnTo>
                  <a:lnTo>
                    <a:pt x="964814" y="427378"/>
                  </a:lnTo>
                  <a:lnTo>
                    <a:pt x="967180" y="435597"/>
                  </a:lnTo>
                  <a:lnTo>
                    <a:pt x="969668" y="443816"/>
                  </a:lnTo>
                  <a:lnTo>
                    <a:pt x="972282" y="452034"/>
                  </a:lnTo>
                  <a:lnTo>
                    <a:pt x="975055" y="460253"/>
                  </a:lnTo>
                  <a:lnTo>
                    <a:pt x="977995" y="468472"/>
                  </a:lnTo>
                  <a:lnTo>
                    <a:pt x="981080" y="476691"/>
                  </a:lnTo>
                  <a:lnTo>
                    <a:pt x="984317" y="484910"/>
                  </a:lnTo>
                  <a:lnTo>
                    <a:pt x="987714" y="493129"/>
                  </a:lnTo>
                  <a:lnTo>
                    <a:pt x="991338" y="501347"/>
                  </a:lnTo>
                  <a:lnTo>
                    <a:pt x="995135" y="509566"/>
                  </a:lnTo>
                  <a:lnTo>
                    <a:pt x="999110" y="517785"/>
                  </a:lnTo>
                  <a:lnTo>
                    <a:pt x="1003268" y="526004"/>
                  </a:lnTo>
                  <a:lnTo>
                    <a:pt x="1007667" y="534223"/>
                  </a:lnTo>
                  <a:lnTo>
                    <a:pt x="1012296" y="542441"/>
                  </a:lnTo>
                  <a:lnTo>
                    <a:pt x="1017132" y="550660"/>
                  </a:lnTo>
                  <a:lnTo>
                    <a:pt x="1022179" y="558879"/>
                  </a:lnTo>
                  <a:lnTo>
                    <a:pt x="1027460" y="567098"/>
                  </a:lnTo>
                  <a:lnTo>
                    <a:pt x="1033042" y="575317"/>
                  </a:lnTo>
                  <a:lnTo>
                    <a:pt x="1038857" y="583536"/>
                  </a:lnTo>
                  <a:lnTo>
                    <a:pt x="1044910" y="591754"/>
                  </a:lnTo>
                  <a:lnTo>
                    <a:pt x="1051204" y="599973"/>
                  </a:lnTo>
                  <a:lnTo>
                    <a:pt x="1057822" y="608192"/>
                  </a:lnTo>
                  <a:lnTo>
                    <a:pt x="1064721" y="616411"/>
                  </a:lnTo>
                  <a:lnTo>
                    <a:pt x="1071879" y="624630"/>
                  </a:lnTo>
                  <a:lnTo>
                    <a:pt x="1079297" y="632848"/>
                  </a:lnTo>
                  <a:lnTo>
                    <a:pt x="1087012" y="641067"/>
                  </a:lnTo>
                  <a:lnTo>
                    <a:pt x="1095072" y="649286"/>
                  </a:lnTo>
                  <a:lnTo>
                    <a:pt x="1103402" y="657505"/>
                  </a:lnTo>
                  <a:lnTo>
                    <a:pt x="1112002" y="665724"/>
                  </a:lnTo>
                  <a:lnTo>
                    <a:pt x="1120873" y="673943"/>
                  </a:lnTo>
                  <a:lnTo>
                    <a:pt x="1130109" y="682161"/>
                  </a:lnTo>
                  <a:lnTo>
                    <a:pt x="1139630" y="690380"/>
                  </a:lnTo>
                  <a:lnTo>
                    <a:pt x="1149416" y="698599"/>
                  </a:lnTo>
                  <a:lnTo>
                    <a:pt x="1159465" y="706818"/>
                  </a:lnTo>
                  <a:lnTo>
                    <a:pt x="1169815" y="715037"/>
                  </a:lnTo>
                  <a:lnTo>
                    <a:pt x="1180475" y="723255"/>
                  </a:lnTo>
                  <a:lnTo>
                    <a:pt x="1191378" y="731474"/>
                  </a:lnTo>
                  <a:lnTo>
                    <a:pt x="1202515" y="739693"/>
                  </a:lnTo>
                  <a:lnTo>
                    <a:pt x="1213879" y="747912"/>
                  </a:lnTo>
                  <a:lnTo>
                    <a:pt x="1225539" y="756131"/>
                  </a:lnTo>
                  <a:lnTo>
                    <a:pt x="1237397" y="764350"/>
                  </a:lnTo>
                  <a:lnTo>
                    <a:pt x="1249437" y="772568"/>
                  </a:lnTo>
                  <a:lnTo>
                    <a:pt x="1261648" y="780787"/>
                  </a:lnTo>
                  <a:lnTo>
                    <a:pt x="1274044" y="789006"/>
                  </a:lnTo>
                  <a:lnTo>
                    <a:pt x="1286591" y="797225"/>
                  </a:lnTo>
                  <a:lnTo>
                    <a:pt x="1299245" y="805444"/>
                  </a:lnTo>
                  <a:lnTo>
                    <a:pt x="1311987" y="813662"/>
                  </a:lnTo>
                  <a:lnTo>
                    <a:pt x="1324802" y="821881"/>
                  </a:lnTo>
                  <a:lnTo>
                    <a:pt x="1337670" y="830100"/>
                  </a:lnTo>
                  <a:lnTo>
                    <a:pt x="1350544" y="838319"/>
                  </a:lnTo>
                  <a:lnTo>
                    <a:pt x="1363404" y="846538"/>
                  </a:lnTo>
                  <a:lnTo>
                    <a:pt x="1376229" y="854757"/>
                  </a:lnTo>
                  <a:lnTo>
                    <a:pt x="1388971" y="862975"/>
                  </a:lnTo>
                  <a:lnTo>
                    <a:pt x="1401596" y="871194"/>
                  </a:lnTo>
                  <a:lnTo>
                    <a:pt x="1414090" y="879413"/>
                  </a:lnTo>
                  <a:lnTo>
                    <a:pt x="1426433" y="887632"/>
                  </a:lnTo>
                  <a:lnTo>
                    <a:pt x="1438587" y="895851"/>
                  </a:lnTo>
                  <a:lnTo>
                    <a:pt x="1450457" y="904069"/>
                  </a:lnTo>
                  <a:lnTo>
                    <a:pt x="1462083" y="912288"/>
                  </a:lnTo>
                  <a:lnTo>
                    <a:pt x="1473445" y="920507"/>
                  </a:lnTo>
                  <a:lnTo>
                    <a:pt x="1484523" y="928726"/>
                  </a:lnTo>
                  <a:lnTo>
                    <a:pt x="1495196" y="936945"/>
                  </a:lnTo>
                  <a:lnTo>
                    <a:pt x="1505495" y="945164"/>
                  </a:lnTo>
                  <a:lnTo>
                    <a:pt x="1515437" y="953382"/>
                  </a:lnTo>
                  <a:lnTo>
                    <a:pt x="1525010" y="961601"/>
                  </a:lnTo>
                  <a:lnTo>
                    <a:pt x="1534153" y="969820"/>
                  </a:lnTo>
                  <a:lnTo>
                    <a:pt x="1542779" y="978039"/>
                  </a:lnTo>
                  <a:lnTo>
                    <a:pt x="1550993" y="986258"/>
                  </a:lnTo>
                  <a:lnTo>
                    <a:pt x="1558791" y="994476"/>
                  </a:lnTo>
                  <a:lnTo>
                    <a:pt x="1566167" y="1002695"/>
                  </a:lnTo>
                  <a:lnTo>
                    <a:pt x="1572974" y="1010914"/>
                  </a:lnTo>
                  <a:lnTo>
                    <a:pt x="1579332" y="1019133"/>
                  </a:lnTo>
                  <a:lnTo>
                    <a:pt x="1585274" y="1027352"/>
                  </a:lnTo>
                  <a:lnTo>
                    <a:pt x="1590804" y="1035571"/>
                  </a:lnTo>
                  <a:lnTo>
                    <a:pt x="1595865" y="1043789"/>
                  </a:lnTo>
                  <a:lnTo>
                    <a:pt x="1600445" y="1052008"/>
                  </a:lnTo>
                  <a:lnTo>
                    <a:pt x="1604656" y="1060227"/>
                  </a:lnTo>
                  <a:lnTo>
                    <a:pt x="1608510" y="1068446"/>
                  </a:lnTo>
                  <a:lnTo>
                    <a:pt x="1612022" y="1076665"/>
                  </a:lnTo>
                  <a:lnTo>
                    <a:pt x="1615095" y="1084883"/>
                  </a:lnTo>
                  <a:lnTo>
                    <a:pt x="1617878" y="1093102"/>
                  </a:lnTo>
                  <a:lnTo>
                    <a:pt x="1620396" y="1101321"/>
                  </a:lnTo>
                  <a:lnTo>
                    <a:pt x="1622668" y="1109540"/>
                  </a:lnTo>
                  <a:lnTo>
                    <a:pt x="1624674" y="1117759"/>
                  </a:lnTo>
                  <a:lnTo>
                    <a:pt x="1626459" y="1125978"/>
                  </a:lnTo>
                  <a:lnTo>
                    <a:pt x="1628086" y="1134196"/>
                  </a:lnTo>
                  <a:lnTo>
                    <a:pt x="1629578" y="1142415"/>
                  </a:lnTo>
                  <a:lnTo>
                    <a:pt x="1630951" y="1150634"/>
                  </a:lnTo>
                  <a:lnTo>
                    <a:pt x="1632211" y="1158853"/>
                  </a:lnTo>
                  <a:lnTo>
                    <a:pt x="1633423" y="1167072"/>
                  </a:lnTo>
                  <a:lnTo>
                    <a:pt x="1634603" y="1175290"/>
                  </a:lnTo>
                  <a:lnTo>
                    <a:pt x="1635770" y="1183509"/>
                  </a:lnTo>
                  <a:lnTo>
                    <a:pt x="1636950" y="1191728"/>
                  </a:lnTo>
                  <a:lnTo>
                    <a:pt x="1638172" y="1199947"/>
                  </a:lnTo>
                  <a:lnTo>
                    <a:pt x="1639449" y="1208166"/>
                  </a:lnTo>
                  <a:lnTo>
                    <a:pt x="1640794" y="1216385"/>
                  </a:lnTo>
                  <a:lnTo>
                    <a:pt x="1642225" y="1224603"/>
                  </a:lnTo>
                  <a:lnTo>
                    <a:pt x="1643789" y="1232822"/>
                  </a:lnTo>
                  <a:lnTo>
                    <a:pt x="1645465" y="1241041"/>
                  </a:lnTo>
                  <a:lnTo>
                    <a:pt x="1647262" y="1249260"/>
                  </a:lnTo>
                  <a:lnTo>
                    <a:pt x="1649185" y="1257479"/>
                  </a:lnTo>
                  <a:lnTo>
                    <a:pt x="1651285" y="1265697"/>
                  </a:lnTo>
                  <a:lnTo>
                    <a:pt x="1653544" y="1273916"/>
                  </a:lnTo>
                  <a:lnTo>
                    <a:pt x="1655948" y="1282135"/>
                  </a:lnTo>
                  <a:lnTo>
                    <a:pt x="1658501" y="1290354"/>
                  </a:lnTo>
                  <a:lnTo>
                    <a:pt x="1661222" y="1298573"/>
                  </a:lnTo>
                  <a:lnTo>
                    <a:pt x="1664138" y="1306791"/>
                  </a:lnTo>
                  <a:lnTo>
                    <a:pt x="1667205" y="1315010"/>
                  </a:lnTo>
                  <a:lnTo>
                    <a:pt x="1670421" y="1323229"/>
                  </a:lnTo>
                  <a:lnTo>
                    <a:pt x="1673785" y="1331448"/>
                  </a:lnTo>
                  <a:lnTo>
                    <a:pt x="1677344" y="1339667"/>
                  </a:lnTo>
                  <a:lnTo>
                    <a:pt x="1681053" y="1347886"/>
                  </a:lnTo>
                  <a:lnTo>
                    <a:pt x="1684899" y="1356104"/>
                  </a:lnTo>
                  <a:lnTo>
                    <a:pt x="1688878" y="1364323"/>
                  </a:lnTo>
                  <a:lnTo>
                    <a:pt x="1693007" y="1372542"/>
                  </a:lnTo>
                  <a:lnTo>
                    <a:pt x="1697288" y="1380761"/>
                  </a:lnTo>
                  <a:lnTo>
                    <a:pt x="1701684" y="1388980"/>
                  </a:lnTo>
                  <a:lnTo>
                    <a:pt x="1706190" y="1397198"/>
                  </a:lnTo>
                  <a:lnTo>
                    <a:pt x="1710801" y="1405417"/>
                  </a:lnTo>
                  <a:lnTo>
                    <a:pt x="1715545" y="1413636"/>
                  </a:lnTo>
                  <a:lnTo>
                    <a:pt x="1720377" y="1421855"/>
                  </a:lnTo>
                  <a:lnTo>
                    <a:pt x="1725287" y="1430074"/>
                  </a:lnTo>
                  <a:lnTo>
                    <a:pt x="1730271" y="1438293"/>
                  </a:lnTo>
                  <a:lnTo>
                    <a:pt x="1735331" y="1446511"/>
                  </a:lnTo>
                  <a:lnTo>
                    <a:pt x="1740451" y="1454730"/>
                  </a:lnTo>
                  <a:lnTo>
                    <a:pt x="1745612" y="1462949"/>
                  </a:lnTo>
                  <a:lnTo>
                    <a:pt x="1750805" y="1471168"/>
                  </a:lnTo>
                  <a:lnTo>
                    <a:pt x="1756023" y="1479387"/>
                  </a:lnTo>
                  <a:lnTo>
                    <a:pt x="1761253" y="1487605"/>
                  </a:lnTo>
                  <a:lnTo>
                    <a:pt x="1766478" y="1495824"/>
                  </a:lnTo>
                  <a:lnTo>
                    <a:pt x="1771688" y="1504043"/>
                  </a:lnTo>
                  <a:lnTo>
                    <a:pt x="1776874" y="1512262"/>
                  </a:lnTo>
                  <a:lnTo>
                    <a:pt x="1782014" y="1520481"/>
                  </a:lnTo>
                  <a:lnTo>
                    <a:pt x="1787092" y="1528700"/>
                  </a:lnTo>
                  <a:lnTo>
                    <a:pt x="1792105" y="1536918"/>
                  </a:lnTo>
                  <a:lnTo>
                    <a:pt x="1797043" y="1545137"/>
                  </a:lnTo>
                  <a:lnTo>
                    <a:pt x="1801890" y="1553356"/>
                  </a:lnTo>
                  <a:lnTo>
                    <a:pt x="1806602" y="1561575"/>
                  </a:lnTo>
                  <a:lnTo>
                    <a:pt x="1811199" y="1569794"/>
                  </a:lnTo>
                  <a:lnTo>
                    <a:pt x="1815673" y="1578012"/>
                  </a:lnTo>
                  <a:lnTo>
                    <a:pt x="1820014" y="1586231"/>
                  </a:lnTo>
                  <a:lnTo>
                    <a:pt x="1824167" y="1594450"/>
                  </a:lnTo>
                  <a:lnTo>
                    <a:pt x="1828145" y="1602669"/>
                  </a:lnTo>
                  <a:lnTo>
                    <a:pt x="1831956" y="1610888"/>
                  </a:lnTo>
                  <a:lnTo>
                    <a:pt x="1835593" y="1619107"/>
                  </a:lnTo>
                  <a:lnTo>
                    <a:pt x="1839027" y="1627325"/>
                  </a:lnTo>
                  <a:lnTo>
                    <a:pt x="1842210" y="1635544"/>
                  </a:lnTo>
                  <a:lnTo>
                    <a:pt x="1845190" y="1643763"/>
                  </a:lnTo>
                  <a:lnTo>
                    <a:pt x="1847962" y="1651982"/>
                  </a:lnTo>
                  <a:lnTo>
                    <a:pt x="1850520" y="1660201"/>
                  </a:lnTo>
                  <a:lnTo>
                    <a:pt x="1852779" y="1668419"/>
                  </a:lnTo>
                  <a:lnTo>
                    <a:pt x="1854791" y="1676638"/>
                  </a:lnTo>
                  <a:lnTo>
                    <a:pt x="1856566" y="1684857"/>
                  </a:lnTo>
                  <a:lnTo>
                    <a:pt x="1858100" y="1693076"/>
                  </a:lnTo>
                  <a:lnTo>
                    <a:pt x="1859345" y="1701295"/>
                  </a:lnTo>
                  <a:lnTo>
                    <a:pt x="1860272" y="1709514"/>
                  </a:lnTo>
                  <a:lnTo>
                    <a:pt x="1860935" y="1717732"/>
                  </a:lnTo>
                  <a:lnTo>
                    <a:pt x="1861332" y="1725951"/>
                  </a:lnTo>
                  <a:lnTo>
                    <a:pt x="1861456" y="1734170"/>
                  </a:lnTo>
                  <a:lnTo>
                    <a:pt x="1861191" y="1742389"/>
                  </a:lnTo>
                  <a:lnTo>
                    <a:pt x="1860631" y="1750608"/>
                  </a:lnTo>
                  <a:lnTo>
                    <a:pt x="1859778" y="1758826"/>
                  </a:lnTo>
                  <a:lnTo>
                    <a:pt x="1858625" y="1767045"/>
                  </a:lnTo>
                  <a:lnTo>
                    <a:pt x="1857104" y="1775264"/>
                  </a:lnTo>
                  <a:lnTo>
                    <a:pt x="1855205" y="1783483"/>
                  </a:lnTo>
                  <a:lnTo>
                    <a:pt x="1852984" y="1791702"/>
                  </a:lnTo>
                  <a:lnTo>
                    <a:pt x="1850437" y="1799921"/>
                  </a:lnTo>
                  <a:lnTo>
                    <a:pt x="1847551" y="1808139"/>
                  </a:lnTo>
                  <a:lnTo>
                    <a:pt x="1844195" y="1816358"/>
                  </a:lnTo>
                  <a:lnTo>
                    <a:pt x="1840492" y="1824577"/>
                  </a:lnTo>
                  <a:lnTo>
                    <a:pt x="1836438" y="1832796"/>
                  </a:lnTo>
                  <a:lnTo>
                    <a:pt x="1832030" y="1841015"/>
                  </a:lnTo>
                  <a:lnTo>
                    <a:pt x="1827173" y="1849233"/>
                  </a:lnTo>
                  <a:lnTo>
                    <a:pt x="1821895" y="1857452"/>
                  </a:lnTo>
                  <a:lnTo>
                    <a:pt x="1816253" y="1865671"/>
                  </a:lnTo>
                  <a:lnTo>
                    <a:pt x="1810244" y="1873890"/>
                  </a:lnTo>
                  <a:lnTo>
                    <a:pt x="1803843" y="1882109"/>
                  </a:lnTo>
                  <a:lnTo>
                    <a:pt x="1796953" y="1890328"/>
                  </a:lnTo>
                  <a:lnTo>
                    <a:pt x="1789700" y="1898546"/>
                  </a:lnTo>
                  <a:lnTo>
                    <a:pt x="1782087" y="1906765"/>
                  </a:lnTo>
                  <a:lnTo>
                    <a:pt x="1774119" y="1914984"/>
                  </a:lnTo>
                  <a:lnTo>
                    <a:pt x="1765699" y="1923203"/>
                  </a:lnTo>
                  <a:lnTo>
                    <a:pt x="1756902" y="1931422"/>
                  </a:lnTo>
                  <a:lnTo>
                    <a:pt x="1747777" y="1939640"/>
                  </a:lnTo>
                  <a:lnTo>
                    <a:pt x="1738332" y="1947859"/>
                  </a:lnTo>
                  <a:lnTo>
                    <a:pt x="1728543" y="1956078"/>
                  </a:lnTo>
                  <a:lnTo>
                    <a:pt x="1718377" y="1964297"/>
                  </a:lnTo>
                  <a:lnTo>
                    <a:pt x="1707939" y="1972516"/>
                  </a:lnTo>
                  <a:lnTo>
                    <a:pt x="1697241" y="1980735"/>
                  </a:lnTo>
                  <a:lnTo>
                    <a:pt x="1686298" y="1988953"/>
                  </a:lnTo>
                  <a:lnTo>
                    <a:pt x="1675056" y="1997172"/>
                  </a:lnTo>
                  <a:lnTo>
                    <a:pt x="1663605" y="2005391"/>
                  </a:lnTo>
                  <a:lnTo>
                    <a:pt x="1651976" y="2013610"/>
                  </a:lnTo>
                  <a:lnTo>
                    <a:pt x="1640187" y="2021829"/>
                  </a:lnTo>
                  <a:lnTo>
                    <a:pt x="1628236" y="2030047"/>
                  </a:lnTo>
                  <a:lnTo>
                    <a:pt x="1616148" y="2038266"/>
                  </a:lnTo>
                  <a:lnTo>
                    <a:pt x="1603976" y="2046485"/>
                  </a:lnTo>
                  <a:lnTo>
                    <a:pt x="1591738" y="2054704"/>
                  </a:lnTo>
                  <a:lnTo>
                    <a:pt x="1579451" y="2062923"/>
                  </a:lnTo>
                  <a:lnTo>
                    <a:pt x="1567138" y="2071142"/>
                  </a:lnTo>
                  <a:lnTo>
                    <a:pt x="1554834" y="2079360"/>
                  </a:lnTo>
                  <a:lnTo>
                    <a:pt x="1542558" y="2087579"/>
                  </a:lnTo>
                  <a:lnTo>
                    <a:pt x="1530326" y="2095798"/>
                  </a:lnTo>
                  <a:lnTo>
                    <a:pt x="1518171" y="2104017"/>
                  </a:lnTo>
                  <a:lnTo>
                    <a:pt x="1506125" y="2112236"/>
                  </a:lnTo>
                  <a:lnTo>
                    <a:pt x="1494188" y="2120454"/>
                  </a:lnTo>
                  <a:lnTo>
                    <a:pt x="1482373" y="2128673"/>
                  </a:lnTo>
                  <a:lnTo>
                    <a:pt x="1470697" y="2136892"/>
                  </a:lnTo>
                  <a:lnTo>
                    <a:pt x="1459234" y="2145111"/>
                  </a:lnTo>
                  <a:lnTo>
                    <a:pt x="1447944" y="2153330"/>
                  </a:lnTo>
                  <a:lnTo>
                    <a:pt x="1436833" y="2161549"/>
                  </a:lnTo>
                  <a:lnTo>
                    <a:pt x="1425912" y="2169767"/>
                  </a:lnTo>
                  <a:lnTo>
                    <a:pt x="1415240" y="2177986"/>
                  </a:lnTo>
                  <a:lnTo>
                    <a:pt x="1404811" y="2186205"/>
                  </a:lnTo>
                  <a:lnTo>
                    <a:pt x="1394599" y="2194424"/>
                  </a:lnTo>
                  <a:lnTo>
                    <a:pt x="1384608" y="2202643"/>
                  </a:lnTo>
                  <a:lnTo>
                    <a:pt x="1374857" y="2210861"/>
                  </a:lnTo>
                  <a:lnTo>
                    <a:pt x="1365413" y="2219080"/>
                  </a:lnTo>
                  <a:lnTo>
                    <a:pt x="1356201" y="2227299"/>
                  </a:lnTo>
                  <a:lnTo>
                    <a:pt x="1347221" y="2235518"/>
                  </a:lnTo>
                  <a:lnTo>
                    <a:pt x="1338475" y="2243737"/>
                  </a:lnTo>
                  <a:lnTo>
                    <a:pt x="1330029" y="2251956"/>
                  </a:lnTo>
                  <a:lnTo>
                    <a:pt x="1321840" y="2260174"/>
                  </a:lnTo>
                  <a:lnTo>
                    <a:pt x="1313880" y="2268393"/>
                  </a:lnTo>
                  <a:lnTo>
                    <a:pt x="1306147" y="2276612"/>
                  </a:lnTo>
                  <a:lnTo>
                    <a:pt x="1298662" y="2284831"/>
                  </a:lnTo>
                  <a:lnTo>
                    <a:pt x="1291462" y="2293050"/>
                  </a:lnTo>
                  <a:lnTo>
                    <a:pt x="1284475" y="2301268"/>
                  </a:lnTo>
                  <a:lnTo>
                    <a:pt x="1277699" y="2309487"/>
                  </a:lnTo>
                  <a:lnTo>
                    <a:pt x="1271130" y="2317706"/>
                  </a:lnTo>
                  <a:lnTo>
                    <a:pt x="1264830" y="2325925"/>
                  </a:lnTo>
                  <a:lnTo>
                    <a:pt x="1258737" y="2334144"/>
                  </a:lnTo>
                  <a:lnTo>
                    <a:pt x="1252834" y="2342363"/>
                  </a:lnTo>
                  <a:lnTo>
                    <a:pt x="1247114" y="2350581"/>
                  </a:lnTo>
                  <a:lnTo>
                    <a:pt x="1241603" y="2358800"/>
                  </a:lnTo>
                  <a:lnTo>
                    <a:pt x="1236305" y="2367019"/>
                  </a:lnTo>
                  <a:lnTo>
                    <a:pt x="1231173" y="2375238"/>
                  </a:lnTo>
                  <a:lnTo>
                    <a:pt x="1226201" y="2383457"/>
                  </a:lnTo>
                  <a:lnTo>
                    <a:pt x="1221385" y="2391675"/>
                  </a:lnTo>
                  <a:lnTo>
                    <a:pt x="1216775" y="2399894"/>
                  </a:lnTo>
                  <a:lnTo>
                    <a:pt x="1212310" y="2408113"/>
                  </a:lnTo>
                  <a:lnTo>
                    <a:pt x="1207981" y="2416332"/>
                  </a:lnTo>
                  <a:lnTo>
                    <a:pt x="1203785" y="2424551"/>
                  </a:lnTo>
                  <a:lnTo>
                    <a:pt x="1199742" y="2432770"/>
                  </a:lnTo>
                  <a:lnTo>
                    <a:pt x="1195843" y="2440988"/>
                  </a:lnTo>
                  <a:lnTo>
                    <a:pt x="1192060" y="2449207"/>
                  </a:lnTo>
                  <a:lnTo>
                    <a:pt x="1188389" y="2457426"/>
                  </a:lnTo>
                  <a:lnTo>
                    <a:pt x="1184828" y="2465645"/>
                  </a:lnTo>
                  <a:lnTo>
                    <a:pt x="1181409" y="2473864"/>
                  </a:lnTo>
                  <a:lnTo>
                    <a:pt x="1178086" y="2482082"/>
                  </a:lnTo>
                  <a:lnTo>
                    <a:pt x="1174859" y="2490301"/>
                  </a:lnTo>
                  <a:lnTo>
                    <a:pt x="1171722" y="2498520"/>
                  </a:lnTo>
                  <a:lnTo>
                    <a:pt x="1168694" y="2506739"/>
                  </a:lnTo>
                  <a:lnTo>
                    <a:pt x="1165762" y="2514958"/>
                  </a:lnTo>
                  <a:lnTo>
                    <a:pt x="1162910" y="2523176"/>
                  </a:lnTo>
                  <a:lnTo>
                    <a:pt x="1160135" y="2531395"/>
                  </a:lnTo>
                  <a:lnTo>
                    <a:pt x="1157439" y="2539614"/>
                  </a:lnTo>
                  <a:lnTo>
                    <a:pt x="1154837" y="2547833"/>
                  </a:lnTo>
                  <a:lnTo>
                    <a:pt x="1152302" y="2556052"/>
                  </a:lnTo>
                  <a:lnTo>
                    <a:pt x="1149830" y="2564271"/>
                  </a:lnTo>
                  <a:lnTo>
                    <a:pt x="1147418" y="2572489"/>
                  </a:lnTo>
                  <a:lnTo>
                    <a:pt x="1145080" y="2580708"/>
                  </a:lnTo>
                  <a:lnTo>
                    <a:pt x="1142800" y="2588927"/>
                  </a:lnTo>
                  <a:lnTo>
                    <a:pt x="1140567" y="2597146"/>
                  </a:lnTo>
                  <a:lnTo>
                    <a:pt x="1138379" y="2605365"/>
                  </a:lnTo>
                  <a:lnTo>
                    <a:pt x="1136236" y="2613583"/>
                  </a:lnTo>
                  <a:lnTo>
                    <a:pt x="1134137" y="2621802"/>
                  </a:lnTo>
                  <a:lnTo>
                    <a:pt x="1132067" y="2630021"/>
                  </a:lnTo>
                  <a:lnTo>
                    <a:pt x="1130021" y="2638240"/>
                  </a:lnTo>
                  <a:lnTo>
                    <a:pt x="1127996" y="2646459"/>
                  </a:lnTo>
                  <a:lnTo>
                    <a:pt x="1125989" y="2654678"/>
                  </a:lnTo>
                  <a:lnTo>
                    <a:pt x="1123989" y="2662896"/>
                  </a:lnTo>
                  <a:lnTo>
                    <a:pt x="1121990" y="2671115"/>
                  </a:lnTo>
                  <a:lnTo>
                    <a:pt x="1119989" y="2679334"/>
                  </a:lnTo>
                  <a:lnTo>
                    <a:pt x="1117978" y="2687553"/>
                  </a:lnTo>
                  <a:lnTo>
                    <a:pt x="1115949" y="2695772"/>
                  </a:lnTo>
                  <a:lnTo>
                    <a:pt x="1113900" y="2703990"/>
                  </a:lnTo>
                  <a:lnTo>
                    <a:pt x="1111827" y="2712209"/>
                  </a:lnTo>
                  <a:lnTo>
                    <a:pt x="1109727" y="2720428"/>
                  </a:lnTo>
                  <a:lnTo>
                    <a:pt x="1107583" y="2728647"/>
                  </a:lnTo>
                  <a:lnTo>
                    <a:pt x="1105403" y="2736866"/>
                  </a:lnTo>
                  <a:lnTo>
                    <a:pt x="1103185" y="2745085"/>
                  </a:lnTo>
                  <a:lnTo>
                    <a:pt x="1100929" y="2753303"/>
                  </a:lnTo>
                  <a:lnTo>
                    <a:pt x="1098625" y="2761522"/>
                  </a:lnTo>
                  <a:lnTo>
                    <a:pt x="1096273" y="2769741"/>
                  </a:lnTo>
                  <a:lnTo>
                    <a:pt x="1093883" y="2777960"/>
                  </a:lnTo>
                  <a:lnTo>
                    <a:pt x="1091454" y="2786179"/>
                  </a:lnTo>
                  <a:lnTo>
                    <a:pt x="1088989" y="2794397"/>
                  </a:lnTo>
                  <a:lnTo>
                    <a:pt x="1086480" y="2802616"/>
                  </a:lnTo>
                  <a:lnTo>
                    <a:pt x="1083943" y="2810835"/>
                  </a:lnTo>
                  <a:lnTo>
                    <a:pt x="1081383" y="2819054"/>
                  </a:lnTo>
                  <a:lnTo>
                    <a:pt x="1078803" y="2827273"/>
                  </a:lnTo>
                  <a:lnTo>
                    <a:pt x="1076207" y="2835492"/>
                  </a:lnTo>
                  <a:lnTo>
                    <a:pt x="1073604" y="2843710"/>
                  </a:lnTo>
                  <a:lnTo>
                    <a:pt x="1071003" y="2851929"/>
                  </a:lnTo>
                  <a:lnTo>
                    <a:pt x="1068408" y="2860148"/>
                  </a:lnTo>
                  <a:lnTo>
                    <a:pt x="1065826" y="2868367"/>
                  </a:lnTo>
                  <a:lnTo>
                    <a:pt x="1063274" y="2876586"/>
                  </a:lnTo>
                  <a:lnTo>
                    <a:pt x="1060752" y="2884804"/>
                  </a:lnTo>
                  <a:lnTo>
                    <a:pt x="1058266" y="2893023"/>
                  </a:lnTo>
                  <a:lnTo>
                    <a:pt x="1055820" y="2901242"/>
                  </a:lnTo>
                  <a:lnTo>
                    <a:pt x="1053438" y="2909461"/>
                  </a:lnTo>
                  <a:lnTo>
                    <a:pt x="1051118" y="2917680"/>
                  </a:lnTo>
                  <a:lnTo>
                    <a:pt x="1048859" y="2925899"/>
                  </a:lnTo>
                  <a:lnTo>
                    <a:pt x="1046666" y="2934117"/>
                  </a:lnTo>
                  <a:lnTo>
                    <a:pt x="1044549" y="2942336"/>
                  </a:lnTo>
                  <a:lnTo>
                    <a:pt x="1042529" y="2950555"/>
                  </a:lnTo>
                  <a:lnTo>
                    <a:pt x="1040585" y="2958774"/>
                  </a:lnTo>
                  <a:lnTo>
                    <a:pt x="1038721" y="2966993"/>
                  </a:lnTo>
                  <a:lnTo>
                    <a:pt x="1036938" y="2975211"/>
                  </a:lnTo>
                  <a:lnTo>
                    <a:pt x="1035262" y="2983430"/>
                  </a:lnTo>
                  <a:lnTo>
                    <a:pt x="1033674" y="2991649"/>
                  </a:lnTo>
                  <a:lnTo>
                    <a:pt x="1032166" y="2999868"/>
                  </a:lnTo>
                  <a:lnTo>
                    <a:pt x="1030737" y="3008087"/>
                  </a:lnTo>
                  <a:lnTo>
                    <a:pt x="1029398" y="3016306"/>
                  </a:lnTo>
                  <a:lnTo>
                    <a:pt x="1028150" y="3024524"/>
                  </a:lnTo>
                  <a:lnTo>
                    <a:pt x="1026972" y="3032743"/>
                  </a:lnTo>
                  <a:lnTo>
                    <a:pt x="1025861" y="3040962"/>
                  </a:lnTo>
                  <a:lnTo>
                    <a:pt x="1024813" y="3049181"/>
                  </a:lnTo>
                  <a:lnTo>
                    <a:pt x="1023845" y="3057400"/>
                  </a:lnTo>
                  <a:lnTo>
                    <a:pt x="1022928" y="3065618"/>
                  </a:lnTo>
                  <a:lnTo>
                    <a:pt x="1022059" y="3073837"/>
                  </a:lnTo>
                  <a:lnTo>
                    <a:pt x="1021232" y="3082056"/>
                  </a:lnTo>
                  <a:lnTo>
                    <a:pt x="1020450" y="3090275"/>
                  </a:lnTo>
                  <a:lnTo>
                    <a:pt x="1019704" y="3098494"/>
                  </a:lnTo>
                  <a:lnTo>
                    <a:pt x="1018984" y="3106713"/>
                  </a:lnTo>
                  <a:lnTo>
                    <a:pt x="1018285" y="3114931"/>
                  </a:lnTo>
                  <a:lnTo>
                    <a:pt x="1017604" y="3123150"/>
                  </a:lnTo>
                  <a:lnTo>
                    <a:pt x="1016940" y="3131369"/>
                  </a:lnTo>
                  <a:lnTo>
                    <a:pt x="1016284" y="3139588"/>
                  </a:lnTo>
                  <a:lnTo>
                    <a:pt x="1015634" y="3147807"/>
                  </a:lnTo>
                  <a:lnTo>
                    <a:pt x="1014987" y="3156025"/>
                  </a:lnTo>
                  <a:lnTo>
                    <a:pt x="1014342" y="3164244"/>
                  </a:lnTo>
                  <a:lnTo>
                    <a:pt x="1013697" y="3172463"/>
                  </a:lnTo>
                  <a:lnTo>
                    <a:pt x="1013051" y="3180682"/>
                  </a:lnTo>
                  <a:lnTo>
                    <a:pt x="1012406" y="3188901"/>
                  </a:lnTo>
                  <a:lnTo>
                    <a:pt x="1011760" y="3197120"/>
                  </a:lnTo>
                  <a:lnTo>
                    <a:pt x="1011118" y="3205338"/>
                  </a:lnTo>
                  <a:lnTo>
                    <a:pt x="1010480" y="3213557"/>
                  </a:lnTo>
                  <a:lnTo>
                    <a:pt x="1009850" y="3221776"/>
                  </a:lnTo>
                  <a:lnTo>
                    <a:pt x="1009230" y="3229995"/>
                  </a:lnTo>
                  <a:lnTo>
                    <a:pt x="1008628" y="3238214"/>
                  </a:lnTo>
                  <a:lnTo>
                    <a:pt x="1008048" y="3246432"/>
                  </a:lnTo>
                  <a:lnTo>
                    <a:pt x="1007491" y="3254651"/>
                  </a:lnTo>
                  <a:lnTo>
                    <a:pt x="1006962" y="3262870"/>
                  </a:lnTo>
                  <a:lnTo>
                    <a:pt x="1006468" y="3271089"/>
                  </a:lnTo>
                  <a:lnTo>
                    <a:pt x="1006024" y="3279308"/>
                  </a:lnTo>
                  <a:lnTo>
                    <a:pt x="1005622" y="3287527"/>
                  </a:lnTo>
                  <a:lnTo>
                    <a:pt x="1005267" y="3295745"/>
                  </a:lnTo>
                  <a:lnTo>
                    <a:pt x="1004962" y="3303964"/>
                  </a:lnTo>
                  <a:lnTo>
                    <a:pt x="1004728" y="3312183"/>
                  </a:lnTo>
                  <a:lnTo>
                    <a:pt x="1004557" y="3320402"/>
                  </a:lnTo>
                  <a:lnTo>
                    <a:pt x="1004444" y="3328621"/>
                  </a:lnTo>
                  <a:lnTo>
                    <a:pt x="1004393" y="3336839"/>
                  </a:lnTo>
                  <a:lnTo>
                    <a:pt x="1004412" y="3345058"/>
                  </a:lnTo>
                  <a:lnTo>
                    <a:pt x="1004507" y="3353277"/>
                  </a:lnTo>
                  <a:lnTo>
                    <a:pt x="1004662" y="3361496"/>
                  </a:lnTo>
                  <a:lnTo>
                    <a:pt x="1004875" y="3369715"/>
                  </a:lnTo>
                  <a:lnTo>
                    <a:pt x="1005143" y="3377934"/>
                  </a:lnTo>
                  <a:lnTo>
                    <a:pt x="1005480" y="3386152"/>
                  </a:lnTo>
                  <a:lnTo>
                    <a:pt x="1005861" y="3394371"/>
                  </a:lnTo>
                  <a:lnTo>
                    <a:pt x="1006281" y="3402590"/>
                  </a:lnTo>
                  <a:lnTo>
                    <a:pt x="1006734" y="3410809"/>
                  </a:lnTo>
                  <a:lnTo>
                    <a:pt x="1007216" y="3419028"/>
                  </a:lnTo>
                  <a:lnTo>
                    <a:pt x="1007716" y="3427246"/>
                  </a:lnTo>
                  <a:lnTo>
                    <a:pt x="1008220" y="3435465"/>
                  </a:lnTo>
                  <a:lnTo>
                    <a:pt x="1008721" y="3443684"/>
                  </a:lnTo>
                  <a:lnTo>
                    <a:pt x="1009211" y="3451903"/>
                  </a:lnTo>
                  <a:lnTo>
                    <a:pt x="1009669" y="3460122"/>
                  </a:lnTo>
                  <a:lnTo>
                    <a:pt x="1010090" y="3468341"/>
                  </a:lnTo>
                  <a:lnTo>
                    <a:pt x="1010466" y="3476559"/>
                  </a:lnTo>
                  <a:lnTo>
                    <a:pt x="1010791" y="3484778"/>
                  </a:lnTo>
                  <a:lnTo>
                    <a:pt x="1011038" y="3492997"/>
                  </a:lnTo>
                  <a:lnTo>
                    <a:pt x="1011199" y="3501216"/>
                  </a:lnTo>
                  <a:lnTo>
                    <a:pt x="1011278" y="3509435"/>
                  </a:lnTo>
                  <a:lnTo>
                    <a:pt x="1011269" y="3517653"/>
                  </a:lnTo>
                  <a:lnTo>
                    <a:pt x="1011160" y="3525872"/>
                  </a:lnTo>
                  <a:lnTo>
                    <a:pt x="1010914" y="3534091"/>
                  </a:lnTo>
                  <a:lnTo>
                    <a:pt x="1010559" y="3542310"/>
                  </a:lnTo>
                  <a:lnTo>
                    <a:pt x="1010095" y="3550529"/>
                  </a:lnTo>
                  <a:lnTo>
                    <a:pt x="1009517" y="3558748"/>
                  </a:lnTo>
                  <a:lnTo>
                    <a:pt x="1008792" y="3566966"/>
                  </a:lnTo>
                  <a:lnTo>
                    <a:pt x="1007937" y="3575185"/>
                  </a:lnTo>
                  <a:lnTo>
                    <a:pt x="1006967" y="3583404"/>
                  </a:lnTo>
                  <a:lnTo>
                    <a:pt x="1005884" y="3591623"/>
                  </a:lnTo>
                  <a:lnTo>
                    <a:pt x="1004678" y="3599842"/>
                  </a:lnTo>
                  <a:lnTo>
                    <a:pt x="1003333" y="3608060"/>
                  </a:lnTo>
                  <a:lnTo>
                    <a:pt x="1001887" y="3616279"/>
                  </a:lnTo>
                  <a:lnTo>
                    <a:pt x="1000346" y="3624498"/>
                  </a:lnTo>
                  <a:lnTo>
                    <a:pt x="998712" y="3632717"/>
                  </a:lnTo>
                  <a:lnTo>
                    <a:pt x="996968" y="3640936"/>
                  </a:lnTo>
                  <a:lnTo>
                    <a:pt x="995144" y="3649155"/>
                  </a:lnTo>
                  <a:lnTo>
                    <a:pt x="993254" y="3657373"/>
                  </a:lnTo>
                  <a:lnTo>
                    <a:pt x="991303" y="3665592"/>
                  </a:lnTo>
                  <a:lnTo>
                    <a:pt x="989294" y="3673811"/>
                  </a:lnTo>
                  <a:lnTo>
                    <a:pt x="987233" y="3682030"/>
                  </a:lnTo>
                  <a:lnTo>
                    <a:pt x="985141" y="3690249"/>
                  </a:lnTo>
                  <a:lnTo>
                    <a:pt x="983026" y="3698467"/>
                  </a:lnTo>
                  <a:lnTo>
                    <a:pt x="980893" y="3706686"/>
                  </a:lnTo>
                  <a:lnTo>
                    <a:pt x="978751" y="3714905"/>
                  </a:lnTo>
                  <a:lnTo>
                    <a:pt x="976612" y="3723124"/>
                  </a:lnTo>
                  <a:lnTo>
                    <a:pt x="974483" y="3731343"/>
                  </a:lnTo>
                  <a:lnTo>
                    <a:pt x="972370" y="3739561"/>
                  </a:lnTo>
                  <a:lnTo>
                    <a:pt x="970283" y="3747780"/>
                  </a:lnTo>
                  <a:lnTo>
                    <a:pt x="968233" y="3755999"/>
                  </a:lnTo>
                  <a:lnTo>
                    <a:pt x="966220" y="3764218"/>
                  </a:lnTo>
                  <a:lnTo>
                    <a:pt x="964247" y="3772437"/>
                  </a:lnTo>
                  <a:lnTo>
                    <a:pt x="962319" y="3780656"/>
                  </a:lnTo>
                  <a:lnTo>
                    <a:pt x="960461" y="3788874"/>
                  </a:lnTo>
                  <a:lnTo>
                    <a:pt x="958656" y="3797093"/>
                  </a:lnTo>
                  <a:lnTo>
                    <a:pt x="956907" y="3805312"/>
                  </a:lnTo>
                  <a:lnTo>
                    <a:pt x="955217" y="3813531"/>
                  </a:lnTo>
                  <a:lnTo>
                    <a:pt x="953600" y="3821750"/>
                  </a:lnTo>
                  <a:lnTo>
                    <a:pt x="952057" y="3829968"/>
                  </a:lnTo>
                  <a:lnTo>
                    <a:pt x="950576" y="3838187"/>
                  </a:lnTo>
                  <a:lnTo>
                    <a:pt x="949158" y="3846406"/>
                  </a:lnTo>
                  <a:lnTo>
                    <a:pt x="947808" y="3854625"/>
                  </a:lnTo>
                  <a:lnTo>
                    <a:pt x="946542" y="3862844"/>
                  </a:lnTo>
                  <a:lnTo>
                    <a:pt x="945339" y="3871063"/>
                  </a:lnTo>
                  <a:lnTo>
                    <a:pt x="944197" y="3879281"/>
                  </a:lnTo>
                  <a:lnTo>
                    <a:pt x="943116" y="3887500"/>
                  </a:lnTo>
                  <a:lnTo>
                    <a:pt x="942110" y="3895719"/>
                  </a:lnTo>
                  <a:lnTo>
                    <a:pt x="941169" y="3903938"/>
                  </a:lnTo>
                  <a:lnTo>
                    <a:pt x="940284" y="3912157"/>
                  </a:lnTo>
                  <a:lnTo>
                    <a:pt x="939452" y="3920375"/>
                  </a:lnTo>
                  <a:lnTo>
                    <a:pt x="938678" y="3928594"/>
                  </a:lnTo>
                  <a:lnTo>
                    <a:pt x="937968" y="3936813"/>
                  </a:lnTo>
                  <a:lnTo>
                    <a:pt x="937306" y="3945032"/>
                  </a:lnTo>
                  <a:lnTo>
                    <a:pt x="936688" y="3953251"/>
                  </a:lnTo>
                  <a:lnTo>
                    <a:pt x="936114" y="3961470"/>
                  </a:lnTo>
                  <a:lnTo>
                    <a:pt x="935595" y="3969688"/>
                  </a:lnTo>
                  <a:lnTo>
                    <a:pt x="935117" y="3977907"/>
                  </a:lnTo>
                  <a:lnTo>
                    <a:pt x="934674" y="3986126"/>
                  </a:lnTo>
                  <a:lnTo>
                    <a:pt x="934266" y="3994345"/>
                  </a:lnTo>
                  <a:lnTo>
                    <a:pt x="933896" y="4002564"/>
                  </a:lnTo>
                  <a:lnTo>
                    <a:pt x="933563" y="4010782"/>
                  </a:lnTo>
                  <a:lnTo>
                    <a:pt x="933257" y="4019001"/>
                  </a:lnTo>
                  <a:lnTo>
                    <a:pt x="932977" y="4027220"/>
                  </a:lnTo>
                  <a:lnTo>
                    <a:pt x="932722" y="4035439"/>
                  </a:lnTo>
                  <a:lnTo>
                    <a:pt x="932498" y="4043658"/>
                  </a:lnTo>
                  <a:lnTo>
                    <a:pt x="932294" y="4051877"/>
                  </a:lnTo>
                  <a:lnTo>
                    <a:pt x="932109" y="4060095"/>
                  </a:lnTo>
                  <a:lnTo>
                    <a:pt x="931942" y="4068314"/>
                  </a:lnTo>
                  <a:lnTo>
                    <a:pt x="931794" y="4076533"/>
                  </a:lnTo>
                  <a:lnTo>
                    <a:pt x="931664" y="4084752"/>
                  </a:lnTo>
                  <a:lnTo>
                    <a:pt x="931546" y="4092971"/>
                  </a:lnTo>
                  <a:lnTo>
                    <a:pt x="931441" y="4101189"/>
                  </a:lnTo>
                  <a:lnTo>
                    <a:pt x="931347" y="4109408"/>
                  </a:lnTo>
                  <a:lnTo>
                    <a:pt x="931267" y="4117627"/>
                  </a:lnTo>
                  <a:lnTo>
                    <a:pt x="931195" y="4125846"/>
                  </a:lnTo>
                  <a:lnTo>
                    <a:pt x="931131" y="4134065"/>
                  </a:lnTo>
                  <a:lnTo>
                    <a:pt x="931075" y="4142284"/>
                  </a:lnTo>
                  <a:lnTo>
                    <a:pt x="931026" y="4150502"/>
                  </a:lnTo>
                  <a:lnTo>
                    <a:pt x="930984" y="4158721"/>
                  </a:lnTo>
                  <a:lnTo>
                    <a:pt x="930947" y="4166940"/>
                  </a:lnTo>
                  <a:lnTo>
                    <a:pt x="930915" y="4175159"/>
                  </a:lnTo>
                  <a:lnTo>
                    <a:pt x="930886" y="4183378"/>
                  </a:lnTo>
                  <a:lnTo>
                    <a:pt x="930863" y="4191596"/>
                  </a:lnTo>
                  <a:lnTo>
                    <a:pt x="930842" y="41998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907114" y="2580526"/>
              <a:ext cx="0" cy="443694"/>
            </a:xfrm>
            <a:custGeom>
              <a:avLst/>
              <a:gdLst/>
              <a:ahLst/>
              <a:cxnLst/>
              <a:rect l="0" t="0" r="0" b="0"/>
              <a:pathLst>
                <a:path h="443694">
                  <a:moveTo>
                    <a:pt x="0" y="4436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907114" y="4132494"/>
              <a:ext cx="0" cy="1178885"/>
            </a:xfrm>
            <a:custGeom>
              <a:avLst/>
              <a:gdLst/>
              <a:ahLst/>
              <a:cxnLst/>
              <a:rect l="0" t="0" r="0" b="0"/>
              <a:pathLst>
                <a:path h="1178885">
                  <a:moveTo>
                    <a:pt x="0" y="0"/>
                  </a:moveTo>
                  <a:lnTo>
                    <a:pt x="0" y="11788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803700" y="3024221"/>
              <a:ext cx="206828" cy="1108273"/>
            </a:xfrm>
            <a:custGeom>
              <a:avLst/>
              <a:gdLst/>
              <a:ahLst/>
              <a:cxnLst/>
              <a:rect l="0" t="0" r="0" b="0"/>
              <a:pathLst>
                <a:path w="206828" h="1108273">
                  <a:moveTo>
                    <a:pt x="0" y="0"/>
                  </a:moveTo>
                  <a:lnTo>
                    <a:pt x="0" y="1108273"/>
                  </a:lnTo>
                  <a:lnTo>
                    <a:pt x="206828" y="1108273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803700" y="3554365"/>
              <a:ext cx="206828" cy="0"/>
            </a:xfrm>
            <a:custGeom>
              <a:avLst/>
              <a:gdLst/>
              <a:ahLst/>
              <a:cxnLst/>
              <a:rect l="0" t="0" r="0" b="0"/>
              <a:pathLst>
                <a:path w="206828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975399" y="2346896"/>
              <a:ext cx="0" cy="799237"/>
            </a:xfrm>
            <a:custGeom>
              <a:avLst/>
              <a:gdLst/>
              <a:ahLst/>
              <a:cxnLst/>
              <a:rect l="0" t="0" r="0" b="0"/>
              <a:pathLst>
                <a:path h="799237">
                  <a:moveTo>
                    <a:pt x="0" y="7992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975399" y="3894366"/>
              <a:ext cx="0" cy="1098210"/>
            </a:xfrm>
            <a:custGeom>
              <a:avLst/>
              <a:gdLst/>
              <a:ahLst/>
              <a:cxnLst/>
              <a:rect l="0" t="0" r="0" b="0"/>
              <a:pathLst>
                <a:path h="1098210">
                  <a:moveTo>
                    <a:pt x="0" y="0"/>
                  </a:moveTo>
                  <a:lnTo>
                    <a:pt x="0" y="10982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5871985" y="3146133"/>
              <a:ext cx="206828" cy="748233"/>
            </a:xfrm>
            <a:custGeom>
              <a:avLst/>
              <a:gdLst/>
              <a:ahLst/>
              <a:cxnLst/>
              <a:rect l="0" t="0" r="0" b="0"/>
              <a:pathLst>
                <a:path w="206828" h="748233">
                  <a:moveTo>
                    <a:pt x="0" y="0"/>
                  </a:moveTo>
                  <a:lnTo>
                    <a:pt x="0" y="748233"/>
                  </a:lnTo>
                  <a:lnTo>
                    <a:pt x="206828" y="748233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871985" y="3542048"/>
              <a:ext cx="206828" cy="0"/>
            </a:xfrm>
            <a:custGeom>
              <a:avLst/>
              <a:gdLst/>
              <a:ahLst/>
              <a:cxnLst/>
              <a:rect l="0" t="0" r="0" b="0"/>
              <a:pathLst>
                <a:path w="206828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115420" y="35985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580875" y="28615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4272293" y="29936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701697" y="419695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004549" y="33817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744277" y="352953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171772" y="32475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4225689" y="333805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3732801" y="35041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080466" y="35280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3729279" y="442638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165601" y="455295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258692" y="26398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3688130" y="29128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4110354" y="36083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4255649" y="39962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116170" y="41505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4202964" y="38145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943883" y="34530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4183900" y="528655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173921" y="51560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4110732" y="28754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4007908" y="28998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3801117" y="35446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4120216" y="417370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3920837" y="41076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3645940" y="50680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3914599" y="35042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3918590" y="25557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910518" y="48615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3861354" y="299374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3492410" y="35512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4287013" y="37242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3983094" y="34776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121138" y="44598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3851559" y="35038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3947694" y="38901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4012059" y="288532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4150464" y="29117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4005996" y="29993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3967419" y="41047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585452" y="330984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5958115" y="37983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5825906" y="41635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5861106" y="312748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5864381" y="504314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797449" y="35478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5835863" y="30699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5608020" y="28902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5668538" y="44122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5851294" y="38373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967906" y="31914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5550240" y="35117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5985749" y="44339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6344579" y="33529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6363227" y="29298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028930" y="31526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5828406" y="30127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5572829" y="404398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6269948" y="45716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6102214" y="540739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5695652" y="34368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5907553" y="33032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5831528" y="31063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270623" y="34801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139623" y="388612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5746213" y="296584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939483" y="37693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065153" y="292431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5923694" y="348024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186604" y="37949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5584261" y="29474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049979" y="40054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6327710" y="39618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5901097" y="34543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5633014" y="274803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5931818" y="31878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5891881" y="281320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5838498" y="35166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196937" y="41715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061814" y="29839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351645" y="29506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6240508" y="38166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038638" y="35135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5760059" y="46920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6285795" y="30913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6125161" y="33424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162310" y="42666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6026453" y="31858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194124" y="25530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202437" y="28410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5705531" y="395740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6339257" y="31446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349609" y="34406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5971473" y="38667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6076534" y="29209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5956915" y="38157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328687" y="26671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6018318" y="37041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6070583" y="29800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107663" y="28762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5930981" y="37974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309388" y="30547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783954" y="26719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5950681" y="30768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5763293" y="39148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050354" y="27538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5988781" y="33860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5785644" y="44089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691828" y="35989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6081898" y="336423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686632" y="35116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5571671" y="330795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279878" y="49677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6350693" y="36293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5725758" y="29046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6183102" y="37368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5752323" y="46322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795593" y="32753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544843" y="32104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6066598" y="43657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6343526" y="34854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5567425" y="38910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6064397" y="31619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6087112" y="39186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5668436" y="385052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5607232" y="40640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5796508" y="28047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5546793" y="36967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5634490" y="361361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g144"/>
            <p:cNvSpPr/>
            <p:nvPr/>
          </p:nvSpPr>
          <p:spPr>
            <a:xfrm>
              <a:off x="5553720" y="537056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6172089" y="27448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5540176" y="27904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g147"/>
            <p:cNvSpPr/>
            <p:nvPr/>
          </p:nvSpPr>
          <p:spPr>
            <a:xfrm>
              <a:off x="6230680" y="547063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182943" y="415729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6173084" y="395198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117590" y="35124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6238540" y="28350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5592937" y="48246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6336459" y="386301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5762798" y="29639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5767030" y="43574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6329709" y="351759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5958835" y="43722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5931359" y="33349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6281710" y="46828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6200929" y="36946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6084352" y="40319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6257280" y="338710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5952565" y="39455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5989556" y="38698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5808351" y="369841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5607620" y="46088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5628992" y="36694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5642641" y="46580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6310068" y="353100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201663" y="28876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846296" y="26808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5928032" y="33697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5930977" y="318669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870886" y="28936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5890938" y="32023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6184015" y="297863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g177"/>
            <p:cNvSpPr/>
            <p:nvPr/>
          </p:nvSpPr>
          <p:spPr>
            <a:xfrm>
              <a:off x="5790620" y="534842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6008219" y="37482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5742999" y="28192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6038987" y="33516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5626865" y="36057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338667" y="38666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183"/>
            <p:cNvSpPr/>
            <p:nvPr/>
          </p:nvSpPr>
          <p:spPr>
            <a:xfrm>
              <a:off x="5701240" y="542102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5670547" y="457825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6312845" y="28970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6311702" y="332762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5966320" y="30218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6036377" y="36653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5722044" y="38773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6114276" y="31662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5934674" y="39973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210126" y="36080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6150839" y="37158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6339285" y="41215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5996130" y="29639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5745709" y="39295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5622932" y="37580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g198"/>
            <p:cNvSpPr/>
            <p:nvPr/>
          </p:nvSpPr>
          <p:spPr>
            <a:xfrm>
              <a:off x="6223725" y="506630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234783" y="37709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6143284" y="31763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5831814" y="32998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963840" y="395874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264025" y="29050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777665" y="36395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6114600" y="390321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643460" y="37734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754198" y="34434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988659" y="36241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335277" y="40455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705156" y="289165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952248" y="26698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6119333" y="35831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5977146" y="35168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6122927" y="320834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560489" y="39117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641511" y="36914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780411" y="32791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6299461" y="41384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6309638" y="34984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820300" y="28606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g221"/>
            <p:cNvSpPr/>
            <p:nvPr/>
          </p:nvSpPr>
          <p:spPr>
            <a:xfrm>
              <a:off x="5955155" y="536364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6289561" y="29391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g223"/>
            <p:cNvSpPr/>
            <p:nvPr/>
          </p:nvSpPr>
          <p:spPr>
            <a:xfrm>
              <a:off x="5670787" y="543761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222985" y="36388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5549280" y="28486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5621408" y="31872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5970311" y="37825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899068" y="33807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066964" y="340735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339654" y="284111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5921209" y="34182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5656696" y="27853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5785404" y="43831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170395" y="26681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311011" y="35058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5977694" y="28036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5560215" y="30700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052723" y="31310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5861051" y="29947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264143" y="26898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6154272" y="34597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6126064" y="27730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5556404" y="36683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5851380" y="32082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5638405" y="38236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5541408" y="348247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5984490" y="32365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6286725" y="41776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6325484" y="34641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5823527" y="299277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6352262" y="32141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6261676" y="38579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5849445" y="332692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6187459" y="41284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5555706" y="34228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6179735" y="43794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5961742" y="37280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6285402" y="47549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5606000" y="31865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6166631" y="24150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6045278" y="358942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5638183" y="31532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6079099" y="273203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6042372" y="36699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5640515" y="24812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6189301" y="319581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6082674" y="259569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6324334" y="30627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6189726" y="46249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5788157" y="36841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5584184" y="35441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6279984" y="37258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5987774" y="39915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5974164" y="28366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6095797" y="34261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5879632" y="42524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6185598" y="376190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6234281" y="285199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6076750" y="352535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5813087" y="34243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5597593" y="40963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6039579" y="376655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5708404" y="38207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6053214" y="33306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358781" y="356599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5580627" y="37785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5985092" y="34189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6264812" y="35096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g289"/>
            <p:cNvSpPr/>
            <p:nvPr/>
          </p:nvSpPr>
          <p:spPr>
            <a:xfrm>
              <a:off x="6096919" y="535331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5918418" y="379484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5824290" y="33269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6293995" y="33832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6325977" y="41257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5629026" y="36633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6281184" y="35055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6328791" y="35523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6128535" y="37066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009293" y="286289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5746566" y="294659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6288105" y="37872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5891229" y="353894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6343515" y="35564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5556682" y="482219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6080405" y="35594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5978372" y="40317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6107369" y="27864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5716238" y="394061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5568921" y="28718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5722961" y="256514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6307247" y="34517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5771582" y="30384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5622308" y="43122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5634635" y="34923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5789484" y="29547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6077312" y="36574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5650946" y="318775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5738456" y="25857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6358113" y="37015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6094563" y="361219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6103109" y="382728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007899" y="46026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6292618" y="33129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6123499" y="30058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5572238" y="37115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6242988" y="33971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5856671" y="35742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6350058" y="37574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5842190" y="29952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5882364" y="31072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5734699" y="41515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g331"/>
            <p:cNvSpPr/>
            <p:nvPr/>
          </p:nvSpPr>
          <p:spPr>
            <a:xfrm>
              <a:off x="5606488" y="502736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6332256" y="359579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6357261" y="32442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6327311" y="36757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g335"/>
            <p:cNvSpPr/>
            <p:nvPr/>
          </p:nvSpPr>
          <p:spPr>
            <a:xfrm>
              <a:off x="6257029" y="502255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5696966" y="40033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6043570" y="491145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136680" y="413109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5594286" y="34568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295007" y="33745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6205561" y="418391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6089888" y="281961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6120462" y="48498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6359012" y="380940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6146321" y="37081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5973341" y="29074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5689670" y="36884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6146446" y="40319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5730841" y="31192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6121086" y="33649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6352298" y="37412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5835232" y="44179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6140007" y="42368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6344331" y="35258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6269057" y="32254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5744302" y="28548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5854574" y="35666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6306621" y="36786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5605176" y="28298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5569078" y="378628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5693200" y="43691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6184467" y="42924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5786733" y="25721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6030277" y="355851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6150371" y="443751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6083383" y="40640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6350433" y="36621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6223921" y="31953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5918072" y="34081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5962809" y="38283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5601683" y="40126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961354" y="45628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6052139" y="365513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6173789" y="32348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6249030" y="33545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6243062" y="32213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6088016" y="30594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5903455" y="35803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5884230" y="32852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6151272" y="30833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6281971" y="291064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6191697" y="407345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6042610" y="36444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6204856" y="42266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5702851" y="32077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5724665" y="29635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g387"/>
            <p:cNvSpPr/>
            <p:nvPr/>
          </p:nvSpPr>
          <p:spPr>
            <a:xfrm>
              <a:off x="6036813" y="517702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5572181" y="30066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g389"/>
            <p:cNvSpPr/>
            <p:nvPr/>
          </p:nvSpPr>
          <p:spPr>
            <a:xfrm>
              <a:off x="6283655" y="559375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5928028" y="36095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6099772" y="27198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5977753" y="27433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6306162" y="36173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5994818" y="40673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6282199" y="30514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6055940" y="369699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6033195" y="38911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5792377" y="38919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5626439" y="42504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5864452" y="46100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6311860" y="382750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5949867" y="45240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5575764" y="36029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6016530" y="31914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5611873" y="34264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6353082" y="35723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6218749" y="31123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6224069" y="39112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5650785" y="356594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6012599" y="27902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6224670" y="32261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6334644" y="33517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6290253" y="34183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6249910" y="29527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5906513" y="27433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6174060" y="39155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5574843" y="32545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5941257" y="25513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5669154" y="334962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5989400" y="38325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g421"/>
            <p:cNvSpPr/>
            <p:nvPr/>
          </p:nvSpPr>
          <p:spPr>
            <a:xfrm>
              <a:off x="5961984" y="509353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5833052" y="428672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6159983" y="305281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581695" y="386865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5767826" y="37207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5707576" y="34434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5753256" y="33971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5840829" y="38569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5676641" y="232207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6084947" y="37103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6276646" y="28177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6017415" y="31143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5601570" y="34769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5778088" y="298022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5872501" y="38644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291858" y="327229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6151180" y="460645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5902226" y="29151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6098995" y="32433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5757061" y="341361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6327825" y="37488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5811660" y="26610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5567198" y="287734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5639642" y="27249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l445"/>
            <p:cNvSpPr/>
            <p:nvPr/>
          </p:nvSpPr>
          <p:spPr>
            <a:xfrm>
              <a:off x="5518169" y="5410245"/>
              <a:ext cx="445641" cy="41390"/>
            </a:xfrm>
            <a:custGeom>
              <a:avLst/>
              <a:gdLst/>
              <a:ahLst/>
              <a:cxnLst/>
              <a:rect l="0" t="0" r="0" b="0"/>
              <a:pathLst>
                <a:path w="445641" h="41390">
                  <a:moveTo>
                    <a:pt x="0" y="41390"/>
                  </a:moveTo>
                  <a:lnTo>
                    <a:pt x="4456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l446"/>
            <p:cNvSpPr/>
            <p:nvPr/>
          </p:nvSpPr>
          <p:spPr>
            <a:xfrm>
              <a:off x="5986893" y="5305685"/>
              <a:ext cx="464116" cy="84154"/>
            </a:xfrm>
            <a:custGeom>
              <a:avLst/>
              <a:gdLst/>
              <a:ahLst/>
              <a:cxnLst/>
              <a:rect l="0" t="0" r="0" b="0"/>
              <a:pathLst>
                <a:path w="464116" h="84154">
                  <a:moveTo>
                    <a:pt x="464116" y="0"/>
                  </a:moveTo>
                  <a:lnTo>
                    <a:pt x="0" y="84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l447"/>
            <p:cNvSpPr/>
            <p:nvPr/>
          </p:nvSpPr>
          <p:spPr>
            <a:xfrm>
              <a:off x="5986599" y="5007650"/>
              <a:ext cx="162537" cy="54562"/>
            </a:xfrm>
            <a:custGeom>
              <a:avLst/>
              <a:gdLst/>
              <a:ahLst/>
              <a:cxnLst/>
              <a:rect l="0" t="0" r="0" b="0"/>
              <a:pathLst>
                <a:path w="162537" h="54562">
                  <a:moveTo>
                    <a:pt x="162537" y="0"/>
                  </a:moveTo>
                  <a:lnTo>
                    <a:pt x="0" y="54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l448"/>
            <p:cNvSpPr/>
            <p:nvPr/>
          </p:nvSpPr>
          <p:spPr>
            <a:xfrm>
              <a:off x="5976492" y="4911607"/>
              <a:ext cx="10581" cy="135544"/>
            </a:xfrm>
            <a:custGeom>
              <a:avLst/>
              <a:gdLst/>
              <a:ahLst/>
              <a:cxnLst/>
              <a:rect l="0" t="0" r="0" b="0"/>
              <a:pathLst>
                <a:path w="10581" h="135544">
                  <a:moveTo>
                    <a:pt x="10581" y="0"/>
                  </a:moveTo>
                  <a:lnTo>
                    <a:pt x="0" y="135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449"/>
            <p:cNvSpPr/>
            <p:nvPr/>
          </p:nvSpPr>
          <p:spPr>
            <a:xfrm>
              <a:off x="5576912" y="5015012"/>
              <a:ext cx="387192" cy="113807"/>
            </a:xfrm>
            <a:custGeom>
              <a:avLst/>
              <a:gdLst/>
              <a:ahLst/>
              <a:cxnLst/>
              <a:rect l="0" t="0" r="0" b="0"/>
              <a:pathLst>
                <a:path w="387192" h="113807">
                  <a:moveTo>
                    <a:pt x="0" y="0"/>
                  </a:moveTo>
                  <a:lnTo>
                    <a:pt x="387192" y="113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tx450"/>
            <p:cNvSpPr/>
            <p:nvPr/>
          </p:nvSpPr>
          <p:spPr>
            <a:xfrm>
              <a:off x="5645066" y="4964798"/>
              <a:ext cx="273059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Tr45Cys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6034637" y="5404491"/>
              <a:ext cx="357503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Arg524Cys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5149803" y="5408446"/>
              <a:ext cx="345505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Arg621Gln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5583005" y="5554079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Gly149Val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6026694" y="5258233"/>
              <a:ext cx="353621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Arg621Leu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5582507" y="5408625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Ala609Gly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6033332" y="5105845"/>
              <a:ext cx="357503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Arg534Cys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5589462" y="5260064"/>
              <a:ext cx="337424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Arg524His</a:t>
              </a:r>
            </a:p>
          </p:txBody>
        </p:sp>
        <p:sp>
          <p:nvSpPr>
            <p:cNvPr id="458" name="tx458"/>
            <p:cNvSpPr/>
            <p:nvPr/>
          </p:nvSpPr>
          <p:spPr>
            <a:xfrm>
              <a:off x="6032370" y="5550071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Val163Gly</a:t>
              </a:r>
            </a:p>
          </p:txBody>
        </p:sp>
        <p:sp>
          <p:nvSpPr>
            <p:cNvPr id="459" name="tx459"/>
            <p:cNvSpPr/>
            <p:nvPr/>
          </p:nvSpPr>
          <p:spPr>
            <a:xfrm>
              <a:off x="6473869" y="5261930"/>
              <a:ext cx="345505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Gln574Arg</a:t>
              </a:r>
            </a:p>
          </p:txBody>
        </p:sp>
        <p:sp>
          <p:nvSpPr>
            <p:cNvPr id="460" name="tx460"/>
            <p:cNvSpPr/>
            <p:nvPr/>
          </p:nvSpPr>
          <p:spPr>
            <a:xfrm>
              <a:off x="6171997" y="4963934"/>
              <a:ext cx="341447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Arg383Ter</a:t>
              </a:r>
            </a:p>
          </p:txBody>
        </p:sp>
        <p:sp>
          <p:nvSpPr>
            <p:cNvPr id="461" name="tx461"/>
            <p:cNvSpPr/>
            <p:nvPr/>
          </p:nvSpPr>
          <p:spPr>
            <a:xfrm>
              <a:off x="5818414" y="4820924"/>
              <a:ext cx="337424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Arg534His</a:t>
              </a:r>
            </a:p>
          </p:txBody>
        </p:sp>
        <p:sp>
          <p:nvSpPr>
            <p:cNvPr id="462" name="tx462"/>
            <p:cNvSpPr/>
            <p:nvPr/>
          </p:nvSpPr>
          <p:spPr>
            <a:xfrm>
              <a:off x="5572149" y="5114348"/>
              <a:ext cx="345505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Arg711Gln</a:t>
              </a:r>
            </a:p>
          </p:txBody>
        </p:sp>
        <p:sp>
          <p:nvSpPr>
            <p:cNvPr id="463" name="tx463"/>
            <p:cNvSpPr/>
            <p:nvPr/>
          </p:nvSpPr>
          <p:spPr>
            <a:xfrm>
              <a:off x="5808201" y="5698949"/>
              <a:ext cx="345505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Arg534Pro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5224567" y="4986769"/>
              <a:ext cx="329484" cy="53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Val695Ala</a:t>
              </a:r>
            </a:p>
          </p:txBody>
        </p:sp>
        <p:sp>
          <p:nvSpPr>
            <p:cNvPr id="465" name="tx465"/>
            <p:cNvSpPr/>
            <p:nvPr/>
          </p:nvSpPr>
          <p:spPr>
            <a:xfrm>
              <a:off x="3675655" y="1069897"/>
              <a:ext cx="1157297" cy="1297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Wilcoxon, p = 0.51</a:t>
              </a:r>
            </a:p>
          </p:txBody>
        </p:sp>
        <p:sp>
          <p:nvSpPr>
            <p:cNvPr id="466" name="tx466"/>
            <p:cNvSpPr/>
            <p:nvPr/>
          </p:nvSpPr>
          <p:spPr>
            <a:xfrm>
              <a:off x="3675655" y="1069897"/>
              <a:ext cx="1157297" cy="1297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Wilcoxon, p = 0.51</a:t>
              </a:r>
            </a:p>
          </p:txBody>
        </p:sp>
        <p:sp>
          <p:nvSpPr>
            <p:cNvPr id="467" name="pl467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gdLst/>
              <a:ahLst/>
              <a:cxnLst/>
              <a:rect l="0" t="0" r="0" b="0"/>
              <a:pathLst>
                <a:path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tx468"/>
            <p:cNvSpPr/>
            <p:nvPr/>
          </p:nvSpPr>
          <p:spPr>
            <a:xfrm>
              <a:off x="2448394" y="5577648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469" name="tx469"/>
            <p:cNvSpPr/>
            <p:nvPr/>
          </p:nvSpPr>
          <p:spPr>
            <a:xfrm>
              <a:off x="2448394" y="4593972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470" name="tx470"/>
            <p:cNvSpPr/>
            <p:nvPr/>
          </p:nvSpPr>
          <p:spPr>
            <a:xfrm>
              <a:off x="2499144" y="3606128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71" name="tx471"/>
            <p:cNvSpPr/>
            <p:nvPr/>
          </p:nvSpPr>
          <p:spPr>
            <a:xfrm>
              <a:off x="2499144" y="2624981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72" name="tx472"/>
            <p:cNvSpPr/>
            <p:nvPr/>
          </p:nvSpPr>
          <p:spPr>
            <a:xfrm>
              <a:off x="2499144" y="1639667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73" name="pl473"/>
            <p:cNvSpPr/>
            <p:nvPr/>
          </p:nvSpPr>
          <p:spPr>
            <a:xfrm>
              <a:off x="2621860" y="5629924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l474"/>
            <p:cNvSpPr/>
            <p:nvPr/>
          </p:nvSpPr>
          <p:spPr>
            <a:xfrm>
              <a:off x="2621860" y="464542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l475"/>
            <p:cNvSpPr/>
            <p:nvPr/>
          </p:nvSpPr>
          <p:spPr>
            <a:xfrm>
              <a:off x="2621860" y="3660934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l476"/>
            <p:cNvSpPr/>
            <p:nvPr/>
          </p:nvSpPr>
          <p:spPr>
            <a:xfrm>
              <a:off x="2621860" y="267643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l477"/>
            <p:cNvSpPr/>
            <p:nvPr/>
          </p:nvSpPr>
          <p:spPr>
            <a:xfrm>
              <a:off x="2621860" y="169194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l478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gdLst/>
              <a:ahLst/>
              <a:cxnLst/>
              <a:rect l="0" t="0" r="0" b="0"/>
              <a:pathLst>
                <a:path w="4550226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l479"/>
            <p:cNvSpPr/>
            <p:nvPr/>
          </p:nvSpPr>
          <p:spPr>
            <a:xfrm>
              <a:off x="3907114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l480"/>
            <p:cNvSpPr/>
            <p:nvPr/>
          </p:nvSpPr>
          <p:spPr>
            <a:xfrm>
              <a:off x="5975399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tx481"/>
            <p:cNvSpPr/>
            <p:nvPr/>
          </p:nvSpPr>
          <p:spPr>
            <a:xfrm>
              <a:off x="3568195" y="6508355"/>
              <a:ext cx="677837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482" name="tx482"/>
            <p:cNvSpPr/>
            <p:nvPr/>
          </p:nvSpPr>
          <p:spPr>
            <a:xfrm>
              <a:off x="5742408" y="6508355"/>
              <a:ext cx="465980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483" name="tx483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484" name="tx484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485" name="tx485"/>
            <p:cNvSpPr/>
            <p:nvPr/>
          </p:nvSpPr>
          <p:spPr>
            <a:xfrm>
              <a:off x="7393505" y="2787448"/>
              <a:ext cx="1067407" cy="134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486" name="pt486"/>
            <p:cNvSpPr/>
            <p:nvPr/>
          </p:nvSpPr>
          <p:spPr>
            <a:xfrm>
              <a:off x="7466104" y="31025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7466104" y="329743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7466104" y="34922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7466104" y="36871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tx490"/>
            <p:cNvSpPr/>
            <p:nvPr/>
          </p:nvSpPr>
          <p:spPr>
            <a:xfrm>
              <a:off x="7676923" y="3072752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491" name="tx491"/>
            <p:cNvSpPr/>
            <p:nvPr/>
          </p:nvSpPr>
          <p:spPr>
            <a:xfrm>
              <a:off x="7676923" y="3267601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492" name="tx492"/>
            <p:cNvSpPr/>
            <p:nvPr/>
          </p:nvSpPr>
          <p:spPr>
            <a:xfrm>
              <a:off x="7676923" y="3459549"/>
              <a:ext cx="364331" cy="112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493" name="tx493"/>
            <p:cNvSpPr/>
            <p:nvPr/>
          </p:nvSpPr>
          <p:spPr>
            <a:xfrm>
              <a:off x="7676923" y="3651124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494" name="tx494"/>
            <p:cNvSpPr/>
            <p:nvPr/>
          </p:nvSpPr>
          <p:spPr>
            <a:xfrm>
              <a:off x="7393505" y="3998976"/>
              <a:ext cx="95845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495" name="pt495"/>
            <p:cNvSpPr/>
            <p:nvPr/>
          </p:nvSpPr>
          <p:spPr>
            <a:xfrm>
              <a:off x="7466104" y="4314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g496"/>
            <p:cNvSpPr/>
            <p:nvPr/>
          </p:nvSpPr>
          <p:spPr>
            <a:xfrm>
              <a:off x="7457495" y="449561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7" name="tx497"/>
            <p:cNvSpPr/>
            <p:nvPr/>
          </p:nvSpPr>
          <p:spPr>
            <a:xfrm>
              <a:off x="7676923" y="4281886"/>
              <a:ext cx="33032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498" name="tx498"/>
            <p:cNvSpPr/>
            <p:nvPr/>
          </p:nvSpPr>
          <p:spPr>
            <a:xfrm>
              <a:off x="7676923" y="4473387"/>
              <a:ext cx="448865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499" name="tx499"/>
            <p:cNvSpPr/>
            <p:nvPr/>
          </p:nvSpPr>
          <p:spPr>
            <a:xfrm>
              <a:off x="2666144" y="621074"/>
              <a:ext cx="6098282" cy="194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MSH2,Breast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3206156" y="1541236"/>
              <a:ext cx="626310" cy="4665269"/>
            </a:xfrm>
            <a:custGeom>
              <a:avLst/>
              <a:gdLst/>
              <a:ahLst/>
              <a:cxnLst/>
              <a:rect l="0" t="0" r="0" b="0"/>
              <a:pathLst>
                <a:path w="626310" h="4665269">
                  <a:moveTo>
                    <a:pt x="312045" y="4665269"/>
                  </a:moveTo>
                  <a:lnTo>
                    <a:pt x="311973" y="4656139"/>
                  </a:lnTo>
                  <a:lnTo>
                    <a:pt x="311893" y="4647009"/>
                  </a:lnTo>
                  <a:lnTo>
                    <a:pt x="311810" y="4637880"/>
                  </a:lnTo>
                  <a:lnTo>
                    <a:pt x="311721" y="4628750"/>
                  </a:lnTo>
                  <a:lnTo>
                    <a:pt x="311628" y="4619620"/>
                  </a:lnTo>
                  <a:lnTo>
                    <a:pt x="311530" y="4610491"/>
                  </a:lnTo>
                  <a:lnTo>
                    <a:pt x="311424" y="4601361"/>
                  </a:lnTo>
                  <a:lnTo>
                    <a:pt x="311315" y="4592231"/>
                  </a:lnTo>
                  <a:lnTo>
                    <a:pt x="311196" y="4583102"/>
                  </a:lnTo>
                  <a:lnTo>
                    <a:pt x="311073" y="4573972"/>
                  </a:lnTo>
                  <a:lnTo>
                    <a:pt x="310942" y="4564842"/>
                  </a:lnTo>
                  <a:lnTo>
                    <a:pt x="310804" y="4555712"/>
                  </a:lnTo>
                  <a:lnTo>
                    <a:pt x="310660" y="4546583"/>
                  </a:lnTo>
                  <a:lnTo>
                    <a:pt x="310505" y="4537453"/>
                  </a:lnTo>
                  <a:lnTo>
                    <a:pt x="310346" y="4528323"/>
                  </a:lnTo>
                  <a:lnTo>
                    <a:pt x="310172" y="4519194"/>
                  </a:lnTo>
                  <a:lnTo>
                    <a:pt x="309995" y="4510064"/>
                  </a:lnTo>
                  <a:lnTo>
                    <a:pt x="309804" y="4500934"/>
                  </a:lnTo>
                  <a:lnTo>
                    <a:pt x="309605" y="4491805"/>
                  </a:lnTo>
                  <a:lnTo>
                    <a:pt x="309397" y="4482675"/>
                  </a:lnTo>
                  <a:lnTo>
                    <a:pt x="309175" y="4473545"/>
                  </a:lnTo>
                  <a:lnTo>
                    <a:pt x="308947" y="4464416"/>
                  </a:lnTo>
                  <a:lnTo>
                    <a:pt x="308699" y="4455286"/>
                  </a:lnTo>
                  <a:lnTo>
                    <a:pt x="308447" y="4446156"/>
                  </a:lnTo>
                  <a:lnTo>
                    <a:pt x="308176" y="4437027"/>
                  </a:lnTo>
                  <a:lnTo>
                    <a:pt x="307895" y="4427897"/>
                  </a:lnTo>
                  <a:lnTo>
                    <a:pt x="307600" y="4418767"/>
                  </a:lnTo>
                  <a:lnTo>
                    <a:pt x="307289" y="4409638"/>
                  </a:lnTo>
                  <a:lnTo>
                    <a:pt x="306968" y="4400508"/>
                  </a:lnTo>
                  <a:lnTo>
                    <a:pt x="306624" y="4391378"/>
                  </a:lnTo>
                  <a:lnTo>
                    <a:pt x="306272" y="4382248"/>
                  </a:lnTo>
                  <a:lnTo>
                    <a:pt x="305895" y="4373119"/>
                  </a:lnTo>
                  <a:lnTo>
                    <a:pt x="305507" y="4363989"/>
                  </a:lnTo>
                  <a:lnTo>
                    <a:pt x="305099" y="4354859"/>
                  </a:lnTo>
                  <a:lnTo>
                    <a:pt x="304671" y="4345730"/>
                  </a:lnTo>
                  <a:lnTo>
                    <a:pt x="304230" y="4336600"/>
                  </a:lnTo>
                  <a:lnTo>
                    <a:pt x="303759" y="4327470"/>
                  </a:lnTo>
                  <a:lnTo>
                    <a:pt x="303280" y="4318341"/>
                  </a:lnTo>
                  <a:lnTo>
                    <a:pt x="302766" y="4309211"/>
                  </a:lnTo>
                  <a:lnTo>
                    <a:pt x="302241" y="4300081"/>
                  </a:lnTo>
                  <a:lnTo>
                    <a:pt x="301688" y="4290952"/>
                  </a:lnTo>
                  <a:lnTo>
                    <a:pt x="301112" y="4281822"/>
                  </a:lnTo>
                  <a:lnTo>
                    <a:pt x="300517" y="4272692"/>
                  </a:lnTo>
                  <a:lnTo>
                    <a:pt x="299888" y="4263563"/>
                  </a:lnTo>
                  <a:lnTo>
                    <a:pt x="299249" y="4254433"/>
                  </a:lnTo>
                  <a:lnTo>
                    <a:pt x="298564" y="4245303"/>
                  </a:lnTo>
                  <a:lnTo>
                    <a:pt x="297867" y="4236174"/>
                  </a:lnTo>
                  <a:lnTo>
                    <a:pt x="297134" y="4227044"/>
                  </a:lnTo>
                  <a:lnTo>
                    <a:pt x="296375" y="4217914"/>
                  </a:lnTo>
                  <a:lnTo>
                    <a:pt x="295591" y="4208784"/>
                  </a:lnTo>
                  <a:lnTo>
                    <a:pt x="294768" y="4199655"/>
                  </a:lnTo>
                  <a:lnTo>
                    <a:pt x="293931" y="4190525"/>
                  </a:lnTo>
                  <a:lnTo>
                    <a:pt x="293039" y="4181395"/>
                  </a:lnTo>
                  <a:lnTo>
                    <a:pt x="292134" y="4172266"/>
                  </a:lnTo>
                  <a:lnTo>
                    <a:pt x="291183" y="4163136"/>
                  </a:lnTo>
                  <a:lnTo>
                    <a:pt x="290204" y="4154006"/>
                  </a:lnTo>
                  <a:lnTo>
                    <a:pt x="289193" y="4144877"/>
                  </a:lnTo>
                  <a:lnTo>
                    <a:pt x="288138" y="4135747"/>
                  </a:lnTo>
                  <a:lnTo>
                    <a:pt x="287064" y="4126617"/>
                  </a:lnTo>
                  <a:lnTo>
                    <a:pt x="285929" y="4117488"/>
                  </a:lnTo>
                  <a:lnTo>
                    <a:pt x="284778" y="4108358"/>
                  </a:lnTo>
                  <a:lnTo>
                    <a:pt x="283571" y="4099228"/>
                  </a:lnTo>
                  <a:lnTo>
                    <a:pt x="282336" y="4090099"/>
                  </a:lnTo>
                  <a:lnTo>
                    <a:pt x="281059" y="4080969"/>
                  </a:lnTo>
                  <a:lnTo>
                    <a:pt x="279736" y="4071839"/>
                  </a:lnTo>
                  <a:lnTo>
                    <a:pt x="278388" y="4062709"/>
                  </a:lnTo>
                  <a:lnTo>
                    <a:pt x="276975" y="4053580"/>
                  </a:lnTo>
                  <a:lnTo>
                    <a:pt x="275543" y="4044450"/>
                  </a:lnTo>
                  <a:lnTo>
                    <a:pt x="274045" y="4035320"/>
                  </a:lnTo>
                  <a:lnTo>
                    <a:pt x="272519" y="4026191"/>
                  </a:lnTo>
                  <a:lnTo>
                    <a:pt x="270944" y="4017061"/>
                  </a:lnTo>
                  <a:lnTo>
                    <a:pt x="269321" y="4007931"/>
                  </a:lnTo>
                  <a:lnTo>
                    <a:pt x="267666" y="3998802"/>
                  </a:lnTo>
                  <a:lnTo>
                    <a:pt x="265944" y="3989672"/>
                  </a:lnTo>
                  <a:lnTo>
                    <a:pt x="264202" y="3980542"/>
                  </a:lnTo>
                  <a:lnTo>
                    <a:pt x="262385" y="3971413"/>
                  </a:lnTo>
                  <a:lnTo>
                    <a:pt x="260541" y="3962283"/>
                  </a:lnTo>
                  <a:lnTo>
                    <a:pt x="258640" y="3953153"/>
                  </a:lnTo>
                  <a:lnTo>
                    <a:pt x="256693" y="3944024"/>
                  </a:lnTo>
                  <a:lnTo>
                    <a:pt x="254708" y="3934894"/>
                  </a:lnTo>
                  <a:lnTo>
                    <a:pt x="252656" y="3925764"/>
                  </a:lnTo>
                  <a:lnTo>
                    <a:pt x="250583" y="3916635"/>
                  </a:lnTo>
                  <a:lnTo>
                    <a:pt x="248428" y="3907505"/>
                  </a:lnTo>
                  <a:lnTo>
                    <a:pt x="246250" y="3898375"/>
                  </a:lnTo>
                  <a:lnTo>
                    <a:pt x="244009" y="3889245"/>
                  </a:lnTo>
                  <a:lnTo>
                    <a:pt x="241725" y="3880116"/>
                  </a:lnTo>
                  <a:lnTo>
                    <a:pt x="239399" y="3870986"/>
                  </a:lnTo>
                  <a:lnTo>
                    <a:pt x="237010" y="3861856"/>
                  </a:lnTo>
                  <a:lnTo>
                    <a:pt x="234598" y="3852727"/>
                  </a:lnTo>
                  <a:lnTo>
                    <a:pt x="232104" y="3843597"/>
                  </a:lnTo>
                  <a:lnTo>
                    <a:pt x="229590" y="3834467"/>
                  </a:lnTo>
                  <a:lnTo>
                    <a:pt x="227011" y="3825338"/>
                  </a:lnTo>
                  <a:lnTo>
                    <a:pt x="224393" y="3816208"/>
                  </a:lnTo>
                  <a:lnTo>
                    <a:pt x="221732" y="3807078"/>
                  </a:lnTo>
                  <a:lnTo>
                    <a:pt x="219014" y="3797949"/>
                  </a:lnTo>
                  <a:lnTo>
                    <a:pt x="216273" y="3788819"/>
                  </a:lnTo>
                  <a:lnTo>
                    <a:pt x="213457" y="3779689"/>
                  </a:lnTo>
                  <a:lnTo>
                    <a:pt x="210623" y="3770560"/>
                  </a:lnTo>
                  <a:lnTo>
                    <a:pt x="207727" y="3761430"/>
                  </a:lnTo>
                  <a:lnTo>
                    <a:pt x="204800" y="3752300"/>
                  </a:lnTo>
                  <a:lnTo>
                    <a:pt x="201830" y="3743170"/>
                  </a:lnTo>
                  <a:lnTo>
                    <a:pt x="198814" y="3734041"/>
                  </a:lnTo>
                  <a:lnTo>
                    <a:pt x="195774" y="3724911"/>
                  </a:lnTo>
                  <a:lnTo>
                    <a:pt x="192674" y="3715781"/>
                  </a:lnTo>
                  <a:lnTo>
                    <a:pt x="189559" y="3706652"/>
                  </a:lnTo>
                  <a:lnTo>
                    <a:pt x="186389" y="3697522"/>
                  </a:lnTo>
                  <a:lnTo>
                    <a:pt x="183197" y="3688392"/>
                  </a:lnTo>
                  <a:lnTo>
                    <a:pt x="179968" y="3679263"/>
                  </a:lnTo>
                  <a:lnTo>
                    <a:pt x="176706" y="3670133"/>
                  </a:lnTo>
                  <a:lnTo>
                    <a:pt x="173423" y="3661003"/>
                  </a:lnTo>
                  <a:lnTo>
                    <a:pt x="170098" y="3651874"/>
                  </a:lnTo>
                  <a:lnTo>
                    <a:pt x="166762" y="3642744"/>
                  </a:lnTo>
                  <a:lnTo>
                    <a:pt x="163385" y="3633614"/>
                  </a:lnTo>
                  <a:lnTo>
                    <a:pt x="159997" y="3624485"/>
                  </a:lnTo>
                  <a:lnTo>
                    <a:pt x="156582" y="3615355"/>
                  </a:lnTo>
                  <a:lnTo>
                    <a:pt x="153149" y="3606225"/>
                  </a:lnTo>
                  <a:lnTo>
                    <a:pt x="149701" y="3597096"/>
                  </a:lnTo>
                  <a:lnTo>
                    <a:pt x="146233" y="3587966"/>
                  </a:lnTo>
                  <a:lnTo>
                    <a:pt x="142759" y="3578836"/>
                  </a:lnTo>
                  <a:lnTo>
                    <a:pt x="139266" y="3569706"/>
                  </a:lnTo>
                  <a:lnTo>
                    <a:pt x="135770" y="3560577"/>
                  </a:lnTo>
                  <a:lnTo>
                    <a:pt x="132265" y="3551447"/>
                  </a:lnTo>
                  <a:lnTo>
                    <a:pt x="128757" y="3542317"/>
                  </a:lnTo>
                  <a:lnTo>
                    <a:pt x="125246" y="3533188"/>
                  </a:lnTo>
                  <a:lnTo>
                    <a:pt x="121736" y="3524058"/>
                  </a:lnTo>
                  <a:lnTo>
                    <a:pt x="118227" y="3514928"/>
                  </a:lnTo>
                  <a:lnTo>
                    <a:pt x="114728" y="3505799"/>
                  </a:lnTo>
                  <a:lnTo>
                    <a:pt x="111232" y="3496669"/>
                  </a:lnTo>
                  <a:lnTo>
                    <a:pt x="107750" y="3487539"/>
                  </a:lnTo>
                  <a:lnTo>
                    <a:pt x="104280" y="3478410"/>
                  </a:lnTo>
                  <a:lnTo>
                    <a:pt x="100823" y="3469280"/>
                  </a:lnTo>
                  <a:lnTo>
                    <a:pt x="97390" y="3460150"/>
                  </a:lnTo>
                  <a:lnTo>
                    <a:pt x="93966" y="3451021"/>
                  </a:lnTo>
                  <a:lnTo>
                    <a:pt x="90581" y="3441891"/>
                  </a:lnTo>
                  <a:lnTo>
                    <a:pt x="87208" y="3432761"/>
                  </a:lnTo>
                  <a:lnTo>
                    <a:pt x="83876" y="3423632"/>
                  </a:lnTo>
                  <a:lnTo>
                    <a:pt x="80567" y="3414502"/>
                  </a:lnTo>
                  <a:lnTo>
                    <a:pt x="77293" y="3405372"/>
                  </a:lnTo>
                  <a:lnTo>
                    <a:pt x="74061" y="3396242"/>
                  </a:lnTo>
                  <a:lnTo>
                    <a:pt x="70853" y="3387113"/>
                  </a:lnTo>
                  <a:lnTo>
                    <a:pt x="67711" y="3377983"/>
                  </a:lnTo>
                  <a:lnTo>
                    <a:pt x="64587" y="3368853"/>
                  </a:lnTo>
                  <a:lnTo>
                    <a:pt x="61535" y="3359724"/>
                  </a:lnTo>
                  <a:lnTo>
                    <a:pt x="58516" y="3350594"/>
                  </a:lnTo>
                  <a:lnTo>
                    <a:pt x="55555" y="3341464"/>
                  </a:lnTo>
                  <a:lnTo>
                    <a:pt x="52652" y="3332335"/>
                  </a:lnTo>
                  <a:lnTo>
                    <a:pt x="49788" y="3323205"/>
                  </a:lnTo>
                  <a:lnTo>
                    <a:pt x="47014" y="3314075"/>
                  </a:lnTo>
                  <a:lnTo>
                    <a:pt x="44265" y="3304946"/>
                  </a:lnTo>
                  <a:lnTo>
                    <a:pt x="41619" y="3295816"/>
                  </a:lnTo>
                  <a:lnTo>
                    <a:pt x="39012" y="3286686"/>
                  </a:lnTo>
                  <a:lnTo>
                    <a:pt x="36486" y="3277557"/>
                  </a:lnTo>
                  <a:lnTo>
                    <a:pt x="34031" y="3268427"/>
                  </a:lnTo>
                  <a:lnTo>
                    <a:pt x="31632" y="3259297"/>
                  </a:lnTo>
                  <a:lnTo>
                    <a:pt x="29338" y="3250167"/>
                  </a:lnTo>
                  <a:lnTo>
                    <a:pt x="27076" y="3241038"/>
                  </a:lnTo>
                  <a:lnTo>
                    <a:pt x="24948" y="3231908"/>
                  </a:lnTo>
                  <a:lnTo>
                    <a:pt x="22860" y="3222778"/>
                  </a:lnTo>
                  <a:lnTo>
                    <a:pt x="20875" y="3213649"/>
                  </a:lnTo>
                  <a:lnTo>
                    <a:pt x="18968" y="3204519"/>
                  </a:lnTo>
                  <a:lnTo>
                    <a:pt x="17133" y="3195389"/>
                  </a:lnTo>
                  <a:lnTo>
                    <a:pt x="15413" y="3186260"/>
                  </a:lnTo>
                  <a:lnTo>
                    <a:pt x="13731" y="3177130"/>
                  </a:lnTo>
                  <a:lnTo>
                    <a:pt x="12205" y="3168000"/>
                  </a:lnTo>
                  <a:lnTo>
                    <a:pt x="10718" y="3158871"/>
                  </a:lnTo>
                  <a:lnTo>
                    <a:pt x="9355" y="3149741"/>
                  </a:lnTo>
                  <a:lnTo>
                    <a:pt x="8068" y="3140611"/>
                  </a:lnTo>
                  <a:lnTo>
                    <a:pt x="6868" y="3131482"/>
                  </a:lnTo>
                  <a:lnTo>
                    <a:pt x="5786" y="3122352"/>
                  </a:lnTo>
                  <a:lnTo>
                    <a:pt x="4752" y="3113222"/>
                  </a:lnTo>
                  <a:lnTo>
                    <a:pt x="3876" y="3104093"/>
                  </a:lnTo>
                  <a:lnTo>
                    <a:pt x="3041" y="3094963"/>
                  </a:lnTo>
                  <a:lnTo>
                    <a:pt x="2343" y="3085833"/>
                  </a:lnTo>
                  <a:lnTo>
                    <a:pt x="1716" y="3076703"/>
                  </a:lnTo>
                  <a:lnTo>
                    <a:pt x="1187" y="3067574"/>
                  </a:lnTo>
                  <a:lnTo>
                    <a:pt x="769" y="3058444"/>
                  </a:lnTo>
                  <a:lnTo>
                    <a:pt x="408" y="3049314"/>
                  </a:lnTo>
                  <a:lnTo>
                    <a:pt x="198" y="3040185"/>
                  </a:lnTo>
                  <a:lnTo>
                    <a:pt x="27" y="3031055"/>
                  </a:lnTo>
                  <a:lnTo>
                    <a:pt x="0" y="3021925"/>
                  </a:lnTo>
                  <a:lnTo>
                    <a:pt x="33" y="3012796"/>
                  </a:lnTo>
                  <a:lnTo>
                    <a:pt x="169" y="3003666"/>
                  </a:lnTo>
                  <a:lnTo>
                    <a:pt x="403" y="2994536"/>
                  </a:lnTo>
                  <a:lnTo>
                    <a:pt x="699" y="2985407"/>
                  </a:lnTo>
                  <a:lnTo>
                    <a:pt x="1129" y="2976277"/>
                  </a:lnTo>
                  <a:lnTo>
                    <a:pt x="1596" y="2967147"/>
                  </a:lnTo>
                  <a:lnTo>
                    <a:pt x="2201" y="2958018"/>
                  </a:lnTo>
                  <a:lnTo>
                    <a:pt x="2855" y="2948888"/>
                  </a:lnTo>
                  <a:lnTo>
                    <a:pt x="3608" y="2939758"/>
                  </a:lnTo>
                  <a:lnTo>
                    <a:pt x="4441" y="2930629"/>
                  </a:lnTo>
                  <a:lnTo>
                    <a:pt x="5336" y="2921499"/>
                  </a:lnTo>
                  <a:lnTo>
                    <a:pt x="6340" y="2912369"/>
                  </a:lnTo>
                  <a:lnTo>
                    <a:pt x="7377" y="2903239"/>
                  </a:lnTo>
                  <a:lnTo>
                    <a:pt x="8537" y="2894110"/>
                  </a:lnTo>
                  <a:lnTo>
                    <a:pt x="9731" y="2884980"/>
                  </a:lnTo>
                  <a:lnTo>
                    <a:pt x="11013" y="2875850"/>
                  </a:lnTo>
                  <a:lnTo>
                    <a:pt x="12354" y="2866721"/>
                  </a:lnTo>
                  <a:lnTo>
                    <a:pt x="13751" y="2857591"/>
                  </a:lnTo>
                  <a:lnTo>
                    <a:pt x="15227" y="2848461"/>
                  </a:lnTo>
                  <a:lnTo>
                    <a:pt x="16729" y="2839332"/>
                  </a:lnTo>
                  <a:lnTo>
                    <a:pt x="18329" y="2830202"/>
                  </a:lnTo>
                  <a:lnTo>
                    <a:pt x="19949" y="2821072"/>
                  </a:lnTo>
                  <a:lnTo>
                    <a:pt x="21637" y="2811943"/>
                  </a:lnTo>
                  <a:lnTo>
                    <a:pt x="23362" y="2802813"/>
                  </a:lnTo>
                  <a:lnTo>
                    <a:pt x="25130" y="2793683"/>
                  </a:lnTo>
                  <a:lnTo>
                    <a:pt x="26946" y="2784554"/>
                  </a:lnTo>
                  <a:lnTo>
                    <a:pt x="28782" y="2775424"/>
                  </a:lnTo>
                  <a:lnTo>
                    <a:pt x="30675" y="2766294"/>
                  </a:lnTo>
                  <a:lnTo>
                    <a:pt x="32580" y="2757164"/>
                  </a:lnTo>
                  <a:lnTo>
                    <a:pt x="34525" y="2748035"/>
                  </a:lnTo>
                  <a:lnTo>
                    <a:pt x="36486" y="2738905"/>
                  </a:lnTo>
                  <a:lnTo>
                    <a:pt x="38470" y="2729775"/>
                  </a:lnTo>
                  <a:lnTo>
                    <a:pt x="40473" y="2720646"/>
                  </a:lnTo>
                  <a:lnTo>
                    <a:pt x="42485" y="2711516"/>
                  </a:lnTo>
                  <a:lnTo>
                    <a:pt x="44513" y="2702386"/>
                  </a:lnTo>
                  <a:lnTo>
                    <a:pt x="46544" y="2693257"/>
                  </a:lnTo>
                  <a:lnTo>
                    <a:pt x="48581" y="2684127"/>
                  </a:lnTo>
                  <a:lnTo>
                    <a:pt x="50616" y="2674997"/>
                  </a:lnTo>
                  <a:lnTo>
                    <a:pt x="52650" y="2665868"/>
                  </a:lnTo>
                  <a:lnTo>
                    <a:pt x="54675" y="2656738"/>
                  </a:lnTo>
                  <a:lnTo>
                    <a:pt x="56694" y="2647608"/>
                  </a:lnTo>
                  <a:lnTo>
                    <a:pt x="58693" y="2638479"/>
                  </a:lnTo>
                  <a:lnTo>
                    <a:pt x="60686" y="2629349"/>
                  </a:lnTo>
                  <a:lnTo>
                    <a:pt x="62646" y="2620219"/>
                  </a:lnTo>
                  <a:lnTo>
                    <a:pt x="64593" y="2611090"/>
                  </a:lnTo>
                  <a:lnTo>
                    <a:pt x="66509" y="2601960"/>
                  </a:lnTo>
                  <a:lnTo>
                    <a:pt x="68395" y="2592830"/>
                  </a:lnTo>
                  <a:lnTo>
                    <a:pt x="70257" y="2583700"/>
                  </a:lnTo>
                  <a:lnTo>
                    <a:pt x="72068" y="2574571"/>
                  </a:lnTo>
                  <a:lnTo>
                    <a:pt x="73863" y="2565441"/>
                  </a:lnTo>
                  <a:lnTo>
                    <a:pt x="75589" y="2556311"/>
                  </a:lnTo>
                  <a:lnTo>
                    <a:pt x="77292" y="2547182"/>
                  </a:lnTo>
                  <a:lnTo>
                    <a:pt x="78937" y="2538052"/>
                  </a:lnTo>
                  <a:lnTo>
                    <a:pt x="80535" y="2528922"/>
                  </a:lnTo>
                  <a:lnTo>
                    <a:pt x="82090" y="2519793"/>
                  </a:lnTo>
                  <a:lnTo>
                    <a:pt x="83571" y="2510663"/>
                  </a:lnTo>
                  <a:lnTo>
                    <a:pt x="85030" y="2501533"/>
                  </a:lnTo>
                  <a:lnTo>
                    <a:pt x="86383" y="2492404"/>
                  </a:lnTo>
                  <a:lnTo>
                    <a:pt x="87711" y="2483274"/>
                  </a:lnTo>
                  <a:lnTo>
                    <a:pt x="88953" y="2474144"/>
                  </a:lnTo>
                  <a:lnTo>
                    <a:pt x="90141" y="2465015"/>
                  </a:lnTo>
                  <a:lnTo>
                    <a:pt x="91266" y="2455885"/>
                  </a:lnTo>
                  <a:lnTo>
                    <a:pt x="92304" y="2446755"/>
                  </a:lnTo>
                  <a:lnTo>
                    <a:pt x="93307" y="2437625"/>
                  </a:lnTo>
                  <a:lnTo>
                    <a:pt x="94189" y="2428496"/>
                  </a:lnTo>
                  <a:lnTo>
                    <a:pt x="95040" y="2419366"/>
                  </a:lnTo>
                  <a:lnTo>
                    <a:pt x="95784" y="2410236"/>
                  </a:lnTo>
                  <a:lnTo>
                    <a:pt x="96470" y="2401107"/>
                  </a:lnTo>
                  <a:lnTo>
                    <a:pt x="97079" y="2391977"/>
                  </a:lnTo>
                  <a:lnTo>
                    <a:pt x="97596" y="2382847"/>
                  </a:lnTo>
                  <a:lnTo>
                    <a:pt x="98067" y="2373718"/>
                  </a:lnTo>
                  <a:lnTo>
                    <a:pt x="98412" y="2364588"/>
                  </a:lnTo>
                  <a:lnTo>
                    <a:pt x="98723" y="2355458"/>
                  </a:lnTo>
                  <a:lnTo>
                    <a:pt x="98913" y="2346329"/>
                  </a:lnTo>
                  <a:lnTo>
                    <a:pt x="99048" y="2337199"/>
                  </a:lnTo>
                  <a:lnTo>
                    <a:pt x="99096" y="2328069"/>
                  </a:lnTo>
                  <a:lnTo>
                    <a:pt x="99056" y="2318940"/>
                  </a:lnTo>
                  <a:lnTo>
                    <a:pt x="98962" y="2309810"/>
                  </a:lnTo>
                  <a:lnTo>
                    <a:pt x="98746" y="2300680"/>
                  </a:lnTo>
                  <a:lnTo>
                    <a:pt x="98498" y="2291551"/>
                  </a:lnTo>
                  <a:lnTo>
                    <a:pt x="98122" y="2282421"/>
                  </a:lnTo>
                  <a:lnTo>
                    <a:pt x="97701" y="2273291"/>
                  </a:lnTo>
                  <a:lnTo>
                    <a:pt x="97188" y="2264161"/>
                  </a:lnTo>
                  <a:lnTo>
                    <a:pt x="96598" y="2255032"/>
                  </a:lnTo>
                  <a:lnTo>
                    <a:pt x="95951" y="2245902"/>
                  </a:lnTo>
                  <a:lnTo>
                    <a:pt x="95197" y="2236772"/>
                  </a:lnTo>
                  <a:lnTo>
                    <a:pt x="94412" y="2227643"/>
                  </a:lnTo>
                  <a:lnTo>
                    <a:pt x="93506" y="2218513"/>
                  </a:lnTo>
                  <a:lnTo>
                    <a:pt x="92565" y="2209383"/>
                  </a:lnTo>
                  <a:lnTo>
                    <a:pt x="91537" y="2200254"/>
                  </a:lnTo>
                  <a:lnTo>
                    <a:pt x="90448" y="2191124"/>
                  </a:lnTo>
                  <a:lnTo>
                    <a:pt x="89303" y="2181994"/>
                  </a:lnTo>
                  <a:lnTo>
                    <a:pt x="88074" y="2172865"/>
                  </a:lnTo>
                  <a:lnTo>
                    <a:pt x="86818" y="2163735"/>
                  </a:lnTo>
                  <a:lnTo>
                    <a:pt x="85458" y="2154605"/>
                  </a:lnTo>
                  <a:lnTo>
                    <a:pt x="84075" y="2145476"/>
                  </a:lnTo>
                  <a:lnTo>
                    <a:pt x="82618" y="2136346"/>
                  </a:lnTo>
                  <a:lnTo>
                    <a:pt x="81118" y="2127216"/>
                  </a:lnTo>
                  <a:lnTo>
                    <a:pt x="79571" y="2118087"/>
                  </a:lnTo>
                  <a:lnTo>
                    <a:pt x="77966" y="2108957"/>
                  </a:lnTo>
                  <a:lnTo>
                    <a:pt x="76338" y="2099827"/>
                  </a:lnTo>
                  <a:lnTo>
                    <a:pt x="74640" y="2090697"/>
                  </a:lnTo>
                  <a:lnTo>
                    <a:pt x="72926" y="2081568"/>
                  </a:lnTo>
                  <a:lnTo>
                    <a:pt x="71161" y="2072438"/>
                  </a:lnTo>
                  <a:lnTo>
                    <a:pt x="69371" y="2063308"/>
                  </a:lnTo>
                  <a:lnTo>
                    <a:pt x="67550" y="2054179"/>
                  </a:lnTo>
                  <a:lnTo>
                    <a:pt x="65699" y="2045049"/>
                  </a:lnTo>
                  <a:lnTo>
                    <a:pt x="63832" y="2035919"/>
                  </a:lnTo>
                  <a:lnTo>
                    <a:pt x="61932" y="2026790"/>
                  </a:lnTo>
                  <a:lnTo>
                    <a:pt x="60026" y="2017660"/>
                  </a:lnTo>
                  <a:lnTo>
                    <a:pt x="58096" y="2008530"/>
                  </a:lnTo>
                  <a:lnTo>
                    <a:pt x="56161" y="1999401"/>
                  </a:lnTo>
                  <a:lnTo>
                    <a:pt x="54215" y="1990271"/>
                  </a:lnTo>
                  <a:lnTo>
                    <a:pt x="52265" y="1981141"/>
                  </a:lnTo>
                  <a:lnTo>
                    <a:pt x="50313" y="1972012"/>
                  </a:lnTo>
                  <a:lnTo>
                    <a:pt x="48365" y="1962882"/>
                  </a:lnTo>
                  <a:lnTo>
                    <a:pt x="46418" y="1953752"/>
                  </a:lnTo>
                  <a:lnTo>
                    <a:pt x="44484" y="1944622"/>
                  </a:lnTo>
                  <a:lnTo>
                    <a:pt x="42558" y="1935493"/>
                  </a:lnTo>
                  <a:lnTo>
                    <a:pt x="40648" y="1926363"/>
                  </a:lnTo>
                  <a:lnTo>
                    <a:pt x="38758" y="1917233"/>
                  </a:lnTo>
                  <a:lnTo>
                    <a:pt x="36882" y="1908104"/>
                  </a:lnTo>
                  <a:lnTo>
                    <a:pt x="35042" y="1898974"/>
                  </a:lnTo>
                  <a:lnTo>
                    <a:pt x="33213" y="1889844"/>
                  </a:lnTo>
                  <a:lnTo>
                    <a:pt x="31435" y="1880715"/>
                  </a:lnTo>
                  <a:lnTo>
                    <a:pt x="29676" y="1871585"/>
                  </a:lnTo>
                  <a:lnTo>
                    <a:pt x="27961" y="1862455"/>
                  </a:lnTo>
                  <a:lnTo>
                    <a:pt x="26285" y="1853326"/>
                  </a:lnTo>
                  <a:lnTo>
                    <a:pt x="24643" y="1844196"/>
                  </a:lnTo>
                  <a:lnTo>
                    <a:pt x="23064" y="1835066"/>
                  </a:lnTo>
                  <a:lnTo>
                    <a:pt x="21505" y="1825937"/>
                  </a:lnTo>
                  <a:lnTo>
                    <a:pt x="20035" y="1816807"/>
                  </a:lnTo>
                  <a:lnTo>
                    <a:pt x="18589" y="1807677"/>
                  </a:lnTo>
                  <a:lnTo>
                    <a:pt x="17218" y="1798548"/>
                  </a:lnTo>
                  <a:lnTo>
                    <a:pt x="15898" y="1789418"/>
                  </a:lnTo>
                  <a:lnTo>
                    <a:pt x="14633" y="1780288"/>
                  </a:lnTo>
                  <a:lnTo>
                    <a:pt x="13450" y="1771158"/>
                  </a:lnTo>
                  <a:lnTo>
                    <a:pt x="12299" y="1762029"/>
                  </a:lnTo>
                  <a:lnTo>
                    <a:pt x="11264" y="1752899"/>
                  </a:lnTo>
                  <a:lnTo>
                    <a:pt x="10260" y="1743769"/>
                  </a:lnTo>
                  <a:lnTo>
                    <a:pt x="9357" y="1734640"/>
                  </a:lnTo>
                  <a:lnTo>
                    <a:pt x="8513" y="1725510"/>
                  </a:lnTo>
                  <a:lnTo>
                    <a:pt x="7744" y="1716380"/>
                  </a:lnTo>
                  <a:lnTo>
                    <a:pt x="7068" y="1707251"/>
                  </a:lnTo>
                  <a:lnTo>
                    <a:pt x="6438" y="1698121"/>
                  </a:lnTo>
                  <a:lnTo>
                    <a:pt x="5939" y="1688991"/>
                  </a:lnTo>
                  <a:lnTo>
                    <a:pt x="5474" y="1679862"/>
                  </a:lnTo>
                  <a:lnTo>
                    <a:pt x="5136" y="1670732"/>
                  </a:lnTo>
                  <a:lnTo>
                    <a:pt x="4857" y="1661602"/>
                  </a:lnTo>
                  <a:lnTo>
                    <a:pt x="4670" y="1652473"/>
                  </a:lnTo>
                  <a:lnTo>
                    <a:pt x="4580" y="1643343"/>
                  </a:lnTo>
                  <a:lnTo>
                    <a:pt x="4549" y="1634213"/>
                  </a:lnTo>
                  <a:lnTo>
                    <a:pt x="4653" y="1625083"/>
                  </a:lnTo>
                  <a:lnTo>
                    <a:pt x="4795" y="1615954"/>
                  </a:lnTo>
                  <a:lnTo>
                    <a:pt x="5080" y="1606824"/>
                  </a:lnTo>
                  <a:lnTo>
                    <a:pt x="5420" y="1597694"/>
                  </a:lnTo>
                  <a:lnTo>
                    <a:pt x="5865" y="1588565"/>
                  </a:lnTo>
                  <a:lnTo>
                    <a:pt x="6404" y="1579435"/>
                  </a:lnTo>
                  <a:lnTo>
                    <a:pt x="7011" y="1570305"/>
                  </a:lnTo>
                  <a:lnTo>
                    <a:pt x="7750" y="1561176"/>
                  </a:lnTo>
                  <a:lnTo>
                    <a:pt x="8527" y="1552046"/>
                  </a:lnTo>
                  <a:lnTo>
                    <a:pt x="9456" y="1542916"/>
                  </a:lnTo>
                  <a:lnTo>
                    <a:pt x="10432" y="1533787"/>
                  </a:lnTo>
                  <a:lnTo>
                    <a:pt x="11520" y="1524657"/>
                  </a:lnTo>
                  <a:lnTo>
                    <a:pt x="12693" y="1515527"/>
                  </a:lnTo>
                  <a:lnTo>
                    <a:pt x="13940" y="1506398"/>
                  </a:lnTo>
                  <a:lnTo>
                    <a:pt x="15306" y="1497268"/>
                  </a:lnTo>
                  <a:lnTo>
                    <a:pt x="16710" y="1488138"/>
                  </a:lnTo>
                  <a:lnTo>
                    <a:pt x="18265" y="1479009"/>
                  </a:lnTo>
                  <a:lnTo>
                    <a:pt x="19857" y="1469879"/>
                  </a:lnTo>
                  <a:lnTo>
                    <a:pt x="21561" y="1460749"/>
                  </a:lnTo>
                  <a:lnTo>
                    <a:pt x="23336" y="1451619"/>
                  </a:lnTo>
                  <a:lnTo>
                    <a:pt x="25186" y="1442490"/>
                  </a:lnTo>
                  <a:lnTo>
                    <a:pt x="27139" y="1433360"/>
                  </a:lnTo>
                  <a:lnTo>
                    <a:pt x="29130" y="1424230"/>
                  </a:lnTo>
                  <a:lnTo>
                    <a:pt x="31252" y="1415101"/>
                  </a:lnTo>
                  <a:lnTo>
                    <a:pt x="33406" y="1405971"/>
                  </a:lnTo>
                  <a:lnTo>
                    <a:pt x="35665" y="1396841"/>
                  </a:lnTo>
                  <a:lnTo>
                    <a:pt x="37979" y="1387712"/>
                  </a:lnTo>
                  <a:lnTo>
                    <a:pt x="40364" y="1378582"/>
                  </a:lnTo>
                  <a:lnTo>
                    <a:pt x="42829" y="1369452"/>
                  </a:lnTo>
                  <a:lnTo>
                    <a:pt x="45333" y="1360323"/>
                  </a:lnTo>
                  <a:lnTo>
                    <a:pt x="47941" y="1351193"/>
                  </a:lnTo>
                  <a:lnTo>
                    <a:pt x="50574" y="1342063"/>
                  </a:lnTo>
                  <a:lnTo>
                    <a:pt x="53298" y="1332934"/>
                  </a:lnTo>
                  <a:lnTo>
                    <a:pt x="56061" y="1323804"/>
                  </a:lnTo>
                  <a:lnTo>
                    <a:pt x="58884" y="1314674"/>
                  </a:lnTo>
                  <a:lnTo>
                    <a:pt x="61766" y="1305545"/>
                  </a:lnTo>
                  <a:lnTo>
                    <a:pt x="64681" y="1296415"/>
                  </a:lnTo>
                  <a:lnTo>
                    <a:pt x="67671" y="1287285"/>
                  </a:lnTo>
                  <a:lnTo>
                    <a:pt x="70680" y="1278155"/>
                  </a:lnTo>
                  <a:lnTo>
                    <a:pt x="73759" y="1269026"/>
                  </a:lnTo>
                  <a:lnTo>
                    <a:pt x="76862" y="1259896"/>
                  </a:lnTo>
                  <a:lnTo>
                    <a:pt x="80010" y="1250766"/>
                  </a:lnTo>
                  <a:lnTo>
                    <a:pt x="83195" y="1241637"/>
                  </a:lnTo>
                  <a:lnTo>
                    <a:pt x="86406" y="1232507"/>
                  </a:lnTo>
                  <a:lnTo>
                    <a:pt x="89661" y="1223377"/>
                  </a:lnTo>
                  <a:lnTo>
                    <a:pt x="92929" y="1214248"/>
                  </a:lnTo>
                  <a:lnTo>
                    <a:pt x="96241" y="1205118"/>
                  </a:lnTo>
                  <a:lnTo>
                    <a:pt x="99565" y="1195988"/>
                  </a:lnTo>
                  <a:lnTo>
                    <a:pt x="102916" y="1186859"/>
                  </a:lnTo>
                  <a:lnTo>
                    <a:pt x="106283" y="1177729"/>
                  </a:lnTo>
                  <a:lnTo>
                    <a:pt x="109665" y="1168599"/>
                  </a:lnTo>
                  <a:lnTo>
                    <a:pt x="113065" y="1159470"/>
                  </a:lnTo>
                  <a:lnTo>
                    <a:pt x="116471" y="1150340"/>
                  </a:lnTo>
                  <a:lnTo>
                    <a:pt x="119892" y="1141210"/>
                  </a:lnTo>
                  <a:lnTo>
                    <a:pt x="123316" y="1132080"/>
                  </a:lnTo>
                  <a:lnTo>
                    <a:pt x="126746" y="1122951"/>
                  </a:lnTo>
                  <a:lnTo>
                    <a:pt x="130176" y="1113821"/>
                  </a:lnTo>
                  <a:lnTo>
                    <a:pt x="133607" y="1104691"/>
                  </a:lnTo>
                  <a:lnTo>
                    <a:pt x="137034" y="1095562"/>
                  </a:lnTo>
                  <a:lnTo>
                    <a:pt x="140460" y="1086432"/>
                  </a:lnTo>
                  <a:lnTo>
                    <a:pt x="143873" y="1077302"/>
                  </a:lnTo>
                  <a:lnTo>
                    <a:pt x="147282" y="1068173"/>
                  </a:lnTo>
                  <a:lnTo>
                    <a:pt x="150675" y="1059043"/>
                  </a:lnTo>
                  <a:lnTo>
                    <a:pt x="154058" y="1049913"/>
                  </a:lnTo>
                  <a:lnTo>
                    <a:pt x="157426" y="1040784"/>
                  </a:lnTo>
                  <a:lnTo>
                    <a:pt x="160772" y="1031654"/>
                  </a:lnTo>
                  <a:lnTo>
                    <a:pt x="164109" y="1022524"/>
                  </a:lnTo>
                  <a:lnTo>
                    <a:pt x="167411" y="1013395"/>
                  </a:lnTo>
                  <a:lnTo>
                    <a:pt x="170703" y="1004265"/>
                  </a:lnTo>
                  <a:lnTo>
                    <a:pt x="173960" y="995135"/>
                  </a:lnTo>
                  <a:lnTo>
                    <a:pt x="177197" y="986006"/>
                  </a:lnTo>
                  <a:lnTo>
                    <a:pt x="180405" y="976876"/>
                  </a:lnTo>
                  <a:lnTo>
                    <a:pt x="183581" y="967746"/>
                  </a:lnTo>
                  <a:lnTo>
                    <a:pt x="186736" y="958616"/>
                  </a:lnTo>
                  <a:lnTo>
                    <a:pt x="189842" y="949487"/>
                  </a:lnTo>
                  <a:lnTo>
                    <a:pt x="192934" y="940357"/>
                  </a:lnTo>
                  <a:lnTo>
                    <a:pt x="195972" y="931227"/>
                  </a:lnTo>
                  <a:lnTo>
                    <a:pt x="198987" y="922098"/>
                  </a:lnTo>
                  <a:lnTo>
                    <a:pt x="201959" y="912968"/>
                  </a:lnTo>
                  <a:lnTo>
                    <a:pt x="204892" y="903838"/>
                  </a:lnTo>
                  <a:lnTo>
                    <a:pt x="207796" y="894709"/>
                  </a:lnTo>
                  <a:lnTo>
                    <a:pt x="210641" y="885579"/>
                  </a:lnTo>
                  <a:lnTo>
                    <a:pt x="213469" y="876449"/>
                  </a:lnTo>
                  <a:lnTo>
                    <a:pt x="216228" y="867320"/>
                  </a:lnTo>
                  <a:lnTo>
                    <a:pt x="218964" y="858190"/>
                  </a:lnTo>
                  <a:lnTo>
                    <a:pt x="221647" y="849060"/>
                  </a:lnTo>
                  <a:lnTo>
                    <a:pt x="224287" y="839931"/>
                  </a:lnTo>
                  <a:lnTo>
                    <a:pt x="226891" y="830801"/>
                  </a:lnTo>
                  <a:lnTo>
                    <a:pt x="229433" y="821671"/>
                  </a:lnTo>
                  <a:lnTo>
                    <a:pt x="231956" y="812541"/>
                  </a:lnTo>
                  <a:lnTo>
                    <a:pt x="234399" y="803412"/>
                  </a:lnTo>
                  <a:lnTo>
                    <a:pt x="236821" y="794282"/>
                  </a:lnTo>
                  <a:lnTo>
                    <a:pt x="239182" y="785152"/>
                  </a:lnTo>
                  <a:lnTo>
                    <a:pt x="241501" y="776023"/>
                  </a:lnTo>
                  <a:lnTo>
                    <a:pt x="243779" y="766893"/>
                  </a:lnTo>
                  <a:lnTo>
                    <a:pt x="245996" y="757763"/>
                  </a:lnTo>
                  <a:lnTo>
                    <a:pt x="248190" y="748634"/>
                  </a:lnTo>
                  <a:lnTo>
                    <a:pt x="250304" y="739504"/>
                  </a:lnTo>
                  <a:lnTo>
                    <a:pt x="252397" y="730374"/>
                  </a:lnTo>
                  <a:lnTo>
                    <a:pt x="254425" y="721245"/>
                  </a:lnTo>
                  <a:lnTo>
                    <a:pt x="256415" y="712115"/>
                  </a:lnTo>
                  <a:lnTo>
                    <a:pt x="258360" y="702985"/>
                  </a:lnTo>
                  <a:lnTo>
                    <a:pt x="260248" y="693856"/>
                  </a:lnTo>
                  <a:lnTo>
                    <a:pt x="262111" y="684726"/>
                  </a:lnTo>
                  <a:lnTo>
                    <a:pt x="263898" y="675596"/>
                  </a:lnTo>
                  <a:lnTo>
                    <a:pt x="265666" y="666467"/>
                  </a:lnTo>
                  <a:lnTo>
                    <a:pt x="267367" y="657337"/>
                  </a:lnTo>
                  <a:lnTo>
                    <a:pt x="269036" y="648207"/>
                  </a:lnTo>
                  <a:lnTo>
                    <a:pt x="270658" y="639077"/>
                  </a:lnTo>
                  <a:lnTo>
                    <a:pt x="272230" y="629948"/>
                  </a:lnTo>
                  <a:lnTo>
                    <a:pt x="273774" y="620818"/>
                  </a:lnTo>
                  <a:lnTo>
                    <a:pt x="275252" y="611688"/>
                  </a:lnTo>
                  <a:lnTo>
                    <a:pt x="276712" y="602559"/>
                  </a:lnTo>
                  <a:lnTo>
                    <a:pt x="278106" y="593429"/>
                  </a:lnTo>
                  <a:lnTo>
                    <a:pt x="279474" y="584299"/>
                  </a:lnTo>
                  <a:lnTo>
                    <a:pt x="280796" y="575170"/>
                  </a:lnTo>
                  <a:lnTo>
                    <a:pt x="282076" y="566040"/>
                  </a:lnTo>
                  <a:lnTo>
                    <a:pt x="283327" y="556910"/>
                  </a:lnTo>
                  <a:lnTo>
                    <a:pt x="284521" y="547781"/>
                  </a:lnTo>
                  <a:lnTo>
                    <a:pt x="285700" y="538651"/>
                  </a:lnTo>
                  <a:lnTo>
                    <a:pt x="286817" y="529521"/>
                  </a:lnTo>
                  <a:lnTo>
                    <a:pt x="287914" y="520392"/>
                  </a:lnTo>
                  <a:lnTo>
                    <a:pt x="288967" y="511262"/>
                  </a:lnTo>
                  <a:lnTo>
                    <a:pt x="289986" y="502132"/>
                  </a:lnTo>
                  <a:lnTo>
                    <a:pt x="290977" y="493003"/>
                  </a:lnTo>
                  <a:lnTo>
                    <a:pt x="291922" y="483873"/>
                  </a:lnTo>
                  <a:lnTo>
                    <a:pt x="292853" y="474743"/>
                  </a:lnTo>
                  <a:lnTo>
                    <a:pt x="293728" y="465613"/>
                  </a:lnTo>
                  <a:lnTo>
                    <a:pt x="294589" y="456484"/>
                  </a:lnTo>
                  <a:lnTo>
                    <a:pt x="295409" y="447354"/>
                  </a:lnTo>
                  <a:lnTo>
                    <a:pt x="296203" y="438224"/>
                  </a:lnTo>
                  <a:lnTo>
                    <a:pt x="296971" y="429095"/>
                  </a:lnTo>
                  <a:lnTo>
                    <a:pt x="297702" y="419965"/>
                  </a:lnTo>
                  <a:lnTo>
                    <a:pt x="298420" y="410835"/>
                  </a:lnTo>
                  <a:lnTo>
                    <a:pt x="299091" y="401706"/>
                  </a:lnTo>
                  <a:lnTo>
                    <a:pt x="299752" y="392576"/>
                  </a:lnTo>
                  <a:lnTo>
                    <a:pt x="300377" y="383446"/>
                  </a:lnTo>
                  <a:lnTo>
                    <a:pt x="300983" y="374317"/>
                  </a:lnTo>
                  <a:lnTo>
                    <a:pt x="301564" y="365187"/>
                  </a:lnTo>
                  <a:lnTo>
                    <a:pt x="302118" y="356057"/>
                  </a:lnTo>
                  <a:lnTo>
                    <a:pt x="302659" y="346928"/>
                  </a:lnTo>
                  <a:lnTo>
                    <a:pt x="303164" y="337798"/>
                  </a:lnTo>
                  <a:lnTo>
                    <a:pt x="303661" y="328668"/>
                  </a:lnTo>
                  <a:lnTo>
                    <a:pt x="304127" y="319538"/>
                  </a:lnTo>
                  <a:lnTo>
                    <a:pt x="304578" y="310409"/>
                  </a:lnTo>
                  <a:lnTo>
                    <a:pt x="305010" y="301279"/>
                  </a:lnTo>
                  <a:lnTo>
                    <a:pt x="305420" y="292149"/>
                  </a:lnTo>
                  <a:lnTo>
                    <a:pt x="305819" y="283020"/>
                  </a:lnTo>
                  <a:lnTo>
                    <a:pt x="306191" y="273890"/>
                  </a:lnTo>
                  <a:lnTo>
                    <a:pt x="306556" y="264760"/>
                  </a:lnTo>
                  <a:lnTo>
                    <a:pt x="306896" y="255631"/>
                  </a:lnTo>
                  <a:lnTo>
                    <a:pt x="307226" y="246501"/>
                  </a:lnTo>
                  <a:lnTo>
                    <a:pt x="307539" y="237371"/>
                  </a:lnTo>
                  <a:lnTo>
                    <a:pt x="307837" y="228242"/>
                  </a:lnTo>
                  <a:lnTo>
                    <a:pt x="308124" y="219112"/>
                  </a:lnTo>
                  <a:lnTo>
                    <a:pt x="308393" y="209982"/>
                  </a:lnTo>
                  <a:lnTo>
                    <a:pt x="308655" y="200853"/>
                  </a:lnTo>
                  <a:lnTo>
                    <a:pt x="308898" y="191723"/>
                  </a:lnTo>
                  <a:lnTo>
                    <a:pt x="309134" y="182593"/>
                  </a:lnTo>
                  <a:lnTo>
                    <a:pt x="309356" y="173464"/>
                  </a:lnTo>
                  <a:lnTo>
                    <a:pt x="309568" y="164334"/>
                  </a:lnTo>
                  <a:lnTo>
                    <a:pt x="309771" y="155204"/>
                  </a:lnTo>
                  <a:lnTo>
                    <a:pt x="309960" y="146074"/>
                  </a:lnTo>
                  <a:lnTo>
                    <a:pt x="310145" y="136945"/>
                  </a:lnTo>
                  <a:lnTo>
                    <a:pt x="310314" y="127815"/>
                  </a:lnTo>
                  <a:lnTo>
                    <a:pt x="310480" y="118685"/>
                  </a:lnTo>
                  <a:lnTo>
                    <a:pt x="310634" y="109556"/>
                  </a:lnTo>
                  <a:lnTo>
                    <a:pt x="310781" y="100426"/>
                  </a:lnTo>
                  <a:lnTo>
                    <a:pt x="310922" y="91296"/>
                  </a:lnTo>
                  <a:lnTo>
                    <a:pt x="311052" y="82167"/>
                  </a:lnTo>
                  <a:lnTo>
                    <a:pt x="311180" y="73037"/>
                  </a:lnTo>
                  <a:lnTo>
                    <a:pt x="311296" y="63907"/>
                  </a:lnTo>
                  <a:lnTo>
                    <a:pt x="311409" y="54778"/>
                  </a:lnTo>
                  <a:lnTo>
                    <a:pt x="311514" y="45648"/>
                  </a:lnTo>
                  <a:lnTo>
                    <a:pt x="311614" y="36518"/>
                  </a:lnTo>
                  <a:lnTo>
                    <a:pt x="311709" y="27389"/>
                  </a:lnTo>
                  <a:lnTo>
                    <a:pt x="311798" y="18259"/>
                  </a:lnTo>
                  <a:lnTo>
                    <a:pt x="311884" y="9129"/>
                  </a:lnTo>
                  <a:lnTo>
                    <a:pt x="311962" y="0"/>
                  </a:lnTo>
                  <a:lnTo>
                    <a:pt x="314348" y="0"/>
                  </a:lnTo>
                  <a:lnTo>
                    <a:pt x="314426" y="9129"/>
                  </a:lnTo>
                  <a:lnTo>
                    <a:pt x="314512" y="18259"/>
                  </a:lnTo>
                  <a:lnTo>
                    <a:pt x="314601" y="27389"/>
                  </a:lnTo>
                  <a:lnTo>
                    <a:pt x="314695" y="36518"/>
                  </a:lnTo>
                  <a:lnTo>
                    <a:pt x="314796" y="45648"/>
                  </a:lnTo>
                  <a:lnTo>
                    <a:pt x="314901" y="54778"/>
                  </a:lnTo>
                  <a:lnTo>
                    <a:pt x="315014" y="63907"/>
                  </a:lnTo>
                  <a:lnTo>
                    <a:pt x="315130" y="73037"/>
                  </a:lnTo>
                  <a:lnTo>
                    <a:pt x="315257" y="82167"/>
                  </a:lnTo>
                  <a:lnTo>
                    <a:pt x="315388" y="91296"/>
                  </a:lnTo>
                  <a:lnTo>
                    <a:pt x="315529" y="100426"/>
                  </a:lnTo>
                  <a:lnTo>
                    <a:pt x="315676" y="109556"/>
                  </a:lnTo>
                  <a:lnTo>
                    <a:pt x="315830" y="118685"/>
                  </a:lnTo>
                  <a:lnTo>
                    <a:pt x="315995" y="127815"/>
                  </a:lnTo>
                  <a:lnTo>
                    <a:pt x="316165" y="136945"/>
                  </a:lnTo>
                  <a:lnTo>
                    <a:pt x="316350" y="146074"/>
                  </a:lnTo>
                  <a:lnTo>
                    <a:pt x="316539" y="155204"/>
                  </a:lnTo>
                  <a:lnTo>
                    <a:pt x="316742" y="164334"/>
                  </a:lnTo>
                  <a:lnTo>
                    <a:pt x="316954" y="173464"/>
                  </a:lnTo>
                  <a:lnTo>
                    <a:pt x="317176" y="182593"/>
                  </a:lnTo>
                  <a:lnTo>
                    <a:pt x="317412" y="191723"/>
                  </a:lnTo>
                  <a:lnTo>
                    <a:pt x="317654" y="200853"/>
                  </a:lnTo>
                  <a:lnTo>
                    <a:pt x="317917" y="209982"/>
                  </a:lnTo>
                  <a:lnTo>
                    <a:pt x="318185" y="219112"/>
                  </a:lnTo>
                  <a:lnTo>
                    <a:pt x="318473" y="228242"/>
                  </a:lnTo>
                  <a:lnTo>
                    <a:pt x="318771" y="237371"/>
                  </a:lnTo>
                  <a:lnTo>
                    <a:pt x="319084" y="246501"/>
                  </a:lnTo>
                  <a:lnTo>
                    <a:pt x="319414" y="255631"/>
                  </a:lnTo>
                  <a:lnTo>
                    <a:pt x="319754" y="264760"/>
                  </a:lnTo>
                  <a:lnTo>
                    <a:pt x="320119" y="273890"/>
                  </a:lnTo>
                  <a:lnTo>
                    <a:pt x="320491" y="283020"/>
                  </a:lnTo>
                  <a:lnTo>
                    <a:pt x="320890" y="292149"/>
                  </a:lnTo>
                  <a:lnTo>
                    <a:pt x="321300" y="301279"/>
                  </a:lnTo>
                  <a:lnTo>
                    <a:pt x="321731" y="310409"/>
                  </a:lnTo>
                  <a:lnTo>
                    <a:pt x="322183" y="319538"/>
                  </a:lnTo>
                  <a:lnTo>
                    <a:pt x="322649" y="328668"/>
                  </a:lnTo>
                  <a:lnTo>
                    <a:pt x="323145" y="337798"/>
                  </a:lnTo>
                  <a:lnTo>
                    <a:pt x="323651" y="346928"/>
                  </a:lnTo>
                  <a:lnTo>
                    <a:pt x="324192" y="356057"/>
                  </a:lnTo>
                  <a:lnTo>
                    <a:pt x="324745" y="365187"/>
                  </a:lnTo>
                  <a:lnTo>
                    <a:pt x="325327" y="374317"/>
                  </a:lnTo>
                  <a:lnTo>
                    <a:pt x="325933" y="383446"/>
                  </a:lnTo>
                  <a:lnTo>
                    <a:pt x="326558" y="392576"/>
                  </a:lnTo>
                  <a:lnTo>
                    <a:pt x="327218" y="401706"/>
                  </a:lnTo>
                  <a:lnTo>
                    <a:pt x="327890" y="410835"/>
                  </a:lnTo>
                  <a:lnTo>
                    <a:pt x="328608" y="419965"/>
                  </a:lnTo>
                  <a:lnTo>
                    <a:pt x="329339" y="429095"/>
                  </a:lnTo>
                  <a:lnTo>
                    <a:pt x="330107" y="438224"/>
                  </a:lnTo>
                  <a:lnTo>
                    <a:pt x="330901" y="447354"/>
                  </a:lnTo>
                  <a:lnTo>
                    <a:pt x="331721" y="456484"/>
                  </a:lnTo>
                  <a:lnTo>
                    <a:pt x="332582" y="465613"/>
                  </a:lnTo>
                  <a:lnTo>
                    <a:pt x="333457" y="474743"/>
                  </a:lnTo>
                  <a:lnTo>
                    <a:pt x="334388" y="483873"/>
                  </a:lnTo>
                  <a:lnTo>
                    <a:pt x="335332" y="493003"/>
                  </a:lnTo>
                  <a:lnTo>
                    <a:pt x="336324" y="502132"/>
                  </a:lnTo>
                  <a:lnTo>
                    <a:pt x="337343" y="511262"/>
                  </a:lnTo>
                  <a:lnTo>
                    <a:pt x="338396" y="520392"/>
                  </a:lnTo>
                  <a:lnTo>
                    <a:pt x="339493" y="529521"/>
                  </a:lnTo>
                  <a:lnTo>
                    <a:pt x="340610" y="538651"/>
                  </a:lnTo>
                  <a:lnTo>
                    <a:pt x="341788" y="547781"/>
                  </a:lnTo>
                  <a:lnTo>
                    <a:pt x="342983" y="556910"/>
                  </a:lnTo>
                  <a:lnTo>
                    <a:pt x="344234" y="566040"/>
                  </a:lnTo>
                  <a:lnTo>
                    <a:pt x="345514" y="575170"/>
                  </a:lnTo>
                  <a:lnTo>
                    <a:pt x="346836" y="584299"/>
                  </a:lnTo>
                  <a:lnTo>
                    <a:pt x="348204" y="593429"/>
                  </a:lnTo>
                  <a:lnTo>
                    <a:pt x="349598" y="602559"/>
                  </a:lnTo>
                  <a:lnTo>
                    <a:pt x="351058" y="611688"/>
                  </a:lnTo>
                  <a:lnTo>
                    <a:pt x="352536" y="620818"/>
                  </a:lnTo>
                  <a:lnTo>
                    <a:pt x="354080" y="629948"/>
                  </a:lnTo>
                  <a:lnTo>
                    <a:pt x="355652" y="639077"/>
                  </a:lnTo>
                  <a:lnTo>
                    <a:pt x="357274" y="648207"/>
                  </a:lnTo>
                  <a:lnTo>
                    <a:pt x="358943" y="657337"/>
                  </a:lnTo>
                  <a:lnTo>
                    <a:pt x="360644" y="666467"/>
                  </a:lnTo>
                  <a:lnTo>
                    <a:pt x="362412" y="675596"/>
                  </a:lnTo>
                  <a:lnTo>
                    <a:pt x="364199" y="684726"/>
                  </a:lnTo>
                  <a:lnTo>
                    <a:pt x="366062" y="693856"/>
                  </a:lnTo>
                  <a:lnTo>
                    <a:pt x="367950" y="702985"/>
                  </a:lnTo>
                  <a:lnTo>
                    <a:pt x="369895" y="712115"/>
                  </a:lnTo>
                  <a:lnTo>
                    <a:pt x="371885" y="721245"/>
                  </a:lnTo>
                  <a:lnTo>
                    <a:pt x="373913" y="730374"/>
                  </a:lnTo>
                  <a:lnTo>
                    <a:pt x="376006" y="739504"/>
                  </a:lnTo>
                  <a:lnTo>
                    <a:pt x="378120" y="748634"/>
                  </a:lnTo>
                  <a:lnTo>
                    <a:pt x="380314" y="757763"/>
                  </a:lnTo>
                  <a:lnTo>
                    <a:pt x="382531" y="766893"/>
                  </a:lnTo>
                  <a:lnTo>
                    <a:pt x="384808" y="776023"/>
                  </a:lnTo>
                  <a:lnTo>
                    <a:pt x="387128" y="785152"/>
                  </a:lnTo>
                  <a:lnTo>
                    <a:pt x="389489" y="794282"/>
                  </a:lnTo>
                  <a:lnTo>
                    <a:pt x="391911" y="803412"/>
                  </a:lnTo>
                  <a:lnTo>
                    <a:pt x="394354" y="812541"/>
                  </a:lnTo>
                  <a:lnTo>
                    <a:pt x="396877" y="821671"/>
                  </a:lnTo>
                  <a:lnTo>
                    <a:pt x="399419" y="830801"/>
                  </a:lnTo>
                  <a:lnTo>
                    <a:pt x="402023" y="839931"/>
                  </a:lnTo>
                  <a:lnTo>
                    <a:pt x="404663" y="849060"/>
                  </a:lnTo>
                  <a:lnTo>
                    <a:pt x="407346" y="858190"/>
                  </a:lnTo>
                  <a:lnTo>
                    <a:pt x="410082" y="867320"/>
                  </a:lnTo>
                  <a:lnTo>
                    <a:pt x="412840" y="876449"/>
                  </a:lnTo>
                  <a:lnTo>
                    <a:pt x="415669" y="885579"/>
                  </a:lnTo>
                  <a:lnTo>
                    <a:pt x="418514" y="894709"/>
                  </a:lnTo>
                  <a:lnTo>
                    <a:pt x="421418" y="903838"/>
                  </a:lnTo>
                  <a:lnTo>
                    <a:pt x="424351" y="912968"/>
                  </a:lnTo>
                  <a:lnTo>
                    <a:pt x="427323" y="922098"/>
                  </a:lnTo>
                  <a:lnTo>
                    <a:pt x="430338" y="931227"/>
                  </a:lnTo>
                  <a:lnTo>
                    <a:pt x="433376" y="940357"/>
                  </a:lnTo>
                  <a:lnTo>
                    <a:pt x="436468" y="949487"/>
                  </a:lnTo>
                  <a:lnTo>
                    <a:pt x="439574" y="958616"/>
                  </a:lnTo>
                  <a:lnTo>
                    <a:pt x="442729" y="967746"/>
                  </a:lnTo>
                  <a:lnTo>
                    <a:pt x="445904" y="976876"/>
                  </a:lnTo>
                  <a:lnTo>
                    <a:pt x="449113" y="986006"/>
                  </a:lnTo>
                  <a:lnTo>
                    <a:pt x="452350" y="995135"/>
                  </a:lnTo>
                  <a:lnTo>
                    <a:pt x="455607" y="1004265"/>
                  </a:lnTo>
                  <a:lnTo>
                    <a:pt x="458899" y="1013395"/>
                  </a:lnTo>
                  <a:lnTo>
                    <a:pt x="462201" y="1022524"/>
                  </a:lnTo>
                  <a:lnTo>
                    <a:pt x="465538" y="1031654"/>
                  </a:lnTo>
                  <a:lnTo>
                    <a:pt x="468884" y="1040784"/>
                  </a:lnTo>
                  <a:lnTo>
                    <a:pt x="472252" y="1049913"/>
                  </a:lnTo>
                  <a:lnTo>
                    <a:pt x="475634" y="1059043"/>
                  </a:lnTo>
                  <a:lnTo>
                    <a:pt x="479028" y="1068173"/>
                  </a:lnTo>
                  <a:lnTo>
                    <a:pt x="482437" y="1077302"/>
                  </a:lnTo>
                  <a:lnTo>
                    <a:pt x="485850" y="1086432"/>
                  </a:lnTo>
                  <a:lnTo>
                    <a:pt x="489275" y="1095562"/>
                  </a:lnTo>
                  <a:lnTo>
                    <a:pt x="492702" y="1104691"/>
                  </a:lnTo>
                  <a:lnTo>
                    <a:pt x="496134" y="1113821"/>
                  </a:lnTo>
                  <a:lnTo>
                    <a:pt x="499564" y="1122951"/>
                  </a:lnTo>
                  <a:lnTo>
                    <a:pt x="502994" y="1132080"/>
                  </a:lnTo>
                  <a:lnTo>
                    <a:pt x="506418" y="1141210"/>
                  </a:lnTo>
                  <a:lnTo>
                    <a:pt x="509839" y="1150340"/>
                  </a:lnTo>
                  <a:lnTo>
                    <a:pt x="513245" y="1159470"/>
                  </a:lnTo>
                  <a:lnTo>
                    <a:pt x="516645" y="1168599"/>
                  </a:lnTo>
                  <a:lnTo>
                    <a:pt x="520027" y="1177729"/>
                  </a:lnTo>
                  <a:lnTo>
                    <a:pt x="523394" y="1186859"/>
                  </a:lnTo>
                  <a:lnTo>
                    <a:pt x="526745" y="1195988"/>
                  </a:lnTo>
                  <a:lnTo>
                    <a:pt x="530069" y="1205118"/>
                  </a:lnTo>
                  <a:lnTo>
                    <a:pt x="533380" y="1214248"/>
                  </a:lnTo>
                  <a:lnTo>
                    <a:pt x="536649" y="1223377"/>
                  </a:lnTo>
                  <a:lnTo>
                    <a:pt x="539904" y="1232507"/>
                  </a:lnTo>
                  <a:lnTo>
                    <a:pt x="543115" y="1241637"/>
                  </a:lnTo>
                  <a:lnTo>
                    <a:pt x="546300" y="1250766"/>
                  </a:lnTo>
                  <a:lnTo>
                    <a:pt x="549448" y="1259896"/>
                  </a:lnTo>
                  <a:lnTo>
                    <a:pt x="552551" y="1269026"/>
                  </a:lnTo>
                  <a:lnTo>
                    <a:pt x="555629" y="1278155"/>
                  </a:lnTo>
                  <a:lnTo>
                    <a:pt x="558639" y="1287285"/>
                  </a:lnTo>
                  <a:lnTo>
                    <a:pt x="561628" y="1296415"/>
                  </a:lnTo>
                  <a:lnTo>
                    <a:pt x="564544" y="1305545"/>
                  </a:lnTo>
                  <a:lnTo>
                    <a:pt x="567426" y="1314674"/>
                  </a:lnTo>
                  <a:lnTo>
                    <a:pt x="570249" y="1323804"/>
                  </a:lnTo>
                  <a:lnTo>
                    <a:pt x="573012" y="1332934"/>
                  </a:lnTo>
                  <a:lnTo>
                    <a:pt x="575736" y="1342063"/>
                  </a:lnTo>
                  <a:lnTo>
                    <a:pt x="578369" y="1351193"/>
                  </a:lnTo>
                  <a:lnTo>
                    <a:pt x="580977" y="1360323"/>
                  </a:lnTo>
                  <a:lnTo>
                    <a:pt x="583481" y="1369452"/>
                  </a:lnTo>
                  <a:lnTo>
                    <a:pt x="585946" y="1378582"/>
                  </a:lnTo>
                  <a:lnTo>
                    <a:pt x="588330" y="1387712"/>
                  </a:lnTo>
                  <a:lnTo>
                    <a:pt x="590644" y="1396841"/>
                  </a:lnTo>
                  <a:lnTo>
                    <a:pt x="592903" y="1405971"/>
                  </a:lnTo>
                  <a:lnTo>
                    <a:pt x="595057" y="1415101"/>
                  </a:lnTo>
                  <a:lnTo>
                    <a:pt x="597180" y="1424230"/>
                  </a:lnTo>
                  <a:lnTo>
                    <a:pt x="599171" y="1433360"/>
                  </a:lnTo>
                  <a:lnTo>
                    <a:pt x="601123" y="1442490"/>
                  </a:lnTo>
                  <a:lnTo>
                    <a:pt x="602974" y="1451619"/>
                  </a:lnTo>
                  <a:lnTo>
                    <a:pt x="604749" y="1460749"/>
                  </a:lnTo>
                  <a:lnTo>
                    <a:pt x="606453" y="1469879"/>
                  </a:lnTo>
                  <a:lnTo>
                    <a:pt x="608045" y="1479009"/>
                  </a:lnTo>
                  <a:lnTo>
                    <a:pt x="609600" y="1488138"/>
                  </a:lnTo>
                  <a:lnTo>
                    <a:pt x="611004" y="1497268"/>
                  </a:lnTo>
                  <a:lnTo>
                    <a:pt x="612370" y="1506398"/>
                  </a:lnTo>
                  <a:lnTo>
                    <a:pt x="613617" y="1515527"/>
                  </a:lnTo>
                  <a:lnTo>
                    <a:pt x="614789" y="1524657"/>
                  </a:lnTo>
                  <a:lnTo>
                    <a:pt x="615878" y="1533787"/>
                  </a:lnTo>
                  <a:lnTo>
                    <a:pt x="616854" y="1542916"/>
                  </a:lnTo>
                  <a:lnTo>
                    <a:pt x="617783" y="1552046"/>
                  </a:lnTo>
                  <a:lnTo>
                    <a:pt x="618560" y="1561176"/>
                  </a:lnTo>
                  <a:lnTo>
                    <a:pt x="619299" y="1570305"/>
                  </a:lnTo>
                  <a:lnTo>
                    <a:pt x="619906" y="1579435"/>
                  </a:lnTo>
                  <a:lnTo>
                    <a:pt x="620445" y="1588565"/>
                  </a:lnTo>
                  <a:lnTo>
                    <a:pt x="620890" y="1597694"/>
                  </a:lnTo>
                  <a:lnTo>
                    <a:pt x="621230" y="1606824"/>
                  </a:lnTo>
                  <a:lnTo>
                    <a:pt x="621515" y="1615954"/>
                  </a:lnTo>
                  <a:lnTo>
                    <a:pt x="621657" y="1625083"/>
                  </a:lnTo>
                  <a:lnTo>
                    <a:pt x="621761" y="1634213"/>
                  </a:lnTo>
                  <a:lnTo>
                    <a:pt x="621730" y="1643343"/>
                  </a:lnTo>
                  <a:lnTo>
                    <a:pt x="621640" y="1652473"/>
                  </a:lnTo>
                  <a:lnTo>
                    <a:pt x="621453" y="1661602"/>
                  </a:lnTo>
                  <a:lnTo>
                    <a:pt x="621174" y="1670732"/>
                  </a:lnTo>
                  <a:lnTo>
                    <a:pt x="620835" y="1679862"/>
                  </a:lnTo>
                  <a:lnTo>
                    <a:pt x="620371" y="1688991"/>
                  </a:lnTo>
                  <a:lnTo>
                    <a:pt x="619872" y="1698121"/>
                  </a:lnTo>
                  <a:lnTo>
                    <a:pt x="619242" y="1707251"/>
                  </a:lnTo>
                  <a:lnTo>
                    <a:pt x="618566" y="1716380"/>
                  </a:lnTo>
                  <a:lnTo>
                    <a:pt x="617797" y="1725510"/>
                  </a:lnTo>
                  <a:lnTo>
                    <a:pt x="616953" y="1734640"/>
                  </a:lnTo>
                  <a:lnTo>
                    <a:pt x="616050" y="1743769"/>
                  </a:lnTo>
                  <a:lnTo>
                    <a:pt x="615045" y="1752899"/>
                  </a:lnTo>
                  <a:lnTo>
                    <a:pt x="614010" y="1762029"/>
                  </a:lnTo>
                  <a:lnTo>
                    <a:pt x="612860" y="1771158"/>
                  </a:lnTo>
                  <a:lnTo>
                    <a:pt x="611677" y="1780288"/>
                  </a:lnTo>
                  <a:lnTo>
                    <a:pt x="610412" y="1789418"/>
                  </a:lnTo>
                  <a:lnTo>
                    <a:pt x="609092" y="1798548"/>
                  </a:lnTo>
                  <a:lnTo>
                    <a:pt x="607721" y="1807677"/>
                  </a:lnTo>
                  <a:lnTo>
                    <a:pt x="606275" y="1816807"/>
                  </a:lnTo>
                  <a:lnTo>
                    <a:pt x="604805" y="1825937"/>
                  </a:lnTo>
                  <a:lnTo>
                    <a:pt x="603246" y="1835066"/>
                  </a:lnTo>
                  <a:lnTo>
                    <a:pt x="601666" y="1844196"/>
                  </a:lnTo>
                  <a:lnTo>
                    <a:pt x="600025" y="1853326"/>
                  </a:lnTo>
                  <a:lnTo>
                    <a:pt x="598349" y="1862455"/>
                  </a:lnTo>
                  <a:lnTo>
                    <a:pt x="596634" y="1871585"/>
                  </a:lnTo>
                  <a:lnTo>
                    <a:pt x="594875" y="1880715"/>
                  </a:lnTo>
                  <a:lnTo>
                    <a:pt x="593097" y="1889844"/>
                  </a:lnTo>
                  <a:lnTo>
                    <a:pt x="591268" y="1898974"/>
                  </a:lnTo>
                  <a:lnTo>
                    <a:pt x="589428" y="1908104"/>
                  </a:lnTo>
                  <a:lnTo>
                    <a:pt x="587552" y="1917233"/>
                  </a:lnTo>
                  <a:lnTo>
                    <a:pt x="585662" y="1926363"/>
                  </a:lnTo>
                  <a:lnTo>
                    <a:pt x="583752" y="1935493"/>
                  </a:lnTo>
                  <a:lnTo>
                    <a:pt x="581826" y="1944622"/>
                  </a:lnTo>
                  <a:lnTo>
                    <a:pt x="579892" y="1953752"/>
                  </a:lnTo>
                  <a:lnTo>
                    <a:pt x="577945" y="1962882"/>
                  </a:lnTo>
                  <a:lnTo>
                    <a:pt x="575997" y="1972012"/>
                  </a:lnTo>
                  <a:lnTo>
                    <a:pt x="574045" y="1981141"/>
                  </a:lnTo>
                  <a:lnTo>
                    <a:pt x="572095" y="1990271"/>
                  </a:lnTo>
                  <a:lnTo>
                    <a:pt x="570149" y="1999401"/>
                  </a:lnTo>
                  <a:lnTo>
                    <a:pt x="568214" y="2008530"/>
                  </a:lnTo>
                  <a:lnTo>
                    <a:pt x="566284" y="2017660"/>
                  </a:lnTo>
                  <a:lnTo>
                    <a:pt x="564377" y="2026790"/>
                  </a:lnTo>
                  <a:lnTo>
                    <a:pt x="562478" y="2035919"/>
                  </a:lnTo>
                  <a:lnTo>
                    <a:pt x="560611" y="2045049"/>
                  </a:lnTo>
                  <a:lnTo>
                    <a:pt x="558759" y="2054179"/>
                  </a:lnTo>
                  <a:lnTo>
                    <a:pt x="556939" y="2063308"/>
                  </a:lnTo>
                  <a:lnTo>
                    <a:pt x="555149" y="2072438"/>
                  </a:lnTo>
                  <a:lnTo>
                    <a:pt x="553383" y="2081568"/>
                  </a:lnTo>
                  <a:lnTo>
                    <a:pt x="551670" y="2090697"/>
                  </a:lnTo>
                  <a:lnTo>
                    <a:pt x="549972" y="2099827"/>
                  </a:lnTo>
                  <a:lnTo>
                    <a:pt x="548344" y="2108957"/>
                  </a:lnTo>
                  <a:lnTo>
                    <a:pt x="546738" y="2118087"/>
                  </a:lnTo>
                  <a:lnTo>
                    <a:pt x="545192" y="2127216"/>
                  </a:lnTo>
                  <a:lnTo>
                    <a:pt x="543692" y="2136346"/>
                  </a:lnTo>
                  <a:lnTo>
                    <a:pt x="542235" y="2145476"/>
                  </a:lnTo>
                  <a:lnTo>
                    <a:pt x="540852" y="2154605"/>
                  </a:lnTo>
                  <a:lnTo>
                    <a:pt x="539492" y="2163735"/>
                  </a:lnTo>
                  <a:lnTo>
                    <a:pt x="538236" y="2172865"/>
                  </a:lnTo>
                  <a:lnTo>
                    <a:pt x="537007" y="2181994"/>
                  </a:lnTo>
                  <a:lnTo>
                    <a:pt x="535862" y="2191124"/>
                  </a:lnTo>
                  <a:lnTo>
                    <a:pt x="534773" y="2200254"/>
                  </a:lnTo>
                  <a:lnTo>
                    <a:pt x="533745" y="2209383"/>
                  </a:lnTo>
                  <a:lnTo>
                    <a:pt x="532804" y="2218513"/>
                  </a:lnTo>
                  <a:lnTo>
                    <a:pt x="531898" y="2227643"/>
                  </a:lnTo>
                  <a:lnTo>
                    <a:pt x="531113" y="2236772"/>
                  </a:lnTo>
                  <a:lnTo>
                    <a:pt x="530359" y="2245902"/>
                  </a:lnTo>
                  <a:lnTo>
                    <a:pt x="529711" y="2255032"/>
                  </a:lnTo>
                  <a:lnTo>
                    <a:pt x="529121" y="2264161"/>
                  </a:lnTo>
                  <a:lnTo>
                    <a:pt x="528609" y="2273291"/>
                  </a:lnTo>
                  <a:lnTo>
                    <a:pt x="528187" y="2282421"/>
                  </a:lnTo>
                  <a:lnTo>
                    <a:pt x="527812" y="2291551"/>
                  </a:lnTo>
                  <a:lnTo>
                    <a:pt x="527563" y="2300680"/>
                  </a:lnTo>
                  <a:lnTo>
                    <a:pt x="527348" y="2309810"/>
                  </a:lnTo>
                  <a:lnTo>
                    <a:pt x="527254" y="2318940"/>
                  </a:lnTo>
                  <a:lnTo>
                    <a:pt x="527214" y="2328069"/>
                  </a:lnTo>
                  <a:lnTo>
                    <a:pt x="527262" y="2337199"/>
                  </a:lnTo>
                  <a:lnTo>
                    <a:pt x="527397" y="2346329"/>
                  </a:lnTo>
                  <a:lnTo>
                    <a:pt x="527587" y="2355458"/>
                  </a:lnTo>
                  <a:lnTo>
                    <a:pt x="527898" y="2364588"/>
                  </a:lnTo>
                  <a:lnTo>
                    <a:pt x="528243" y="2373718"/>
                  </a:lnTo>
                  <a:lnTo>
                    <a:pt x="528714" y="2382847"/>
                  </a:lnTo>
                  <a:lnTo>
                    <a:pt x="529231" y="2391977"/>
                  </a:lnTo>
                  <a:lnTo>
                    <a:pt x="529840" y="2401107"/>
                  </a:lnTo>
                  <a:lnTo>
                    <a:pt x="530526" y="2410236"/>
                  </a:lnTo>
                  <a:lnTo>
                    <a:pt x="531270" y="2419366"/>
                  </a:lnTo>
                  <a:lnTo>
                    <a:pt x="532121" y="2428496"/>
                  </a:lnTo>
                  <a:lnTo>
                    <a:pt x="533003" y="2437625"/>
                  </a:lnTo>
                  <a:lnTo>
                    <a:pt x="534006" y="2446755"/>
                  </a:lnTo>
                  <a:lnTo>
                    <a:pt x="535044" y="2455885"/>
                  </a:lnTo>
                  <a:lnTo>
                    <a:pt x="536169" y="2465015"/>
                  </a:lnTo>
                  <a:lnTo>
                    <a:pt x="537356" y="2474144"/>
                  </a:lnTo>
                  <a:lnTo>
                    <a:pt x="538599" y="2483274"/>
                  </a:lnTo>
                  <a:lnTo>
                    <a:pt x="539926" y="2492404"/>
                  </a:lnTo>
                  <a:lnTo>
                    <a:pt x="541280" y="2501533"/>
                  </a:lnTo>
                  <a:lnTo>
                    <a:pt x="542738" y="2510663"/>
                  </a:lnTo>
                  <a:lnTo>
                    <a:pt x="544220" y="2519793"/>
                  </a:lnTo>
                  <a:lnTo>
                    <a:pt x="545775" y="2528922"/>
                  </a:lnTo>
                  <a:lnTo>
                    <a:pt x="547373" y="2538052"/>
                  </a:lnTo>
                  <a:lnTo>
                    <a:pt x="549018" y="2547182"/>
                  </a:lnTo>
                  <a:lnTo>
                    <a:pt x="550721" y="2556311"/>
                  </a:lnTo>
                  <a:lnTo>
                    <a:pt x="552447" y="2565441"/>
                  </a:lnTo>
                  <a:lnTo>
                    <a:pt x="554242" y="2574571"/>
                  </a:lnTo>
                  <a:lnTo>
                    <a:pt x="556053" y="2583700"/>
                  </a:lnTo>
                  <a:lnTo>
                    <a:pt x="557915" y="2592830"/>
                  </a:lnTo>
                  <a:lnTo>
                    <a:pt x="559801" y="2601960"/>
                  </a:lnTo>
                  <a:lnTo>
                    <a:pt x="561717" y="2611090"/>
                  </a:lnTo>
                  <a:lnTo>
                    <a:pt x="563663" y="2620219"/>
                  </a:lnTo>
                  <a:lnTo>
                    <a:pt x="565624" y="2629349"/>
                  </a:lnTo>
                  <a:lnTo>
                    <a:pt x="567616" y="2638479"/>
                  </a:lnTo>
                  <a:lnTo>
                    <a:pt x="569615" y="2647608"/>
                  </a:lnTo>
                  <a:lnTo>
                    <a:pt x="571635" y="2656738"/>
                  </a:lnTo>
                  <a:lnTo>
                    <a:pt x="573660" y="2665868"/>
                  </a:lnTo>
                  <a:lnTo>
                    <a:pt x="575694" y="2674997"/>
                  </a:lnTo>
                  <a:lnTo>
                    <a:pt x="577729" y="2684127"/>
                  </a:lnTo>
                  <a:lnTo>
                    <a:pt x="579766" y="2693257"/>
                  </a:lnTo>
                  <a:lnTo>
                    <a:pt x="581797" y="2702386"/>
                  </a:lnTo>
                  <a:lnTo>
                    <a:pt x="583825" y="2711516"/>
                  </a:lnTo>
                  <a:lnTo>
                    <a:pt x="585837" y="2720646"/>
                  </a:lnTo>
                  <a:lnTo>
                    <a:pt x="587840" y="2729775"/>
                  </a:lnTo>
                  <a:lnTo>
                    <a:pt x="589823" y="2738905"/>
                  </a:lnTo>
                  <a:lnTo>
                    <a:pt x="591785" y="2748035"/>
                  </a:lnTo>
                  <a:lnTo>
                    <a:pt x="593730" y="2757164"/>
                  </a:lnTo>
                  <a:lnTo>
                    <a:pt x="595635" y="2766294"/>
                  </a:lnTo>
                  <a:lnTo>
                    <a:pt x="597527" y="2775424"/>
                  </a:lnTo>
                  <a:lnTo>
                    <a:pt x="599364" y="2784554"/>
                  </a:lnTo>
                  <a:lnTo>
                    <a:pt x="601180" y="2793683"/>
                  </a:lnTo>
                  <a:lnTo>
                    <a:pt x="602947" y="2802813"/>
                  </a:lnTo>
                  <a:lnTo>
                    <a:pt x="604673" y="2811943"/>
                  </a:lnTo>
                  <a:lnTo>
                    <a:pt x="606361" y="2821072"/>
                  </a:lnTo>
                  <a:lnTo>
                    <a:pt x="607981" y="2830202"/>
                  </a:lnTo>
                  <a:lnTo>
                    <a:pt x="609580" y="2839332"/>
                  </a:lnTo>
                  <a:lnTo>
                    <a:pt x="611083" y="2848461"/>
                  </a:lnTo>
                  <a:lnTo>
                    <a:pt x="612559" y="2857591"/>
                  </a:lnTo>
                  <a:lnTo>
                    <a:pt x="613955" y="2866721"/>
                  </a:lnTo>
                  <a:lnTo>
                    <a:pt x="615297" y="2875850"/>
                  </a:lnTo>
                  <a:lnTo>
                    <a:pt x="616579" y="2884980"/>
                  </a:lnTo>
                  <a:lnTo>
                    <a:pt x="617773" y="2894110"/>
                  </a:lnTo>
                  <a:lnTo>
                    <a:pt x="618933" y="2903239"/>
                  </a:lnTo>
                  <a:lnTo>
                    <a:pt x="619969" y="2912369"/>
                  </a:lnTo>
                  <a:lnTo>
                    <a:pt x="620974" y="2921499"/>
                  </a:lnTo>
                  <a:lnTo>
                    <a:pt x="621869" y="2930629"/>
                  </a:lnTo>
                  <a:lnTo>
                    <a:pt x="622702" y="2939758"/>
                  </a:lnTo>
                  <a:lnTo>
                    <a:pt x="623455" y="2948888"/>
                  </a:lnTo>
                  <a:lnTo>
                    <a:pt x="624109" y="2958018"/>
                  </a:lnTo>
                  <a:lnTo>
                    <a:pt x="624714" y="2967147"/>
                  </a:lnTo>
                  <a:lnTo>
                    <a:pt x="625181" y="2976277"/>
                  </a:lnTo>
                  <a:lnTo>
                    <a:pt x="625610" y="2985407"/>
                  </a:lnTo>
                  <a:lnTo>
                    <a:pt x="625907" y="2994536"/>
                  </a:lnTo>
                  <a:lnTo>
                    <a:pt x="626141" y="3003666"/>
                  </a:lnTo>
                  <a:lnTo>
                    <a:pt x="626277" y="3012796"/>
                  </a:lnTo>
                  <a:lnTo>
                    <a:pt x="626310" y="3021925"/>
                  </a:lnTo>
                  <a:lnTo>
                    <a:pt x="626283" y="3031055"/>
                  </a:lnTo>
                  <a:lnTo>
                    <a:pt x="626112" y="3040185"/>
                  </a:lnTo>
                  <a:lnTo>
                    <a:pt x="625902" y="3049314"/>
                  </a:lnTo>
                  <a:lnTo>
                    <a:pt x="625541" y="3058444"/>
                  </a:lnTo>
                  <a:lnTo>
                    <a:pt x="625123" y="3067574"/>
                  </a:lnTo>
                  <a:lnTo>
                    <a:pt x="624594" y="3076703"/>
                  </a:lnTo>
                  <a:lnTo>
                    <a:pt x="623967" y="3085833"/>
                  </a:lnTo>
                  <a:lnTo>
                    <a:pt x="623269" y="3094963"/>
                  </a:lnTo>
                  <a:lnTo>
                    <a:pt x="622434" y="3104093"/>
                  </a:lnTo>
                  <a:lnTo>
                    <a:pt x="621558" y="3113222"/>
                  </a:lnTo>
                  <a:lnTo>
                    <a:pt x="620524" y="3122352"/>
                  </a:lnTo>
                  <a:lnTo>
                    <a:pt x="619442" y="3131482"/>
                  </a:lnTo>
                  <a:lnTo>
                    <a:pt x="618242" y="3140611"/>
                  </a:lnTo>
                  <a:lnTo>
                    <a:pt x="616955" y="3149741"/>
                  </a:lnTo>
                  <a:lnTo>
                    <a:pt x="615592" y="3158871"/>
                  </a:lnTo>
                  <a:lnTo>
                    <a:pt x="614104" y="3168000"/>
                  </a:lnTo>
                  <a:lnTo>
                    <a:pt x="612579" y="3177130"/>
                  </a:lnTo>
                  <a:lnTo>
                    <a:pt x="610897" y="3186260"/>
                  </a:lnTo>
                  <a:lnTo>
                    <a:pt x="609177" y="3195389"/>
                  </a:lnTo>
                  <a:lnTo>
                    <a:pt x="607342" y="3204519"/>
                  </a:lnTo>
                  <a:lnTo>
                    <a:pt x="605434" y="3213649"/>
                  </a:lnTo>
                  <a:lnTo>
                    <a:pt x="603450" y="3222778"/>
                  </a:lnTo>
                  <a:lnTo>
                    <a:pt x="601362" y="3231908"/>
                  </a:lnTo>
                  <a:lnTo>
                    <a:pt x="599233" y="3241038"/>
                  </a:lnTo>
                  <a:lnTo>
                    <a:pt x="596972" y="3250167"/>
                  </a:lnTo>
                  <a:lnTo>
                    <a:pt x="594678" y="3259297"/>
                  </a:lnTo>
                  <a:lnTo>
                    <a:pt x="592279" y="3268427"/>
                  </a:lnTo>
                  <a:lnTo>
                    <a:pt x="589824" y="3277557"/>
                  </a:lnTo>
                  <a:lnTo>
                    <a:pt x="587298" y="3286686"/>
                  </a:lnTo>
                  <a:lnTo>
                    <a:pt x="584691" y="3295816"/>
                  </a:lnTo>
                  <a:lnTo>
                    <a:pt x="582045" y="3304946"/>
                  </a:lnTo>
                  <a:lnTo>
                    <a:pt x="579296" y="3314075"/>
                  </a:lnTo>
                  <a:lnTo>
                    <a:pt x="576521" y="3323205"/>
                  </a:lnTo>
                  <a:lnTo>
                    <a:pt x="573657" y="3332335"/>
                  </a:lnTo>
                  <a:lnTo>
                    <a:pt x="570755" y="3341464"/>
                  </a:lnTo>
                  <a:lnTo>
                    <a:pt x="567793" y="3350594"/>
                  </a:lnTo>
                  <a:lnTo>
                    <a:pt x="564775" y="3359724"/>
                  </a:lnTo>
                  <a:lnTo>
                    <a:pt x="561723" y="3368853"/>
                  </a:lnTo>
                  <a:lnTo>
                    <a:pt x="558599" y="3377983"/>
                  </a:lnTo>
                  <a:lnTo>
                    <a:pt x="555457" y="3387113"/>
                  </a:lnTo>
                  <a:lnTo>
                    <a:pt x="552248" y="3396242"/>
                  </a:lnTo>
                  <a:lnTo>
                    <a:pt x="549017" y="3405372"/>
                  </a:lnTo>
                  <a:lnTo>
                    <a:pt x="545742" y="3414502"/>
                  </a:lnTo>
                  <a:lnTo>
                    <a:pt x="542434" y="3423632"/>
                  </a:lnTo>
                  <a:lnTo>
                    <a:pt x="539102" y="3432761"/>
                  </a:lnTo>
                  <a:lnTo>
                    <a:pt x="535728" y="3441891"/>
                  </a:lnTo>
                  <a:lnTo>
                    <a:pt x="532344" y="3451021"/>
                  </a:lnTo>
                  <a:lnTo>
                    <a:pt x="528920" y="3460150"/>
                  </a:lnTo>
                  <a:lnTo>
                    <a:pt x="525487" y="3469280"/>
                  </a:lnTo>
                  <a:lnTo>
                    <a:pt x="522030" y="3478410"/>
                  </a:lnTo>
                  <a:lnTo>
                    <a:pt x="518560" y="3487539"/>
                  </a:lnTo>
                  <a:lnTo>
                    <a:pt x="515077" y="3496669"/>
                  </a:lnTo>
                  <a:lnTo>
                    <a:pt x="511582" y="3505799"/>
                  </a:lnTo>
                  <a:lnTo>
                    <a:pt x="508082" y="3514928"/>
                  </a:lnTo>
                  <a:lnTo>
                    <a:pt x="504573" y="3524058"/>
                  </a:lnTo>
                  <a:lnTo>
                    <a:pt x="501064" y="3533188"/>
                  </a:lnTo>
                  <a:lnTo>
                    <a:pt x="497553" y="3542317"/>
                  </a:lnTo>
                  <a:lnTo>
                    <a:pt x="494045" y="3551447"/>
                  </a:lnTo>
                  <a:lnTo>
                    <a:pt x="490540" y="3560577"/>
                  </a:lnTo>
                  <a:lnTo>
                    <a:pt x="487043" y="3569706"/>
                  </a:lnTo>
                  <a:lnTo>
                    <a:pt x="483550" y="3578836"/>
                  </a:lnTo>
                  <a:lnTo>
                    <a:pt x="480076" y="3587966"/>
                  </a:lnTo>
                  <a:lnTo>
                    <a:pt x="476608" y="3597096"/>
                  </a:lnTo>
                  <a:lnTo>
                    <a:pt x="473161" y="3606225"/>
                  </a:lnTo>
                  <a:lnTo>
                    <a:pt x="469728" y="3615355"/>
                  </a:lnTo>
                  <a:lnTo>
                    <a:pt x="466313" y="3624485"/>
                  </a:lnTo>
                  <a:lnTo>
                    <a:pt x="462924" y="3633614"/>
                  </a:lnTo>
                  <a:lnTo>
                    <a:pt x="459548" y="3642744"/>
                  </a:lnTo>
                  <a:lnTo>
                    <a:pt x="456212" y="3651874"/>
                  </a:lnTo>
                  <a:lnTo>
                    <a:pt x="452887" y="3661003"/>
                  </a:lnTo>
                  <a:lnTo>
                    <a:pt x="449604" y="3670133"/>
                  </a:lnTo>
                  <a:lnTo>
                    <a:pt x="446342" y="3679263"/>
                  </a:lnTo>
                  <a:lnTo>
                    <a:pt x="443113" y="3688392"/>
                  </a:lnTo>
                  <a:lnTo>
                    <a:pt x="439921" y="3697522"/>
                  </a:lnTo>
                  <a:lnTo>
                    <a:pt x="436751" y="3706652"/>
                  </a:lnTo>
                  <a:lnTo>
                    <a:pt x="433636" y="3715781"/>
                  </a:lnTo>
                  <a:lnTo>
                    <a:pt x="430536" y="3724911"/>
                  </a:lnTo>
                  <a:lnTo>
                    <a:pt x="427496" y="3734041"/>
                  </a:lnTo>
                  <a:lnTo>
                    <a:pt x="424480" y="3743170"/>
                  </a:lnTo>
                  <a:lnTo>
                    <a:pt x="421510" y="3752300"/>
                  </a:lnTo>
                  <a:lnTo>
                    <a:pt x="418583" y="3761430"/>
                  </a:lnTo>
                  <a:lnTo>
                    <a:pt x="415686" y="3770560"/>
                  </a:lnTo>
                  <a:lnTo>
                    <a:pt x="412853" y="3779689"/>
                  </a:lnTo>
                  <a:lnTo>
                    <a:pt x="410037" y="3788819"/>
                  </a:lnTo>
                  <a:lnTo>
                    <a:pt x="407295" y="3797949"/>
                  </a:lnTo>
                  <a:lnTo>
                    <a:pt x="404578" y="3807078"/>
                  </a:lnTo>
                  <a:lnTo>
                    <a:pt x="401916" y="3816208"/>
                  </a:lnTo>
                  <a:lnTo>
                    <a:pt x="399299" y="3825338"/>
                  </a:lnTo>
                  <a:lnTo>
                    <a:pt x="396720" y="3834467"/>
                  </a:lnTo>
                  <a:lnTo>
                    <a:pt x="394206" y="3843597"/>
                  </a:lnTo>
                  <a:lnTo>
                    <a:pt x="391711" y="3852727"/>
                  </a:lnTo>
                  <a:lnTo>
                    <a:pt x="389300" y="3861856"/>
                  </a:lnTo>
                  <a:lnTo>
                    <a:pt x="386911" y="3870986"/>
                  </a:lnTo>
                  <a:lnTo>
                    <a:pt x="384584" y="3880116"/>
                  </a:lnTo>
                  <a:lnTo>
                    <a:pt x="382300" y="3889245"/>
                  </a:lnTo>
                  <a:lnTo>
                    <a:pt x="380060" y="3898375"/>
                  </a:lnTo>
                  <a:lnTo>
                    <a:pt x="377882" y="3907505"/>
                  </a:lnTo>
                  <a:lnTo>
                    <a:pt x="375727" y="3916635"/>
                  </a:lnTo>
                  <a:lnTo>
                    <a:pt x="373654" y="3925764"/>
                  </a:lnTo>
                  <a:lnTo>
                    <a:pt x="371602" y="3934894"/>
                  </a:lnTo>
                  <a:lnTo>
                    <a:pt x="369617" y="3944024"/>
                  </a:lnTo>
                  <a:lnTo>
                    <a:pt x="367670" y="3953153"/>
                  </a:lnTo>
                  <a:lnTo>
                    <a:pt x="365769" y="3962283"/>
                  </a:lnTo>
                  <a:lnTo>
                    <a:pt x="363925" y="3971413"/>
                  </a:lnTo>
                  <a:lnTo>
                    <a:pt x="362108" y="3980542"/>
                  </a:lnTo>
                  <a:lnTo>
                    <a:pt x="360366" y="3989672"/>
                  </a:lnTo>
                  <a:lnTo>
                    <a:pt x="358644" y="3998802"/>
                  </a:lnTo>
                  <a:lnTo>
                    <a:pt x="356989" y="4007931"/>
                  </a:lnTo>
                  <a:lnTo>
                    <a:pt x="355366" y="4017061"/>
                  </a:lnTo>
                  <a:lnTo>
                    <a:pt x="353791" y="4026191"/>
                  </a:lnTo>
                  <a:lnTo>
                    <a:pt x="352265" y="4035320"/>
                  </a:lnTo>
                  <a:lnTo>
                    <a:pt x="350767" y="4044450"/>
                  </a:lnTo>
                  <a:lnTo>
                    <a:pt x="349335" y="4053580"/>
                  </a:lnTo>
                  <a:lnTo>
                    <a:pt x="347922" y="4062709"/>
                  </a:lnTo>
                  <a:lnTo>
                    <a:pt x="346573" y="4071839"/>
                  </a:lnTo>
                  <a:lnTo>
                    <a:pt x="345251" y="4080969"/>
                  </a:lnTo>
                  <a:lnTo>
                    <a:pt x="343974" y="4090099"/>
                  </a:lnTo>
                  <a:lnTo>
                    <a:pt x="342739" y="4099228"/>
                  </a:lnTo>
                  <a:lnTo>
                    <a:pt x="341532" y="4108358"/>
                  </a:lnTo>
                  <a:lnTo>
                    <a:pt x="340381" y="4117488"/>
                  </a:lnTo>
                  <a:lnTo>
                    <a:pt x="339246" y="4126617"/>
                  </a:lnTo>
                  <a:lnTo>
                    <a:pt x="338172" y="4135747"/>
                  </a:lnTo>
                  <a:lnTo>
                    <a:pt x="337117" y="4144877"/>
                  </a:lnTo>
                  <a:lnTo>
                    <a:pt x="336106" y="4154006"/>
                  </a:lnTo>
                  <a:lnTo>
                    <a:pt x="335127" y="4163136"/>
                  </a:lnTo>
                  <a:lnTo>
                    <a:pt x="334176" y="4172266"/>
                  </a:lnTo>
                  <a:lnTo>
                    <a:pt x="333271" y="4181395"/>
                  </a:lnTo>
                  <a:lnTo>
                    <a:pt x="332379" y="4190525"/>
                  </a:lnTo>
                  <a:lnTo>
                    <a:pt x="331542" y="4199655"/>
                  </a:lnTo>
                  <a:lnTo>
                    <a:pt x="330718" y="4208784"/>
                  </a:lnTo>
                  <a:lnTo>
                    <a:pt x="329935" y="4217914"/>
                  </a:lnTo>
                  <a:lnTo>
                    <a:pt x="329176" y="4227044"/>
                  </a:lnTo>
                  <a:lnTo>
                    <a:pt x="328443" y="4236174"/>
                  </a:lnTo>
                  <a:lnTo>
                    <a:pt x="327746" y="4245303"/>
                  </a:lnTo>
                  <a:lnTo>
                    <a:pt x="327061" y="4254433"/>
                  </a:lnTo>
                  <a:lnTo>
                    <a:pt x="326422" y="4263563"/>
                  </a:lnTo>
                  <a:lnTo>
                    <a:pt x="325792" y="4272692"/>
                  </a:lnTo>
                  <a:lnTo>
                    <a:pt x="325198" y="4281822"/>
                  </a:lnTo>
                  <a:lnTo>
                    <a:pt x="324622" y="4290952"/>
                  </a:lnTo>
                  <a:lnTo>
                    <a:pt x="324069" y="4300081"/>
                  </a:lnTo>
                  <a:lnTo>
                    <a:pt x="323543" y="4309211"/>
                  </a:lnTo>
                  <a:lnTo>
                    <a:pt x="323030" y="4318341"/>
                  </a:lnTo>
                  <a:lnTo>
                    <a:pt x="322551" y="4327470"/>
                  </a:lnTo>
                  <a:lnTo>
                    <a:pt x="322080" y="4336600"/>
                  </a:lnTo>
                  <a:lnTo>
                    <a:pt x="321639" y="4345730"/>
                  </a:lnTo>
                  <a:lnTo>
                    <a:pt x="321211" y="4354859"/>
                  </a:lnTo>
                  <a:lnTo>
                    <a:pt x="320803" y="4363989"/>
                  </a:lnTo>
                  <a:lnTo>
                    <a:pt x="320415" y="4373119"/>
                  </a:lnTo>
                  <a:lnTo>
                    <a:pt x="320038" y="4382248"/>
                  </a:lnTo>
                  <a:lnTo>
                    <a:pt x="319686" y="4391378"/>
                  </a:lnTo>
                  <a:lnTo>
                    <a:pt x="319341" y="4400508"/>
                  </a:lnTo>
                  <a:lnTo>
                    <a:pt x="319021" y="4409638"/>
                  </a:lnTo>
                  <a:lnTo>
                    <a:pt x="318709" y="4418767"/>
                  </a:lnTo>
                  <a:lnTo>
                    <a:pt x="318415" y="4427897"/>
                  </a:lnTo>
                  <a:lnTo>
                    <a:pt x="318134" y="4437027"/>
                  </a:lnTo>
                  <a:lnTo>
                    <a:pt x="317863" y="4446156"/>
                  </a:lnTo>
                  <a:lnTo>
                    <a:pt x="317610" y="4455286"/>
                  </a:lnTo>
                  <a:lnTo>
                    <a:pt x="317363" y="4464416"/>
                  </a:lnTo>
                  <a:lnTo>
                    <a:pt x="317135" y="4473545"/>
                  </a:lnTo>
                  <a:lnTo>
                    <a:pt x="316913" y="4482675"/>
                  </a:lnTo>
                  <a:lnTo>
                    <a:pt x="316705" y="4491805"/>
                  </a:lnTo>
                  <a:lnTo>
                    <a:pt x="316506" y="4500934"/>
                  </a:lnTo>
                  <a:lnTo>
                    <a:pt x="316315" y="4510064"/>
                  </a:lnTo>
                  <a:lnTo>
                    <a:pt x="316137" y="4519194"/>
                  </a:lnTo>
                  <a:lnTo>
                    <a:pt x="315964" y="4528323"/>
                  </a:lnTo>
                  <a:lnTo>
                    <a:pt x="315805" y="4537453"/>
                  </a:lnTo>
                  <a:lnTo>
                    <a:pt x="315650" y="4546583"/>
                  </a:lnTo>
                  <a:lnTo>
                    <a:pt x="315506" y="4555712"/>
                  </a:lnTo>
                  <a:lnTo>
                    <a:pt x="315368" y="4564842"/>
                  </a:lnTo>
                  <a:lnTo>
                    <a:pt x="315236" y="4573972"/>
                  </a:lnTo>
                  <a:lnTo>
                    <a:pt x="315114" y="4583102"/>
                  </a:lnTo>
                  <a:lnTo>
                    <a:pt x="314995" y="4592231"/>
                  </a:lnTo>
                  <a:lnTo>
                    <a:pt x="314886" y="4601361"/>
                  </a:lnTo>
                  <a:lnTo>
                    <a:pt x="314780" y="4610491"/>
                  </a:lnTo>
                  <a:lnTo>
                    <a:pt x="314682" y="4619620"/>
                  </a:lnTo>
                  <a:lnTo>
                    <a:pt x="314589" y="4628750"/>
                  </a:lnTo>
                  <a:lnTo>
                    <a:pt x="314500" y="4637880"/>
                  </a:lnTo>
                  <a:lnTo>
                    <a:pt x="314417" y="4647009"/>
                  </a:lnTo>
                  <a:lnTo>
                    <a:pt x="314337" y="4656139"/>
                  </a:lnTo>
                  <a:lnTo>
                    <a:pt x="314265" y="4665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4483285" y="1568695"/>
              <a:ext cx="915942" cy="4251968"/>
            </a:xfrm>
            <a:custGeom>
              <a:avLst/>
              <a:gdLst/>
              <a:ahLst/>
              <a:cxnLst/>
              <a:rect l="0" t="0" r="0" b="0"/>
              <a:pathLst>
                <a:path w="915942" h="4251968">
                  <a:moveTo>
                    <a:pt x="457219" y="4251968"/>
                  </a:moveTo>
                  <a:lnTo>
                    <a:pt x="457167" y="4243647"/>
                  </a:lnTo>
                  <a:lnTo>
                    <a:pt x="457111" y="4235326"/>
                  </a:lnTo>
                  <a:lnTo>
                    <a:pt x="457052" y="4227005"/>
                  </a:lnTo>
                  <a:lnTo>
                    <a:pt x="456989" y="4218684"/>
                  </a:lnTo>
                  <a:lnTo>
                    <a:pt x="456922" y="4210363"/>
                  </a:lnTo>
                  <a:lnTo>
                    <a:pt x="456852" y="4202042"/>
                  </a:lnTo>
                  <a:lnTo>
                    <a:pt x="456776" y="4193721"/>
                  </a:lnTo>
                  <a:lnTo>
                    <a:pt x="456697" y="4185401"/>
                  </a:lnTo>
                  <a:lnTo>
                    <a:pt x="456613" y="4177080"/>
                  </a:lnTo>
                  <a:lnTo>
                    <a:pt x="456523" y="4168759"/>
                  </a:lnTo>
                  <a:lnTo>
                    <a:pt x="456431" y="4160438"/>
                  </a:lnTo>
                  <a:lnTo>
                    <a:pt x="456330" y="4152117"/>
                  </a:lnTo>
                  <a:lnTo>
                    <a:pt x="456226" y="4143796"/>
                  </a:lnTo>
                  <a:lnTo>
                    <a:pt x="456115" y="4135475"/>
                  </a:lnTo>
                  <a:lnTo>
                    <a:pt x="455997" y="4127154"/>
                  </a:lnTo>
                  <a:lnTo>
                    <a:pt x="455875" y="4118834"/>
                  </a:lnTo>
                  <a:lnTo>
                    <a:pt x="455744" y="4110513"/>
                  </a:lnTo>
                  <a:lnTo>
                    <a:pt x="455608" y="4102192"/>
                  </a:lnTo>
                  <a:lnTo>
                    <a:pt x="455463" y="4093871"/>
                  </a:lnTo>
                  <a:lnTo>
                    <a:pt x="455311" y="4085550"/>
                  </a:lnTo>
                  <a:lnTo>
                    <a:pt x="455152" y="4077229"/>
                  </a:lnTo>
                  <a:lnTo>
                    <a:pt x="454983" y="4068908"/>
                  </a:lnTo>
                  <a:lnTo>
                    <a:pt x="454809" y="4060587"/>
                  </a:lnTo>
                  <a:lnTo>
                    <a:pt x="454621" y="4052267"/>
                  </a:lnTo>
                  <a:lnTo>
                    <a:pt x="454427" y="4043946"/>
                  </a:lnTo>
                  <a:lnTo>
                    <a:pt x="454223" y="4035625"/>
                  </a:lnTo>
                  <a:lnTo>
                    <a:pt x="454008" y="4027304"/>
                  </a:lnTo>
                  <a:lnTo>
                    <a:pt x="453787" y="4018983"/>
                  </a:lnTo>
                  <a:lnTo>
                    <a:pt x="453549" y="4010662"/>
                  </a:lnTo>
                  <a:lnTo>
                    <a:pt x="453304" y="4002341"/>
                  </a:lnTo>
                  <a:lnTo>
                    <a:pt x="453046" y="3994020"/>
                  </a:lnTo>
                  <a:lnTo>
                    <a:pt x="452776" y="3985700"/>
                  </a:lnTo>
                  <a:lnTo>
                    <a:pt x="452497" y="3977379"/>
                  </a:lnTo>
                  <a:lnTo>
                    <a:pt x="452199" y="3969058"/>
                  </a:lnTo>
                  <a:lnTo>
                    <a:pt x="451895" y="3960737"/>
                  </a:lnTo>
                  <a:lnTo>
                    <a:pt x="451571" y="3952416"/>
                  </a:lnTo>
                  <a:lnTo>
                    <a:pt x="451237" y="3944095"/>
                  </a:lnTo>
                  <a:lnTo>
                    <a:pt x="450889" y="3935774"/>
                  </a:lnTo>
                  <a:lnTo>
                    <a:pt x="450523" y="3927453"/>
                  </a:lnTo>
                  <a:lnTo>
                    <a:pt x="450149" y="3919133"/>
                  </a:lnTo>
                  <a:lnTo>
                    <a:pt x="449749" y="3910812"/>
                  </a:lnTo>
                  <a:lnTo>
                    <a:pt x="449341" y="3902491"/>
                  </a:lnTo>
                  <a:lnTo>
                    <a:pt x="448913" y="3894170"/>
                  </a:lnTo>
                  <a:lnTo>
                    <a:pt x="448468" y="3885849"/>
                  </a:lnTo>
                  <a:lnTo>
                    <a:pt x="448011" y="3877528"/>
                  </a:lnTo>
                  <a:lnTo>
                    <a:pt x="447527" y="3869207"/>
                  </a:lnTo>
                  <a:lnTo>
                    <a:pt x="447033" y="3860886"/>
                  </a:lnTo>
                  <a:lnTo>
                    <a:pt x="446515" y="3852566"/>
                  </a:lnTo>
                  <a:lnTo>
                    <a:pt x="445980" y="3844245"/>
                  </a:lnTo>
                  <a:lnTo>
                    <a:pt x="445429" y="3835924"/>
                  </a:lnTo>
                  <a:lnTo>
                    <a:pt x="444851" y="3827603"/>
                  </a:lnTo>
                  <a:lnTo>
                    <a:pt x="444262" y="3819282"/>
                  </a:lnTo>
                  <a:lnTo>
                    <a:pt x="443642" y="3810961"/>
                  </a:lnTo>
                  <a:lnTo>
                    <a:pt x="443007" y="3802640"/>
                  </a:lnTo>
                  <a:lnTo>
                    <a:pt x="442351" y="3794319"/>
                  </a:lnTo>
                  <a:lnTo>
                    <a:pt x="441669" y="3785998"/>
                  </a:lnTo>
                  <a:lnTo>
                    <a:pt x="440975" y="3777678"/>
                  </a:lnTo>
                  <a:lnTo>
                    <a:pt x="440244" y="3769357"/>
                  </a:lnTo>
                  <a:lnTo>
                    <a:pt x="439501" y="3761036"/>
                  </a:lnTo>
                  <a:lnTo>
                    <a:pt x="438729" y="3752715"/>
                  </a:lnTo>
                  <a:lnTo>
                    <a:pt x="437935" y="3744394"/>
                  </a:lnTo>
                  <a:lnTo>
                    <a:pt x="437124" y="3736073"/>
                  </a:lnTo>
                  <a:lnTo>
                    <a:pt x="436276" y="3727752"/>
                  </a:lnTo>
                  <a:lnTo>
                    <a:pt x="435417" y="3719431"/>
                  </a:lnTo>
                  <a:lnTo>
                    <a:pt x="434523" y="3711111"/>
                  </a:lnTo>
                  <a:lnTo>
                    <a:pt x="433609" y="3702790"/>
                  </a:lnTo>
                  <a:lnTo>
                    <a:pt x="432673" y="3694469"/>
                  </a:lnTo>
                  <a:lnTo>
                    <a:pt x="431704" y="3686148"/>
                  </a:lnTo>
                  <a:lnTo>
                    <a:pt x="430722" y="3677827"/>
                  </a:lnTo>
                  <a:lnTo>
                    <a:pt x="429700" y="3669506"/>
                  </a:lnTo>
                  <a:lnTo>
                    <a:pt x="428662" y="3661185"/>
                  </a:lnTo>
                  <a:lnTo>
                    <a:pt x="427596" y="3652864"/>
                  </a:lnTo>
                  <a:lnTo>
                    <a:pt x="426502" y="3644544"/>
                  </a:lnTo>
                  <a:lnTo>
                    <a:pt x="425392" y="3636223"/>
                  </a:lnTo>
                  <a:lnTo>
                    <a:pt x="424241" y="3627902"/>
                  </a:lnTo>
                  <a:lnTo>
                    <a:pt x="423076" y="3619581"/>
                  </a:lnTo>
                  <a:lnTo>
                    <a:pt x="421879" y="3611260"/>
                  </a:lnTo>
                  <a:lnTo>
                    <a:pt x="420658" y="3602939"/>
                  </a:lnTo>
                  <a:lnTo>
                    <a:pt x="419417" y="3594618"/>
                  </a:lnTo>
                  <a:lnTo>
                    <a:pt x="418141" y="3586297"/>
                  </a:lnTo>
                  <a:lnTo>
                    <a:pt x="416851" y="3577977"/>
                  </a:lnTo>
                  <a:lnTo>
                    <a:pt x="415524" y="3569656"/>
                  </a:lnTo>
                  <a:lnTo>
                    <a:pt x="414179" y="3561335"/>
                  </a:lnTo>
                  <a:lnTo>
                    <a:pt x="412811" y="3553014"/>
                  </a:lnTo>
                  <a:lnTo>
                    <a:pt x="411412" y="3544693"/>
                  </a:lnTo>
                  <a:lnTo>
                    <a:pt x="410001" y="3536372"/>
                  </a:lnTo>
                  <a:lnTo>
                    <a:pt x="408551" y="3528051"/>
                  </a:lnTo>
                  <a:lnTo>
                    <a:pt x="407088" y="3519730"/>
                  </a:lnTo>
                  <a:lnTo>
                    <a:pt x="405598" y="3511410"/>
                  </a:lnTo>
                  <a:lnTo>
                    <a:pt x="404085" y="3503089"/>
                  </a:lnTo>
                  <a:lnTo>
                    <a:pt x="402557" y="3494768"/>
                  </a:lnTo>
                  <a:lnTo>
                    <a:pt x="400996" y="3486447"/>
                  </a:lnTo>
                  <a:lnTo>
                    <a:pt x="399425" y="3478126"/>
                  </a:lnTo>
                  <a:lnTo>
                    <a:pt x="397825" y="3469805"/>
                  </a:lnTo>
                  <a:lnTo>
                    <a:pt x="396209" y="3461484"/>
                  </a:lnTo>
                  <a:lnTo>
                    <a:pt x="394576" y="3453163"/>
                  </a:lnTo>
                  <a:lnTo>
                    <a:pt x="392918" y="3444843"/>
                  </a:lnTo>
                  <a:lnTo>
                    <a:pt x="391250" y="3436522"/>
                  </a:lnTo>
                  <a:lnTo>
                    <a:pt x="389556" y="3428201"/>
                  </a:lnTo>
                  <a:lnTo>
                    <a:pt x="387851" y="3419880"/>
                  </a:lnTo>
                  <a:lnTo>
                    <a:pt x="386129" y="3411559"/>
                  </a:lnTo>
                  <a:lnTo>
                    <a:pt x="384390" y="3403238"/>
                  </a:lnTo>
                  <a:lnTo>
                    <a:pt x="382642" y="3394917"/>
                  </a:lnTo>
                  <a:lnTo>
                    <a:pt x="380872" y="3386596"/>
                  </a:lnTo>
                  <a:lnTo>
                    <a:pt x="379096" y="3378276"/>
                  </a:lnTo>
                  <a:lnTo>
                    <a:pt x="377304" y="3369955"/>
                  </a:lnTo>
                  <a:lnTo>
                    <a:pt x="375502" y="3361634"/>
                  </a:lnTo>
                  <a:lnTo>
                    <a:pt x="373693" y="3353313"/>
                  </a:lnTo>
                  <a:lnTo>
                    <a:pt x="371869" y="3344992"/>
                  </a:lnTo>
                  <a:lnTo>
                    <a:pt x="370042" y="3336671"/>
                  </a:lnTo>
                  <a:lnTo>
                    <a:pt x="368203" y="3328350"/>
                  </a:lnTo>
                  <a:lnTo>
                    <a:pt x="366360" y="3320029"/>
                  </a:lnTo>
                  <a:lnTo>
                    <a:pt x="364511" y="3311709"/>
                  </a:lnTo>
                  <a:lnTo>
                    <a:pt x="362656" y="3303388"/>
                  </a:lnTo>
                  <a:lnTo>
                    <a:pt x="360799" y="3295067"/>
                  </a:lnTo>
                  <a:lnTo>
                    <a:pt x="358937" y="3286746"/>
                  </a:lnTo>
                  <a:lnTo>
                    <a:pt x="357075" y="3278425"/>
                  </a:lnTo>
                  <a:lnTo>
                    <a:pt x="355212" y="3270104"/>
                  </a:lnTo>
                  <a:lnTo>
                    <a:pt x="353349" y="3261783"/>
                  </a:lnTo>
                  <a:lnTo>
                    <a:pt x="351486" y="3253462"/>
                  </a:lnTo>
                  <a:lnTo>
                    <a:pt x="349627" y="3245141"/>
                  </a:lnTo>
                  <a:lnTo>
                    <a:pt x="347769" y="3236821"/>
                  </a:lnTo>
                  <a:lnTo>
                    <a:pt x="345916" y="3228500"/>
                  </a:lnTo>
                  <a:lnTo>
                    <a:pt x="344069" y="3220179"/>
                  </a:lnTo>
                  <a:lnTo>
                    <a:pt x="342225" y="3211858"/>
                  </a:lnTo>
                  <a:lnTo>
                    <a:pt x="340392" y="3203537"/>
                  </a:lnTo>
                  <a:lnTo>
                    <a:pt x="338562" y="3195216"/>
                  </a:lnTo>
                  <a:lnTo>
                    <a:pt x="336746" y="3186895"/>
                  </a:lnTo>
                  <a:lnTo>
                    <a:pt x="334936" y="3178574"/>
                  </a:lnTo>
                  <a:lnTo>
                    <a:pt x="333137" y="3170254"/>
                  </a:lnTo>
                  <a:lnTo>
                    <a:pt x="331352" y="3161933"/>
                  </a:lnTo>
                  <a:lnTo>
                    <a:pt x="329574" y="3153612"/>
                  </a:lnTo>
                  <a:lnTo>
                    <a:pt x="327817" y="3145291"/>
                  </a:lnTo>
                  <a:lnTo>
                    <a:pt x="326068" y="3136970"/>
                  </a:lnTo>
                  <a:lnTo>
                    <a:pt x="324336" y="3128649"/>
                  </a:lnTo>
                  <a:lnTo>
                    <a:pt x="322621" y="3120328"/>
                  </a:lnTo>
                  <a:lnTo>
                    <a:pt x="320917" y="3112007"/>
                  </a:lnTo>
                  <a:lnTo>
                    <a:pt x="319239" y="3103687"/>
                  </a:lnTo>
                  <a:lnTo>
                    <a:pt x="317571" y="3095366"/>
                  </a:lnTo>
                  <a:lnTo>
                    <a:pt x="315928" y="3087045"/>
                  </a:lnTo>
                  <a:lnTo>
                    <a:pt x="314301" y="3078724"/>
                  </a:lnTo>
                  <a:lnTo>
                    <a:pt x="312692" y="3070403"/>
                  </a:lnTo>
                  <a:lnTo>
                    <a:pt x="311111" y="3062082"/>
                  </a:lnTo>
                  <a:lnTo>
                    <a:pt x="309541" y="3053761"/>
                  </a:lnTo>
                  <a:lnTo>
                    <a:pt x="308004" y="3045440"/>
                  </a:lnTo>
                  <a:lnTo>
                    <a:pt x="306483" y="3037120"/>
                  </a:lnTo>
                  <a:lnTo>
                    <a:pt x="304985" y="3028799"/>
                  </a:lnTo>
                  <a:lnTo>
                    <a:pt x="303516" y="3020478"/>
                  </a:lnTo>
                  <a:lnTo>
                    <a:pt x="302058" y="3012157"/>
                  </a:lnTo>
                  <a:lnTo>
                    <a:pt x="300643" y="3003836"/>
                  </a:lnTo>
                  <a:lnTo>
                    <a:pt x="299239" y="2995515"/>
                  </a:lnTo>
                  <a:lnTo>
                    <a:pt x="297867" y="2987194"/>
                  </a:lnTo>
                  <a:lnTo>
                    <a:pt x="296520" y="2978873"/>
                  </a:lnTo>
                  <a:lnTo>
                    <a:pt x="295192" y="2970553"/>
                  </a:lnTo>
                  <a:lnTo>
                    <a:pt x="293903" y="2962232"/>
                  </a:lnTo>
                  <a:lnTo>
                    <a:pt x="292627" y="2953911"/>
                  </a:lnTo>
                  <a:lnTo>
                    <a:pt x="291390" y="2945590"/>
                  </a:lnTo>
                  <a:lnTo>
                    <a:pt x="290174" y="2937269"/>
                  </a:lnTo>
                  <a:lnTo>
                    <a:pt x="288983" y="2928948"/>
                  </a:lnTo>
                  <a:lnTo>
                    <a:pt x="287827" y="2920627"/>
                  </a:lnTo>
                  <a:lnTo>
                    <a:pt x="286685" y="2912306"/>
                  </a:lnTo>
                  <a:lnTo>
                    <a:pt x="285588" y="2903986"/>
                  </a:lnTo>
                  <a:lnTo>
                    <a:pt x="284507" y="2895665"/>
                  </a:lnTo>
                  <a:lnTo>
                    <a:pt x="283456" y="2887344"/>
                  </a:lnTo>
                  <a:lnTo>
                    <a:pt x="282437" y="2879023"/>
                  </a:lnTo>
                  <a:lnTo>
                    <a:pt x="281434" y="2870702"/>
                  </a:lnTo>
                  <a:lnTo>
                    <a:pt x="280475" y="2862381"/>
                  </a:lnTo>
                  <a:lnTo>
                    <a:pt x="279530" y="2854060"/>
                  </a:lnTo>
                  <a:lnTo>
                    <a:pt x="278621" y="2845739"/>
                  </a:lnTo>
                  <a:lnTo>
                    <a:pt x="277737" y="2837419"/>
                  </a:lnTo>
                  <a:lnTo>
                    <a:pt x="276874" y="2829098"/>
                  </a:lnTo>
                  <a:lnTo>
                    <a:pt x="276049" y="2820777"/>
                  </a:lnTo>
                  <a:lnTo>
                    <a:pt x="275237" y="2812456"/>
                  </a:lnTo>
                  <a:lnTo>
                    <a:pt x="274465" y="2804135"/>
                  </a:lnTo>
                  <a:lnTo>
                    <a:pt x="273712" y="2795814"/>
                  </a:lnTo>
                  <a:lnTo>
                    <a:pt x="272984" y="2787493"/>
                  </a:lnTo>
                  <a:lnTo>
                    <a:pt x="272287" y="2779172"/>
                  </a:lnTo>
                  <a:lnTo>
                    <a:pt x="271603" y="2770852"/>
                  </a:lnTo>
                  <a:lnTo>
                    <a:pt x="270960" y="2762531"/>
                  </a:lnTo>
                  <a:lnTo>
                    <a:pt x="270330" y="2754210"/>
                  </a:lnTo>
                  <a:lnTo>
                    <a:pt x="269727" y="2745889"/>
                  </a:lnTo>
                  <a:lnTo>
                    <a:pt x="269149" y="2737568"/>
                  </a:lnTo>
                  <a:lnTo>
                    <a:pt x="268587" y="2729247"/>
                  </a:lnTo>
                  <a:lnTo>
                    <a:pt x="268058" y="2720926"/>
                  </a:lnTo>
                  <a:lnTo>
                    <a:pt x="267541" y="2712605"/>
                  </a:lnTo>
                  <a:lnTo>
                    <a:pt x="267052" y="2704284"/>
                  </a:lnTo>
                  <a:lnTo>
                    <a:pt x="266580" y="2695964"/>
                  </a:lnTo>
                  <a:lnTo>
                    <a:pt x="266126" y="2687643"/>
                  </a:lnTo>
                  <a:lnTo>
                    <a:pt x="265698" y="2679322"/>
                  </a:lnTo>
                  <a:lnTo>
                    <a:pt x="265279" y="2671001"/>
                  </a:lnTo>
                  <a:lnTo>
                    <a:pt x="264888" y="2662680"/>
                  </a:lnTo>
                  <a:lnTo>
                    <a:pt x="264507" y="2654359"/>
                  </a:lnTo>
                  <a:lnTo>
                    <a:pt x="264145" y="2646038"/>
                  </a:lnTo>
                  <a:lnTo>
                    <a:pt x="263800" y="2637717"/>
                  </a:lnTo>
                  <a:lnTo>
                    <a:pt x="263463" y="2629397"/>
                  </a:lnTo>
                  <a:lnTo>
                    <a:pt x="263150" y="2621076"/>
                  </a:lnTo>
                  <a:lnTo>
                    <a:pt x="262843" y="2612755"/>
                  </a:lnTo>
                  <a:lnTo>
                    <a:pt x="262551" y="2604434"/>
                  </a:lnTo>
                  <a:lnTo>
                    <a:pt x="262270" y="2596113"/>
                  </a:lnTo>
                  <a:lnTo>
                    <a:pt x="261998" y="2587792"/>
                  </a:lnTo>
                  <a:lnTo>
                    <a:pt x="261739" y="2579471"/>
                  </a:lnTo>
                  <a:lnTo>
                    <a:pt x="261484" y="2571150"/>
                  </a:lnTo>
                  <a:lnTo>
                    <a:pt x="261241" y="2562830"/>
                  </a:lnTo>
                  <a:lnTo>
                    <a:pt x="261002" y="2554509"/>
                  </a:lnTo>
                  <a:lnTo>
                    <a:pt x="260769" y="2546188"/>
                  </a:lnTo>
                  <a:lnTo>
                    <a:pt x="260541" y="2537867"/>
                  </a:lnTo>
                  <a:lnTo>
                    <a:pt x="260316" y="2529546"/>
                  </a:lnTo>
                  <a:lnTo>
                    <a:pt x="260094" y="2521225"/>
                  </a:lnTo>
                  <a:lnTo>
                    <a:pt x="259873" y="2512904"/>
                  </a:lnTo>
                  <a:lnTo>
                    <a:pt x="259653" y="2504583"/>
                  </a:lnTo>
                  <a:lnTo>
                    <a:pt x="259432" y="2496263"/>
                  </a:lnTo>
                  <a:lnTo>
                    <a:pt x="259209" y="2487942"/>
                  </a:lnTo>
                  <a:lnTo>
                    <a:pt x="258982" y="2479621"/>
                  </a:lnTo>
                  <a:lnTo>
                    <a:pt x="258752" y="2471300"/>
                  </a:lnTo>
                  <a:lnTo>
                    <a:pt x="258515" y="2462979"/>
                  </a:lnTo>
                  <a:lnTo>
                    <a:pt x="258272" y="2454658"/>
                  </a:lnTo>
                  <a:lnTo>
                    <a:pt x="258023" y="2446337"/>
                  </a:lnTo>
                  <a:lnTo>
                    <a:pt x="257762" y="2438016"/>
                  </a:lnTo>
                  <a:lnTo>
                    <a:pt x="257495" y="2429696"/>
                  </a:lnTo>
                  <a:lnTo>
                    <a:pt x="257211" y="2421375"/>
                  </a:lnTo>
                  <a:lnTo>
                    <a:pt x="256917" y="2413054"/>
                  </a:lnTo>
                  <a:lnTo>
                    <a:pt x="256611" y="2404733"/>
                  </a:lnTo>
                  <a:lnTo>
                    <a:pt x="256285" y="2396412"/>
                  </a:lnTo>
                  <a:lnTo>
                    <a:pt x="255952" y="2388091"/>
                  </a:lnTo>
                  <a:lnTo>
                    <a:pt x="255589" y="2379770"/>
                  </a:lnTo>
                  <a:lnTo>
                    <a:pt x="255215" y="2371449"/>
                  </a:lnTo>
                  <a:lnTo>
                    <a:pt x="254818" y="2363129"/>
                  </a:lnTo>
                  <a:lnTo>
                    <a:pt x="254399" y="2354808"/>
                  </a:lnTo>
                  <a:lnTo>
                    <a:pt x="253964" y="2346487"/>
                  </a:lnTo>
                  <a:lnTo>
                    <a:pt x="253493" y="2338166"/>
                  </a:lnTo>
                  <a:lnTo>
                    <a:pt x="253009" y="2329845"/>
                  </a:lnTo>
                  <a:lnTo>
                    <a:pt x="252489" y="2321524"/>
                  </a:lnTo>
                  <a:lnTo>
                    <a:pt x="251946" y="2313203"/>
                  </a:lnTo>
                  <a:lnTo>
                    <a:pt x="251378" y="2304882"/>
                  </a:lnTo>
                  <a:lnTo>
                    <a:pt x="250769" y="2296562"/>
                  </a:lnTo>
                  <a:lnTo>
                    <a:pt x="250145" y="2288241"/>
                  </a:lnTo>
                  <a:lnTo>
                    <a:pt x="249471" y="2279920"/>
                  </a:lnTo>
                  <a:lnTo>
                    <a:pt x="248774" y="2271599"/>
                  </a:lnTo>
                  <a:lnTo>
                    <a:pt x="248041" y="2263278"/>
                  </a:lnTo>
                  <a:lnTo>
                    <a:pt x="247266" y="2254957"/>
                  </a:lnTo>
                  <a:lnTo>
                    <a:pt x="246472" y="2246636"/>
                  </a:lnTo>
                  <a:lnTo>
                    <a:pt x="245614" y="2238315"/>
                  </a:lnTo>
                  <a:lnTo>
                    <a:pt x="244736" y="2229995"/>
                  </a:lnTo>
                  <a:lnTo>
                    <a:pt x="243809" y="2221674"/>
                  </a:lnTo>
                  <a:lnTo>
                    <a:pt x="242841" y="2213353"/>
                  </a:lnTo>
                  <a:lnTo>
                    <a:pt x="241844" y="2205032"/>
                  </a:lnTo>
                  <a:lnTo>
                    <a:pt x="240782" y="2196711"/>
                  </a:lnTo>
                  <a:lnTo>
                    <a:pt x="239698" y="2188390"/>
                  </a:lnTo>
                  <a:lnTo>
                    <a:pt x="238550" y="2180069"/>
                  </a:lnTo>
                  <a:lnTo>
                    <a:pt x="237366" y="2171748"/>
                  </a:lnTo>
                  <a:lnTo>
                    <a:pt x="236139" y="2163427"/>
                  </a:lnTo>
                  <a:lnTo>
                    <a:pt x="234851" y="2155107"/>
                  </a:lnTo>
                  <a:lnTo>
                    <a:pt x="233539" y="2146786"/>
                  </a:lnTo>
                  <a:lnTo>
                    <a:pt x="232149" y="2138465"/>
                  </a:lnTo>
                  <a:lnTo>
                    <a:pt x="230728" y="2130144"/>
                  </a:lnTo>
                  <a:lnTo>
                    <a:pt x="229252" y="2121823"/>
                  </a:lnTo>
                  <a:lnTo>
                    <a:pt x="227721" y="2113502"/>
                  </a:lnTo>
                  <a:lnTo>
                    <a:pt x="226158" y="2105181"/>
                  </a:lnTo>
                  <a:lnTo>
                    <a:pt x="224513" y="2096860"/>
                  </a:lnTo>
                  <a:lnTo>
                    <a:pt x="222841" y="2088540"/>
                  </a:lnTo>
                  <a:lnTo>
                    <a:pt x="221102" y="2080219"/>
                  </a:lnTo>
                  <a:lnTo>
                    <a:pt x="219313" y="2071898"/>
                  </a:lnTo>
                  <a:lnTo>
                    <a:pt x="217484" y="2063577"/>
                  </a:lnTo>
                  <a:lnTo>
                    <a:pt x="215578" y="2055256"/>
                  </a:lnTo>
                  <a:lnTo>
                    <a:pt x="213645" y="2046935"/>
                  </a:lnTo>
                  <a:lnTo>
                    <a:pt x="211633" y="2038614"/>
                  </a:lnTo>
                  <a:lnTo>
                    <a:pt x="209582" y="2030293"/>
                  </a:lnTo>
                  <a:lnTo>
                    <a:pt x="207479" y="2021973"/>
                  </a:lnTo>
                  <a:lnTo>
                    <a:pt x="205310" y="2013652"/>
                  </a:lnTo>
                  <a:lnTo>
                    <a:pt x="203114" y="2005331"/>
                  </a:lnTo>
                  <a:lnTo>
                    <a:pt x="200829" y="1997010"/>
                  </a:lnTo>
                  <a:lnTo>
                    <a:pt x="198516" y="1988689"/>
                  </a:lnTo>
                  <a:lnTo>
                    <a:pt x="196141" y="1980368"/>
                  </a:lnTo>
                  <a:lnTo>
                    <a:pt x="193712" y="1972047"/>
                  </a:lnTo>
                  <a:lnTo>
                    <a:pt x="191249" y="1963726"/>
                  </a:lnTo>
                  <a:lnTo>
                    <a:pt x="188707" y="1955406"/>
                  </a:lnTo>
                  <a:lnTo>
                    <a:pt x="186139" y="1947085"/>
                  </a:lnTo>
                  <a:lnTo>
                    <a:pt x="183504" y="1938764"/>
                  </a:lnTo>
                  <a:lnTo>
                    <a:pt x="180828" y="1930443"/>
                  </a:lnTo>
                  <a:lnTo>
                    <a:pt x="178110" y="1922122"/>
                  </a:lnTo>
                  <a:lnTo>
                    <a:pt x="175328" y="1913801"/>
                  </a:lnTo>
                  <a:lnTo>
                    <a:pt x="172523" y="1905480"/>
                  </a:lnTo>
                  <a:lnTo>
                    <a:pt x="169649" y="1897159"/>
                  </a:lnTo>
                  <a:lnTo>
                    <a:pt x="166745" y="1888839"/>
                  </a:lnTo>
                  <a:lnTo>
                    <a:pt x="163797" y="1880518"/>
                  </a:lnTo>
                  <a:lnTo>
                    <a:pt x="160801" y="1872197"/>
                  </a:lnTo>
                  <a:lnTo>
                    <a:pt x="157783" y="1863876"/>
                  </a:lnTo>
                  <a:lnTo>
                    <a:pt x="154701" y="1855555"/>
                  </a:lnTo>
                  <a:lnTo>
                    <a:pt x="151602" y="1847234"/>
                  </a:lnTo>
                  <a:lnTo>
                    <a:pt x="148458" y="1838913"/>
                  </a:lnTo>
                  <a:lnTo>
                    <a:pt x="145282" y="1830592"/>
                  </a:lnTo>
                  <a:lnTo>
                    <a:pt x="142083" y="1822272"/>
                  </a:lnTo>
                  <a:lnTo>
                    <a:pt x="138840" y="1813951"/>
                  </a:lnTo>
                  <a:lnTo>
                    <a:pt x="135583" y="1805630"/>
                  </a:lnTo>
                  <a:lnTo>
                    <a:pt x="132290" y="1797309"/>
                  </a:lnTo>
                  <a:lnTo>
                    <a:pt x="128979" y="1788988"/>
                  </a:lnTo>
                  <a:lnTo>
                    <a:pt x="125648" y="1780667"/>
                  </a:lnTo>
                  <a:lnTo>
                    <a:pt x="122294" y="1772346"/>
                  </a:lnTo>
                  <a:lnTo>
                    <a:pt x="118931" y="1764025"/>
                  </a:lnTo>
                  <a:lnTo>
                    <a:pt x="115545" y="1755705"/>
                  </a:lnTo>
                  <a:lnTo>
                    <a:pt x="112154" y="1747384"/>
                  </a:lnTo>
                  <a:lnTo>
                    <a:pt x="108752" y="1739063"/>
                  </a:lnTo>
                  <a:lnTo>
                    <a:pt x="105345" y="1730742"/>
                  </a:lnTo>
                  <a:lnTo>
                    <a:pt x="101935" y="1722421"/>
                  </a:lnTo>
                  <a:lnTo>
                    <a:pt x="98525" y="1714100"/>
                  </a:lnTo>
                  <a:lnTo>
                    <a:pt x="95118" y="1705779"/>
                  </a:lnTo>
                  <a:lnTo>
                    <a:pt x="91717" y="1697458"/>
                  </a:lnTo>
                  <a:lnTo>
                    <a:pt x="88326" y="1689138"/>
                  </a:lnTo>
                  <a:lnTo>
                    <a:pt x="84943" y="1680817"/>
                  </a:lnTo>
                  <a:lnTo>
                    <a:pt x="81583" y="1672496"/>
                  </a:lnTo>
                  <a:lnTo>
                    <a:pt x="78232" y="1664175"/>
                  </a:lnTo>
                  <a:lnTo>
                    <a:pt x="74914" y="1655854"/>
                  </a:lnTo>
                  <a:lnTo>
                    <a:pt x="71615" y="1647533"/>
                  </a:lnTo>
                  <a:lnTo>
                    <a:pt x="68344" y="1639212"/>
                  </a:lnTo>
                  <a:lnTo>
                    <a:pt x="65113" y="1630891"/>
                  </a:lnTo>
                  <a:lnTo>
                    <a:pt x="61900" y="1622570"/>
                  </a:lnTo>
                  <a:lnTo>
                    <a:pt x="58753" y="1614250"/>
                  </a:lnTo>
                  <a:lnTo>
                    <a:pt x="55631" y="1605929"/>
                  </a:lnTo>
                  <a:lnTo>
                    <a:pt x="52562" y="1597608"/>
                  </a:lnTo>
                  <a:lnTo>
                    <a:pt x="49547" y="1589287"/>
                  </a:lnTo>
                  <a:lnTo>
                    <a:pt x="46567" y="1580966"/>
                  </a:lnTo>
                  <a:lnTo>
                    <a:pt x="43676" y="1572645"/>
                  </a:lnTo>
                  <a:lnTo>
                    <a:pt x="40818" y="1564324"/>
                  </a:lnTo>
                  <a:lnTo>
                    <a:pt x="38047" y="1556003"/>
                  </a:lnTo>
                  <a:lnTo>
                    <a:pt x="35337" y="1547683"/>
                  </a:lnTo>
                  <a:lnTo>
                    <a:pt x="32687" y="1539362"/>
                  </a:lnTo>
                  <a:lnTo>
                    <a:pt x="30142" y="1531041"/>
                  </a:lnTo>
                  <a:lnTo>
                    <a:pt x="27637" y="1522720"/>
                  </a:lnTo>
                  <a:lnTo>
                    <a:pt x="25261" y="1514399"/>
                  </a:lnTo>
                  <a:lnTo>
                    <a:pt x="22944" y="1506078"/>
                  </a:lnTo>
                  <a:lnTo>
                    <a:pt x="20721" y="1497757"/>
                  </a:lnTo>
                  <a:lnTo>
                    <a:pt x="18609" y="1489436"/>
                  </a:lnTo>
                  <a:lnTo>
                    <a:pt x="16549" y="1481116"/>
                  </a:lnTo>
                  <a:lnTo>
                    <a:pt x="14658" y="1472795"/>
                  </a:lnTo>
                  <a:lnTo>
                    <a:pt x="12821" y="1464474"/>
                  </a:lnTo>
                  <a:lnTo>
                    <a:pt x="11116" y="1456153"/>
                  </a:lnTo>
                  <a:lnTo>
                    <a:pt x="9521" y="1447832"/>
                  </a:lnTo>
                  <a:lnTo>
                    <a:pt x="8008" y="1439511"/>
                  </a:lnTo>
                  <a:lnTo>
                    <a:pt x="6669" y="1431190"/>
                  </a:lnTo>
                  <a:lnTo>
                    <a:pt x="5391" y="1422869"/>
                  </a:lnTo>
                  <a:lnTo>
                    <a:pt x="4287" y="1414549"/>
                  </a:lnTo>
                  <a:lnTo>
                    <a:pt x="3282" y="1406228"/>
                  </a:lnTo>
                  <a:lnTo>
                    <a:pt x="2395" y="1397907"/>
                  </a:lnTo>
                  <a:lnTo>
                    <a:pt x="1677" y="1389586"/>
                  </a:lnTo>
                  <a:lnTo>
                    <a:pt x="1025" y="1381265"/>
                  </a:lnTo>
                  <a:lnTo>
                    <a:pt x="591" y="1372944"/>
                  </a:lnTo>
                  <a:lnTo>
                    <a:pt x="240" y="1364623"/>
                  </a:lnTo>
                  <a:lnTo>
                    <a:pt x="42" y="1356302"/>
                  </a:lnTo>
                  <a:lnTo>
                    <a:pt x="0" y="1347982"/>
                  </a:lnTo>
                  <a:lnTo>
                    <a:pt x="42" y="1339661"/>
                  </a:lnTo>
                  <a:lnTo>
                    <a:pt x="316" y="1331340"/>
                  </a:lnTo>
                  <a:lnTo>
                    <a:pt x="664" y="1323019"/>
                  </a:lnTo>
                  <a:lnTo>
                    <a:pt x="1200" y="1314698"/>
                  </a:lnTo>
                  <a:lnTo>
                    <a:pt x="1871" y="1306377"/>
                  </a:lnTo>
                  <a:lnTo>
                    <a:pt x="2659" y="1298056"/>
                  </a:lnTo>
                  <a:lnTo>
                    <a:pt x="3657" y="1289735"/>
                  </a:lnTo>
                  <a:lnTo>
                    <a:pt x="4730" y="1281415"/>
                  </a:lnTo>
                  <a:lnTo>
                    <a:pt x="6024" y="1273094"/>
                  </a:lnTo>
                  <a:lnTo>
                    <a:pt x="7426" y="1264773"/>
                  </a:lnTo>
                  <a:lnTo>
                    <a:pt x="8974" y="1256452"/>
                  </a:lnTo>
                  <a:lnTo>
                    <a:pt x="10704" y="1248131"/>
                  </a:lnTo>
                  <a:lnTo>
                    <a:pt x="12508" y="1239810"/>
                  </a:lnTo>
                  <a:lnTo>
                    <a:pt x="14559" y="1231489"/>
                  </a:lnTo>
                  <a:lnTo>
                    <a:pt x="16688" y="1223168"/>
                  </a:lnTo>
                  <a:lnTo>
                    <a:pt x="18986" y="1214848"/>
                  </a:lnTo>
                  <a:lnTo>
                    <a:pt x="21434" y="1206527"/>
                  </a:lnTo>
                  <a:lnTo>
                    <a:pt x="23976" y="1198206"/>
                  </a:lnTo>
                  <a:lnTo>
                    <a:pt x="26736" y="1189885"/>
                  </a:lnTo>
                  <a:lnTo>
                    <a:pt x="29565" y="1181564"/>
                  </a:lnTo>
                  <a:lnTo>
                    <a:pt x="32580" y="1173243"/>
                  </a:lnTo>
                  <a:lnTo>
                    <a:pt x="35709" y="1164922"/>
                  </a:lnTo>
                  <a:lnTo>
                    <a:pt x="38951" y="1156601"/>
                  </a:lnTo>
                  <a:lnTo>
                    <a:pt x="42368" y="1148281"/>
                  </a:lnTo>
                  <a:lnTo>
                    <a:pt x="45850" y="1139960"/>
                  </a:lnTo>
                  <a:lnTo>
                    <a:pt x="49524" y="1131639"/>
                  </a:lnTo>
                  <a:lnTo>
                    <a:pt x="53276" y="1123318"/>
                  </a:lnTo>
                  <a:lnTo>
                    <a:pt x="57153" y="1114997"/>
                  </a:lnTo>
                  <a:lnTo>
                    <a:pt x="61162" y="1106676"/>
                  </a:lnTo>
                  <a:lnTo>
                    <a:pt x="65232" y="1098355"/>
                  </a:lnTo>
                  <a:lnTo>
                    <a:pt x="69482" y="1090034"/>
                  </a:lnTo>
                  <a:lnTo>
                    <a:pt x="73782" y="1081713"/>
                  </a:lnTo>
                  <a:lnTo>
                    <a:pt x="78207" y="1073393"/>
                  </a:lnTo>
                  <a:lnTo>
                    <a:pt x="82725" y="1065072"/>
                  </a:lnTo>
                  <a:lnTo>
                    <a:pt x="87311" y="1056751"/>
                  </a:lnTo>
                  <a:lnTo>
                    <a:pt x="92026" y="1048430"/>
                  </a:lnTo>
                  <a:lnTo>
                    <a:pt x="96783" y="1040109"/>
                  </a:lnTo>
                  <a:lnTo>
                    <a:pt x="101654" y="1031788"/>
                  </a:lnTo>
                  <a:lnTo>
                    <a:pt x="106583" y="1023467"/>
                  </a:lnTo>
                  <a:lnTo>
                    <a:pt x="111578" y="1015146"/>
                  </a:lnTo>
                  <a:lnTo>
                    <a:pt x="116657" y="1006826"/>
                  </a:lnTo>
                  <a:lnTo>
                    <a:pt x="121768" y="998505"/>
                  </a:lnTo>
                  <a:lnTo>
                    <a:pt x="126972" y="990184"/>
                  </a:lnTo>
                  <a:lnTo>
                    <a:pt x="132205" y="981863"/>
                  </a:lnTo>
                  <a:lnTo>
                    <a:pt x="137493" y="973542"/>
                  </a:lnTo>
                  <a:lnTo>
                    <a:pt x="142827" y="965221"/>
                  </a:lnTo>
                  <a:lnTo>
                    <a:pt x="148186" y="956900"/>
                  </a:lnTo>
                  <a:lnTo>
                    <a:pt x="153599" y="948579"/>
                  </a:lnTo>
                  <a:lnTo>
                    <a:pt x="159025" y="940259"/>
                  </a:lnTo>
                  <a:lnTo>
                    <a:pt x="164485" y="931938"/>
                  </a:lnTo>
                  <a:lnTo>
                    <a:pt x="169962" y="923617"/>
                  </a:lnTo>
                  <a:lnTo>
                    <a:pt x="175453" y="915296"/>
                  </a:lnTo>
                  <a:lnTo>
                    <a:pt x="180958" y="906975"/>
                  </a:lnTo>
                  <a:lnTo>
                    <a:pt x="186467" y="898654"/>
                  </a:lnTo>
                  <a:lnTo>
                    <a:pt x="191980" y="890333"/>
                  </a:lnTo>
                  <a:lnTo>
                    <a:pt x="197490" y="882012"/>
                  </a:lnTo>
                  <a:lnTo>
                    <a:pt x="202995" y="873692"/>
                  </a:lnTo>
                  <a:lnTo>
                    <a:pt x="208486" y="865371"/>
                  </a:lnTo>
                  <a:lnTo>
                    <a:pt x="213971" y="857050"/>
                  </a:lnTo>
                  <a:lnTo>
                    <a:pt x="219424" y="848729"/>
                  </a:lnTo>
                  <a:lnTo>
                    <a:pt x="224864" y="840408"/>
                  </a:lnTo>
                  <a:lnTo>
                    <a:pt x="230274" y="832087"/>
                  </a:lnTo>
                  <a:lnTo>
                    <a:pt x="235651" y="823766"/>
                  </a:lnTo>
                  <a:lnTo>
                    <a:pt x="241007" y="815445"/>
                  </a:lnTo>
                  <a:lnTo>
                    <a:pt x="246305" y="807125"/>
                  </a:lnTo>
                  <a:lnTo>
                    <a:pt x="251581" y="798804"/>
                  </a:lnTo>
                  <a:lnTo>
                    <a:pt x="256799" y="790483"/>
                  </a:lnTo>
                  <a:lnTo>
                    <a:pt x="261975" y="782162"/>
                  </a:lnTo>
                  <a:lnTo>
                    <a:pt x="267109" y="773841"/>
                  </a:lnTo>
                  <a:lnTo>
                    <a:pt x="272170" y="765520"/>
                  </a:lnTo>
                  <a:lnTo>
                    <a:pt x="277203" y="757199"/>
                  </a:lnTo>
                  <a:lnTo>
                    <a:pt x="282146" y="748878"/>
                  </a:lnTo>
                  <a:lnTo>
                    <a:pt x="287047" y="740558"/>
                  </a:lnTo>
                  <a:lnTo>
                    <a:pt x="291883" y="732237"/>
                  </a:lnTo>
                  <a:lnTo>
                    <a:pt x="296641" y="723916"/>
                  </a:lnTo>
                  <a:lnTo>
                    <a:pt x="301363" y="715595"/>
                  </a:lnTo>
                  <a:lnTo>
                    <a:pt x="305968" y="707274"/>
                  </a:lnTo>
                  <a:lnTo>
                    <a:pt x="310537" y="698953"/>
                  </a:lnTo>
                  <a:lnTo>
                    <a:pt x="315015" y="690632"/>
                  </a:lnTo>
                  <a:lnTo>
                    <a:pt x="319420" y="682311"/>
                  </a:lnTo>
                  <a:lnTo>
                    <a:pt x="323769" y="673991"/>
                  </a:lnTo>
                  <a:lnTo>
                    <a:pt x="328003" y="665670"/>
                  </a:lnTo>
                  <a:lnTo>
                    <a:pt x="332197" y="657349"/>
                  </a:lnTo>
                  <a:lnTo>
                    <a:pt x="336277" y="649028"/>
                  </a:lnTo>
                  <a:lnTo>
                    <a:pt x="340294" y="640707"/>
                  </a:lnTo>
                  <a:lnTo>
                    <a:pt x="344236" y="632386"/>
                  </a:lnTo>
                  <a:lnTo>
                    <a:pt x="348071" y="624065"/>
                  </a:lnTo>
                  <a:lnTo>
                    <a:pt x="351865" y="615744"/>
                  </a:lnTo>
                  <a:lnTo>
                    <a:pt x="355524" y="607424"/>
                  </a:lnTo>
                  <a:lnTo>
                    <a:pt x="359134" y="599103"/>
                  </a:lnTo>
                  <a:lnTo>
                    <a:pt x="362650" y="590782"/>
                  </a:lnTo>
                  <a:lnTo>
                    <a:pt x="366075" y="582461"/>
                  </a:lnTo>
                  <a:lnTo>
                    <a:pt x="369449" y="574140"/>
                  </a:lnTo>
                  <a:lnTo>
                    <a:pt x="372688" y="565819"/>
                  </a:lnTo>
                  <a:lnTo>
                    <a:pt x="375886" y="557498"/>
                  </a:lnTo>
                  <a:lnTo>
                    <a:pt x="378975" y="549177"/>
                  </a:lnTo>
                  <a:lnTo>
                    <a:pt x="381990" y="540856"/>
                  </a:lnTo>
                  <a:lnTo>
                    <a:pt x="384939" y="532536"/>
                  </a:lnTo>
                  <a:lnTo>
                    <a:pt x="387773" y="524215"/>
                  </a:lnTo>
                  <a:lnTo>
                    <a:pt x="390566" y="515894"/>
                  </a:lnTo>
                  <a:lnTo>
                    <a:pt x="393240" y="507573"/>
                  </a:lnTo>
                  <a:lnTo>
                    <a:pt x="395857" y="499252"/>
                  </a:lnTo>
                  <a:lnTo>
                    <a:pt x="398397" y="490931"/>
                  </a:lnTo>
                  <a:lnTo>
                    <a:pt x="400842" y="482610"/>
                  </a:lnTo>
                  <a:lnTo>
                    <a:pt x="403249" y="474289"/>
                  </a:lnTo>
                  <a:lnTo>
                    <a:pt x="405529" y="465969"/>
                  </a:lnTo>
                  <a:lnTo>
                    <a:pt x="407770" y="457648"/>
                  </a:lnTo>
                  <a:lnTo>
                    <a:pt x="409925" y="449327"/>
                  </a:lnTo>
                  <a:lnTo>
                    <a:pt x="412006" y="441006"/>
                  </a:lnTo>
                  <a:lnTo>
                    <a:pt x="414040" y="432685"/>
                  </a:lnTo>
                  <a:lnTo>
                    <a:pt x="415967" y="424364"/>
                  </a:lnTo>
                  <a:lnTo>
                    <a:pt x="417860" y="416043"/>
                  </a:lnTo>
                  <a:lnTo>
                    <a:pt x="419662" y="407722"/>
                  </a:lnTo>
                  <a:lnTo>
                    <a:pt x="421410" y="399402"/>
                  </a:lnTo>
                  <a:lnTo>
                    <a:pt x="423103" y="391081"/>
                  </a:lnTo>
                  <a:lnTo>
                    <a:pt x="424712" y="382760"/>
                  </a:lnTo>
                  <a:lnTo>
                    <a:pt x="426290" y="374439"/>
                  </a:lnTo>
                  <a:lnTo>
                    <a:pt x="427776" y="366118"/>
                  </a:lnTo>
                  <a:lnTo>
                    <a:pt x="429224" y="357797"/>
                  </a:lnTo>
                  <a:lnTo>
                    <a:pt x="430613" y="349476"/>
                  </a:lnTo>
                  <a:lnTo>
                    <a:pt x="431939" y="341155"/>
                  </a:lnTo>
                  <a:lnTo>
                    <a:pt x="433235" y="332835"/>
                  </a:lnTo>
                  <a:lnTo>
                    <a:pt x="434444" y="324514"/>
                  </a:lnTo>
                  <a:lnTo>
                    <a:pt x="435629" y="316193"/>
                  </a:lnTo>
                  <a:lnTo>
                    <a:pt x="436752" y="307872"/>
                  </a:lnTo>
                  <a:lnTo>
                    <a:pt x="437830" y="299551"/>
                  </a:lnTo>
                  <a:lnTo>
                    <a:pt x="438873" y="291230"/>
                  </a:lnTo>
                  <a:lnTo>
                    <a:pt x="439851" y="282909"/>
                  </a:lnTo>
                  <a:lnTo>
                    <a:pt x="440807" y="274588"/>
                  </a:lnTo>
                  <a:lnTo>
                    <a:pt x="441703" y="266268"/>
                  </a:lnTo>
                  <a:lnTo>
                    <a:pt x="442568" y="257947"/>
                  </a:lnTo>
                  <a:lnTo>
                    <a:pt x="443397" y="249626"/>
                  </a:lnTo>
                  <a:lnTo>
                    <a:pt x="444177" y="241305"/>
                  </a:lnTo>
                  <a:lnTo>
                    <a:pt x="444939" y="232984"/>
                  </a:lnTo>
                  <a:lnTo>
                    <a:pt x="445644" y="224663"/>
                  </a:lnTo>
                  <a:lnTo>
                    <a:pt x="446329" y="216342"/>
                  </a:lnTo>
                  <a:lnTo>
                    <a:pt x="446978" y="208021"/>
                  </a:lnTo>
                  <a:lnTo>
                    <a:pt x="447593" y="199701"/>
                  </a:lnTo>
                  <a:lnTo>
                    <a:pt x="448189" y="191380"/>
                  </a:lnTo>
                  <a:lnTo>
                    <a:pt x="448738" y="183059"/>
                  </a:lnTo>
                  <a:lnTo>
                    <a:pt x="449274" y="174738"/>
                  </a:lnTo>
                  <a:lnTo>
                    <a:pt x="449775" y="166417"/>
                  </a:lnTo>
                  <a:lnTo>
                    <a:pt x="450253" y="158096"/>
                  </a:lnTo>
                  <a:lnTo>
                    <a:pt x="450712" y="149775"/>
                  </a:lnTo>
                  <a:lnTo>
                    <a:pt x="451137" y="141454"/>
                  </a:lnTo>
                  <a:lnTo>
                    <a:pt x="451551" y="133134"/>
                  </a:lnTo>
                  <a:lnTo>
                    <a:pt x="451932" y="124813"/>
                  </a:lnTo>
                  <a:lnTo>
                    <a:pt x="452299" y="116492"/>
                  </a:lnTo>
                  <a:lnTo>
                    <a:pt x="452647" y="108171"/>
                  </a:lnTo>
                  <a:lnTo>
                    <a:pt x="452972" y="99850"/>
                  </a:lnTo>
                  <a:lnTo>
                    <a:pt x="453287" y="91529"/>
                  </a:lnTo>
                  <a:lnTo>
                    <a:pt x="453574" y="83208"/>
                  </a:lnTo>
                  <a:lnTo>
                    <a:pt x="453852" y="74887"/>
                  </a:lnTo>
                  <a:lnTo>
                    <a:pt x="454112" y="66567"/>
                  </a:lnTo>
                  <a:lnTo>
                    <a:pt x="454357" y="58246"/>
                  </a:lnTo>
                  <a:lnTo>
                    <a:pt x="454592" y="49925"/>
                  </a:lnTo>
                  <a:lnTo>
                    <a:pt x="454806" y="41604"/>
                  </a:lnTo>
                  <a:lnTo>
                    <a:pt x="455015" y="33283"/>
                  </a:lnTo>
                  <a:lnTo>
                    <a:pt x="455207" y="24962"/>
                  </a:lnTo>
                  <a:lnTo>
                    <a:pt x="455389" y="16641"/>
                  </a:lnTo>
                  <a:lnTo>
                    <a:pt x="455562" y="8320"/>
                  </a:lnTo>
                  <a:lnTo>
                    <a:pt x="455721" y="0"/>
                  </a:lnTo>
                  <a:lnTo>
                    <a:pt x="460221" y="0"/>
                  </a:lnTo>
                  <a:lnTo>
                    <a:pt x="460380" y="8320"/>
                  </a:lnTo>
                  <a:lnTo>
                    <a:pt x="460553" y="16641"/>
                  </a:lnTo>
                  <a:lnTo>
                    <a:pt x="460735" y="24962"/>
                  </a:lnTo>
                  <a:lnTo>
                    <a:pt x="460927" y="33283"/>
                  </a:lnTo>
                  <a:lnTo>
                    <a:pt x="461135" y="41604"/>
                  </a:lnTo>
                  <a:lnTo>
                    <a:pt x="461350" y="49925"/>
                  </a:lnTo>
                  <a:lnTo>
                    <a:pt x="461585" y="58246"/>
                  </a:lnTo>
                  <a:lnTo>
                    <a:pt x="461830" y="66567"/>
                  </a:lnTo>
                  <a:lnTo>
                    <a:pt x="462090" y="74887"/>
                  </a:lnTo>
                  <a:lnTo>
                    <a:pt x="462368" y="83208"/>
                  </a:lnTo>
                  <a:lnTo>
                    <a:pt x="462655" y="91529"/>
                  </a:lnTo>
                  <a:lnTo>
                    <a:pt x="462970" y="99850"/>
                  </a:lnTo>
                  <a:lnTo>
                    <a:pt x="463295" y="108171"/>
                  </a:lnTo>
                  <a:lnTo>
                    <a:pt x="463642" y="116492"/>
                  </a:lnTo>
                  <a:lnTo>
                    <a:pt x="464009" y="124813"/>
                  </a:lnTo>
                  <a:lnTo>
                    <a:pt x="464391" y="133134"/>
                  </a:lnTo>
                  <a:lnTo>
                    <a:pt x="464805" y="141454"/>
                  </a:lnTo>
                  <a:lnTo>
                    <a:pt x="465230" y="149775"/>
                  </a:lnTo>
                  <a:lnTo>
                    <a:pt x="465688" y="158096"/>
                  </a:lnTo>
                  <a:lnTo>
                    <a:pt x="466166" y="166417"/>
                  </a:lnTo>
                  <a:lnTo>
                    <a:pt x="466667" y="174738"/>
                  </a:lnTo>
                  <a:lnTo>
                    <a:pt x="467203" y="183059"/>
                  </a:lnTo>
                  <a:lnTo>
                    <a:pt x="467753" y="191380"/>
                  </a:lnTo>
                  <a:lnTo>
                    <a:pt x="468349" y="199701"/>
                  </a:lnTo>
                  <a:lnTo>
                    <a:pt x="468964" y="208021"/>
                  </a:lnTo>
                  <a:lnTo>
                    <a:pt x="469613" y="216342"/>
                  </a:lnTo>
                  <a:lnTo>
                    <a:pt x="470298" y="224663"/>
                  </a:lnTo>
                  <a:lnTo>
                    <a:pt x="471003" y="232984"/>
                  </a:lnTo>
                  <a:lnTo>
                    <a:pt x="471764" y="241305"/>
                  </a:lnTo>
                  <a:lnTo>
                    <a:pt x="472545" y="249626"/>
                  </a:lnTo>
                  <a:lnTo>
                    <a:pt x="473373" y="257947"/>
                  </a:lnTo>
                  <a:lnTo>
                    <a:pt x="474238" y="266268"/>
                  </a:lnTo>
                  <a:lnTo>
                    <a:pt x="475134" y="274588"/>
                  </a:lnTo>
                  <a:lnTo>
                    <a:pt x="476091" y="282909"/>
                  </a:lnTo>
                  <a:lnTo>
                    <a:pt x="477068" y="291230"/>
                  </a:lnTo>
                  <a:lnTo>
                    <a:pt x="478112" y="299551"/>
                  </a:lnTo>
                  <a:lnTo>
                    <a:pt x="479190" y="307872"/>
                  </a:lnTo>
                  <a:lnTo>
                    <a:pt x="480313" y="316193"/>
                  </a:lnTo>
                  <a:lnTo>
                    <a:pt x="481498" y="324514"/>
                  </a:lnTo>
                  <a:lnTo>
                    <a:pt x="482707" y="332835"/>
                  </a:lnTo>
                  <a:lnTo>
                    <a:pt x="484003" y="341155"/>
                  </a:lnTo>
                  <a:lnTo>
                    <a:pt x="485329" y="349476"/>
                  </a:lnTo>
                  <a:lnTo>
                    <a:pt x="486718" y="357797"/>
                  </a:lnTo>
                  <a:lnTo>
                    <a:pt x="488166" y="366118"/>
                  </a:lnTo>
                  <a:lnTo>
                    <a:pt x="489652" y="374439"/>
                  </a:lnTo>
                  <a:lnTo>
                    <a:pt x="491230" y="382760"/>
                  </a:lnTo>
                  <a:lnTo>
                    <a:pt x="492839" y="391081"/>
                  </a:lnTo>
                  <a:lnTo>
                    <a:pt x="494531" y="399402"/>
                  </a:lnTo>
                  <a:lnTo>
                    <a:pt x="496279" y="407722"/>
                  </a:lnTo>
                  <a:lnTo>
                    <a:pt x="498082" y="416043"/>
                  </a:lnTo>
                  <a:lnTo>
                    <a:pt x="499975" y="424364"/>
                  </a:lnTo>
                  <a:lnTo>
                    <a:pt x="501902" y="432685"/>
                  </a:lnTo>
                  <a:lnTo>
                    <a:pt x="503936" y="441006"/>
                  </a:lnTo>
                  <a:lnTo>
                    <a:pt x="506017" y="449327"/>
                  </a:lnTo>
                  <a:lnTo>
                    <a:pt x="508172" y="457648"/>
                  </a:lnTo>
                  <a:lnTo>
                    <a:pt x="510413" y="465969"/>
                  </a:lnTo>
                  <a:lnTo>
                    <a:pt x="512693" y="474289"/>
                  </a:lnTo>
                  <a:lnTo>
                    <a:pt x="515100" y="482610"/>
                  </a:lnTo>
                  <a:lnTo>
                    <a:pt x="517545" y="490931"/>
                  </a:lnTo>
                  <a:lnTo>
                    <a:pt x="520084" y="499252"/>
                  </a:lnTo>
                  <a:lnTo>
                    <a:pt x="522702" y="507573"/>
                  </a:lnTo>
                  <a:lnTo>
                    <a:pt x="525375" y="515894"/>
                  </a:lnTo>
                  <a:lnTo>
                    <a:pt x="528169" y="524215"/>
                  </a:lnTo>
                  <a:lnTo>
                    <a:pt x="531003" y="532536"/>
                  </a:lnTo>
                  <a:lnTo>
                    <a:pt x="533952" y="540856"/>
                  </a:lnTo>
                  <a:lnTo>
                    <a:pt x="536966" y="549177"/>
                  </a:lnTo>
                  <a:lnTo>
                    <a:pt x="540056" y="557498"/>
                  </a:lnTo>
                  <a:lnTo>
                    <a:pt x="543254" y="565819"/>
                  </a:lnTo>
                  <a:lnTo>
                    <a:pt x="546493" y="574140"/>
                  </a:lnTo>
                  <a:lnTo>
                    <a:pt x="549867" y="582461"/>
                  </a:lnTo>
                  <a:lnTo>
                    <a:pt x="553292" y="590782"/>
                  </a:lnTo>
                  <a:lnTo>
                    <a:pt x="556808" y="599103"/>
                  </a:lnTo>
                  <a:lnTo>
                    <a:pt x="560418" y="607424"/>
                  </a:lnTo>
                  <a:lnTo>
                    <a:pt x="564077" y="615744"/>
                  </a:lnTo>
                  <a:lnTo>
                    <a:pt x="567871" y="624065"/>
                  </a:lnTo>
                  <a:lnTo>
                    <a:pt x="571706" y="632386"/>
                  </a:lnTo>
                  <a:lnTo>
                    <a:pt x="575648" y="640707"/>
                  </a:lnTo>
                  <a:lnTo>
                    <a:pt x="579664" y="649028"/>
                  </a:lnTo>
                  <a:lnTo>
                    <a:pt x="583745" y="657349"/>
                  </a:lnTo>
                  <a:lnTo>
                    <a:pt x="587939" y="665670"/>
                  </a:lnTo>
                  <a:lnTo>
                    <a:pt x="592173" y="673991"/>
                  </a:lnTo>
                  <a:lnTo>
                    <a:pt x="596522" y="682311"/>
                  </a:lnTo>
                  <a:lnTo>
                    <a:pt x="600927" y="690632"/>
                  </a:lnTo>
                  <a:lnTo>
                    <a:pt x="605405" y="698953"/>
                  </a:lnTo>
                  <a:lnTo>
                    <a:pt x="609974" y="707274"/>
                  </a:lnTo>
                  <a:lnTo>
                    <a:pt x="614579" y="715595"/>
                  </a:lnTo>
                  <a:lnTo>
                    <a:pt x="619301" y="723916"/>
                  </a:lnTo>
                  <a:lnTo>
                    <a:pt x="624059" y="732237"/>
                  </a:lnTo>
                  <a:lnTo>
                    <a:pt x="628895" y="740558"/>
                  </a:lnTo>
                  <a:lnTo>
                    <a:pt x="633796" y="748878"/>
                  </a:lnTo>
                  <a:lnTo>
                    <a:pt x="638739" y="757199"/>
                  </a:lnTo>
                  <a:lnTo>
                    <a:pt x="643772" y="765520"/>
                  </a:lnTo>
                  <a:lnTo>
                    <a:pt x="648833" y="773841"/>
                  </a:lnTo>
                  <a:lnTo>
                    <a:pt x="653967" y="782162"/>
                  </a:lnTo>
                  <a:lnTo>
                    <a:pt x="659143" y="790483"/>
                  </a:lnTo>
                  <a:lnTo>
                    <a:pt x="664360" y="798804"/>
                  </a:lnTo>
                  <a:lnTo>
                    <a:pt x="669637" y="807125"/>
                  </a:lnTo>
                  <a:lnTo>
                    <a:pt x="674935" y="815445"/>
                  </a:lnTo>
                  <a:lnTo>
                    <a:pt x="680291" y="823766"/>
                  </a:lnTo>
                  <a:lnTo>
                    <a:pt x="685668" y="832087"/>
                  </a:lnTo>
                  <a:lnTo>
                    <a:pt x="691078" y="840408"/>
                  </a:lnTo>
                  <a:lnTo>
                    <a:pt x="696518" y="848729"/>
                  </a:lnTo>
                  <a:lnTo>
                    <a:pt x="701971" y="857050"/>
                  </a:lnTo>
                  <a:lnTo>
                    <a:pt x="707455" y="865371"/>
                  </a:lnTo>
                  <a:lnTo>
                    <a:pt x="712946" y="873692"/>
                  </a:lnTo>
                  <a:lnTo>
                    <a:pt x="718452" y="882012"/>
                  </a:lnTo>
                  <a:lnTo>
                    <a:pt x="723961" y="890333"/>
                  </a:lnTo>
                  <a:lnTo>
                    <a:pt x="729474" y="898654"/>
                  </a:lnTo>
                  <a:lnTo>
                    <a:pt x="734983" y="906975"/>
                  </a:lnTo>
                  <a:lnTo>
                    <a:pt x="740489" y="915296"/>
                  </a:lnTo>
                  <a:lnTo>
                    <a:pt x="745980" y="923617"/>
                  </a:lnTo>
                  <a:lnTo>
                    <a:pt x="751456" y="931938"/>
                  </a:lnTo>
                  <a:lnTo>
                    <a:pt x="756917" y="940259"/>
                  </a:lnTo>
                  <a:lnTo>
                    <a:pt x="762343" y="948579"/>
                  </a:lnTo>
                  <a:lnTo>
                    <a:pt x="767756" y="956900"/>
                  </a:lnTo>
                  <a:lnTo>
                    <a:pt x="773115" y="965221"/>
                  </a:lnTo>
                  <a:lnTo>
                    <a:pt x="778449" y="973542"/>
                  </a:lnTo>
                  <a:lnTo>
                    <a:pt x="783737" y="981863"/>
                  </a:lnTo>
                  <a:lnTo>
                    <a:pt x="788970" y="990184"/>
                  </a:lnTo>
                  <a:lnTo>
                    <a:pt x="794173" y="998505"/>
                  </a:lnTo>
                  <a:lnTo>
                    <a:pt x="799285" y="1006826"/>
                  </a:lnTo>
                  <a:lnTo>
                    <a:pt x="804364" y="1015146"/>
                  </a:lnTo>
                  <a:lnTo>
                    <a:pt x="809359" y="1023467"/>
                  </a:lnTo>
                  <a:lnTo>
                    <a:pt x="814287" y="1031788"/>
                  </a:lnTo>
                  <a:lnTo>
                    <a:pt x="819159" y="1040109"/>
                  </a:lnTo>
                  <a:lnTo>
                    <a:pt x="823916" y="1048430"/>
                  </a:lnTo>
                  <a:lnTo>
                    <a:pt x="828631" y="1056751"/>
                  </a:lnTo>
                  <a:lnTo>
                    <a:pt x="833217" y="1065072"/>
                  </a:lnTo>
                  <a:lnTo>
                    <a:pt x="837734" y="1073393"/>
                  </a:lnTo>
                  <a:lnTo>
                    <a:pt x="842160" y="1081713"/>
                  </a:lnTo>
                  <a:lnTo>
                    <a:pt x="846460" y="1090034"/>
                  </a:lnTo>
                  <a:lnTo>
                    <a:pt x="850710" y="1098355"/>
                  </a:lnTo>
                  <a:lnTo>
                    <a:pt x="854780" y="1106676"/>
                  </a:lnTo>
                  <a:lnTo>
                    <a:pt x="858789" y="1114997"/>
                  </a:lnTo>
                  <a:lnTo>
                    <a:pt x="862665" y="1123318"/>
                  </a:lnTo>
                  <a:lnTo>
                    <a:pt x="866418" y="1131639"/>
                  </a:lnTo>
                  <a:lnTo>
                    <a:pt x="870092" y="1139960"/>
                  </a:lnTo>
                  <a:lnTo>
                    <a:pt x="873573" y="1148281"/>
                  </a:lnTo>
                  <a:lnTo>
                    <a:pt x="876991" y="1156601"/>
                  </a:lnTo>
                  <a:lnTo>
                    <a:pt x="880233" y="1164922"/>
                  </a:lnTo>
                  <a:lnTo>
                    <a:pt x="883362" y="1173243"/>
                  </a:lnTo>
                  <a:lnTo>
                    <a:pt x="886377" y="1181564"/>
                  </a:lnTo>
                  <a:lnTo>
                    <a:pt x="889206" y="1189885"/>
                  </a:lnTo>
                  <a:lnTo>
                    <a:pt x="891965" y="1198206"/>
                  </a:lnTo>
                  <a:lnTo>
                    <a:pt x="894508" y="1206527"/>
                  </a:lnTo>
                  <a:lnTo>
                    <a:pt x="896955" y="1214848"/>
                  </a:lnTo>
                  <a:lnTo>
                    <a:pt x="899254" y="1223168"/>
                  </a:lnTo>
                  <a:lnTo>
                    <a:pt x="901383" y="1231489"/>
                  </a:lnTo>
                  <a:lnTo>
                    <a:pt x="903434" y="1239810"/>
                  </a:lnTo>
                  <a:lnTo>
                    <a:pt x="905238" y="1248131"/>
                  </a:lnTo>
                  <a:lnTo>
                    <a:pt x="906968" y="1256452"/>
                  </a:lnTo>
                  <a:lnTo>
                    <a:pt x="908516" y="1264773"/>
                  </a:lnTo>
                  <a:lnTo>
                    <a:pt x="909918" y="1273094"/>
                  </a:lnTo>
                  <a:lnTo>
                    <a:pt x="911212" y="1281415"/>
                  </a:lnTo>
                  <a:lnTo>
                    <a:pt x="912285" y="1289735"/>
                  </a:lnTo>
                  <a:lnTo>
                    <a:pt x="913283" y="1298056"/>
                  </a:lnTo>
                  <a:lnTo>
                    <a:pt x="914071" y="1306377"/>
                  </a:lnTo>
                  <a:lnTo>
                    <a:pt x="914742" y="1314698"/>
                  </a:lnTo>
                  <a:lnTo>
                    <a:pt x="915278" y="1323019"/>
                  </a:lnTo>
                  <a:lnTo>
                    <a:pt x="915625" y="1331340"/>
                  </a:lnTo>
                  <a:lnTo>
                    <a:pt x="915899" y="1339661"/>
                  </a:lnTo>
                  <a:lnTo>
                    <a:pt x="915942" y="1347982"/>
                  </a:lnTo>
                  <a:lnTo>
                    <a:pt x="915900" y="1356302"/>
                  </a:lnTo>
                  <a:lnTo>
                    <a:pt x="915702" y="1364623"/>
                  </a:lnTo>
                  <a:lnTo>
                    <a:pt x="915351" y="1372944"/>
                  </a:lnTo>
                  <a:lnTo>
                    <a:pt x="914917" y="1381265"/>
                  </a:lnTo>
                  <a:lnTo>
                    <a:pt x="914265" y="1389586"/>
                  </a:lnTo>
                  <a:lnTo>
                    <a:pt x="913547" y="1397907"/>
                  </a:lnTo>
                  <a:lnTo>
                    <a:pt x="912659" y="1406228"/>
                  </a:lnTo>
                  <a:lnTo>
                    <a:pt x="911655" y="1414549"/>
                  </a:lnTo>
                  <a:lnTo>
                    <a:pt x="910551" y="1422869"/>
                  </a:lnTo>
                  <a:lnTo>
                    <a:pt x="909273" y="1431190"/>
                  </a:lnTo>
                  <a:lnTo>
                    <a:pt x="907934" y="1439511"/>
                  </a:lnTo>
                  <a:lnTo>
                    <a:pt x="906420" y="1447832"/>
                  </a:lnTo>
                  <a:lnTo>
                    <a:pt x="904825" y="1456153"/>
                  </a:lnTo>
                  <a:lnTo>
                    <a:pt x="903120" y="1464474"/>
                  </a:lnTo>
                  <a:lnTo>
                    <a:pt x="901283" y="1472795"/>
                  </a:lnTo>
                  <a:lnTo>
                    <a:pt x="899393" y="1481116"/>
                  </a:lnTo>
                  <a:lnTo>
                    <a:pt x="897332" y="1489436"/>
                  </a:lnTo>
                  <a:lnTo>
                    <a:pt x="895221" y="1497757"/>
                  </a:lnTo>
                  <a:lnTo>
                    <a:pt x="892997" y="1506078"/>
                  </a:lnTo>
                  <a:lnTo>
                    <a:pt x="890681" y="1514399"/>
                  </a:lnTo>
                  <a:lnTo>
                    <a:pt x="888305" y="1522720"/>
                  </a:lnTo>
                  <a:lnTo>
                    <a:pt x="885800" y="1531041"/>
                  </a:lnTo>
                  <a:lnTo>
                    <a:pt x="883255" y="1539362"/>
                  </a:lnTo>
                  <a:lnTo>
                    <a:pt x="880605" y="1547683"/>
                  </a:lnTo>
                  <a:lnTo>
                    <a:pt x="877895" y="1556003"/>
                  </a:lnTo>
                  <a:lnTo>
                    <a:pt x="875124" y="1564324"/>
                  </a:lnTo>
                  <a:lnTo>
                    <a:pt x="872265" y="1572645"/>
                  </a:lnTo>
                  <a:lnTo>
                    <a:pt x="869375" y="1580966"/>
                  </a:lnTo>
                  <a:lnTo>
                    <a:pt x="866395" y="1589287"/>
                  </a:lnTo>
                  <a:lnTo>
                    <a:pt x="863380" y="1597608"/>
                  </a:lnTo>
                  <a:lnTo>
                    <a:pt x="860311" y="1605929"/>
                  </a:lnTo>
                  <a:lnTo>
                    <a:pt x="857188" y="1614250"/>
                  </a:lnTo>
                  <a:lnTo>
                    <a:pt x="854042" y="1622570"/>
                  </a:lnTo>
                  <a:lnTo>
                    <a:pt x="850828" y="1630891"/>
                  </a:lnTo>
                  <a:lnTo>
                    <a:pt x="847598" y="1639212"/>
                  </a:lnTo>
                  <a:lnTo>
                    <a:pt x="844326" y="1647533"/>
                  </a:lnTo>
                  <a:lnTo>
                    <a:pt x="841028" y="1655854"/>
                  </a:lnTo>
                  <a:lnTo>
                    <a:pt x="837709" y="1664175"/>
                  </a:lnTo>
                  <a:lnTo>
                    <a:pt x="834359" y="1672496"/>
                  </a:lnTo>
                  <a:lnTo>
                    <a:pt x="830999" y="1680817"/>
                  </a:lnTo>
                  <a:lnTo>
                    <a:pt x="827616" y="1689138"/>
                  </a:lnTo>
                  <a:lnTo>
                    <a:pt x="824225" y="1697458"/>
                  </a:lnTo>
                  <a:lnTo>
                    <a:pt x="820824" y="1705779"/>
                  </a:lnTo>
                  <a:lnTo>
                    <a:pt x="817416" y="1714100"/>
                  </a:lnTo>
                  <a:lnTo>
                    <a:pt x="814007" y="1722421"/>
                  </a:lnTo>
                  <a:lnTo>
                    <a:pt x="810597" y="1730742"/>
                  </a:lnTo>
                  <a:lnTo>
                    <a:pt x="807190" y="1739063"/>
                  </a:lnTo>
                  <a:lnTo>
                    <a:pt x="803788" y="1747384"/>
                  </a:lnTo>
                  <a:lnTo>
                    <a:pt x="800397" y="1755705"/>
                  </a:lnTo>
                  <a:lnTo>
                    <a:pt x="797011" y="1764025"/>
                  </a:lnTo>
                  <a:lnTo>
                    <a:pt x="793648" y="1772346"/>
                  </a:lnTo>
                  <a:lnTo>
                    <a:pt x="790293" y="1780667"/>
                  </a:lnTo>
                  <a:lnTo>
                    <a:pt x="786962" y="1788988"/>
                  </a:lnTo>
                  <a:lnTo>
                    <a:pt x="783652" y="1797309"/>
                  </a:lnTo>
                  <a:lnTo>
                    <a:pt x="780358" y="1805630"/>
                  </a:lnTo>
                  <a:lnTo>
                    <a:pt x="777102" y="1813951"/>
                  </a:lnTo>
                  <a:lnTo>
                    <a:pt x="773859" y="1822272"/>
                  </a:lnTo>
                  <a:lnTo>
                    <a:pt x="770660" y="1830592"/>
                  </a:lnTo>
                  <a:lnTo>
                    <a:pt x="767484" y="1838913"/>
                  </a:lnTo>
                  <a:lnTo>
                    <a:pt x="764340" y="1847234"/>
                  </a:lnTo>
                  <a:lnTo>
                    <a:pt x="761240" y="1855555"/>
                  </a:lnTo>
                  <a:lnTo>
                    <a:pt x="758158" y="1863876"/>
                  </a:lnTo>
                  <a:lnTo>
                    <a:pt x="755141" y="1872197"/>
                  </a:lnTo>
                  <a:lnTo>
                    <a:pt x="752145" y="1880518"/>
                  </a:lnTo>
                  <a:lnTo>
                    <a:pt x="749196" y="1888839"/>
                  </a:lnTo>
                  <a:lnTo>
                    <a:pt x="746293" y="1897159"/>
                  </a:lnTo>
                  <a:lnTo>
                    <a:pt x="743418" y="1905480"/>
                  </a:lnTo>
                  <a:lnTo>
                    <a:pt x="740613" y="1913801"/>
                  </a:lnTo>
                  <a:lnTo>
                    <a:pt x="737832" y="1922122"/>
                  </a:lnTo>
                  <a:lnTo>
                    <a:pt x="735114" y="1930443"/>
                  </a:lnTo>
                  <a:lnTo>
                    <a:pt x="732438" y="1938764"/>
                  </a:lnTo>
                  <a:lnTo>
                    <a:pt x="729802" y="1947085"/>
                  </a:lnTo>
                  <a:lnTo>
                    <a:pt x="727235" y="1955406"/>
                  </a:lnTo>
                  <a:lnTo>
                    <a:pt x="724693" y="1963726"/>
                  </a:lnTo>
                  <a:lnTo>
                    <a:pt x="722230" y="1972047"/>
                  </a:lnTo>
                  <a:lnTo>
                    <a:pt x="719801" y="1980368"/>
                  </a:lnTo>
                  <a:lnTo>
                    <a:pt x="717426" y="1988689"/>
                  </a:lnTo>
                  <a:lnTo>
                    <a:pt x="715113" y="1997010"/>
                  </a:lnTo>
                  <a:lnTo>
                    <a:pt x="712828" y="2005331"/>
                  </a:lnTo>
                  <a:lnTo>
                    <a:pt x="710632" y="2013652"/>
                  </a:lnTo>
                  <a:lnTo>
                    <a:pt x="708463" y="2021973"/>
                  </a:lnTo>
                  <a:lnTo>
                    <a:pt x="706359" y="2030293"/>
                  </a:lnTo>
                  <a:lnTo>
                    <a:pt x="704308" y="2038614"/>
                  </a:lnTo>
                  <a:lnTo>
                    <a:pt x="702296" y="2046935"/>
                  </a:lnTo>
                  <a:lnTo>
                    <a:pt x="700364" y="2055256"/>
                  </a:lnTo>
                  <a:lnTo>
                    <a:pt x="698458" y="2063577"/>
                  </a:lnTo>
                  <a:lnTo>
                    <a:pt x="696628" y="2071898"/>
                  </a:lnTo>
                  <a:lnTo>
                    <a:pt x="694840" y="2080219"/>
                  </a:lnTo>
                  <a:lnTo>
                    <a:pt x="693101" y="2088540"/>
                  </a:lnTo>
                  <a:lnTo>
                    <a:pt x="691429" y="2096860"/>
                  </a:lnTo>
                  <a:lnTo>
                    <a:pt x="689783" y="2105181"/>
                  </a:lnTo>
                  <a:lnTo>
                    <a:pt x="688221" y="2113502"/>
                  </a:lnTo>
                  <a:lnTo>
                    <a:pt x="686689" y="2121823"/>
                  </a:lnTo>
                  <a:lnTo>
                    <a:pt x="685214" y="2130144"/>
                  </a:lnTo>
                  <a:lnTo>
                    <a:pt x="683793" y="2138465"/>
                  </a:lnTo>
                  <a:lnTo>
                    <a:pt x="682403" y="2146786"/>
                  </a:lnTo>
                  <a:lnTo>
                    <a:pt x="681091" y="2155107"/>
                  </a:lnTo>
                  <a:lnTo>
                    <a:pt x="679803" y="2163427"/>
                  </a:lnTo>
                  <a:lnTo>
                    <a:pt x="678576" y="2171748"/>
                  </a:lnTo>
                  <a:lnTo>
                    <a:pt x="677392" y="2180069"/>
                  </a:lnTo>
                  <a:lnTo>
                    <a:pt x="676244" y="2188390"/>
                  </a:lnTo>
                  <a:lnTo>
                    <a:pt x="675160" y="2196711"/>
                  </a:lnTo>
                  <a:lnTo>
                    <a:pt x="674098" y="2205032"/>
                  </a:lnTo>
                  <a:lnTo>
                    <a:pt x="673100" y="2213353"/>
                  </a:lnTo>
                  <a:lnTo>
                    <a:pt x="672133" y="2221674"/>
                  </a:lnTo>
                  <a:lnTo>
                    <a:pt x="671206" y="2229995"/>
                  </a:lnTo>
                  <a:lnTo>
                    <a:pt x="670328" y="2238315"/>
                  </a:lnTo>
                  <a:lnTo>
                    <a:pt x="669470" y="2246636"/>
                  </a:lnTo>
                  <a:lnTo>
                    <a:pt x="668675" y="2254957"/>
                  </a:lnTo>
                  <a:lnTo>
                    <a:pt x="667900" y="2263278"/>
                  </a:lnTo>
                  <a:lnTo>
                    <a:pt x="667168" y="2271599"/>
                  </a:lnTo>
                  <a:lnTo>
                    <a:pt x="666471" y="2279920"/>
                  </a:lnTo>
                  <a:lnTo>
                    <a:pt x="665797" y="2288241"/>
                  </a:lnTo>
                  <a:lnTo>
                    <a:pt x="665172" y="2296562"/>
                  </a:lnTo>
                  <a:lnTo>
                    <a:pt x="664564" y="2304882"/>
                  </a:lnTo>
                  <a:lnTo>
                    <a:pt x="663996" y="2313203"/>
                  </a:lnTo>
                  <a:lnTo>
                    <a:pt x="663452" y="2321524"/>
                  </a:lnTo>
                  <a:lnTo>
                    <a:pt x="662933" y="2329845"/>
                  </a:lnTo>
                  <a:lnTo>
                    <a:pt x="662449" y="2338166"/>
                  </a:lnTo>
                  <a:lnTo>
                    <a:pt x="661977" y="2346487"/>
                  </a:lnTo>
                  <a:lnTo>
                    <a:pt x="661543" y="2354808"/>
                  </a:lnTo>
                  <a:lnTo>
                    <a:pt x="661124" y="2363129"/>
                  </a:lnTo>
                  <a:lnTo>
                    <a:pt x="660727" y="2371449"/>
                  </a:lnTo>
                  <a:lnTo>
                    <a:pt x="660353" y="2379770"/>
                  </a:lnTo>
                  <a:lnTo>
                    <a:pt x="659990" y="2388091"/>
                  </a:lnTo>
                  <a:lnTo>
                    <a:pt x="659657" y="2396412"/>
                  </a:lnTo>
                  <a:lnTo>
                    <a:pt x="659331" y="2404733"/>
                  </a:lnTo>
                  <a:lnTo>
                    <a:pt x="659024" y="2413054"/>
                  </a:lnTo>
                  <a:lnTo>
                    <a:pt x="658731" y="2421375"/>
                  </a:lnTo>
                  <a:lnTo>
                    <a:pt x="658447" y="2429696"/>
                  </a:lnTo>
                  <a:lnTo>
                    <a:pt x="658180" y="2438016"/>
                  </a:lnTo>
                  <a:lnTo>
                    <a:pt x="657918" y="2446337"/>
                  </a:lnTo>
                  <a:lnTo>
                    <a:pt x="657670" y="2454658"/>
                  </a:lnTo>
                  <a:lnTo>
                    <a:pt x="657426" y="2462979"/>
                  </a:lnTo>
                  <a:lnTo>
                    <a:pt x="657190" y="2471300"/>
                  </a:lnTo>
                  <a:lnTo>
                    <a:pt x="656960" y="2479621"/>
                  </a:lnTo>
                  <a:lnTo>
                    <a:pt x="656733" y="2487942"/>
                  </a:lnTo>
                  <a:lnTo>
                    <a:pt x="656510" y="2496263"/>
                  </a:lnTo>
                  <a:lnTo>
                    <a:pt x="656289" y="2504583"/>
                  </a:lnTo>
                  <a:lnTo>
                    <a:pt x="656068" y="2512904"/>
                  </a:lnTo>
                  <a:lnTo>
                    <a:pt x="655847" y="2521225"/>
                  </a:lnTo>
                  <a:lnTo>
                    <a:pt x="655626" y="2529546"/>
                  </a:lnTo>
                  <a:lnTo>
                    <a:pt x="655400" y="2537867"/>
                  </a:lnTo>
                  <a:lnTo>
                    <a:pt x="655173" y="2546188"/>
                  </a:lnTo>
                  <a:lnTo>
                    <a:pt x="654940" y="2554509"/>
                  </a:lnTo>
                  <a:lnTo>
                    <a:pt x="654701" y="2562830"/>
                  </a:lnTo>
                  <a:lnTo>
                    <a:pt x="654457" y="2571150"/>
                  </a:lnTo>
                  <a:lnTo>
                    <a:pt x="654203" y="2579471"/>
                  </a:lnTo>
                  <a:lnTo>
                    <a:pt x="653944" y="2587792"/>
                  </a:lnTo>
                  <a:lnTo>
                    <a:pt x="653671" y="2596113"/>
                  </a:lnTo>
                  <a:lnTo>
                    <a:pt x="653390" y="2604434"/>
                  </a:lnTo>
                  <a:lnTo>
                    <a:pt x="653099" y="2612755"/>
                  </a:lnTo>
                  <a:lnTo>
                    <a:pt x="652792" y="2621076"/>
                  </a:lnTo>
                  <a:lnTo>
                    <a:pt x="652479" y="2629397"/>
                  </a:lnTo>
                  <a:lnTo>
                    <a:pt x="652142" y="2637717"/>
                  </a:lnTo>
                  <a:lnTo>
                    <a:pt x="651797" y="2646038"/>
                  </a:lnTo>
                  <a:lnTo>
                    <a:pt x="651434" y="2654359"/>
                  </a:lnTo>
                  <a:lnTo>
                    <a:pt x="651054" y="2662680"/>
                  </a:lnTo>
                  <a:lnTo>
                    <a:pt x="650663" y="2671001"/>
                  </a:lnTo>
                  <a:lnTo>
                    <a:pt x="650244" y="2679322"/>
                  </a:lnTo>
                  <a:lnTo>
                    <a:pt x="649816" y="2687643"/>
                  </a:lnTo>
                  <a:lnTo>
                    <a:pt x="649361" y="2695964"/>
                  </a:lnTo>
                  <a:lnTo>
                    <a:pt x="648890" y="2704284"/>
                  </a:lnTo>
                  <a:lnTo>
                    <a:pt x="648401" y="2712605"/>
                  </a:lnTo>
                  <a:lnTo>
                    <a:pt x="647884" y="2720926"/>
                  </a:lnTo>
                  <a:lnTo>
                    <a:pt x="647355" y="2729247"/>
                  </a:lnTo>
                  <a:lnTo>
                    <a:pt x="646792" y="2737568"/>
                  </a:lnTo>
                  <a:lnTo>
                    <a:pt x="646214" y="2745889"/>
                  </a:lnTo>
                  <a:lnTo>
                    <a:pt x="645612" y="2754210"/>
                  </a:lnTo>
                  <a:lnTo>
                    <a:pt x="644982" y="2762531"/>
                  </a:lnTo>
                  <a:lnTo>
                    <a:pt x="644339" y="2770852"/>
                  </a:lnTo>
                  <a:lnTo>
                    <a:pt x="643655" y="2779172"/>
                  </a:lnTo>
                  <a:lnTo>
                    <a:pt x="642958" y="2787493"/>
                  </a:lnTo>
                  <a:lnTo>
                    <a:pt x="642230" y="2795814"/>
                  </a:lnTo>
                  <a:lnTo>
                    <a:pt x="641477" y="2804135"/>
                  </a:lnTo>
                  <a:lnTo>
                    <a:pt x="640704" y="2812456"/>
                  </a:lnTo>
                  <a:lnTo>
                    <a:pt x="639893" y="2820777"/>
                  </a:lnTo>
                  <a:lnTo>
                    <a:pt x="639068" y="2829098"/>
                  </a:lnTo>
                  <a:lnTo>
                    <a:pt x="638205" y="2837419"/>
                  </a:lnTo>
                  <a:lnTo>
                    <a:pt x="637321" y="2845739"/>
                  </a:lnTo>
                  <a:lnTo>
                    <a:pt x="636411" y="2854060"/>
                  </a:lnTo>
                  <a:lnTo>
                    <a:pt x="635467" y="2862381"/>
                  </a:lnTo>
                  <a:lnTo>
                    <a:pt x="634508" y="2870702"/>
                  </a:lnTo>
                  <a:lnTo>
                    <a:pt x="633505" y="2879023"/>
                  </a:lnTo>
                  <a:lnTo>
                    <a:pt x="632485" y="2887344"/>
                  </a:lnTo>
                  <a:lnTo>
                    <a:pt x="631435" y="2895665"/>
                  </a:lnTo>
                  <a:lnTo>
                    <a:pt x="630354" y="2903986"/>
                  </a:lnTo>
                  <a:lnTo>
                    <a:pt x="629257" y="2912306"/>
                  </a:lnTo>
                  <a:lnTo>
                    <a:pt x="628115" y="2920627"/>
                  </a:lnTo>
                  <a:lnTo>
                    <a:pt x="626959" y="2928948"/>
                  </a:lnTo>
                  <a:lnTo>
                    <a:pt x="625768" y="2937269"/>
                  </a:lnTo>
                  <a:lnTo>
                    <a:pt x="624552" y="2945590"/>
                  </a:lnTo>
                  <a:lnTo>
                    <a:pt x="623314" y="2953911"/>
                  </a:lnTo>
                  <a:lnTo>
                    <a:pt x="622039" y="2962232"/>
                  </a:lnTo>
                  <a:lnTo>
                    <a:pt x="620750" y="2970553"/>
                  </a:lnTo>
                  <a:lnTo>
                    <a:pt x="619422" y="2978873"/>
                  </a:lnTo>
                  <a:lnTo>
                    <a:pt x="618075" y="2987194"/>
                  </a:lnTo>
                  <a:lnTo>
                    <a:pt x="616702" y="2995515"/>
                  </a:lnTo>
                  <a:lnTo>
                    <a:pt x="615299" y="3003836"/>
                  </a:lnTo>
                  <a:lnTo>
                    <a:pt x="613883" y="3012157"/>
                  </a:lnTo>
                  <a:lnTo>
                    <a:pt x="612426" y="3020478"/>
                  </a:lnTo>
                  <a:lnTo>
                    <a:pt x="610956" y="3028799"/>
                  </a:lnTo>
                  <a:lnTo>
                    <a:pt x="609459" y="3037120"/>
                  </a:lnTo>
                  <a:lnTo>
                    <a:pt x="607938" y="3045440"/>
                  </a:lnTo>
                  <a:lnTo>
                    <a:pt x="606401" y="3053761"/>
                  </a:lnTo>
                  <a:lnTo>
                    <a:pt x="604831" y="3062082"/>
                  </a:lnTo>
                  <a:lnTo>
                    <a:pt x="603250" y="3070403"/>
                  </a:lnTo>
                  <a:lnTo>
                    <a:pt x="601640" y="3078724"/>
                  </a:lnTo>
                  <a:lnTo>
                    <a:pt x="600014" y="3087045"/>
                  </a:lnTo>
                  <a:lnTo>
                    <a:pt x="598371" y="3095366"/>
                  </a:lnTo>
                  <a:lnTo>
                    <a:pt x="596703" y="3103687"/>
                  </a:lnTo>
                  <a:lnTo>
                    <a:pt x="595025" y="3112007"/>
                  </a:lnTo>
                  <a:lnTo>
                    <a:pt x="593321" y="3120328"/>
                  </a:lnTo>
                  <a:lnTo>
                    <a:pt x="591606" y="3128649"/>
                  </a:lnTo>
                  <a:lnTo>
                    <a:pt x="589874" y="3136970"/>
                  </a:lnTo>
                  <a:lnTo>
                    <a:pt x="588125" y="3145291"/>
                  </a:lnTo>
                  <a:lnTo>
                    <a:pt x="586368" y="3153612"/>
                  </a:lnTo>
                  <a:lnTo>
                    <a:pt x="584589" y="3161933"/>
                  </a:lnTo>
                  <a:lnTo>
                    <a:pt x="582805" y="3170254"/>
                  </a:lnTo>
                  <a:lnTo>
                    <a:pt x="581005" y="3178574"/>
                  </a:lnTo>
                  <a:lnTo>
                    <a:pt x="579196" y="3186895"/>
                  </a:lnTo>
                  <a:lnTo>
                    <a:pt x="577379" y="3195216"/>
                  </a:lnTo>
                  <a:lnTo>
                    <a:pt x="575550" y="3203537"/>
                  </a:lnTo>
                  <a:lnTo>
                    <a:pt x="573716" y="3211858"/>
                  </a:lnTo>
                  <a:lnTo>
                    <a:pt x="571873" y="3220179"/>
                  </a:lnTo>
                  <a:lnTo>
                    <a:pt x="570025" y="3228500"/>
                  </a:lnTo>
                  <a:lnTo>
                    <a:pt x="568173" y="3236821"/>
                  </a:lnTo>
                  <a:lnTo>
                    <a:pt x="566315" y="3245141"/>
                  </a:lnTo>
                  <a:lnTo>
                    <a:pt x="564456" y="3253462"/>
                  </a:lnTo>
                  <a:lnTo>
                    <a:pt x="562593" y="3261783"/>
                  </a:lnTo>
                  <a:lnTo>
                    <a:pt x="560730" y="3270104"/>
                  </a:lnTo>
                  <a:lnTo>
                    <a:pt x="558866" y="3278425"/>
                  </a:lnTo>
                  <a:lnTo>
                    <a:pt x="557004" y="3286746"/>
                  </a:lnTo>
                  <a:lnTo>
                    <a:pt x="555143" y="3295067"/>
                  </a:lnTo>
                  <a:lnTo>
                    <a:pt x="553286" y="3303388"/>
                  </a:lnTo>
                  <a:lnTo>
                    <a:pt x="551431" y="3311709"/>
                  </a:lnTo>
                  <a:lnTo>
                    <a:pt x="549582" y="3320029"/>
                  </a:lnTo>
                  <a:lnTo>
                    <a:pt x="547739" y="3328350"/>
                  </a:lnTo>
                  <a:lnTo>
                    <a:pt x="545900" y="3336671"/>
                  </a:lnTo>
                  <a:lnTo>
                    <a:pt x="544073" y="3344992"/>
                  </a:lnTo>
                  <a:lnTo>
                    <a:pt x="542249" y="3353313"/>
                  </a:lnTo>
                  <a:lnTo>
                    <a:pt x="540439" y="3361634"/>
                  </a:lnTo>
                  <a:lnTo>
                    <a:pt x="538637" y="3369955"/>
                  </a:lnTo>
                  <a:lnTo>
                    <a:pt x="536846" y="3378276"/>
                  </a:lnTo>
                  <a:lnTo>
                    <a:pt x="535070" y="3386596"/>
                  </a:lnTo>
                  <a:lnTo>
                    <a:pt x="533299" y="3394917"/>
                  </a:lnTo>
                  <a:lnTo>
                    <a:pt x="531552" y="3403238"/>
                  </a:lnTo>
                  <a:lnTo>
                    <a:pt x="529813" y="3411559"/>
                  </a:lnTo>
                  <a:lnTo>
                    <a:pt x="528091" y="3419880"/>
                  </a:lnTo>
                  <a:lnTo>
                    <a:pt x="526386" y="3428201"/>
                  </a:lnTo>
                  <a:lnTo>
                    <a:pt x="524691" y="3436522"/>
                  </a:lnTo>
                  <a:lnTo>
                    <a:pt x="523024" y="3444843"/>
                  </a:lnTo>
                  <a:lnTo>
                    <a:pt x="521366" y="3453163"/>
                  </a:lnTo>
                  <a:lnTo>
                    <a:pt x="519733" y="3461484"/>
                  </a:lnTo>
                  <a:lnTo>
                    <a:pt x="518116" y="3469805"/>
                  </a:lnTo>
                  <a:lnTo>
                    <a:pt x="516517" y="3478126"/>
                  </a:lnTo>
                  <a:lnTo>
                    <a:pt x="514945" y="3486447"/>
                  </a:lnTo>
                  <a:lnTo>
                    <a:pt x="513384" y="3494768"/>
                  </a:lnTo>
                  <a:lnTo>
                    <a:pt x="511857" y="3503089"/>
                  </a:lnTo>
                  <a:lnTo>
                    <a:pt x="510344" y="3511410"/>
                  </a:lnTo>
                  <a:lnTo>
                    <a:pt x="508854" y="3519730"/>
                  </a:lnTo>
                  <a:lnTo>
                    <a:pt x="507391" y="3528051"/>
                  </a:lnTo>
                  <a:lnTo>
                    <a:pt x="505941" y="3536372"/>
                  </a:lnTo>
                  <a:lnTo>
                    <a:pt x="504530" y="3544693"/>
                  </a:lnTo>
                  <a:lnTo>
                    <a:pt x="503131" y="3553014"/>
                  </a:lnTo>
                  <a:lnTo>
                    <a:pt x="501762" y="3561335"/>
                  </a:lnTo>
                  <a:lnTo>
                    <a:pt x="500418" y="3569656"/>
                  </a:lnTo>
                  <a:lnTo>
                    <a:pt x="499091" y="3577977"/>
                  </a:lnTo>
                  <a:lnTo>
                    <a:pt x="497801" y="3586297"/>
                  </a:lnTo>
                  <a:lnTo>
                    <a:pt x="496524" y="3594618"/>
                  </a:lnTo>
                  <a:lnTo>
                    <a:pt x="495283" y="3602939"/>
                  </a:lnTo>
                  <a:lnTo>
                    <a:pt x="494063" y="3611260"/>
                  </a:lnTo>
                  <a:lnTo>
                    <a:pt x="492865" y="3619581"/>
                  </a:lnTo>
                  <a:lnTo>
                    <a:pt x="491701" y="3627902"/>
                  </a:lnTo>
                  <a:lnTo>
                    <a:pt x="490550" y="3636223"/>
                  </a:lnTo>
                  <a:lnTo>
                    <a:pt x="489440" y="3644544"/>
                  </a:lnTo>
                  <a:lnTo>
                    <a:pt x="488346" y="3652864"/>
                  </a:lnTo>
                  <a:lnTo>
                    <a:pt x="487280" y="3661185"/>
                  </a:lnTo>
                  <a:lnTo>
                    <a:pt x="486242" y="3669506"/>
                  </a:lnTo>
                  <a:lnTo>
                    <a:pt x="485220" y="3677827"/>
                  </a:lnTo>
                  <a:lnTo>
                    <a:pt x="484238" y="3686148"/>
                  </a:lnTo>
                  <a:lnTo>
                    <a:pt x="483269" y="3694469"/>
                  </a:lnTo>
                  <a:lnTo>
                    <a:pt x="482333" y="3702790"/>
                  </a:lnTo>
                  <a:lnTo>
                    <a:pt x="481419" y="3711111"/>
                  </a:lnTo>
                  <a:lnTo>
                    <a:pt x="480525" y="3719431"/>
                  </a:lnTo>
                  <a:lnTo>
                    <a:pt x="479665" y="3727752"/>
                  </a:lnTo>
                  <a:lnTo>
                    <a:pt x="478818" y="3736073"/>
                  </a:lnTo>
                  <a:lnTo>
                    <a:pt x="478007" y="3744394"/>
                  </a:lnTo>
                  <a:lnTo>
                    <a:pt x="477212" y="3752715"/>
                  </a:lnTo>
                  <a:lnTo>
                    <a:pt x="476441" y="3761036"/>
                  </a:lnTo>
                  <a:lnTo>
                    <a:pt x="475698" y="3769357"/>
                  </a:lnTo>
                  <a:lnTo>
                    <a:pt x="474967" y="3777678"/>
                  </a:lnTo>
                  <a:lnTo>
                    <a:pt x="474273" y="3785998"/>
                  </a:lnTo>
                  <a:lnTo>
                    <a:pt x="473591" y="3794319"/>
                  </a:lnTo>
                  <a:lnTo>
                    <a:pt x="472934" y="3802640"/>
                  </a:lnTo>
                  <a:lnTo>
                    <a:pt x="472300" y="3810961"/>
                  </a:lnTo>
                  <a:lnTo>
                    <a:pt x="471680" y="3819282"/>
                  </a:lnTo>
                  <a:lnTo>
                    <a:pt x="471091" y="3827603"/>
                  </a:lnTo>
                  <a:lnTo>
                    <a:pt x="470513" y="3835924"/>
                  </a:lnTo>
                  <a:lnTo>
                    <a:pt x="469962" y="3844245"/>
                  </a:lnTo>
                  <a:lnTo>
                    <a:pt x="469427" y="3852566"/>
                  </a:lnTo>
                  <a:lnTo>
                    <a:pt x="468908" y="3860886"/>
                  </a:lnTo>
                  <a:lnTo>
                    <a:pt x="468415" y="3869207"/>
                  </a:lnTo>
                  <a:lnTo>
                    <a:pt x="467931" y="3877528"/>
                  </a:lnTo>
                  <a:lnTo>
                    <a:pt x="467474" y="3885849"/>
                  </a:lnTo>
                  <a:lnTo>
                    <a:pt x="467029" y="3894170"/>
                  </a:lnTo>
                  <a:lnTo>
                    <a:pt x="466601" y="3902491"/>
                  </a:lnTo>
                  <a:lnTo>
                    <a:pt x="466192" y="3910812"/>
                  </a:lnTo>
                  <a:lnTo>
                    <a:pt x="465793" y="3919133"/>
                  </a:lnTo>
                  <a:lnTo>
                    <a:pt x="465419" y="3927453"/>
                  </a:lnTo>
                  <a:lnTo>
                    <a:pt x="465053" y="3935774"/>
                  </a:lnTo>
                  <a:lnTo>
                    <a:pt x="464705" y="3944095"/>
                  </a:lnTo>
                  <a:lnTo>
                    <a:pt x="464370" y="3952416"/>
                  </a:lnTo>
                  <a:lnTo>
                    <a:pt x="464047" y="3960737"/>
                  </a:lnTo>
                  <a:lnTo>
                    <a:pt x="463743" y="3969058"/>
                  </a:lnTo>
                  <a:lnTo>
                    <a:pt x="463445" y="3977379"/>
                  </a:lnTo>
                  <a:lnTo>
                    <a:pt x="463166" y="3985700"/>
                  </a:lnTo>
                  <a:lnTo>
                    <a:pt x="462896" y="3994020"/>
                  </a:lnTo>
                  <a:lnTo>
                    <a:pt x="462637" y="4002341"/>
                  </a:lnTo>
                  <a:lnTo>
                    <a:pt x="462393" y="4010662"/>
                  </a:lnTo>
                  <a:lnTo>
                    <a:pt x="462155" y="4018983"/>
                  </a:lnTo>
                  <a:lnTo>
                    <a:pt x="461934" y="4027304"/>
                  </a:lnTo>
                  <a:lnTo>
                    <a:pt x="461718" y="4035625"/>
                  </a:lnTo>
                  <a:lnTo>
                    <a:pt x="461514" y="4043946"/>
                  </a:lnTo>
                  <a:lnTo>
                    <a:pt x="461321" y="4052267"/>
                  </a:lnTo>
                  <a:lnTo>
                    <a:pt x="461133" y="4060587"/>
                  </a:lnTo>
                  <a:lnTo>
                    <a:pt x="460959" y="4068908"/>
                  </a:lnTo>
                  <a:lnTo>
                    <a:pt x="460789" y="4077229"/>
                  </a:lnTo>
                  <a:lnTo>
                    <a:pt x="460631" y="4085550"/>
                  </a:lnTo>
                  <a:lnTo>
                    <a:pt x="460479" y="4093871"/>
                  </a:lnTo>
                  <a:lnTo>
                    <a:pt x="460334" y="4102192"/>
                  </a:lnTo>
                  <a:lnTo>
                    <a:pt x="460198" y="4110513"/>
                  </a:lnTo>
                  <a:lnTo>
                    <a:pt x="460066" y="4118834"/>
                  </a:lnTo>
                  <a:lnTo>
                    <a:pt x="459945" y="4127154"/>
                  </a:lnTo>
                  <a:lnTo>
                    <a:pt x="459827" y="4135475"/>
                  </a:lnTo>
                  <a:lnTo>
                    <a:pt x="459716" y="4143796"/>
                  </a:lnTo>
                  <a:lnTo>
                    <a:pt x="459612" y="4152117"/>
                  </a:lnTo>
                  <a:lnTo>
                    <a:pt x="459511" y="4160438"/>
                  </a:lnTo>
                  <a:lnTo>
                    <a:pt x="459418" y="4168759"/>
                  </a:lnTo>
                  <a:lnTo>
                    <a:pt x="459329" y="4177080"/>
                  </a:lnTo>
                  <a:lnTo>
                    <a:pt x="459245" y="4185401"/>
                  </a:lnTo>
                  <a:lnTo>
                    <a:pt x="459166" y="4193721"/>
                  </a:lnTo>
                  <a:lnTo>
                    <a:pt x="459090" y="4202042"/>
                  </a:lnTo>
                  <a:lnTo>
                    <a:pt x="459020" y="4210363"/>
                  </a:lnTo>
                  <a:lnTo>
                    <a:pt x="458953" y="4218684"/>
                  </a:lnTo>
                  <a:lnTo>
                    <a:pt x="458890" y="4227005"/>
                  </a:lnTo>
                  <a:lnTo>
                    <a:pt x="458831" y="4235326"/>
                  </a:lnTo>
                  <a:lnTo>
                    <a:pt x="458775" y="4243647"/>
                  </a:lnTo>
                  <a:lnTo>
                    <a:pt x="458723" y="42519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5723327" y="1758282"/>
              <a:ext cx="1279751" cy="4291669"/>
            </a:xfrm>
            <a:custGeom>
              <a:avLst/>
              <a:gdLst/>
              <a:ahLst/>
              <a:cxnLst/>
              <a:rect l="0" t="0" r="0" b="0"/>
              <a:pathLst>
                <a:path w="1279751" h="4291669">
                  <a:moveTo>
                    <a:pt x="639830" y="4291669"/>
                  </a:moveTo>
                  <a:lnTo>
                    <a:pt x="639820" y="4283270"/>
                  </a:lnTo>
                  <a:lnTo>
                    <a:pt x="639808" y="4274872"/>
                  </a:lnTo>
                  <a:lnTo>
                    <a:pt x="639793" y="4266473"/>
                  </a:lnTo>
                  <a:lnTo>
                    <a:pt x="639775" y="4258074"/>
                  </a:lnTo>
                  <a:lnTo>
                    <a:pt x="639755" y="4249676"/>
                  </a:lnTo>
                  <a:lnTo>
                    <a:pt x="639732" y="4241277"/>
                  </a:lnTo>
                  <a:lnTo>
                    <a:pt x="639704" y="4232879"/>
                  </a:lnTo>
                  <a:lnTo>
                    <a:pt x="639671" y="4224480"/>
                  </a:lnTo>
                  <a:lnTo>
                    <a:pt x="639634" y="4216082"/>
                  </a:lnTo>
                  <a:lnTo>
                    <a:pt x="639591" y="4207683"/>
                  </a:lnTo>
                  <a:lnTo>
                    <a:pt x="639542" y="4199284"/>
                  </a:lnTo>
                  <a:lnTo>
                    <a:pt x="639488" y="4190886"/>
                  </a:lnTo>
                  <a:lnTo>
                    <a:pt x="639424" y="4182487"/>
                  </a:lnTo>
                  <a:lnTo>
                    <a:pt x="639353" y="4174089"/>
                  </a:lnTo>
                  <a:lnTo>
                    <a:pt x="639274" y="4165690"/>
                  </a:lnTo>
                  <a:lnTo>
                    <a:pt x="639187" y="4157292"/>
                  </a:lnTo>
                  <a:lnTo>
                    <a:pt x="639091" y="4148893"/>
                  </a:lnTo>
                  <a:lnTo>
                    <a:pt x="638984" y="4140494"/>
                  </a:lnTo>
                  <a:lnTo>
                    <a:pt x="638866" y="4132096"/>
                  </a:lnTo>
                  <a:lnTo>
                    <a:pt x="638739" y="4123697"/>
                  </a:lnTo>
                  <a:lnTo>
                    <a:pt x="638602" y="4115299"/>
                  </a:lnTo>
                  <a:lnTo>
                    <a:pt x="638454" y="4106900"/>
                  </a:lnTo>
                  <a:lnTo>
                    <a:pt x="638296" y="4098502"/>
                  </a:lnTo>
                  <a:lnTo>
                    <a:pt x="638126" y="4090103"/>
                  </a:lnTo>
                  <a:lnTo>
                    <a:pt x="637946" y="4081704"/>
                  </a:lnTo>
                  <a:lnTo>
                    <a:pt x="637758" y="4073306"/>
                  </a:lnTo>
                  <a:lnTo>
                    <a:pt x="637561" y="4064907"/>
                  </a:lnTo>
                  <a:lnTo>
                    <a:pt x="637355" y="4056509"/>
                  </a:lnTo>
                  <a:lnTo>
                    <a:pt x="637142" y="4048110"/>
                  </a:lnTo>
                  <a:lnTo>
                    <a:pt x="636921" y="4039712"/>
                  </a:lnTo>
                  <a:lnTo>
                    <a:pt x="636696" y="4031313"/>
                  </a:lnTo>
                  <a:lnTo>
                    <a:pt x="636468" y="4022914"/>
                  </a:lnTo>
                  <a:lnTo>
                    <a:pt x="636236" y="4014516"/>
                  </a:lnTo>
                  <a:lnTo>
                    <a:pt x="636002" y="4006117"/>
                  </a:lnTo>
                  <a:lnTo>
                    <a:pt x="635768" y="3997719"/>
                  </a:lnTo>
                  <a:lnTo>
                    <a:pt x="635536" y="3989320"/>
                  </a:lnTo>
                  <a:lnTo>
                    <a:pt x="635307" y="3980922"/>
                  </a:lnTo>
                  <a:lnTo>
                    <a:pt x="635081" y="3972523"/>
                  </a:lnTo>
                  <a:lnTo>
                    <a:pt x="634860" y="3964124"/>
                  </a:lnTo>
                  <a:lnTo>
                    <a:pt x="634647" y="3955726"/>
                  </a:lnTo>
                  <a:lnTo>
                    <a:pt x="634442" y="3947327"/>
                  </a:lnTo>
                  <a:lnTo>
                    <a:pt x="634246" y="3938929"/>
                  </a:lnTo>
                  <a:lnTo>
                    <a:pt x="634059" y="3930530"/>
                  </a:lnTo>
                  <a:lnTo>
                    <a:pt x="633882" y="3922132"/>
                  </a:lnTo>
                  <a:lnTo>
                    <a:pt x="633718" y="3913733"/>
                  </a:lnTo>
                  <a:lnTo>
                    <a:pt x="633567" y="3905334"/>
                  </a:lnTo>
                  <a:lnTo>
                    <a:pt x="633427" y="3896936"/>
                  </a:lnTo>
                  <a:lnTo>
                    <a:pt x="633300" y="3888537"/>
                  </a:lnTo>
                  <a:lnTo>
                    <a:pt x="633185" y="3880139"/>
                  </a:lnTo>
                  <a:lnTo>
                    <a:pt x="633082" y="3871740"/>
                  </a:lnTo>
                  <a:lnTo>
                    <a:pt x="632995" y="3863342"/>
                  </a:lnTo>
                  <a:lnTo>
                    <a:pt x="632918" y="3854943"/>
                  </a:lnTo>
                  <a:lnTo>
                    <a:pt x="632853" y="3846544"/>
                  </a:lnTo>
                  <a:lnTo>
                    <a:pt x="632799" y="3838146"/>
                  </a:lnTo>
                  <a:lnTo>
                    <a:pt x="632754" y="3829747"/>
                  </a:lnTo>
                  <a:lnTo>
                    <a:pt x="632721" y="3821349"/>
                  </a:lnTo>
                  <a:lnTo>
                    <a:pt x="632697" y="3812950"/>
                  </a:lnTo>
                  <a:lnTo>
                    <a:pt x="632680" y="3804552"/>
                  </a:lnTo>
                  <a:lnTo>
                    <a:pt x="632669" y="3796153"/>
                  </a:lnTo>
                  <a:lnTo>
                    <a:pt x="632664" y="3787754"/>
                  </a:lnTo>
                  <a:lnTo>
                    <a:pt x="632664" y="3779356"/>
                  </a:lnTo>
                  <a:lnTo>
                    <a:pt x="632669" y="3770957"/>
                  </a:lnTo>
                  <a:lnTo>
                    <a:pt x="632675" y="3762559"/>
                  </a:lnTo>
                  <a:lnTo>
                    <a:pt x="632684" y="3754160"/>
                  </a:lnTo>
                  <a:lnTo>
                    <a:pt x="632693" y="3745762"/>
                  </a:lnTo>
                  <a:lnTo>
                    <a:pt x="632702" y="3737363"/>
                  </a:lnTo>
                  <a:lnTo>
                    <a:pt x="632710" y="3728964"/>
                  </a:lnTo>
                  <a:lnTo>
                    <a:pt x="632716" y="3720566"/>
                  </a:lnTo>
                  <a:lnTo>
                    <a:pt x="632720" y="3712167"/>
                  </a:lnTo>
                  <a:lnTo>
                    <a:pt x="632721" y="3703769"/>
                  </a:lnTo>
                  <a:lnTo>
                    <a:pt x="632719" y="3695370"/>
                  </a:lnTo>
                  <a:lnTo>
                    <a:pt x="632713" y="3686972"/>
                  </a:lnTo>
                  <a:lnTo>
                    <a:pt x="632704" y="3678573"/>
                  </a:lnTo>
                  <a:lnTo>
                    <a:pt x="632690" y="3670175"/>
                  </a:lnTo>
                  <a:lnTo>
                    <a:pt x="632673" y="3661776"/>
                  </a:lnTo>
                  <a:lnTo>
                    <a:pt x="632653" y="3653377"/>
                  </a:lnTo>
                  <a:lnTo>
                    <a:pt x="632629" y="3644979"/>
                  </a:lnTo>
                  <a:lnTo>
                    <a:pt x="632602" y="3636580"/>
                  </a:lnTo>
                  <a:lnTo>
                    <a:pt x="632572" y="3628182"/>
                  </a:lnTo>
                  <a:lnTo>
                    <a:pt x="632540" y="3619783"/>
                  </a:lnTo>
                  <a:lnTo>
                    <a:pt x="632506" y="3611385"/>
                  </a:lnTo>
                  <a:lnTo>
                    <a:pt x="632470" y="3602986"/>
                  </a:lnTo>
                  <a:lnTo>
                    <a:pt x="632433" y="3594587"/>
                  </a:lnTo>
                  <a:lnTo>
                    <a:pt x="632395" y="3586189"/>
                  </a:lnTo>
                  <a:lnTo>
                    <a:pt x="632356" y="3577790"/>
                  </a:lnTo>
                  <a:lnTo>
                    <a:pt x="632317" y="3569392"/>
                  </a:lnTo>
                  <a:lnTo>
                    <a:pt x="632277" y="3560993"/>
                  </a:lnTo>
                  <a:lnTo>
                    <a:pt x="632236" y="3552595"/>
                  </a:lnTo>
                  <a:lnTo>
                    <a:pt x="632194" y="3544196"/>
                  </a:lnTo>
                  <a:lnTo>
                    <a:pt x="632150" y="3535797"/>
                  </a:lnTo>
                  <a:lnTo>
                    <a:pt x="632103" y="3527399"/>
                  </a:lnTo>
                  <a:lnTo>
                    <a:pt x="632054" y="3519000"/>
                  </a:lnTo>
                  <a:lnTo>
                    <a:pt x="632000" y="3510602"/>
                  </a:lnTo>
                  <a:lnTo>
                    <a:pt x="631940" y="3502203"/>
                  </a:lnTo>
                  <a:lnTo>
                    <a:pt x="631872" y="3493805"/>
                  </a:lnTo>
                  <a:lnTo>
                    <a:pt x="631796" y="3485406"/>
                  </a:lnTo>
                  <a:lnTo>
                    <a:pt x="631711" y="3477007"/>
                  </a:lnTo>
                  <a:lnTo>
                    <a:pt x="631613" y="3468609"/>
                  </a:lnTo>
                  <a:lnTo>
                    <a:pt x="631501" y="3460210"/>
                  </a:lnTo>
                  <a:lnTo>
                    <a:pt x="631371" y="3451812"/>
                  </a:lnTo>
                  <a:lnTo>
                    <a:pt x="631223" y="3443413"/>
                  </a:lnTo>
                  <a:lnTo>
                    <a:pt x="631056" y="3435015"/>
                  </a:lnTo>
                  <a:lnTo>
                    <a:pt x="630869" y="3426616"/>
                  </a:lnTo>
                  <a:lnTo>
                    <a:pt x="630658" y="3418217"/>
                  </a:lnTo>
                  <a:lnTo>
                    <a:pt x="630417" y="3409819"/>
                  </a:lnTo>
                  <a:lnTo>
                    <a:pt x="630149" y="3401420"/>
                  </a:lnTo>
                  <a:lnTo>
                    <a:pt x="629854" y="3393022"/>
                  </a:lnTo>
                  <a:lnTo>
                    <a:pt x="629531" y="3384623"/>
                  </a:lnTo>
                  <a:lnTo>
                    <a:pt x="629179" y="3376225"/>
                  </a:lnTo>
                  <a:lnTo>
                    <a:pt x="628792" y="3367826"/>
                  </a:lnTo>
                  <a:lnTo>
                    <a:pt x="628372" y="3359427"/>
                  </a:lnTo>
                  <a:lnTo>
                    <a:pt x="627922" y="3351029"/>
                  </a:lnTo>
                  <a:lnTo>
                    <a:pt x="627442" y="3342630"/>
                  </a:lnTo>
                  <a:lnTo>
                    <a:pt x="626933" y="3334232"/>
                  </a:lnTo>
                  <a:lnTo>
                    <a:pt x="626394" y="3325833"/>
                  </a:lnTo>
                  <a:lnTo>
                    <a:pt x="625820" y="3317435"/>
                  </a:lnTo>
                  <a:lnTo>
                    <a:pt x="625219" y="3309036"/>
                  </a:lnTo>
                  <a:lnTo>
                    <a:pt x="624593" y="3300637"/>
                  </a:lnTo>
                  <a:lnTo>
                    <a:pt x="623941" y="3292239"/>
                  </a:lnTo>
                  <a:lnTo>
                    <a:pt x="623266" y="3283840"/>
                  </a:lnTo>
                  <a:lnTo>
                    <a:pt x="622563" y="3275442"/>
                  </a:lnTo>
                  <a:lnTo>
                    <a:pt x="621837" y="3267043"/>
                  </a:lnTo>
                  <a:lnTo>
                    <a:pt x="621090" y="3258645"/>
                  </a:lnTo>
                  <a:lnTo>
                    <a:pt x="620324" y="3250246"/>
                  </a:lnTo>
                  <a:lnTo>
                    <a:pt x="619538" y="3241847"/>
                  </a:lnTo>
                  <a:lnTo>
                    <a:pt x="618730" y="3233449"/>
                  </a:lnTo>
                  <a:lnTo>
                    <a:pt x="617901" y="3225050"/>
                  </a:lnTo>
                  <a:lnTo>
                    <a:pt x="617052" y="3216652"/>
                  </a:lnTo>
                  <a:lnTo>
                    <a:pt x="616185" y="3208253"/>
                  </a:lnTo>
                  <a:lnTo>
                    <a:pt x="615299" y="3199855"/>
                  </a:lnTo>
                  <a:lnTo>
                    <a:pt x="614393" y="3191456"/>
                  </a:lnTo>
                  <a:lnTo>
                    <a:pt x="613463" y="3183057"/>
                  </a:lnTo>
                  <a:lnTo>
                    <a:pt x="612514" y="3174659"/>
                  </a:lnTo>
                  <a:lnTo>
                    <a:pt x="611545" y="3166260"/>
                  </a:lnTo>
                  <a:lnTo>
                    <a:pt x="610558" y="3157862"/>
                  </a:lnTo>
                  <a:lnTo>
                    <a:pt x="609552" y="3149463"/>
                  </a:lnTo>
                  <a:lnTo>
                    <a:pt x="608526" y="3141065"/>
                  </a:lnTo>
                  <a:lnTo>
                    <a:pt x="607484" y="3132666"/>
                  </a:lnTo>
                  <a:lnTo>
                    <a:pt x="606428" y="3124267"/>
                  </a:lnTo>
                  <a:lnTo>
                    <a:pt x="605362" y="3115869"/>
                  </a:lnTo>
                  <a:lnTo>
                    <a:pt x="604289" y="3107470"/>
                  </a:lnTo>
                  <a:lnTo>
                    <a:pt x="603210" y="3099072"/>
                  </a:lnTo>
                  <a:lnTo>
                    <a:pt x="602133" y="3090673"/>
                  </a:lnTo>
                  <a:lnTo>
                    <a:pt x="601062" y="3082275"/>
                  </a:lnTo>
                  <a:lnTo>
                    <a:pt x="600002" y="3073876"/>
                  </a:lnTo>
                  <a:lnTo>
                    <a:pt x="598959" y="3065477"/>
                  </a:lnTo>
                  <a:lnTo>
                    <a:pt x="597936" y="3057079"/>
                  </a:lnTo>
                  <a:lnTo>
                    <a:pt x="596947" y="3048680"/>
                  </a:lnTo>
                  <a:lnTo>
                    <a:pt x="595996" y="3040282"/>
                  </a:lnTo>
                  <a:lnTo>
                    <a:pt x="595084" y="3031883"/>
                  </a:lnTo>
                  <a:lnTo>
                    <a:pt x="594217" y="3023485"/>
                  </a:lnTo>
                  <a:lnTo>
                    <a:pt x="593399" y="3015086"/>
                  </a:lnTo>
                  <a:lnTo>
                    <a:pt x="592638" y="3006687"/>
                  </a:lnTo>
                  <a:lnTo>
                    <a:pt x="591945" y="2998289"/>
                  </a:lnTo>
                  <a:lnTo>
                    <a:pt x="591311" y="2989890"/>
                  </a:lnTo>
                  <a:lnTo>
                    <a:pt x="590737" y="2981492"/>
                  </a:lnTo>
                  <a:lnTo>
                    <a:pt x="590222" y="2973093"/>
                  </a:lnTo>
                  <a:lnTo>
                    <a:pt x="589767" y="2964695"/>
                  </a:lnTo>
                  <a:lnTo>
                    <a:pt x="589383" y="2956296"/>
                  </a:lnTo>
                  <a:lnTo>
                    <a:pt x="589052" y="2947898"/>
                  </a:lnTo>
                  <a:lnTo>
                    <a:pt x="588769" y="2939499"/>
                  </a:lnTo>
                  <a:lnTo>
                    <a:pt x="588529" y="2931100"/>
                  </a:lnTo>
                  <a:lnTo>
                    <a:pt x="588326" y="2922702"/>
                  </a:lnTo>
                  <a:lnTo>
                    <a:pt x="588158" y="2914303"/>
                  </a:lnTo>
                  <a:lnTo>
                    <a:pt x="588013" y="2905905"/>
                  </a:lnTo>
                  <a:lnTo>
                    <a:pt x="587881" y="2897506"/>
                  </a:lnTo>
                  <a:lnTo>
                    <a:pt x="587754" y="2889108"/>
                  </a:lnTo>
                  <a:lnTo>
                    <a:pt x="587626" y="2880709"/>
                  </a:lnTo>
                  <a:lnTo>
                    <a:pt x="587488" y="2872310"/>
                  </a:lnTo>
                  <a:lnTo>
                    <a:pt x="587329" y="2863912"/>
                  </a:lnTo>
                  <a:lnTo>
                    <a:pt x="587144" y="2855513"/>
                  </a:lnTo>
                  <a:lnTo>
                    <a:pt x="586929" y="2847115"/>
                  </a:lnTo>
                  <a:lnTo>
                    <a:pt x="586680" y="2838716"/>
                  </a:lnTo>
                  <a:lnTo>
                    <a:pt x="586394" y="2830318"/>
                  </a:lnTo>
                  <a:lnTo>
                    <a:pt x="586060" y="2821919"/>
                  </a:lnTo>
                  <a:lnTo>
                    <a:pt x="585680" y="2813520"/>
                  </a:lnTo>
                  <a:lnTo>
                    <a:pt x="585259" y="2805122"/>
                  </a:lnTo>
                  <a:lnTo>
                    <a:pt x="584797" y="2796723"/>
                  </a:lnTo>
                  <a:lnTo>
                    <a:pt x="584297" y="2788325"/>
                  </a:lnTo>
                  <a:lnTo>
                    <a:pt x="583759" y="2779926"/>
                  </a:lnTo>
                  <a:lnTo>
                    <a:pt x="583183" y="2771528"/>
                  </a:lnTo>
                  <a:lnTo>
                    <a:pt x="582582" y="2763129"/>
                  </a:lnTo>
                  <a:lnTo>
                    <a:pt x="581961" y="2754730"/>
                  </a:lnTo>
                  <a:lnTo>
                    <a:pt x="581324" y="2746332"/>
                  </a:lnTo>
                  <a:lnTo>
                    <a:pt x="580677" y="2737933"/>
                  </a:lnTo>
                  <a:lnTo>
                    <a:pt x="580024" y="2729535"/>
                  </a:lnTo>
                  <a:lnTo>
                    <a:pt x="579375" y="2721136"/>
                  </a:lnTo>
                  <a:lnTo>
                    <a:pt x="578734" y="2712738"/>
                  </a:lnTo>
                  <a:lnTo>
                    <a:pt x="578104" y="2704339"/>
                  </a:lnTo>
                  <a:lnTo>
                    <a:pt x="577490" y="2695940"/>
                  </a:lnTo>
                  <a:lnTo>
                    <a:pt x="576897" y="2687542"/>
                  </a:lnTo>
                  <a:lnTo>
                    <a:pt x="576330" y="2679143"/>
                  </a:lnTo>
                  <a:lnTo>
                    <a:pt x="575786" y="2670745"/>
                  </a:lnTo>
                  <a:lnTo>
                    <a:pt x="575267" y="2662346"/>
                  </a:lnTo>
                  <a:lnTo>
                    <a:pt x="574772" y="2653948"/>
                  </a:lnTo>
                  <a:lnTo>
                    <a:pt x="574300" y="2645549"/>
                  </a:lnTo>
                  <a:lnTo>
                    <a:pt x="573856" y="2637150"/>
                  </a:lnTo>
                  <a:lnTo>
                    <a:pt x="573431" y="2628752"/>
                  </a:lnTo>
                  <a:lnTo>
                    <a:pt x="573022" y="2620353"/>
                  </a:lnTo>
                  <a:lnTo>
                    <a:pt x="572625" y="2611955"/>
                  </a:lnTo>
                  <a:lnTo>
                    <a:pt x="572236" y="2603556"/>
                  </a:lnTo>
                  <a:lnTo>
                    <a:pt x="571852" y="2595158"/>
                  </a:lnTo>
                  <a:lnTo>
                    <a:pt x="571466" y="2586759"/>
                  </a:lnTo>
                  <a:lnTo>
                    <a:pt x="571072" y="2578360"/>
                  </a:lnTo>
                  <a:lnTo>
                    <a:pt x="570667" y="2569962"/>
                  </a:lnTo>
                  <a:lnTo>
                    <a:pt x="570244" y="2561563"/>
                  </a:lnTo>
                  <a:lnTo>
                    <a:pt x="569798" y="2553165"/>
                  </a:lnTo>
                  <a:lnTo>
                    <a:pt x="569316" y="2544766"/>
                  </a:lnTo>
                  <a:lnTo>
                    <a:pt x="568798" y="2536368"/>
                  </a:lnTo>
                  <a:lnTo>
                    <a:pt x="568241" y="2527969"/>
                  </a:lnTo>
                  <a:lnTo>
                    <a:pt x="567638" y="2519570"/>
                  </a:lnTo>
                  <a:lnTo>
                    <a:pt x="566985" y="2511172"/>
                  </a:lnTo>
                  <a:lnTo>
                    <a:pt x="566264" y="2502773"/>
                  </a:lnTo>
                  <a:lnTo>
                    <a:pt x="565476" y="2494375"/>
                  </a:lnTo>
                  <a:lnTo>
                    <a:pt x="564621" y="2485976"/>
                  </a:lnTo>
                  <a:lnTo>
                    <a:pt x="563694" y="2477578"/>
                  </a:lnTo>
                  <a:lnTo>
                    <a:pt x="562692" y="2469179"/>
                  </a:lnTo>
                  <a:lnTo>
                    <a:pt x="561601" y="2460780"/>
                  </a:lnTo>
                  <a:lnTo>
                    <a:pt x="560410" y="2452382"/>
                  </a:lnTo>
                  <a:lnTo>
                    <a:pt x="559130" y="2443983"/>
                  </a:lnTo>
                  <a:lnTo>
                    <a:pt x="557757" y="2435585"/>
                  </a:lnTo>
                  <a:lnTo>
                    <a:pt x="556291" y="2427186"/>
                  </a:lnTo>
                  <a:lnTo>
                    <a:pt x="554729" y="2418788"/>
                  </a:lnTo>
                  <a:lnTo>
                    <a:pt x="553040" y="2410389"/>
                  </a:lnTo>
                  <a:lnTo>
                    <a:pt x="551252" y="2401990"/>
                  </a:lnTo>
                  <a:lnTo>
                    <a:pt x="549365" y="2393592"/>
                  </a:lnTo>
                  <a:lnTo>
                    <a:pt x="547380" y="2385193"/>
                  </a:lnTo>
                  <a:lnTo>
                    <a:pt x="545298" y="2376795"/>
                  </a:lnTo>
                  <a:lnTo>
                    <a:pt x="543106" y="2368396"/>
                  </a:lnTo>
                  <a:lnTo>
                    <a:pt x="540811" y="2359998"/>
                  </a:lnTo>
                  <a:lnTo>
                    <a:pt x="538430" y="2351599"/>
                  </a:lnTo>
                  <a:lnTo>
                    <a:pt x="535967" y="2343200"/>
                  </a:lnTo>
                  <a:lnTo>
                    <a:pt x="533426" y="2334802"/>
                  </a:lnTo>
                  <a:lnTo>
                    <a:pt x="530810" y="2326403"/>
                  </a:lnTo>
                  <a:lnTo>
                    <a:pt x="528114" y="2318005"/>
                  </a:lnTo>
                  <a:lnTo>
                    <a:pt x="525362" y="2309606"/>
                  </a:lnTo>
                  <a:lnTo>
                    <a:pt x="522560" y="2301208"/>
                  </a:lnTo>
                  <a:lnTo>
                    <a:pt x="519715" y="2292809"/>
                  </a:lnTo>
                  <a:lnTo>
                    <a:pt x="516834" y="2284410"/>
                  </a:lnTo>
                  <a:lnTo>
                    <a:pt x="513919" y="2276012"/>
                  </a:lnTo>
                  <a:lnTo>
                    <a:pt x="510985" y="2267613"/>
                  </a:lnTo>
                  <a:lnTo>
                    <a:pt x="508039" y="2259215"/>
                  </a:lnTo>
                  <a:lnTo>
                    <a:pt x="505086" y="2250816"/>
                  </a:lnTo>
                  <a:lnTo>
                    <a:pt x="502134" y="2242418"/>
                  </a:lnTo>
                  <a:lnTo>
                    <a:pt x="499188" y="2234019"/>
                  </a:lnTo>
                  <a:lnTo>
                    <a:pt x="496255" y="2225620"/>
                  </a:lnTo>
                  <a:lnTo>
                    <a:pt x="493339" y="2217222"/>
                  </a:lnTo>
                  <a:lnTo>
                    <a:pt x="490442" y="2208823"/>
                  </a:lnTo>
                  <a:lnTo>
                    <a:pt x="487566" y="2200425"/>
                  </a:lnTo>
                  <a:lnTo>
                    <a:pt x="484713" y="2192026"/>
                  </a:lnTo>
                  <a:lnTo>
                    <a:pt x="481890" y="2183628"/>
                  </a:lnTo>
                  <a:lnTo>
                    <a:pt x="479090" y="2175229"/>
                  </a:lnTo>
                  <a:lnTo>
                    <a:pt x="476313" y="2166831"/>
                  </a:lnTo>
                  <a:lnTo>
                    <a:pt x="473556" y="2158432"/>
                  </a:lnTo>
                  <a:lnTo>
                    <a:pt x="470817" y="2150033"/>
                  </a:lnTo>
                  <a:lnTo>
                    <a:pt x="468095" y="2141635"/>
                  </a:lnTo>
                  <a:lnTo>
                    <a:pt x="465383" y="2133236"/>
                  </a:lnTo>
                  <a:lnTo>
                    <a:pt x="462675" y="2124838"/>
                  </a:lnTo>
                  <a:lnTo>
                    <a:pt x="459967" y="2116439"/>
                  </a:lnTo>
                  <a:lnTo>
                    <a:pt x="457254" y="2108041"/>
                  </a:lnTo>
                  <a:lnTo>
                    <a:pt x="454531" y="2099642"/>
                  </a:lnTo>
                  <a:lnTo>
                    <a:pt x="451787" y="2091243"/>
                  </a:lnTo>
                  <a:lnTo>
                    <a:pt x="449018" y="2082845"/>
                  </a:lnTo>
                  <a:lnTo>
                    <a:pt x="446222" y="2074446"/>
                  </a:lnTo>
                  <a:lnTo>
                    <a:pt x="443392" y="2066048"/>
                  </a:lnTo>
                  <a:lnTo>
                    <a:pt x="440524" y="2057649"/>
                  </a:lnTo>
                  <a:lnTo>
                    <a:pt x="437604" y="2049251"/>
                  </a:lnTo>
                  <a:lnTo>
                    <a:pt x="434629" y="2040852"/>
                  </a:lnTo>
                  <a:lnTo>
                    <a:pt x="431599" y="2032453"/>
                  </a:lnTo>
                  <a:lnTo>
                    <a:pt x="428510" y="2024055"/>
                  </a:lnTo>
                  <a:lnTo>
                    <a:pt x="425358" y="2015656"/>
                  </a:lnTo>
                  <a:lnTo>
                    <a:pt x="422132" y="2007258"/>
                  </a:lnTo>
                  <a:lnTo>
                    <a:pt x="418814" y="1998859"/>
                  </a:lnTo>
                  <a:lnTo>
                    <a:pt x="415416" y="1990461"/>
                  </a:lnTo>
                  <a:lnTo>
                    <a:pt x="411930" y="1982062"/>
                  </a:lnTo>
                  <a:lnTo>
                    <a:pt x="408350" y="1973663"/>
                  </a:lnTo>
                  <a:lnTo>
                    <a:pt x="404672" y="1965265"/>
                  </a:lnTo>
                  <a:lnTo>
                    <a:pt x="400858" y="1956866"/>
                  </a:lnTo>
                  <a:lnTo>
                    <a:pt x="396919" y="1948468"/>
                  </a:lnTo>
                  <a:lnTo>
                    <a:pt x="392851" y="1940069"/>
                  </a:lnTo>
                  <a:lnTo>
                    <a:pt x="388647" y="1931671"/>
                  </a:lnTo>
                  <a:lnTo>
                    <a:pt x="384298" y="1923272"/>
                  </a:lnTo>
                  <a:lnTo>
                    <a:pt x="379773" y="1914873"/>
                  </a:lnTo>
                  <a:lnTo>
                    <a:pt x="375051" y="1906475"/>
                  </a:lnTo>
                  <a:lnTo>
                    <a:pt x="370150" y="1898076"/>
                  </a:lnTo>
                  <a:lnTo>
                    <a:pt x="365062" y="1889678"/>
                  </a:lnTo>
                  <a:lnTo>
                    <a:pt x="359780" y="1881279"/>
                  </a:lnTo>
                  <a:lnTo>
                    <a:pt x="354295" y="1872881"/>
                  </a:lnTo>
                  <a:lnTo>
                    <a:pt x="348541" y="1864482"/>
                  </a:lnTo>
                  <a:lnTo>
                    <a:pt x="342574" y="1856083"/>
                  </a:lnTo>
                  <a:lnTo>
                    <a:pt x="336392" y="1847685"/>
                  </a:lnTo>
                  <a:lnTo>
                    <a:pt x="329996" y="1839286"/>
                  </a:lnTo>
                  <a:lnTo>
                    <a:pt x="323386" y="1830888"/>
                  </a:lnTo>
                  <a:lnTo>
                    <a:pt x="316530" y="1822489"/>
                  </a:lnTo>
                  <a:lnTo>
                    <a:pt x="309451" y="1814091"/>
                  </a:lnTo>
                  <a:lnTo>
                    <a:pt x="302182" y="1805692"/>
                  </a:lnTo>
                  <a:lnTo>
                    <a:pt x="294733" y="1797293"/>
                  </a:lnTo>
                  <a:lnTo>
                    <a:pt x="287115" y="1788895"/>
                  </a:lnTo>
                  <a:lnTo>
                    <a:pt x="279334" y="1780496"/>
                  </a:lnTo>
                  <a:lnTo>
                    <a:pt x="271386" y="1772098"/>
                  </a:lnTo>
                  <a:lnTo>
                    <a:pt x="263323" y="1763699"/>
                  </a:lnTo>
                  <a:lnTo>
                    <a:pt x="255163" y="1755301"/>
                  </a:lnTo>
                  <a:lnTo>
                    <a:pt x="246920" y="1746902"/>
                  </a:lnTo>
                  <a:lnTo>
                    <a:pt x="238612" y="1738503"/>
                  </a:lnTo>
                  <a:lnTo>
                    <a:pt x="230247" y="1730105"/>
                  </a:lnTo>
                  <a:lnTo>
                    <a:pt x="221858" y="1721706"/>
                  </a:lnTo>
                  <a:lnTo>
                    <a:pt x="213459" y="1713308"/>
                  </a:lnTo>
                  <a:lnTo>
                    <a:pt x="205064" y="1704909"/>
                  </a:lnTo>
                  <a:lnTo>
                    <a:pt x="196684" y="1696511"/>
                  </a:lnTo>
                  <a:lnTo>
                    <a:pt x="188336" y="1688112"/>
                  </a:lnTo>
                  <a:lnTo>
                    <a:pt x="180036" y="1679713"/>
                  </a:lnTo>
                  <a:lnTo>
                    <a:pt x="171786" y="1671315"/>
                  </a:lnTo>
                  <a:lnTo>
                    <a:pt x="163592" y="1662916"/>
                  </a:lnTo>
                  <a:lnTo>
                    <a:pt x="155460" y="1654518"/>
                  </a:lnTo>
                  <a:lnTo>
                    <a:pt x="147395" y="1646119"/>
                  </a:lnTo>
                  <a:lnTo>
                    <a:pt x="139423" y="1637721"/>
                  </a:lnTo>
                  <a:lnTo>
                    <a:pt x="131529" y="1629322"/>
                  </a:lnTo>
                  <a:lnTo>
                    <a:pt x="123718" y="1620923"/>
                  </a:lnTo>
                  <a:lnTo>
                    <a:pt x="115993" y="1612525"/>
                  </a:lnTo>
                  <a:lnTo>
                    <a:pt x="108360" y="1604126"/>
                  </a:lnTo>
                  <a:lnTo>
                    <a:pt x="100842" y="1595728"/>
                  </a:lnTo>
                  <a:lnTo>
                    <a:pt x="93448" y="1587329"/>
                  </a:lnTo>
                  <a:lnTo>
                    <a:pt x="86175" y="1578931"/>
                  </a:lnTo>
                  <a:lnTo>
                    <a:pt x="79035" y="1570532"/>
                  </a:lnTo>
                  <a:lnTo>
                    <a:pt x="72039" y="1562133"/>
                  </a:lnTo>
                  <a:lnTo>
                    <a:pt x="65209" y="1553735"/>
                  </a:lnTo>
                  <a:lnTo>
                    <a:pt x="58608" y="1545336"/>
                  </a:lnTo>
                  <a:lnTo>
                    <a:pt x="52216" y="1536938"/>
                  </a:lnTo>
                  <a:lnTo>
                    <a:pt x="46053" y="1528539"/>
                  </a:lnTo>
                  <a:lnTo>
                    <a:pt x="40140" y="1520141"/>
                  </a:lnTo>
                  <a:lnTo>
                    <a:pt x="34500" y="1511742"/>
                  </a:lnTo>
                  <a:lnTo>
                    <a:pt x="29229" y="1503343"/>
                  </a:lnTo>
                  <a:lnTo>
                    <a:pt x="24323" y="1494945"/>
                  </a:lnTo>
                  <a:lnTo>
                    <a:pt x="19781" y="1486546"/>
                  </a:lnTo>
                  <a:lnTo>
                    <a:pt x="15627" y="1478148"/>
                  </a:lnTo>
                  <a:lnTo>
                    <a:pt x="11884" y="1469749"/>
                  </a:lnTo>
                  <a:lnTo>
                    <a:pt x="8616" y="1461351"/>
                  </a:lnTo>
                  <a:lnTo>
                    <a:pt x="5905" y="1452952"/>
                  </a:lnTo>
                  <a:lnTo>
                    <a:pt x="3679" y="1444554"/>
                  </a:lnTo>
                  <a:lnTo>
                    <a:pt x="1951" y="1436155"/>
                  </a:lnTo>
                  <a:lnTo>
                    <a:pt x="733" y="1427756"/>
                  </a:lnTo>
                  <a:lnTo>
                    <a:pt x="34" y="1419358"/>
                  </a:lnTo>
                  <a:lnTo>
                    <a:pt x="0" y="1410959"/>
                  </a:lnTo>
                  <a:lnTo>
                    <a:pt x="505" y="1402561"/>
                  </a:lnTo>
                  <a:lnTo>
                    <a:pt x="1530" y="1394162"/>
                  </a:lnTo>
                  <a:lnTo>
                    <a:pt x="3066" y="1385764"/>
                  </a:lnTo>
                  <a:lnTo>
                    <a:pt x="5103" y="1377365"/>
                  </a:lnTo>
                  <a:lnTo>
                    <a:pt x="7691" y="1368966"/>
                  </a:lnTo>
                  <a:lnTo>
                    <a:pt x="10801" y="1360568"/>
                  </a:lnTo>
                  <a:lnTo>
                    <a:pt x="14334" y="1352169"/>
                  </a:lnTo>
                  <a:lnTo>
                    <a:pt x="18265" y="1343771"/>
                  </a:lnTo>
                  <a:lnTo>
                    <a:pt x="22562" y="1335372"/>
                  </a:lnTo>
                  <a:lnTo>
                    <a:pt x="27201" y="1326974"/>
                  </a:lnTo>
                  <a:lnTo>
                    <a:pt x="32203" y="1318575"/>
                  </a:lnTo>
                  <a:lnTo>
                    <a:pt x="37439" y="1310176"/>
                  </a:lnTo>
                  <a:lnTo>
                    <a:pt x="42872" y="1301778"/>
                  </a:lnTo>
                  <a:lnTo>
                    <a:pt x="48465" y="1293379"/>
                  </a:lnTo>
                  <a:lnTo>
                    <a:pt x="54179" y="1284981"/>
                  </a:lnTo>
                  <a:lnTo>
                    <a:pt x="59979" y="1276582"/>
                  </a:lnTo>
                  <a:lnTo>
                    <a:pt x="65803" y="1268184"/>
                  </a:lnTo>
                  <a:lnTo>
                    <a:pt x="71608" y="1259785"/>
                  </a:lnTo>
                  <a:lnTo>
                    <a:pt x="77362" y="1251386"/>
                  </a:lnTo>
                  <a:lnTo>
                    <a:pt x="83032" y="1242988"/>
                  </a:lnTo>
                  <a:lnTo>
                    <a:pt x="88579" y="1234589"/>
                  </a:lnTo>
                  <a:lnTo>
                    <a:pt x="93941" y="1226191"/>
                  </a:lnTo>
                  <a:lnTo>
                    <a:pt x="99122" y="1217792"/>
                  </a:lnTo>
                  <a:lnTo>
                    <a:pt x="104104" y="1209394"/>
                  </a:lnTo>
                  <a:lnTo>
                    <a:pt x="108872" y="1200995"/>
                  </a:lnTo>
                  <a:lnTo>
                    <a:pt x="113412" y="1192596"/>
                  </a:lnTo>
                  <a:lnTo>
                    <a:pt x="117651" y="1184198"/>
                  </a:lnTo>
                  <a:lnTo>
                    <a:pt x="121629" y="1175799"/>
                  </a:lnTo>
                  <a:lnTo>
                    <a:pt x="125357" y="1167401"/>
                  </a:lnTo>
                  <a:lnTo>
                    <a:pt x="128833" y="1159002"/>
                  </a:lnTo>
                  <a:lnTo>
                    <a:pt x="132061" y="1150604"/>
                  </a:lnTo>
                  <a:lnTo>
                    <a:pt x="135015" y="1142205"/>
                  </a:lnTo>
                  <a:lnTo>
                    <a:pt x="137697" y="1133806"/>
                  </a:lnTo>
                  <a:lnTo>
                    <a:pt x="140157" y="1125408"/>
                  </a:lnTo>
                  <a:lnTo>
                    <a:pt x="142407" y="1117009"/>
                  </a:lnTo>
                  <a:lnTo>
                    <a:pt x="144458" y="1108611"/>
                  </a:lnTo>
                  <a:lnTo>
                    <a:pt x="146323" y="1100212"/>
                  </a:lnTo>
                  <a:lnTo>
                    <a:pt x="147975" y="1091814"/>
                  </a:lnTo>
                  <a:lnTo>
                    <a:pt x="149483" y="1083415"/>
                  </a:lnTo>
                  <a:lnTo>
                    <a:pt x="150863" y="1075016"/>
                  </a:lnTo>
                  <a:lnTo>
                    <a:pt x="152133" y="1066618"/>
                  </a:lnTo>
                  <a:lnTo>
                    <a:pt x="153308" y="1058219"/>
                  </a:lnTo>
                  <a:lnTo>
                    <a:pt x="154399" y="1049821"/>
                  </a:lnTo>
                  <a:lnTo>
                    <a:pt x="155439" y="1041422"/>
                  </a:lnTo>
                  <a:lnTo>
                    <a:pt x="156456" y="1033024"/>
                  </a:lnTo>
                  <a:lnTo>
                    <a:pt x="157469" y="1024625"/>
                  </a:lnTo>
                  <a:lnTo>
                    <a:pt x="158499" y="1016226"/>
                  </a:lnTo>
                  <a:lnTo>
                    <a:pt x="159571" y="1007828"/>
                  </a:lnTo>
                  <a:lnTo>
                    <a:pt x="160730" y="999429"/>
                  </a:lnTo>
                  <a:lnTo>
                    <a:pt x="161989" y="991031"/>
                  </a:lnTo>
                  <a:lnTo>
                    <a:pt x="163371" y="982632"/>
                  </a:lnTo>
                  <a:lnTo>
                    <a:pt x="164900" y="974234"/>
                  </a:lnTo>
                  <a:lnTo>
                    <a:pt x="166599" y="965835"/>
                  </a:lnTo>
                  <a:lnTo>
                    <a:pt x="168546" y="957436"/>
                  </a:lnTo>
                  <a:lnTo>
                    <a:pt x="170741" y="949038"/>
                  </a:lnTo>
                  <a:lnTo>
                    <a:pt x="173195" y="940639"/>
                  </a:lnTo>
                  <a:lnTo>
                    <a:pt x="175930" y="932241"/>
                  </a:lnTo>
                  <a:lnTo>
                    <a:pt x="178967" y="923842"/>
                  </a:lnTo>
                  <a:lnTo>
                    <a:pt x="182362" y="915444"/>
                  </a:lnTo>
                  <a:lnTo>
                    <a:pt x="186171" y="907045"/>
                  </a:lnTo>
                  <a:lnTo>
                    <a:pt x="190347" y="898646"/>
                  </a:lnTo>
                  <a:lnTo>
                    <a:pt x="194903" y="890248"/>
                  </a:lnTo>
                  <a:lnTo>
                    <a:pt x="199848" y="881849"/>
                  </a:lnTo>
                  <a:lnTo>
                    <a:pt x="205190" y="873451"/>
                  </a:lnTo>
                  <a:lnTo>
                    <a:pt x="211048" y="865052"/>
                  </a:lnTo>
                  <a:lnTo>
                    <a:pt x="217315" y="856654"/>
                  </a:lnTo>
                  <a:lnTo>
                    <a:pt x="223981" y="848255"/>
                  </a:lnTo>
                  <a:lnTo>
                    <a:pt x="231038" y="839856"/>
                  </a:lnTo>
                  <a:lnTo>
                    <a:pt x="238479" y="831458"/>
                  </a:lnTo>
                  <a:lnTo>
                    <a:pt x="246347" y="823059"/>
                  </a:lnTo>
                  <a:lnTo>
                    <a:pt x="254607" y="814661"/>
                  </a:lnTo>
                  <a:lnTo>
                    <a:pt x="263189" y="806262"/>
                  </a:lnTo>
                  <a:lnTo>
                    <a:pt x="272072" y="797864"/>
                  </a:lnTo>
                  <a:lnTo>
                    <a:pt x="281232" y="789465"/>
                  </a:lnTo>
                  <a:lnTo>
                    <a:pt x="290653" y="781066"/>
                  </a:lnTo>
                  <a:lnTo>
                    <a:pt x="300342" y="772668"/>
                  </a:lnTo>
                  <a:lnTo>
                    <a:pt x="310206" y="764269"/>
                  </a:lnTo>
                  <a:lnTo>
                    <a:pt x="320216" y="755871"/>
                  </a:lnTo>
                  <a:lnTo>
                    <a:pt x="330342" y="747472"/>
                  </a:lnTo>
                  <a:lnTo>
                    <a:pt x="340555" y="739074"/>
                  </a:lnTo>
                  <a:lnTo>
                    <a:pt x="350828" y="730675"/>
                  </a:lnTo>
                  <a:lnTo>
                    <a:pt x="361109" y="722277"/>
                  </a:lnTo>
                  <a:lnTo>
                    <a:pt x="371368" y="713878"/>
                  </a:lnTo>
                  <a:lnTo>
                    <a:pt x="381578" y="705479"/>
                  </a:lnTo>
                  <a:lnTo>
                    <a:pt x="391713" y="697081"/>
                  </a:lnTo>
                  <a:lnTo>
                    <a:pt x="401735" y="688682"/>
                  </a:lnTo>
                  <a:lnTo>
                    <a:pt x="411594" y="680284"/>
                  </a:lnTo>
                  <a:lnTo>
                    <a:pt x="421290" y="671885"/>
                  </a:lnTo>
                  <a:lnTo>
                    <a:pt x="430804" y="663487"/>
                  </a:lnTo>
                  <a:lnTo>
                    <a:pt x="440119" y="655088"/>
                  </a:lnTo>
                  <a:lnTo>
                    <a:pt x="449218" y="646689"/>
                  </a:lnTo>
                  <a:lnTo>
                    <a:pt x="458019" y="638291"/>
                  </a:lnTo>
                  <a:lnTo>
                    <a:pt x="466559" y="629892"/>
                  </a:lnTo>
                  <a:lnTo>
                    <a:pt x="474837" y="621494"/>
                  </a:lnTo>
                  <a:lnTo>
                    <a:pt x="482843" y="613095"/>
                  </a:lnTo>
                  <a:lnTo>
                    <a:pt x="490571" y="604697"/>
                  </a:lnTo>
                  <a:lnTo>
                    <a:pt x="497974" y="596298"/>
                  </a:lnTo>
                  <a:lnTo>
                    <a:pt x="505045" y="587899"/>
                  </a:lnTo>
                  <a:lnTo>
                    <a:pt x="511825" y="579501"/>
                  </a:lnTo>
                  <a:lnTo>
                    <a:pt x="518315" y="571102"/>
                  </a:lnTo>
                  <a:lnTo>
                    <a:pt x="524519" y="562704"/>
                  </a:lnTo>
                  <a:lnTo>
                    <a:pt x="530431" y="554305"/>
                  </a:lnTo>
                  <a:lnTo>
                    <a:pt x="535990" y="545907"/>
                  </a:lnTo>
                  <a:lnTo>
                    <a:pt x="541280" y="537508"/>
                  </a:lnTo>
                  <a:lnTo>
                    <a:pt x="546309" y="529109"/>
                  </a:lnTo>
                  <a:lnTo>
                    <a:pt x="551085" y="520711"/>
                  </a:lnTo>
                  <a:lnTo>
                    <a:pt x="555618" y="512312"/>
                  </a:lnTo>
                  <a:lnTo>
                    <a:pt x="559875" y="503914"/>
                  </a:lnTo>
                  <a:lnTo>
                    <a:pt x="563896" y="495515"/>
                  </a:lnTo>
                  <a:lnTo>
                    <a:pt x="567713" y="487117"/>
                  </a:lnTo>
                  <a:lnTo>
                    <a:pt x="571340" y="478718"/>
                  </a:lnTo>
                  <a:lnTo>
                    <a:pt x="574788" y="470319"/>
                  </a:lnTo>
                  <a:lnTo>
                    <a:pt x="578057" y="461921"/>
                  </a:lnTo>
                  <a:lnTo>
                    <a:pt x="581143" y="453522"/>
                  </a:lnTo>
                  <a:lnTo>
                    <a:pt x="584092" y="445124"/>
                  </a:lnTo>
                  <a:lnTo>
                    <a:pt x="586915" y="436725"/>
                  </a:lnTo>
                  <a:lnTo>
                    <a:pt x="589622" y="428327"/>
                  </a:lnTo>
                  <a:lnTo>
                    <a:pt x="592221" y="419928"/>
                  </a:lnTo>
                  <a:lnTo>
                    <a:pt x="594702" y="411529"/>
                  </a:lnTo>
                  <a:lnTo>
                    <a:pt x="597092" y="403131"/>
                  </a:lnTo>
                  <a:lnTo>
                    <a:pt x="599403" y="394732"/>
                  </a:lnTo>
                  <a:lnTo>
                    <a:pt x="601640" y="386334"/>
                  </a:lnTo>
                  <a:lnTo>
                    <a:pt x="603807" y="377935"/>
                  </a:lnTo>
                  <a:lnTo>
                    <a:pt x="605901" y="369537"/>
                  </a:lnTo>
                  <a:lnTo>
                    <a:pt x="607922" y="361138"/>
                  </a:lnTo>
                  <a:lnTo>
                    <a:pt x="609883" y="352739"/>
                  </a:lnTo>
                  <a:lnTo>
                    <a:pt x="611786" y="344341"/>
                  </a:lnTo>
                  <a:lnTo>
                    <a:pt x="613630" y="335942"/>
                  </a:lnTo>
                  <a:lnTo>
                    <a:pt x="615414" y="327544"/>
                  </a:lnTo>
                  <a:lnTo>
                    <a:pt x="617123" y="319145"/>
                  </a:lnTo>
                  <a:lnTo>
                    <a:pt x="618770" y="310747"/>
                  </a:lnTo>
                  <a:lnTo>
                    <a:pt x="620356" y="302348"/>
                  </a:lnTo>
                  <a:lnTo>
                    <a:pt x="621878" y="293949"/>
                  </a:lnTo>
                  <a:lnTo>
                    <a:pt x="623337" y="285551"/>
                  </a:lnTo>
                  <a:lnTo>
                    <a:pt x="624718" y="277152"/>
                  </a:lnTo>
                  <a:lnTo>
                    <a:pt x="626024" y="268754"/>
                  </a:lnTo>
                  <a:lnTo>
                    <a:pt x="627262" y="260355"/>
                  </a:lnTo>
                  <a:lnTo>
                    <a:pt x="628432" y="251957"/>
                  </a:lnTo>
                  <a:lnTo>
                    <a:pt x="629534" y="243558"/>
                  </a:lnTo>
                  <a:lnTo>
                    <a:pt x="630564" y="235159"/>
                  </a:lnTo>
                  <a:lnTo>
                    <a:pt x="631510" y="226761"/>
                  </a:lnTo>
                  <a:lnTo>
                    <a:pt x="632391" y="218362"/>
                  </a:lnTo>
                  <a:lnTo>
                    <a:pt x="633207" y="209964"/>
                  </a:lnTo>
                  <a:lnTo>
                    <a:pt x="633959" y="201565"/>
                  </a:lnTo>
                  <a:lnTo>
                    <a:pt x="634651" y="193167"/>
                  </a:lnTo>
                  <a:lnTo>
                    <a:pt x="635271" y="184768"/>
                  </a:lnTo>
                  <a:lnTo>
                    <a:pt x="635833" y="176369"/>
                  </a:lnTo>
                  <a:lnTo>
                    <a:pt x="636342" y="167971"/>
                  </a:lnTo>
                  <a:lnTo>
                    <a:pt x="636802" y="159572"/>
                  </a:lnTo>
                  <a:lnTo>
                    <a:pt x="637215" y="151174"/>
                  </a:lnTo>
                  <a:lnTo>
                    <a:pt x="637581" y="142775"/>
                  </a:lnTo>
                  <a:lnTo>
                    <a:pt x="637899" y="134377"/>
                  </a:lnTo>
                  <a:lnTo>
                    <a:pt x="638182" y="125978"/>
                  </a:lnTo>
                  <a:lnTo>
                    <a:pt x="638432" y="117579"/>
                  </a:lnTo>
                  <a:lnTo>
                    <a:pt x="638652" y="109181"/>
                  </a:lnTo>
                  <a:lnTo>
                    <a:pt x="638844" y="100782"/>
                  </a:lnTo>
                  <a:lnTo>
                    <a:pt x="639005" y="92384"/>
                  </a:lnTo>
                  <a:lnTo>
                    <a:pt x="639145" y="83985"/>
                  </a:lnTo>
                  <a:lnTo>
                    <a:pt x="639265" y="75587"/>
                  </a:lnTo>
                  <a:lnTo>
                    <a:pt x="639369" y="67188"/>
                  </a:lnTo>
                  <a:lnTo>
                    <a:pt x="639457" y="58789"/>
                  </a:lnTo>
                  <a:lnTo>
                    <a:pt x="639531" y="50391"/>
                  </a:lnTo>
                  <a:lnTo>
                    <a:pt x="639592" y="41992"/>
                  </a:lnTo>
                  <a:lnTo>
                    <a:pt x="639644" y="33594"/>
                  </a:lnTo>
                  <a:lnTo>
                    <a:pt x="639687" y="25195"/>
                  </a:lnTo>
                  <a:lnTo>
                    <a:pt x="639723" y="16797"/>
                  </a:lnTo>
                  <a:lnTo>
                    <a:pt x="639753" y="8398"/>
                  </a:lnTo>
                  <a:lnTo>
                    <a:pt x="639777" y="0"/>
                  </a:lnTo>
                  <a:lnTo>
                    <a:pt x="639973" y="0"/>
                  </a:lnTo>
                  <a:lnTo>
                    <a:pt x="639997" y="8398"/>
                  </a:lnTo>
                  <a:lnTo>
                    <a:pt x="640027" y="16797"/>
                  </a:lnTo>
                  <a:lnTo>
                    <a:pt x="640063" y="25195"/>
                  </a:lnTo>
                  <a:lnTo>
                    <a:pt x="640107" y="33594"/>
                  </a:lnTo>
                  <a:lnTo>
                    <a:pt x="640158" y="41992"/>
                  </a:lnTo>
                  <a:lnTo>
                    <a:pt x="640219" y="50391"/>
                  </a:lnTo>
                  <a:lnTo>
                    <a:pt x="640293" y="58789"/>
                  </a:lnTo>
                  <a:lnTo>
                    <a:pt x="640381" y="67188"/>
                  </a:lnTo>
                  <a:lnTo>
                    <a:pt x="640485" y="75587"/>
                  </a:lnTo>
                  <a:lnTo>
                    <a:pt x="640606" y="83985"/>
                  </a:lnTo>
                  <a:lnTo>
                    <a:pt x="640745" y="92384"/>
                  </a:lnTo>
                  <a:lnTo>
                    <a:pt x="640906" y="100782"/>
                  </a:lnTo>
                  <a:lnTo>
                    <a:pt x="641098" y="109181"/>
                  </a:lnTo>
                  <a:lnTo>
                    <a:pt x="641318" y="117579"/>
                  </a:lnTo>
                  <a:lnTo>
                    <a:pt x="641568" y="125978"/>
                  </a:lnTo>
                  <a:lnTo>
                    <a:pt x="641851" y="134377"/>
                  </a:lnTo>
                  <a:lnTo>
                    <a:pt x="642169" y="142775"/>
                  </a:lnTo>
                  <a:lnTo>
                    <a:pt x="642535" y="151174"/>
                  </a:lnTo>
                  <a:lnTo>
                    <a:pt x="642948" y="159572"/>
                  </a:lnTo>
                  <a:lnTo>
                    <a:pt x="643408" y="167971"/>
                  </a:lnTo>
                  <a:lnTo>
                    <a:pt x="643918" y="176369"/>
                  </a:lnTo>
                  <a:lnTo>
                    <a:pt x="644479" y="184768"/>
                  </a:lnTo>
                  <a:lnTo>
                    <a:pt x="645099" y="193167"/>
                  </a:lnTo>
                  <a:lnTo>
                    <a:pt x="645791" y="201565"/>
                  </a:lnTo>
                  <a:lnTo>
                    <a:pt x="646544" y="209964"/>
                  </a:lnTo>
                  <a:lnTo>
                    <a:pt x="647359" y="218362"/>
                  </a:lnTo>
                  <a:lnTo>
                    <a:pt x="648240" y="226761"/>
                  </a:lnTo>
                  <a:lnTo>
                    <a:pt x="649186" y="235159"/>
                  </a:lnTo>
                  <a:lnTo>
                    <a:pt x="650216" y="243558"/>
                  </a:lnTo>
                  <a:lnTo>
                    <a:pt x="651318" y="251957"/>
                  </a:lnTo>
                  <a:lnTo>
                    <a:pt x="652488" y="260355"/>
                  </a:lnTo>
                  <a:lnTo>
                    <a:pt x="653726" y="268754"/>
                  </a:lnTo>
                  <a:lnTo>
                    <a:pt x="655032" y="277152"/>
                  </a:lnTo>
                  <a:lnTo>
                    <a:pt x="656414" y="285551"/>
                  </a:lnTo>
                  <a:lnTo>
                    <a:pt x="657872" y="293949"/>
                  </a:lnTo>
                  <a:lnTo>
                    <a:pt x="659394" y="302348"/>
                  </a:lnTo>
                  <a:lnTo>
                    <a:pt x="660980" y="310747"/>
                  </a:lnTo>
                  <a:lnTo>
                    <a:pt x="662627" y="319145"/>
                  </a:lnTo>
                  <a:lnTo>
                    <a:pt x="664336" y="327544"/>
                  </a:lnTo>
                  <a:lnTo>
                    <a:pt x="666121" y="335942"/>
                  </a:lnTo>
                  <a:lnTo>
                    <a:pt x="667964" y="344341"/>
                  </a:lnTo>
                  <a:lnTo>
                    <a:pt x="669867" y="352739"/>
                  </a:lnTo>
                  <a:lnTo>
                    <a:pt x="671828" y="361138"/>
                  </a:lnTo>
                  <a:lnTo>
                    <a:pt x="673849" y="369537"/>
                  </a:lnTo>
                  <a:lnTo>
                    <a:pt x="675943" y="377935"/>
                  </a:lnTo>
                  <a:lnTo>
                    <a:pt x="678110" y="386334"/>
                  </a:lnTo>
                  <a:lnTo>
                    <a:pt x="680347" y="394732"/>
                  </a:lnTo>
                  <a:lnTo>
                    <a:pt x="682658" y="403131"/>
                  </a:lnTo>
                  <a:lnTo>
                    <a:pt x="685048" y="411529"/>
                  </a:lnTo>
                  <a:lnTo>
                    <a:pt x="687529" y="419928"/>
                  </a:lnTo>
                  <a:lnTo>
                    <a:pt x="690128" y="428327"/>
                  </a:lnTo>
                  <a:lnTo>
                    <a:pt x="692835" y="436725"/>
                  </a:lnTo>
                  <a:lnTo>
                    <a:pt x="695658" y="445124"/>
                  </a:lnTo>
                  <a:lnTo>
                    <a:pt x="698608" y="453522"/>
                  </a:lnTo>
                  <a:lnTo>
                    <a:pt x="701693" y="461921"/>
                  </a:lnTo>
                  <a:lnTo>
                    <a:pt x="704962" y="470319"/>
                  </a:lnTo>
                  <a:lnTo>
                    <a:pt x="708410" y="478718"/>
                  </a:lnTo>
                  <a:lnTo>
                    <a:pt x="712037" y="487117"/>
                  </a:lnTo>
                  <a:lnTo>
                    <a:pt x="715855" y="495515"/>
                  </a:lnTo>
                  <a:lnTo>
                    <a:pt x="719875" y="503914"/>
                  </a:lnTo>
                  <a:lnTo>
                    <a:pt x="724132" y="512312"/>
                  </a:lnTo>
                  <a:lnTo>
                    <a:pt x="728665" y="520711"/>
                  </a:lnTo>
                  <a:lnTo>
                    <a:pt x="733441" y="529109"/>
                  </a:lnTo>
                  <a:lnTo>
                    <a:pt x="738470" y="537508"/>
                  </a:lnTo>
                  <a:lnTo>
                    <a:pt x="743760" y="545907"/>
                  </a:lnTo>
                  <a:lnTo>
                    <a:pt x="749319" y="554305"/>
                  </a:lnTo>
                  <a:lnTo>
                    <a:pt x="755232" y="562704"/>
                  </a:lnTo>
                  <a:lnTo>
                    <a:pt x="761435" y="571102"/>
                  </a:lnTo>
                  <a:lnTo>
                    <a:pt x="767925" y="579501"/>
                  </a:lnTo>
                  <a:lnTo>
                    <a:pt x="774706" y="587899"/>
                  </a:lnTo>
                  <a:lnTo>
                    <a:pt x="781776" y="596298"/>
                  </a:lnTo>
                  <a:lnTo>
                    <a:pt x="789179" y="604697"/>
                  </a:lnTo>
                  <a:lnTo>
                    <a:pt x="796907" y="613095"/>
                  </a:lnTo>
                  <a:lnTo>
                    <a:pt x="804913" y="621494"/>
                  </a:lnTo>
                  <a:lnTo>
                    <a:pt x="813191" y="629892"/>
                  </a:lnTo>
                  <a:lnTo>
                    <a:pt x="821731" y="638291"/>
                  </a:lnTo>
                  <a:lnTo>
                    <a:pt x="830533" y="646689"/>
                  </a:lnTo>
                  <a:lnTo>
                    <a:pt x="839631" y="655088"/>
                  </a:lnTo>
                  <a:lnTo>
                    <a:pt x="848946" y="663487"/>
                  </a:lnTo>
                  <a:lnTo>
                    <a:pt x="858460" y="671885"/>
                  </a:lnTo>
                  <a:lnTo>
                    <a:pt x="868156" y="680284"/>
                  </a:lnTo>
                  <a:lnTo>
                    <a:pt x="878015" y="688682"/>
                  </a:lnTo>
                  <a:lnTo>
                    <a:pt x="888037" y="697081"/>
                  </a:lnTo>
                  <a:lnTo>
                    <a:pt x="898172" y="705479"/>
                  </a:lnTo>
                  <a:lnTo>
                    <a:pt x="908382" y="713878"/>
                  </a:lnTo>
                  <a:lnTo>
                    <a:pt x="918641" y="722277"/>
                  </a:lnTo>
                  <a:lnTo>
                    <a:pt x="928923" y="730675"/>
                  </a:lnTo>
                  <a:lnTo>
                    <a:pt x="939195" y="739074"/>
                  </a:lnTo>
                  <a:lnTo>
                    <a:pt x="949408" y="747472"/>
                  </a:lnTo>
                  <a:lnTo>
                    <a:pt x="959535" y="755871"/>
                  </a:lnTo>
                  <a:lnTo>
                    <a:pt x="969544" y="764269"/>
                  </a:lnTo>
                  <a:lnTo>
                    <a:pt x="979408" y="772668"/>
                  </a:lnTo>
                  <a:lnTo>
                    <a:pt x="989097" y="781066"/>
                  </a:lnTo>
                  <a:lnTo>
                    <a:pt x="998518" y="789465"/>
                  </a:lnTo>
                  <a:lnTo>
                    <a:pt x="1007678" y="797864"/>
                  </a:lnTo>
                  <a:lnTo>
                    <a:pt x="1016561" y="806262"/>
                  </a:lnTo>
                  <a:lnTo>
                    <a:pt x="1025143" y="814661"/>
                  </a:lnTo>
                  <a:lnTo>
                    <a:pt x="1033403" y="823059"/>
                  </a:lnTo>
                  <a:lnTo>
                    <a:pt x="1041271" y="831458"/>
                  </a:lnTo>
                  <a:lnTo>
                    <a:pt x="1048712" y="839856"/>
                  </a:lnTo>
                  <a:lnTo>
                    <a:pt x="1055770" y="848255"/>
                  </a:lnTo>
                  <a:lnTo>
                    <a:pt x="1062435" y="856654"/>
                  </a:lnTo>
                  <a:lnTo>
                    <a:pt x="1068702" y="865052"/>
                  </a:lnTo>
                  <a:lnTo>
                    <a:pt x="1074560" y="873451"/>
                  </a:lnTo>
                  <a:lnTo>
                    <a:pt x="1079902" y="881849"/>
                  </a:lnTo>
                  <a:lnTo>
                    <a:pt x="1084847" y="890248"/>
                  </a:lnTo>
                  <a:lnTo>
                    <a:pt x="1089403" y="898646"/>
                  </a:lnTo>
                  <a:lnTo>
                    <a:pt x="1093579" y="907045"/>
                  </a:lnTo>
                  <a:lnTo>
                    <a:pt x="1097388" y="915444"/>
                  </a:lnTo>
                  <a:lnTo>
                    <a:pt x="1100783" y="923842"/>
                  </a:lnTo>
                  <a:lnTo>
                    <a:pt x="1103820" y="932241"/>
                  </a:lnTo>
                  <a:lnTo>
                    <a:pt x="1106555" y="940639"/>
                  </a:lnTo>
                  <a:lnTo>
                    <a:pt x="1109009" y="949038"/>
                  </a:lnTo>
                  <a:lnTo>
                    <a:pt x="1111205" y="957436"/>
                  </a:lnTo>
                  <a:lnTo>
                    <a:pt x="1113151" y="965835"/>
                  </a:lnTo>
                  <a:lnTo>
                    <a:pt x="1114850" y="974234"/>
                  </a:lnTo>
                  <a:lnTo>
                    <a:pt x="1116379" y="982632"/>
                  </a:lnTo>
                  <a:lnTo>
                    <a:pt x="1117761" y="991031"/>
                  </a:lnTo>
                  <a:lnTo>
                    <a:pt x="1119020" y="999429"/>
                  </a:lnTo>
                  <a:lnTo>
                    <a:pt x="1120179" y="1007828"/>
                  </a:lnTo>
                  <a:lnTo>
                    <a:pt x="1121251" y="1016226"/>
                  </a:lnTo>
                  <a:lnTo>
                    <a:pt x="1122281" y="1024625"/>
                  </a:lnTo>
                  <a:lnTo>
                    <a:pt x="1123295" y="1033024"/>
                  </a:lnTo>
                  <a:lnTo>
                    <a:pt x="1124311" y="1041422"/>
                  </a:lnTo>
                  <a:lnTo>
                    <a:pt x="1125351" y="1049821"/>
                  </a:lnTo>
                  <a:lnTo>
                    <a:pt x="1126442" y="1058219"/>
                  </a:lnTo>
                  <a:lnTo>
                    <a:pt x="1127617" y="1066618"/>
                  </a:lnTo>
                  <a:lnTo>
                    <a:pt x="1128887" y="1075016"/>
                  </a:lnTo>
                  <a:lnTo>
                    <a:pt x="1130267" y="1083415"/>
                  </a:lnTo>
                  <a:lnTo>
                    <a:pt x="1131775" y="1091814"/>
                  </a:lnTo>
                  <a:lnTo>
                    <a:pt x="1133427" y="1100212"/>
                  </a:lnTo>
                  <a:lnTo>
                    <a:pt x="1135292" y="1108611"/>
                  </a:lnTo>
                  <a:lnTo>
                    <a:pt x="1137344" y="1117009"/>
                  </a:lnTo>
                  <a:lnTo>
                    <a:pt x="1139593" y="1125408"/>
                  </a:lnTo>
                  <a:lnTo>
                    <a:pt x="1142053" y="1133806"/>
                  </a:lnTo>
                  <a:lnTo>
                    <a:pt x="1144735" y="1142205"/>
                  </a:lnTo>
                  <a:lnTo>
                    <a:pt x="1147689" y="1150604"/>
                  </a:lnTo>
                  <a:lnTo>
                    <a:pt x="1150917" y="1159002"/>
                  </a:lnTo>
                  <a:lnTo>
                    <a:pt x="1154393" y="1167401"/>
                  </a:lnTo>
                  <a:lnTo>
                    <a:pt x="1158121" y="1175799"/>
                  </a:lnTo>
                  <a:lnTo>
                    <a:pt x="1162099" y="1184198"/>
                  </a:lnTo>
                  <a:lnTo>
                    <a:pt x="1166338" y="1192596"/>
                  </a:lnTo>
                  <a:lnTo>
                    <a:pt x="1170878" y="1200995"/>
                  </a:lnTo>
                  <a:lnTo>
                    <a:pt x="1175646" y="1209394"/>
                  </a:lnTo>
                  <a:lnTo>
                    <a:pt x="1180628" y="1217792"/>
                  </a:lnTo>
                  <a:lnTo>
                    <a:pt x="1185809" y="1226191"/>
                  </a:lnTo>
                  <a:lnTo>
                    <a:pt x="1191171" y="1234589"/>
                  </a:lnTo>
                  <a:lnTo>
                    <a:pt x="1196718" y="1242988"/>
                  </a:lnTo>
                  <a:lnTo>
                    <a:pt x="1202388" y="1251386"/>
                  </a:lnTo>
                  <a:lnTo>
                    <a:pt x="1208142" y="1259785"/>
                  </a:lnTo>
                  <a:lnTo>
                    <a:pt x="1213947" y="1268184"/>
                  </a:lnTo>
                  <a:lnTo>
                    <a:pt x="1219771" y="1276582"/>
                  </a:lnTo>
                  <a:lnTo>
                    <a:pt x="1225571" y="1284981"/>
                  </a:lnTo>
                  <a:lnTo>
                    <a:pt x="1231285" y="1293379"/>
                  </a:lnTo>
                  <a:lnTo>
                    <a:pt x="1236878" y="1301778"/>
                  </a:lnTo>
                  <a:lnTo>
                    <a:pt x="1242311" y="1310176"/>
                  </a:lnTo>
                  <a:lnTo>
                    <a:pt x="1247548" y="1318575"/>
                  </a:lnTo>
                  <a:lnTo>
                    <a:pt x="1252549" y="1326974"/>
                  </a:lnTo>
                  <a:lnTo>
                    <a:pt x="1257188" y="1335372"/>
                  </a:lnTo>
                  <a:lnTo>
                    <a:pt x="1261485" y="1343771"/>
                  </a:lnTo>
                  <a:lnTo>
                    <a:pt x="1265416" y="1352169"/>
                  </a:lnTo>
                  <a:lnTo>
                    <a:pt x="1268949" y="1360568"/>
                  </a:lnTo>
                  <a:lnTo>
                    <a:pt x="1272059" y="1368966"/>
                  </a:lnTo>
                  <a:lnTo>
                    <a:pt x="1274647" y="1377365"/>
                  </a:lnTo>
                  <a:lnTo>
                    <a:pt x="1276684" y="1385764"/>
                  </a:lnTo>
                  <a:lnTo>
                    <a:pt x="1278220" y="1394162"/>
                  </a:lnTo>
                  <a:lnTo>
                    <a:pt x="1279245" y="1402561"/>
                  </a:lnTo>
                  <a:lnTo>
                    <a:pt x="1279751" y="1410959"/>
                  </a:lnTo>
                  <a:lnTo>
                    <a:pt x="1279716" y="1419358"/>
                  </a:lnTo>
                  <a:lnTo>
                    <a:pt x="1279017" y="1427756"/>
                  </a:lnTo>
                  <a:lnTo>
                    <a:pt x="1277799" y="1436155"/>
                  </a:lnTo>
                  <a:lnTo>
                    <a:pt x="1276071" y="1444554"/>
                  </a:lnTo>
                  <a:lnTo>
                    <a:pt x="1273845" y="1452952"/>
                  </a:lnTo>
                  <a:lnTo>
                    <a:pt x="1271134" y="1461351"/>
                  </a:lnTo>
                  <a:lnTo>
                    <a:pt x="1267866" y="1469749"/>
                  </a:lnTo>
                  <a:lnTo>
                    <a:pt x="1264123" y="1478148"/>
                  </a:lnTo>
                  <a:lnTo>
                    <a:pt x="1259969" y="1486546"/>
                  </a:lnTo>
                  <a:lnTo>
                    <a:pt x="1255427" y="1494945"/>
                  </a:lnTo>
                  <a:lnTo>
                    <a:pt x="1250521" y="1503343"/>
                  </a:lnTo>
                  <a:lnTo>
                    <a:pt x="1245250" y="1511742"/>
                  </a:lnTo>
                  <a:lnTo>
                    <a:pt x="1239610" y="1520141"/>
                  </a:lnTo>
                  <a:lnTo>
                    <a:pt x="1233697" y="1528539"/>
                  </a:lnTo>
                  <a:lnTo>
                    <a:pt x="1227534" y="1536938"/>
                  </a:lnTo>
                  <a:lnTo>
                    <a:pt x="1221142" y="1545336"/>
                  </a:lnTo>
                  <a:lnTo>
                    <a:pt x="1214541" y="1553735"/>
                  </a:lnTo>
                  <a:lnTo>
                    <a:pt x="1207711" y="1562133"/>
                  </a:lnTo>
                  <a:lnTo>
                    <a:pt x="1200715" y="1570532"/>
                  </a:lnTo>
                  <a:lnTo>
                    <a:pt x="1193575" y="1578931"/>
                  </a:lnTo>
                  <a:lnTo>
                    <a:pt x="1186302" y="1587329"/>
                  </a:lnTo>
                  <a:lnTo>
                    <a:pt x="1178908" y="1595728"/>
                  </a:lnTo>
                  <a:lnTo>
                    <a:pt x="1171390" y="1604126"/>
                  </a:lnTo>
                  <a:lnTo>
                    <a:pt x="1163757" y="1612525"/>
                  </a:lnTo>
                  <a:lnTo>
                    <a:pt x="1156032" y="1620923"/>
                  </a:lnTo>
                  <a:lnTo>
                    <a:pt x="1148221" y="1629322"/>
                  </a:lnTo>
                  <a:lnTo>
                    <a:pt x="1140327" y="1637721"/>
                  </a:lnTo>
                  <a:lnTo>
                    <a:pt x="1132355" y="1646119"/>
                  </a:lnTo>
                  <a:lnTo>
                    <a:pt x="1124290" y="1654518"/>
                  </a:lnTo>
                  <a:lnTo>
                    <a:pt x="1116158" y="1662916"/>
                  </a:lnTo>
                  <a:lnTo>
                    <a:pt x="1107964" y="1671315"/>
                  </a:lnTo>
                  <a:lnTo>
                    <a:pt x="1099714" y="1679713"/>
                  </a:lnTo>
                  <a:lnTo>
                    <a:pt x="1091414" y="1688112"/>
                  </a:lnTo>
                  <a:lnTo>
                    <a:pt x="1083066" y="1696511"/>
                  </a:lnTo>
                  <a:lnTo>
                    <a:pt x="1074686" y="1704909"/>
                  </a:lnTo>
                  <a:lnTo>
                    <a:pt x="1066291" y="1713308"/>
                  </a:lnTo>
                  <a:lnTo>
                    <a:pt x="1057893" y="1721706"/>
                  </a:lnTo>
                  <a:lnTo>
                    <a:pt x="1049503" y="1730105"/>
                  </a:lnTo>
                  <a:lnTo>
                    <a:pt x="1041138" y="1738503"/>
                  </a:lnTo>
                  <a:lnTo>
                    <a:pt x="1032830" y="1746902"/>
                  </a:lnTo>
                  <a:lnTo>
                    <a:pt x="1024587" y="1755301"/>
                  </a:lnTo>
                  <a:lnTo>
                    <a:pt x="1016427" y="1763699"/>
                  </a:lnTo>
                  <a:lnTo>
                    <a:pt x="1008364" y="1772098"/>
                  </a:lnTo>
                  <a:lnTo>
                    <a:pt x="1000416" y="1780496"/>
                  </a:lnTo>
                  <a:lnTo>
                    <a:pt x="992635" y="1788895"/>
                  </a:lnTo>
                  <a:lnTo>
                    <a:pt x="985017" y="1797293"/>
                  </a:lnTo>
                  <a:lnTo>
                    <a:pt x="977568" y="1805692"/>
                  </a:lnTo>
                  <a:lnTo>
                    <a:pt x="970299" y="1814091"/>
                  </a:lnTo>
                  <a:lnTo>
                    <a:pt x="963220" y="1822489"/>
                  </a:lnTo>
                  <a:lnTo>
                    <a:pt x="956364" y="1830888"/>
                  </a:lnTo>
                  <a:lnTo>
                    <a:pt x="949754" y="1839286"/>
                  </a:lnTo>
                  <a:lnTo>
                    <a:pt x="943358" y="1847685"/>
                  </a:lnTo>
                  <a:lnTo>
                    <a:pt x="937176" y="1856083"/>
                  </a:lnTo>
                  <a:lnTo>
                    <a:pt x="931209" y="1864482"/>
                  </a:lnTo>
                  <a:lnTo>
                    <a:pt x="925455" y="1872881"/>
                  </a:lnTo>
                  <a:lnTo>
                    <a:pt x="919970" y="1881279"/>
                  </a:lnTo>
                  <a:lnTo>
                    <a:pt x="914688" y="1889678"/>
                  </a:lnTo>
                  <a:lnTo>
                    <a:pt x="909600" y="1898076"/>
                  </a:lnTo>
                  <a:lnTo>
                    <a:pt x="904699" y="1906475"/>
                  </a:lnTo>
                  <a:lnTo>
                    <a:pt x="899977" y="1914873"/>
                  </a:lnTo>
                  <a:lnTo>
                    <a:pt x="895452" y="1923272"/>
                  </a:lnTo>
                  <a:lnTo>
                    <a:pt x="891103" y="1931671"/>
                  </a:lnTo>
                  <a:lnTo>
                    <a:pt x="886899" y="1940069"/>
                  </a:lnTo>
                  <a:lnTo>
                    <a:pt x="882832" y="1948468"/>
                  </a:lnTo>
                  <a:lnTo>
                    <a:pt x="878892" y="1956866"/>
                  </a:lnTo>
                  <a:lnTo>
                    <a:pt x="875078" y="1965265"/>
                  </a:lnTo>
                  <a:lnTo>
                    <a:pt x="871400" y="1973663"/>
                  </a:lnTo>
                  <a:lnTo>
                    <a:pt x="867820" y="1982062"/>
                  </a:lnTo>
                  <a:lnTo>
                    <a:pt x="864334" y="1990461"/>
                  </a:lnTo>
                  <a:lnTo>
                    <a:pt x="860936" y="1998859"/>
                  </a:lnTo>
                  <a:lnTo>
                    <a:pt x="857618" y="2007258"/>
                  </a:lnTo>
                  <a:lnTo>
                    <a:pt x="854392" y="2015656"/>
                  </a:lnTo>
                  <a:lnTo>
                    <a:pt x="851240" y="2024055"/>
                  </a:lnTo>
                  <a:lnTo>
                    <a:pt x="848151" y="2032453"/>
                  </a:lnTo>
                  <a:lnTo>
                    <a:pt x="845121" y="2040852"/>
                  </a:lnTo>
                  <a:lnTo>
                    <a:pt x="842146" y="2049251"/>
                  </a:lnTo>
                  <a:lnTo>
                    <a:pt x="839226" y="2057649"/>
                  </a:lnTo>
                  <a:lnTo>
                    <a:pt x="836358" y="2066048"/>
                  </a:lnTo>
                  <a:lnTo>
                    <a:pt x="833528" y="2074446"/>
                  </a:lnTo>
                  <a:lnTo>
                    <a:pt x="830732" y="2082845"/>
                  </a:lnTo>
                  <a:lnTo>
                    <a:pt x="827964" y="2091243"/>
                  </a:lnTo>
                  <a:lnTo>
                    <a:pt x="825219" y="2099642"/>
                  </a:lnTo>
                  <a:lnTo>
                    <a:pt x="822496" y="2108041"/>
                  </a:lnTo>
                  <a:lnTo>
                    <a:pt x="819783" y="2116439"/>
                  </a:lnTo>
                  <a:lnTo>
                    <a:pt x="817075" y="2124838"/>
                  </a:lnTo>
                  <a:lnTo>
                    <a:pt x="814367" y="2133236"/>
                  </a:lnTo>
                  <a:lnTo>
                    <a:pt x="811655" y="2141635"/>
                  </a:lnTo>
                  <a:lnTo>
                    <a:pt x="808933" y="2150033"/>
                  </a:lnTo>
                  <a:lnTo>
                    <a:pt x="806194" y="2158432"/>
                  </a:lnTo>
                  <a:lnTo>
                    <a:pt x="803437" y="2166831"/>
                  </a:lnTo>
                  <a:lnTo>
                    <a:pt x="800660" y="2175229"/>
                  </a:lnTo>
                  <a:lnTo>
                    <a:pt x="797861" y="2183628"/>
                  </a:lnTo>
                  <a:lnTo>
                    <a:pt x="795037" y="2192026"/>
                  </a:lnTo>
                  <a:lnTo>
                    <a:pt x="792184" y="2200425"/>
                  </a:lnTo>
                  <a:lnTo>
                    <a:pt x="789308" y="2208823"/>
                  </a:lnTo>
                  <a:lnTo>
                    <a:pt x="786411" y="2217222"/>
                  </a:lnTo>
                  <a:lnTo>
                    <a:pt x="783495" y="2225620"/>
                  </a:lnTo>
                  <a:lnTo>
                    <a:pt x="780562" y="2234019"/>
                  </a:lnTo>
                  <a:lnTo>
                    <a:pt x="777616" y="2242418"/>
                  </a:lnTo>
                  <a:lnTo>
                    <a:pt x="774664" y="2250816"/>
                  </a:lnTo>
                  <a:lnTo>
                    <a:pt x="771712" y="2259215"/>
                  </a:lnTo>
                  <a:lnTo>
                    <a:pt x="768765" y="2267613"/>
                  </a:lnTo>
                  <a:lnTo>
                    <a:pt x="765831" y="2276012"/>
                  </a:lnTo>
                  <a:lnTo>
                    <a:pt x="762916" y="2284410"/>
                  </a:lnTo>
                  <a:lnTo>
                    <a:pt x="760035" y="2292809"/>
                  </a:lnTo>
                  <a:lnTo>
                    <a:pt x="757190" y="2301208"/>
                  </a:lnTo>
                  <a:lnTo>
                    <a:pt x="754388" y="2309606"/>
                  </a:lnTo>
                  <a:lnTo>
                    <a:pt x="751636" y="2318005"/>
                  </a:lnTo>
                  <a:lnTo>
                    <a:pt x="748940" y="2326403"/>
                  </a:lnTo>
                  <a:lnTo>
                    <a:pt x="746324" y="2334802"/>
                  </a:lnTo>
                  <a:lnTo>
                    <a:pt x="743783" y="2343200"/>
                  </a:lnTo>
                  <a:lnTo>
                    <a:pt x="741320" y="2351599"/>
                  </a:lnTo>
                  <a:lnTo>
                    <a:pt x="738939" y="2359998"/>
                  </a:lnTo>
                  <a:lnTo>
                    <a:pt x="736644" y="2368396"/>
                  </a:lnTo>
                  <a:lnTo>
                    <a:pt x="734452" y="2376795"/>
                  </a:lnTo>
                  <a:lnTo>
                    <a:pt x="732370" y="2385193"/>
                  </a:lnTo>
                  <a:lnTo>
                    <a:pt x="730385" y="2393592"/>
                  </a:lnTo>
                  <a:lnTo>
                    <a:pt x="728498" y="2401990"/>
                  </a:lnTo>
                  <a:lnTo>
                    <a:pt x="726710" y="2410389"/>
                  </a:lnTo>
                  <a:lnTo>
                    <a:pt x="725021" y="2418788"/>
                  </a:lnTo>
                  <a:lnTo>
                    <a:pt x="723459" y="2427186"/>
                  </a:lnTo>
                  <a:lnTo>
                    <a:pt x="721993" y="2435585"/>
                  </a:lnTo>
                  <a:lnTo>
                    <a:pt x="720621" y="2443983"/>
                  </a:lnTo>
                  <a:lnTo>
                    <a:pt x="719340" y="2452382"/>
                  </a:lnTo>
                  <a:lnTo>
                    <a:pt x="718149" y="2460780"/>
                  </a:lnTo>
                  <a:lnTo>
                    <a:pt x="717058" y="2469179"/>
                  </a:lnTo>
                  <a:lnTo>
                    <a:pt x="716056" y="2477578"/>
                  </a:lnTo>
                  <a:lnTo>
                    <a:pt x="715129" y="2485976"/>
                  </a:lnTo>
                  <a:lnTo>
                    <a:pt x="714274" y="2494375"/>
                  </a:lnTo>
                  <a:lnTo>
                    <a:pt x="713487" y="2502773"/>
                  </a:lnTo>
                  <a:lnTo>
                    <a:pt x="712765" y="2511172"/>
                  </a:lnTo>
                  <a:lnTo>
                    <a:pt x="712112" y="2519570"/>
                  </a:lnTo>
                  <a:lnTo>
                    <a:pt x="711509" y="2527969"/>
                  </a:lnTo>
                  <a:lnTo>
                    <a:pt x="710952" y="2536368"/>
                  </a:lnTo>
                  <a:lnTo>
                    <a:pt x="710434" y="2544766"/>
                  </a:lnTo>
                  <a:lnTo>
                    <a:pt x="709952" y="2553165"/>
                  </a:lnTo>
                  <a:lnTo>
                    <a:pt x="709506" y="2561563"/>
                  </a:lnTo>
                  <a:lnTo>
                    <a:pt x="709083" y="2569962"/>
                  </a:lnTo>
                  <a:lnTo>
                    <a:pt x="708678" y="2578360"/>
                  </a:lnTo>
                  <a:lnTo>
                    <a:pt x="708284" y="2586759"/>
                  </a:lnTo>
                  <a:lnTo>
                    <a:pt x="707898" y="2595158"/>
                  </a:lnTo>
                  <a:lnTo>
                    <a:pt x="707514" y="2603556"/>
                  </a:lnTo>
                  <a:lnTo>
                    <a:pt x="707126" y="2611955"/>
                  </a:lnTo>
                  <a:lnTo>
                    <a:pt x="706728" y="2620353"/>
                  </a:lnTo>
                  <a:lnTo>
                    <a:pt x="706319" y="2628752"/>
                  </a:lnTo>
                  <a:lnTo>
                    <a:pt x="705894" y="2637150"/>
                  </a:lnTo>
                  <a:lnTo>
                    <a:pt x="705450" y="2645549"/>
                  </a:lnTo>
                  <a:lnTo>
                    <a:pt x="704979" y="2653948"/>
                  </a:lnTo>
                  <a:lnTo>
                    <a:pt x="704483" y="2662346"/>
                  </a:lnTo>
                  <a:lnTo>
                    <a:pt x="703964" y="2670745"/>
                  </a:lnTo>
                  <a:lnTo>
                    <a:pt x="703420" y="2679143"/>
                  </a:lnTo>
                  <a:lnTo>
                    <a:pt x="702853" y="2687542"/>
                  </a:lnTo>
                  <a:lnTo>
                    <a:pt x="702260" y="2695940"/>
                  </a:lnTo>
                  <a:lnTo>
                    <a:pt x="701646" y="2704339"/>
                  </a:lnTo>
                  <a:lnTo>
                    <a:pt x="701016" y="2712738"/>
                  </a:lnTo>
                  <a:lnTo>
                    <a:pt x="700375" y="2721136"/>
                  </a:lnTo>
                  <a:lnTo>
                    <a:pt x="699726" y="2729535"/>
                  </a:lnTo>
                  <a:lnTo>
                    <a:pt x="699074" y="2737933"/>
                  </a:lnTo>
                  <a:lnTo>
                    <a:pt x="698426" y="2746332"/>
                  </a:lnTo>
                  <a:lnTo>
                    <a:pt x="697789" y="2754730"/>
                  </a:lnTo>
                  <a:lnTo>
                    <a:pt x="697168" y="2763129"/>
                  </a:lnTo>
                  <a:lnTo>
                    <a:pt x="696567" y="2771528"/>
                  </a:lnTo>
                  <a:lnTo>
                    <a:pt x="695991" y="2779926"/>
                  </a:lnTo>
                  <a:lnTo>
                    <a:pt x="695453" y="2788325"/>
                  </a:lnTo>
                  <a:lnTo>
                    <a:pt x="694953" y="2796723"/>
                  </a:lnTo>
                  <a:lnTo>
                    <a:pt x="694491" y="2805122"/>
                  </a:lnTo>
                  <a:lnTo>
                    <a:pt x="694070" y="2813520"/>
                  </a:lnTo>
                  <a:lnTo>
                    <a:pt x="693690" y="2821919"/>
                  </a:lnTo>
                  <a:lnTo>
                    <a:pt x="693356" y="2830318"/>
                  </a:lnTo>
                  <a:lnTo>
                    <a:pt x="693070" y="2838716"/>
                  </a:lnTo>
                  <a:lnTo>
                    <a:pt x="692821" y="2847115"/>
                  </a:lnTo>
                  <a:lnTo>
                    <a:pt x="692606" y="2855513"/>
                  </a:lnTo>
                  <a:lnTo>
                    <a:pt x="692421" y="2863912"/>
                  </a:lnTo>
                  <a:lnTo>
                    <a:pt x="692262" y="2872310"/>
                  </a:lnTo>
                  <a:lnTo>
                    <a:pt x="692124" y="2880709"/>
                  </a:lnTo>
                  <a:lnTo>
                    <a:pt x="691996" y="2889108"/>
                  </a:lnTo>
                  <a:lnTo>
                    <a:pt x="691869" y="2897506"/>
                  </a:lnTo>
                  <a:lnTo>
                    <a:pt x="691737" y="2905905"/>
                  </a:lnTo>
                  <a:lnTo>
                    <a:pt x="691592" y="2914303"/>
                  </a:lnTo>
                  <a:lnTo>
                    <a:pt x="691424" y="2922702"/>
                  </a:lnTo>
                  <a:lnTo>
                    <a:pt x="691221" y="2931100"/>
                  </a:lnTo>
                  <a:lnTo>
                    <a:pt x="690981" y="2939499"/>
                  </a:lnTo>
                  <a:lnTo>
                    <a:pt x="690698" y="2947898"/>
                  </a:lnTo>
                  <a:lnTo>
                    <a:pt x="690367" y="2956296"/>
                  </a:lnTo>
                  <a:lnTo>
                    <a:pt x="689983" y="2964695"/>
                  </a:lnTo>
                  <a:lnTo>
                    <a:pt x="689528" y="2973093"/>
                  </a:lnTo>
                  <a:lnTo>
                    <a:pt x="689013" y="2981492"/>
                  </a:lnTo>
                  <a:lnTo>
                    <a:pt x="688439" y="2989890"/>
                  </a:lnTo>
                  <a:lnTo>
                    <a:pt x="687805" y="2998289"/>
                  </a:lnTo>
                  <a:lnTo>
                    <a:pt x="687112" y="3006687"/>
                  </a:lnTo>
                  <a:lnTo>
                    <a:pt x="686351" y="3015086"/>
                  </a:lnTo>
                  <a:lnTo>
                    <a:pt x="685533" y="3023485"/>
                  </a:lnTo>
                  <a:lnTo>
                    <a:pt x="684666" y="3031883"/>
                  </a:lnTo>
                  <a:lnTo>
                    <a:pt x="683754" y="3040282"/>
                  </a:lnTo>
                  <a:lnTo>
                    <a:pt x="682803" y="3048680"/>
                  </a:lnTo>
                  <a:lnTo>
                    <a:pt x="681814" y="3057079"/>
                  </a:lnTo>
                  <a:lnTo>
                    <a:pt x="680791" y="3065477"/>
                  </a:lnTo>
                  <a:lnTo>
                    <a:pt x="679748" y="3073876"/>
                  </a:lnTo>
                  <a:lnTo>
                    <a:pt x="678688" y="3082275"/>
                  </a:lnTo>
                  <a:lnTo>
                    <a:pt x="677617" y="3090673"/>
                  </a:lnTo>
                  <a:lnTo>
                    <a:pt x="676540" y="3099072"/>
                  </a:lnTo>
                  <a:lnTo>
                    <a:pt x="675462" y="3107470"/>
                  </a:lnTo>
                  <a:lnTo>
                    <a:pt x="674388" y="3115869"/>
                  </a:lnTo>
                  <a:lnTo>
                    <a:pt x="673322" y="3124267"/>
                  </a:lnTo>
                  <a:lnTo>
                    <a:pt x="672266" y="3132666"/>
                  </a:lnTo>
                  <a:lnTo>
                    <a:pt x="671224" y="3141065"/>
                  </a:lnTo>
                  <a:lnTo>
                    <a:pt x="670198" y="3149463"/>
                  </a:lnTo>
                  <a:lnTo>
                    <a:pt x="669192" y="3157862"/>
                  </a:lnTo>
                  <a:lnTo>
                    <a:pt x="668205" y="3166260"/>
                  </a:lnTo>
                  <a:lnTo>
                    <a:pt x="667236" y="3174659"/>
                  </a:lnTo>
                  <a:lnTo>
                    <a:pt x="666287" y="3183057"/>
                  </a:lnTo>
                  <a:lnTo>
                    <a:pt x="665357" y="3191456"/>
                  </a:lnTo>
                  <a:lnTo>
                    <a:pt x="664451" y="3199855"/>
                  </a:lnTo>
                  <a:lnTo>
                    <a:pt x="663565" y="3208253"/>
                  </a:lnTo>
                  <a:lnTo>
                    <a:pt x="662698" y="3216652"/>
                  </a:lnTo>
                  <a:lnTo>
                    <a:pt x="661850" y="3225050"/>
                  </a:lnTo>
                  <a:lnTo>
                    <a:pt x="661020" y="3233449"/>
                  </a:lnTo>
                  <a:lnTo>
                    <a:pt x="660212" y="3241847"/>
                  </a:lnTo>
                  <a:lnTo>
                    <a:pt x="659426" y="3250246"/>
                  </a:lnTo>
                  <a:lnTo>
                    <a:pt x="658660" y="3258645"/>
                  </a:lnTo>
                  <a:lnTo>
                    <a:pt x="657913" y="3267043"/>
                  </a:lnTo>
                  <a:lnTo>
                    <a:pt x="657187" y="3275442"/>
                  </a:lnTo>
                  <a:lnTo>
                    <a:pt x="656484" y="3283840"/>
                  </a:lnTo>
                  <a:lnTo>
                    <a:pt x="655809" y="3292239"/>
                  </a:lnTo>
                  <a:lnTo>
                    <a:pt x="655157" y="3300637"/>
                  </a:lnTo>
                  <a:lnTo>
                    <a:pt x="654531" y="3309036"/>
                  </a:lnTo>
                  <a:lnTo>
                    <a:pt x="653930" y="3317435"/>
                  </a:lnTo>
                  <a:lnTo>
                    <a:pt x="653356" y="3325833"/>
                  </a:lnTo>
                  <a:lnTo>
                    <a:pt x="652817" y="3334232"/>
                  </a:lnTo>
                  <a:lnTo>
                    <a:pt x="652308" y="3342630"/>
                  </a:lnTo>
                  <a:lnTo>
                    <a:pt x="651828" y="3351029"/>
                  </a:lnTo>
                  <a:lnTo>
                    <a:pt x="651378" y="3359427"/>
                  </a:lnTo>
                  <a:lnTo>
                    <a:pt x="650958" y="3367826"/>
                  </a:lnTo>
                  <a:lnTo>
                    <a:pt x="650571" y="3376225"/>
                  </a:lnTo>
                  <a:lnTo>
                    <a:pt x="650219" y="3384623"/>
                  </a:lnTo>
                  <a:lnTo>
                    <a:pt x="649896" y="3393022"/>
                  </a:lnTo>
                  <a:lnTo>
                    <a:pt x="649601" y="3401420"/>
                  </a:lnTo>
                  <a:lnTo>
                    <a:pt x="649334" y="3409819"/>
                  </a:lnTo>
                  <a:lnTo>
                    <a:pt x="649092" y="3418217"/>
                  </a:lnTo>
                  <a:lnTo>
                    <a:pt x="648882" y="3426616"/>
                  </a:lnTo>
                  <a:lnTo>
                    <a:pt x="648694" y="3435015"/>
                  </a:lnTo>
                  <a:lnTo>
                    <a:pt x="648527" y="3443413"/>
                  </a:lnTo>
                  <a:lnTo>
                    <a:pt x="648379" y="3451812"/>
                  </a:lnTo>
                  <a:lnTo>
                    <a:pt x="648249" y="3460210"/>
                  </a:lnTo>
                  <a:lnTo>
                    <a:pt x="648137" y="3468609"/>
                  </a:lnTo>
                  <a:lnTo>
                    <a:pt x="648040" y="3477007"/>
                  </a:lnTo>
                  <a:lnTo>
                    <a:pt x="647954" y="3485406"/>
                  </a:lnTo>
                  <a:lnTo>
                    <a:pt x="647878" y="3493805"/>
                  </a:lnTo>
                  <a:lnTo>
                    <a:pt x="647810" y="3502203"/>
                  </a:lnTo>
                  <a:lnTo>
                    <a:pt x="647750" y="3510602"/>
                  </a:lnTo>
                  <a:lnTo>
                    <a:pt x="647696" y="3519000"/>
                  </a:lnTo>
                  <a:lnTo>
                    <a:pt x="647647" y="3527399"/>
                  </a:lnTo>
                  <a:lnTo>
                    <a:pt x="647600" y="3535797"/>
                  </a:lnTo>
                  <a:lnTo>
                    <a:pt x="647556" y="3544196"/>
                  </a:lnTo>
                  <a:lnTo>
                    <a:pt x="647514" y="3552595"/>
                  </a:lnTo>
                  <a:lnTo>
                    <a:pt x="647473" y="3560993"/>
                  </a:lnTo>
                  <a:lnTo>
                    <a:pt x="647433" y="3569392"/>
                  </a:lnTo>
                  <a:lnTo>
                    <a:pt x="647394" y="3577790"/>
                  </a:lnTo>
                  <a:lnTo>
                    <a:pt x="647355" y="3586189"/>
                  </a:lnTo>
                  <a:lnTo>
                    <a:pt x="647317" y="3594587"/>
                  </a:lnTo>
                  <a:lnTo>
                    <a:pt x="647280" y="3602986"/>
                  </a:lnTo>
                  <a:lnTo>
                    <a:pt x="647245" y="3611385"/>
                  </a:lnTo>
                  <a:lnTo>
                    <a:pt x="647211" y="3619783"/>
                  </a:lnTo>
                  <a:lnTo>
                    <a:pt x="647178" y="3628182"/>
                  </a:lnTo>
                  <a:lnTo>
                    <a:pt x="647148" y="3636580"/>
                  </a:lnTo>
                  <a:lnTo>
                    <a:pt x="647121" y="3644979"/>
                  </a:lnTo>
                  <a:lnTo>
                    <a:pt x="647097" y="3653377"/>
                  </a:lnTo>
                  <a:lnTo>
                    <a:pt x="647077" y="3661776"/>
                  </a:lnTo>
                  <a:lnTo>
                    <a:pt x="647060" y="3670175"/>
                  </a:lnTo>
                  <a:lnTo>
                    <a:pt x="647046" y="3678573"/>
                  </a:lnTo>
                  <a:lnTo>
                    <a:pt x="647037" y="3686972"/>
                  </a:lnTo>
                  <a:lnTo>
                    <a:pt x="647031" y="3695370"/>
                  </a:lnTo>
                  <a:lnTo>
                    <a:pt x="647029" y="3703769"/>
                  </a:lnTo>
                  <a:lnTo>
                    <a:pt x="647030" y="3712167"/>
                  </a:lnTo>
                  <a:lnTo>
                    <a:pt x="647034" y="3720566"/>
                  </a:lnTo>
                  <a:lnTo>
                    <a:pt x="647040" y="3728964"/>
                  </a:lnTo>
                  <a:lnTo>
                    <a:pt x="647048" y="3737363"/>
                  </a:lnTo>
                  <a:lnTo>
                    <a:pt x="647057" y="3745762"/>
                  </a:lnTo>
                  <a:lnTo>
                    <a:pt x="647066" y="3754160"/>
                  </a:lnTo>
                  <a:lnTo>
                    <a:pt x="647075" y="3762559"/>
                  </a:lnTo>
                  <a:lnTo>
                    <a:pt x="647081" y="3770957"/>
                  </a:lnTo>
                  <a:lnTo>
                    <a:pt x="647086" y="3779356"/>
                  </a:lnTo>
                  <a:lnTo>
                    <a:pt x="647086" y="3787754"/>
                  </a:lnTo>
                  <a:lnTo>
                    <a:pt x="647081" y="3796153"/>
                  </a:lnTo>
                  <a:lnTo>
                    <a:pt x="647071" y="3804552"/>
                  </a:lnTo>
                  <a:lnTo>
                    <a:pt x="647053" y="3812950"/>
                  </a:lnTo>
                  <a:lnTo>
                    <a:pt x="647029" y="3821349"/>
                  </a:lnTo>
                  <a:lnTo>
                    <a:pt x="646996" y="3829747"/>
                  </a:lnTo>
                  <a:lnTo>
                    <a:pt x="646951" y="3838146"/>
                  </a:lnTo>
                  <a:lnTo>
                    <a:pt x="646897" y="3846544"/>
                  </a:lnTo>
                  <a:lnTo>
                    <a:pt x="646832" y="3854943"/>
                  </a:lnTo>
                  <a:lnTo>
                    <a:pt x="646756" y="3863342"/>
                  </a:lnTo>
                  <a:lnTo>
                    <a:pt x="646668" y="3871740"/>
                  </a:lnTo>
                  <a:lnTo>
                    <a:pt x="646565" y="3880139"/>
                  </a:lnTo>
                  <a:lnTo>
                    <a:pt x="646450" y="3888537"/>
                  </a:lnTo>
                  <a:lnTo>
                    <a:pt x="646323" y="3896936"/>
                  </a:lnTo>
                  <a:lnTo>
                    <a:pt x="646183" y="3905334"/>
                  </a:lnTo>
                  <a:lnTo>
                    <a:pt x="646032" y="3913733"/>
                  </a:lnTo>
                  <a:lnTo>
                    <a:pt x="645868" y="3922132"/>
                  </a:lnTo>
                  <a:lnTo>
                    <a:pt x="645691" y="3930530"/>
                  </a:lnTo>
                  <a:lnTo>
                    <a:pt x="645504" y="3938929"/>
                  </a:lnTo>
                  <a:lnTo>
                    <a:pt x="645308" y="3947327"/>
                  </a:lnTo>
                  <a:lnTo>
                    <a:pt x="645103" y="3955726"/>
                  </a:lnTo>
                  <a:lnTo>
                    <a:pt x="644890" y="3964124"/>
                  </a:lnTo>
                  <a:lnTo>
                    <a:pt x="644669" y="3972523"/>
                  </a:lnTo>
                  <a:lnTo>
                    <a:pt x="644443" y="3980922"/>
                  </a:lnTo>
                  <a:lnTo>
                    <a:pt x="644214" y="3989320"/>
                  </a:lnTo>
                  <a:lnTo>
                    <a:pt x="643982" y="3997719"/>
                  </a:lnTo>
                  <a:lnTo>
                    <a:pt x="643748" y="4006117"/>
                  </a:lnTo>
                  <a:lnTo>
                    <a:pt x="643514" y="4014516"/>
                  </a:lnTo>
                  <a:lnTo>
                    <a:pt x="643283" y="4022914"/>
                  </a:lnTo>
                  <a:lnTo>
                    <a:pt x="643054" y="4031313"/>
                  </a:lnTo>
                  <a:lnTo>
                    <a:pt x="642829" y="4039712"/>
                  </a:lnTo>
                  <a:lnTo>
                    <a:pt x="642609" y="4048110"/>
                  </a:lnTo>
                  <a:lnTo>
                    <a:pt x="642395" y="4056509"/>
                  </a:lnTo>
                  <a:lnTo>
                    <a:pt x="642190" y="4064907"/>
                  </a:lnTo>
                  <a:lnTo>
                    <a:pt x="641992" y="4073306"/>
                  </a:lnTo>
                  <a:lnTo>
                    <a:pt x="641804" y="4081704"/>
                  </a:lnTo>
                  <a:lnTo>
                    <a:pt x="641624" y="4090103"/>
                  </a:lnTo>
                  <a:lnTo>
                    <a:pt x="641454" y="4098502"/>
                  </a:lnTo>
                  <a:lnTo>
                    <a:pt x="641296" y="4106900"/>
                  </a:lnTo>
                  <a:lnTo>
                    <a:pt x="641149" y="4115299"/>
                  </a:lnTo>
                  <a:lnTo>
                    <a:pt x="641011" y="4123697"/>
                  </a:lnTo>
                  <a:lnTo>
                    <a:pt x="640884" y="4132096"/>
                  </a:lnTo>
                  <a:lnTo>
                    <a:pt x="640766" y="4140494"/>
                  </a:lnTo>
                  <a:lnTo>
                    <a:pt x="640659" y="4148893"/>
                  </a:lnTo>
                  <a:lnTo>
                    <a:pt x="640563" y="4157292"/>
                  </a:lnTo>
                  <a:lnTo>
                    <a:pt x="640476" y="4165690"/>
                  </a:lnTo>
                  <a:lnTo>
                    <a:pt x="640397" y="4174089"/>
                  </a:lnTo>
                  <a:lnTo>
                    <a:pt x="640326" y="4182487"/>
                  </a:lnTo>
                  <a:lnTo>
                    <a:pt x="640262" y="4190886"/>
                  </a:lnTo>
                  <a:lnTo>
                    <a:pt x="640208" y="4199284"/>
                  </a:lnTo>
                  <a:lnTo>
                    <a:pt x="640159" y="4207683"/>
                  </a:lnTo>
                  <a:lnTo>
                    <a:pt x="640116" y="4216082"/>
                  </a:lnTo>
                  <a:lnTo>
                    <a:pt x="640079" y="4224480"/>
                  </a:lnTo>
                  <a:lnTo>
                    <a:pt x="640046" y="4232879"/>
                  </a:lnTo>
                  <a:lnTo>
                    <a:pt x="640018" y="4241277"/>
                  </a:lnTo>
                  <a:lnTo>
                    <a:pt x="639995" y="4249676"/>
                  </a:lnTo>
                  <a:lnTo>
                    <a:pt x="639975" y="4258074"/>
                  </a:lnTo>
                  <a:lnTo>
                    <a:pt x="639957" y="4266473"/>
                  </a:lnTo>
                  <a:lnTo>
                    <a:pt x="639943" y="4274872"/>
                  </a:lnTo>
                  <a:lnTo>
                    <a:pt x="639930" y="42832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519311" y="2873878"/>
              <a:ext cx="0" cy="300915"/>
            </a:xfrm>
            <a:custGeom>
              <a:avLst/>
              <a:gdLst/>
              <a:ahLst/>
              <a:cxnLst/>
              <a:rect l="0" t="0" r="0" b="0"/>
              <a:pathLst>
                <a:path h="300915">
                  <a:moveTo>
                    <a:pt x="0" y="3009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519311" y="4576818"/>
              <a:ext cx="0" cy="297046"/>
            </a:xfrm>
            <a:custGeom>
              <a:avLst/>
              <a:gdLst/>
              <a:ahLst/>
              <a:cxnLst/>
              <a:rect l="0" t="0" r="0" b="0"/>
              <a:pathLst>
                <a:path h="297046">
                  <a:moveTo>
                    <a:pt x="0" y="0"/>
                  </a:moveTo>
                  <a:lnTo>
                    <a:pt x="0" y="29704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3448214" y="3174794"/>
              <a:ext cx="142194" cy="1402023"/>
            </a:xfrm>
            <a:custGeom>
              <a:avLst/>
              <a:gdLst/>
              <a:ahLst/>
              <a:cxnLst/>
              <a:rect l="0" t="0" r="0" b="0"/>
              <a:pathLst>
                <a:path w="142194" h="1402023">
                  <a:moveTo>
                    <a:pt x="0" y="0"/>
                  </a:moveTo>
                  <a:lnTo>
                    <a:pt x="0" y="1402023"/>
                  </a:lnTo>
                  <a:lnTo>
                    <a:pt x="142194" y="1402023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448214" y="3876529"/>
              <a:ext cx="142194" cy="0"/>
            </a:xfrm>
            <a:custGeom>
              <a:avLst/>
              <a:gdLst/>
              <a:ahLst/>
              <a:cxnLst/>
              <a:rect l="0" t="0" r="0" b="0"/>
              <a:pathLst>
                <a:path w="142194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941257" y="2690785"/>
              <a:ext cx="0" cy="163306"/>
            </a:xfrm>
            <a:custGeom>
              <a:avLst/>
              <a:gdLst/>
              <a:ahLst/>
              <a:cxnLst/>
              <a:rect l="0" t="0" r="0" b="0"/>
              <a:pathLst>
                <a:path h="163306">
                  <a:moveTo>
                    <a:pt x="0" y="1633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941257" y="3870805"/>
              <a:ext cx="0" cy="827768"/>
            </a:xfrm>
            <a:custGeom>
              <a:avLst/>
              <a:gdLst/>
              <a:ahLst/>
              <a:cxnLst/>
              <a:rect l="0" t="0" r="0" b="0"/>
              <a:pathLst>
                <a:path h="827768">
                  <a:moveTo>
                    <a:pt x="0" y="0"/>
                  </a:moveTo>
                  <a:lnTo>
                    <a:pt x="0" y="8277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4870159" y="2854091"/>
              <a:ext cx="142194" cy="1016714"/>
            </a:xfrm>
            <a:custGeom>
              <a:avLst/>
              <a:gdLst/>
              <a:ahLst/>
              <a:cxnLst/>
              <a:rect l="0" t="0" r="0" b="0"/>
              <a:pathLst>
                <a:path w="142194" h="1016714">
                  <a:moveTo>
                    <a:pt x="0" y="0"/>
                  </a:moveTo>
                  <a:lnTo>
                    <a:pt x="0" y="1016714"/>
                  </a:lnTo>
                  <a:lnTo>
                    <a:pt x="142194" y="1016714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870159" y="3058369"/>
              <a:ext cx="142194" cy="0"/>
            </a:xfrm>
            <a:custGeom>
              <a:avLst/>
              <a:gdLst/>
              <a:ahLst/>
              <a:cxnLst/>
              <a:rect l="0" t="0" r="0" b="0"/>
              <a:pathLst>
                <a:path w="142194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363202" y="2123027"/>
              <a:ext cx="0" cy="698780"/>
            </a:xfrm>
            <a:custGeom>
              <a:avLst/>
              <a:gdLst/>
              <a:ahLst/>
              <a:cxnLst/>
              <a:rect l="0" t="0" r="0" b="0"/>
              <a:pathLst>
                <a:path h="698780">
                  <a:moveTo>
                    <a:pt x="0" y="69878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363202" y="3479068"/>
              <a:ext cx="0" cy="983260"/>
            </a:xfrm>
            <a:custGeom>
              <a:avLst/>
              <a:gdLst/>
              <a:ahLst/>
              <a:cxnLst/>
              <a:rect l="0" t="0" r="0" b="0"/>
              <a:pathLst>
                <a:path h="983260">
                  <a:moveTo>
                    <a:pt x="0" y="0"/>
                  </a:moveTo>
                  <a:lnTo>
                    <a:pt x="0" y="98326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6292105" y="2821808"/>
              <a:ext cx="142194" cy="657260"/>
            </a:xfrm>
            <a:custGeom>
              <a:avLst/>
              <a:gdLst/>
              <a:ahLst/>
              <a:cxnLst/>
              <a:rect l="0" t="0" r="0" b="0"/>
              <a:pathLst>
                <a:path w="142194" h="657260">
                  <a:moveTo>
                    <a:pt x="0" y="0"/>
                  </a:moveTo>
                  <a:lnTo>
                    <a:pt x="0" y="657260"/>
                  </a:lnTo>
                  <a:lnTo>
                    <a:pt x="142194" y="657260"/>
                  </a:lnTo>
                  <a:lnTo>
                    <a:pt x="1421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292105" y="3158849"/>
              <a:ext cx="142194" cy="0"/>
            </a:xfrm>
            <a:custGeom>
              <a:avLst/>
              <a:gdLst/>
              <a:ahLst/>
              <a:cxnLst/>
              <a:rect l="0" t="0" r="0" b="0"/>
              <a:pathLst>
                <a:path w="142194">
                  <a:moveTo>
                    <a:pt x="0" y="0"/>
                  </a:moveTo>
                  <a:lnTo>
                    <a:pt x="1421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698580" y="44137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262325" y="428579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586943" y="298959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3300550" y="459808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3395804" y="28490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3471812" y="484903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628300" y="33173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405888" y="341760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3727220" y="30941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519091" y="466107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4699604" y="28411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654847" y="303354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4838957" y="28292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4844084" y="34160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4963439" y="46737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751828" y="295079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150751" y="41031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5138462" y="43897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4963712" y="331785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5158488" y="266595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4753488" y="268919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5142239" y="26891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702851" y="38459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6085719" y="36631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6076006" y="36141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6181752" y="25426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6541229" y="349149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6139684" y="253888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6350500" y="28969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6403249" y="312532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6266518" y="26359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6485729" y="26153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6103421" y="29236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6585052" y="24121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6210091" y="40533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6532646" y="303875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6473959" y="33915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6325595" y="313527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6513659" y="27829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6065631" y="24654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6119679" y="309422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604477" y="33590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316398" y="25735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176376" y="356357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464817" y="40028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356587" y="32806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366265" y="24846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616118" y="31904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330219" y="27049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6061379" y="29882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6228827" y="32839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488272" y="280053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6289652" y="34869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493688" y="33562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6616044" y="29468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6142663" y="265064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304930" y="34952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531242" y="26533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073329" y="31204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366871" y="319274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091282" y="26237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173705" y="34159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362621" y="38674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382537" y="259228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087840" y="31504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071850" y="25620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6054753" y="355358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468177" y="281479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6481507" y="34363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556608" y="26008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6485562" y="31245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6336621" y="315939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6352721" y="312199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6358567" y="23223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225686" y="26777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422019" y="262859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312666" y="27399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6599114" y="25791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293765" y="25913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6214612" y="33743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6238202" y="33582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6491505" y="35314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575711" y="24894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6409677" y="43326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505360" y="37489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544093" y="24819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130511" y="26058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6459074" y="27704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523523" y="28628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141761" y="268101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6544233" y="40338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349426" y="31930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159255" y="32183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6543661" y="29523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6537929" y="32517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566020" y="38314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6617686" y="24172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310023" y="29758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6497066" y="28678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6134794" y="297327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6221471" y="28696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069936" y="29976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6370783" y="33735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6477425" y="340250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6146090" y="38245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6602447" y="32727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6550934" y="36697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6145759" y="30726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072516" y="32745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6155828" y="25318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107653" y="33362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6621110" y="34592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6187432" y="25199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6057361" y="34816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6352638" y="31210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6151364" y="33349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6101026" y="34248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6369247" y="34560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6307489" y="407483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6252404" y="30985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102296" y="24807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348017" y="329738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6307942" y="284912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404498" y="29794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6358158" y="30581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6618964" y="30022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6450716" y="31138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6396812" y="26150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g147"/>
            <p:cNvSpPr/>
            <p:nvPr/>
          </p:nvSpPr>
          <p:spPr>
            <a:xfrm>
              <a:off x="6091592" y="470773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382282" y="28328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6592276" y="34321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349557" y="27583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6554104" y="28214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g152"/>
            <p:cNvSpPr/>
            <p:nvPr/>
          </p:nvSpPr>
          <p:spPr>
            <a:xfrm>
              <a:off x="6231262" y="474903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6596812" y="260869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6479389" y="34129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6377990" y="39097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6307499" y="266441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272825" y="36579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6102453" y="34185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g159"/>
            <p:cNvSpPr/>
            <p:nvPr/>
          </p:nvSpPr>
          <p:spPr>
            <a:xfrm>
              <a:off x="6509909" y="470425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6123206" y="23945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6546216" y="39873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6161203" y="30612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6229830" y="27526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6524979" y="33459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6151495" y="27372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6381589" y="301668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6286496" y="33682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475919" y="33961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g169"/>
            <p:cNvSpPr/>
            <p:nvPr/>
          </p:nvSpPr>
          <p:spPr>
            <a:xfrm>
              <a:off x="6090983" y="469639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157999" y="32268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6093013" y="38882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099710" y="32758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6537032" y="34362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6209888" y="24287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6471546" y="40083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6429584" y="24555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6379746" y="38702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6057865" y="424424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6407298" y="30157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6454641" y="23244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6181352" y="253089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209433" y="26702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493706" y="32052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6323846" y="26766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6260383" y="27954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6131204" y="25570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6226117" y="27258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6245927" y="35802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081132" y="25683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6471795" y="27126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6587620" y="34354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244766" y="284983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6093465" y="34926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6209928" y="33078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6114625" y="26904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6392498" y="36281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6363633" y="33801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359874" y="36422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503975" y="28507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6601251" y="33287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6208538" y="31247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6185859" y="324670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377406" y="31142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g204"/>
            <p:cNvSpPr/>
            <p:nvPr/>
          </p:nvSpPr>
          <p:spPr>
            <a:xfrm>
              <a:off x="6140329" y="466572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6404966" y="33383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6566383" y="319872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6434938" y="421355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6226459" y="34683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181090" y="26513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6502336" y="24213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6294885" y="32675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6145246" y="29063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6245397" y="235779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6549565" y="32398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6462825" y="315326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6076086" y="25906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6186327" y="40286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6452643" y="29530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6387951" y="28537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6348510" y="31533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6466792" y="32700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6090107" y="28726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6369519" y="38368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373631" y="36338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328078" y="27975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214352" y="26313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286663" y="26643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6609607" y="440691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571102" y="30477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621919" y="26007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162724" y="33115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587387" y="356484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100101" y="26999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326206" y="31094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082345" y="38705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542944" y="25392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501575" y="31724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259219" y="32903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547940" y="34463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295409" y="27466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6360224" y="34370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6234540" y="33348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6467313" y="40954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6301133" y="313649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6317041" y="26900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6219522" y="34527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6476623" y="30715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6091975" y="28202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6430178" y="30636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094349" y="32006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6430055" y="307049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6441629" y="34786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6079651" y="36072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g254"/>
            <p:cNvSpPr/>
            <p:nvPr/>
          </p:nvSpPr>
          <p:spPr>
            <a:xfrm>
              <a:off x="6582306" y="495612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6073951" y="23323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6619448" y="260300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6299654" y="26992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6183193" y="321983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g259"/>
            <p:cNvSpPr/>
            <p:nvPr/>
          </p:nvSpPr>
          <p:spPr>
            <a:xfrm>
              <a:off x="6545397" y="443507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6233112" y="36316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6253983" y="34534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6356577" y="24181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6251626" y="27896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6363636" y="348505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6163756" y="31577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6073607" y="34550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6467601" y="311640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6408969" y="31293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6147322" y="26209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6213074" y="41554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6560777" y="30503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6566077" y="25439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6250959" y="29871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6473144" y="25197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g275"/>
            <p:cNvSpPr/>
            <p:nvPr/>
          </p:nvSpPr>
          <p:spPr>
            <a:xfrm>
              <a:off x="6165570" y="482504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6547541" y="28058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6194548" y="31708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6092970" y="32008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6183738" y="25156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6433875" y="34982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6578185" y="39159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6371515" y="30491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6454485" y="29873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6587140" y="30147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471931" y="31203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6351317" y="32483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6353892" y="337678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6293321" y="29440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6296421" y="29952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6300645" y="25583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6510435" y="318650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6145321" y="35297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6433627" y="296716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341611" y="423457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6463325" y="352473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6152589" y="30263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6090361" y="36715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143379" y="28677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6450472" y="31457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6211453" y="33561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6386957" y="32984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6453891" y="31340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6452445" y="24361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6094376" y="219389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6602543" y="33425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6474155" y="28503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g307"/>
            <p:cNvSpPr/>
            <p:nvPr/>
          </p:nvSpPr>
          <p:spPr>
            <a:xfrm>
              <a:off x="6182056" y="462282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6561495" y="28966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6594806" y="37589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6200747" y="30960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6275424" y="242420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6126360" y="26437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6333671" y="28107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g314"/>
            <p:cNvSpPr/>
            <p:nvPr/>
          </p:nvSpPr>
          <p:spPr>
            <a:xfrm>
              <a:off x="6331387" y="447562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6065023" y="34433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6246993" y="26938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6263657" y="259892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6476830" y="32909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6521478" y="28913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6145110" y="31798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457014" y="28035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6233081" y="29872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6330087" y="33777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6297394" y="32987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6199971" y="30425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6232696" y="29965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6369690" y="33254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6273332" y="27438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6163485" y="35238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6140720" y="25876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6302883" y="27637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6581629" y="39199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6561793" y="31033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6585894" y="30199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6214995" y="34228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6456517" y="32160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6343334" y="325214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439241" y="28977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6473285" y="317251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290727" y="24222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6141303" y="31810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6416477" y="411237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6572437" y="329943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6519422" y="31152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6332592" y="40517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6557383" y="44261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6277738" y="28047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6256319" y="30605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6199391" y="40472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6446474" y="32140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6105084" y="37869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6472895" y="31641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6565577" y="28526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6616877" y="25621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6519928" y="29410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6166404" y="24713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6536718" y="30731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6116176" y="36269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6289663" y="28497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6537571" y="31984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6516890" y="278371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6304207" y="279981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6485458" y="429548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6608889" y="30808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6558145" y="31602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6478788" y="28492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6256124" y="32417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6380234" y="37194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6230760" y="27668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6509044" y="23917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6542012" y="30432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6594032" y="29268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6361906" y="28673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6379096" y="32508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6395062" y="338334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6524180" y="39273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6432036" y="23382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6333318" y="393270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g379"/>
            <p:cNvSpPr/>
            <p:nvPr/>
          </p:nvSpPr>
          <p:spPr>
            <a:xfrm>
              <a:off x="6048035" y="531772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6282631" y="345240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6521498" y="34086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6505193" y="346690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6108954" y="32826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6327888" y="38116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6105637" y="32033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6152204" y="26109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6382323" y="30316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6180962" y="25054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6538671" y="27964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6431706" y="27589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6461883" y="33360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6188278" y="28574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6521731" y="39632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6154500" y="37371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6494450" y="338315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g396"/>
            <p:cNvSpPr/>
            <p:nvPr/>
          </p:nvSpPr>
          <p:spPr>
            <a:xfrm>
              <a:off x="6100342" y="472154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6093079" y="267877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6332051" y="260419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6220345" y="33250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6157575" y="363836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6290653" y="24845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6575730" y="372060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6546105" y="44375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6396542" y="37306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6416171" y="29665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6234704" y="38429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6436493" y="31921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6166724" y="30772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6339829" y="26218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6558396" y="441618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6239062" y="31330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g412"/>
            <p:cNvSpPr/>
            <p:nvPr/>
          </p:nvSpPr>
          <p:spPr>
            <a:xfrm>
              <a:off x="6126019" y="450459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6143281" y="28994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6302972" y="38324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6060711" y="330052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6607540" y="30574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6134073" y="25749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6242692" y="31656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6290094" y="29116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6101535" y="31478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6375283" y="29557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6612319" y="318513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6456394" y="278543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6548620" y="32569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6237520" y="25344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6313686" y="257840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6191094" y="23494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g428"/>
            <p:cNvSpPr/>
            <p:nvPr/>
          </p:nvSpPr>
          <p:spPr>
            <a:xfrm>
              <a:off x="6390332" y="467788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6336762" y="36748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6354360" y="30920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6134307" y="32792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6364395" y="42200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6329343" y="28220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6089050" y="42345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6121795" y="37354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107949" y="34302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6498016" y="27380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6538494" y="30441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6394753" y="36430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6179326" y="31187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6148911" y="254039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6128017" y="31655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6072240" y="27264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6486876" y="24194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6368626" y="22074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6124212" y="379831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6326675" y="27257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6510056" y="31155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6590537" y="42114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6258606" y="32899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6515552" y="32262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6538294" y="294419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g453"/>
            <p:cNvSpPr/>
            <p:nvPr/>
          </p:nvSpPr>
          <p:spPr>
            <a:xfrm>
              <a:off x="6337014" y="465136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6569099" y="439377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6574734" y="31317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6303725" y="26566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6537774" y="23208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6246537" y="333259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6191750" y="361659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6487880" y="27936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6154532" y="285467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6199727" y="28556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6058216" y="38934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6152877" y="337253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6129684" y="32639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6184376" y="389121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6399948" y="271812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6556597" y="34239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6605095" y="326309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6531901" y="29954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6394037" y="32868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g472"/>
            <p:cNvSpPr/>
            <p:nvPr/>
          </p:nvSpPr>
          <p:spPr>
            <a:xfrm>
              <a:off x="6415652" y="564659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6265521" y="25711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6404204" y="31841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6244095" y="30245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6542380" y="28174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6204451" y="31042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g478"/>
            <p:cNvSpPr/>
            <p:nvPr/>
          </p:nvSpPr>
          <p:spPr>
            <a:xfrm>
              <a:off x="6056927" y="454763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6431071" y="32784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6278066" y="28820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6156907" y="22624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6070807" y="26499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6151719" y="31321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6488904" y="315425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6478983" y="29696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6112011" y="34141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6594690" y="27066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6128781" y="26883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6493393" y="29549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6455141" y="347751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6365253" y="36360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6168820" y="301137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6386112" y="38342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6340197" y="29993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6294154" y="372060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6324846" y="24531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6214058" y="36801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6435650" y="25802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6608982" y="355338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6439029" y="41991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6229116" y="21390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g502"/>
            <p:cNvSpPr/>
            <p:nvPr/>
          </p:nvSpPr>
          <p:spPr>
            <a:xfrm>
              <a:off x="6206384" y="464040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6347044" y="262844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6552224" y="27527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6451488" y="29503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6093833" y="307471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6541637" y="26875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6104886" y="32309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6244081" y="35198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6176726" y="29665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6285328" y="434097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6342671" y="285071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6333904" y="25527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6446652" y="30464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6286330" y="31141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6498076" y="315763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6177797" y="26173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6508171" y="25442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6164112" y="261224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6595732" y="36522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6264835" y="355358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6353469" y="320875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6435273" y="30062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6520499" y="30494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6073792" y="33795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6066949" y="28410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6373889" y="30550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6554114" y="2781637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6261036" y="328695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6526725" y="320408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6509815" y="368007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6201866" y="43830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6516416" y="259741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6215275" y="30250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6297319" y="33047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6350634" y="377040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6229429" y="35060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6152871" y="25165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6141829" y="36531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6484486" y="27331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6466705" y="32986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6084449" y="38819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6524272" y="35374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6493244" y="43813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6335054" y="24450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6435010" y="39687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6183796" y="323333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6194867" y="30636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6163360" y="334902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6420581" y="25675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6055349" y="38749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6079717" y="36361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6406091" y="33497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6144984" y="20982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6373380" y="29005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6485894" y="33840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6329293" y="28571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6332846" y="31661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6071089" y="34562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6622086" y="35802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6186208" y="21899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6614055" y="30342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6542675" y="26640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6521499" y="319319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6299676" y="34835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6587215" y="378261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6428455" y="28570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6150634" y="29982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6291949" y="318084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6512108" y="26743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6488265" y="21564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6126626" y="33715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6515344" y="283172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6445168" y="30110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6193549" y="39360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6082531" y="29318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6536311" y="22778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6173204" y="31474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6234592" y="287708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6340749" y="26550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6502321" y="282099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6124835" y="31379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6452737" y="327469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6576086" y="36674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6563898" y="37080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6164194" y="34606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6246385" y="273837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6087668" y="30134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6222859" y="27107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6124553" y="34078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6127302" y="32366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t592"/>
            <p:cNvSpPr/>
            <p:nvPr/>
          </p:nvSpPr>
          <p:spPr>
            <a:xfrm>
              <a:off x="6334144" y="37241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g593"/>
            <p:cNvSpPr/>
            <p:nvPr/>
          </p:nvSpPr>
          <p:spPr>
            <a:xfrm>
              <a:off x="6084719" y="449683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6094594" y="30683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6329989" y="31065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6546321" y="39955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6450529" y="32402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6192912" y="28537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t599"/>
            <p:cNvSpPr/>
            <p:nvPr/>
          </p:nvSpPr>
          <p:spPr>
            <a:xfrm>
              <a:off x="6382336" y="26150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t600"/>
            <p:cNvSpPr/>
            <p:nvPr/>
          </p:nvSpPr>
          <p:spPr>
            <a:xfrm>
              <a:off x="6470163" y="34339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t601"/>
            <p:cNvSpPr/>
            <p:nvPr/>
          </p:nvSpPr>
          <p:spPr>
            <a:xfrm>
              <a:off x="6140733" y="32593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t602"/>
            <p:cNvSpPr/>
            <p:nvPr/>
          </p:nvSpPr>
          <p:spPr>
            <a:xfrm>
              <a:off x="6370856" y="27922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t603"/>
            <p:cNvSpPr/>
            <p:nvPr/>
          </p:nvSpPr>
          <p:spPr>
            <a:xfrm>
              <a:off x="6480155" y="35881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t604"/>
            <p:cNvSpPr/>
            <p:nvPr/>
          </p:nvSpPr>
          <p:spPr>
            <a:xfrm>
              <a:off x="6154018" y="30786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t605"/>
            <p:cNvSpPr/>
            <p:nvPr/>
          </p:nvSpPr>
          <p:spPr>
            <a:xfrm>
              <a:off x="6157225" y="30514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t606"/>
            <p:cNvSpPr/>
            <p:nvPr/>
          </p:nvSpPr>
          <p:spPr>
            <a:xfrm>
              <a:off x="6463901" y="26200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t607"/>
            <p:cNvSpPr/>
            <p:nvPr/>
          </p:nvSpPr>
          <p:spPr>
            <a:xfrm>
              <a:off x="6502591" y="26491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t608"/>
            <p:cNvSpPr/>
            <p:nvPr/>
          </p:nvSpPr>
          <p:spPr>
            <a:xfrm>
              <a:off x="6159182" y="314379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t609"/>
            <p:cNvSpPr/>
            <p:nvPr/>
          </p:nvSpPr>
          <p:spPr>
            <a:xfrm>
              <a:off x="6424623" y="299215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t610"/>
            <p:cNvSpPr/>
            <p:nvPr/>
          </p:nvSpPr>
          <p:spPr>
            <a:xfrm>
              <a:off x="6184146" y="34376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t611"/>
            <p:cNvSpPr/>
            <p:nvPr/>
          </p:nvSpPr>
          <p:spPr>
            <a:xfrm>
              <a:off x="6428335" y="31318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t612"/>
            <p:cNvSpPr/>
            <p:nvPr/>
          </p:nvSpPr>
          <p:spPr>
            <a:xfrm>
              <a:off x="6154504" y="31776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t613"/>
            <p:cNvSpPr/>
            <p:nvPr/>
          </p:nvSpPr>
          <p:spPr>
            <a:xfrm>
              <a:off x="6360663" y="298959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t614"/>
            <p:cNvSpPr/>
            <p:nvPr/>
          </p:nvSpPr>
          <p:spPr>
            <a:xfrm>
              <a:off x="6554292" y="28787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t615"/>
            <p:cNvSpPr/>
            <p:nvPr/>
          </p:nvSpPr>
          <p:spPr>
            <a:xfrm>
              <a:off x="6304703" y="31655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t616"/>
            <p:cNvSpPr/>
            <p:nvPr/>
          </p:nvSpPr>
          <p:spPr>
            <a:xfrm>
              <a:off x="6151871" y="28899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t617"/>
            <p:cNvSpPr/>
            <p:nvPr/>
          </p:nvSpPr>
          <p:spPr>
            <a:xfrm>
              <a:off x="6387523" y="388615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t618"/>
            <p:cNvSpPr/>
            <p:nvPr/>
          </p:nvSpPr>
          <p:spPr>
            <a:xfrm>
              <a:off x="6188058" y="40348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t619"/>
            <p:cNvSpPr/>
            <p:nvPr/>
          </p:nvSpPr>
          <p:spPr>
            <a:xfrm>
              <a:off x="6095312" y="24519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t620"/>
            <p:cNvSpPr/>
            <p:nvPr/>
          </p:nvSpPr>
          <p:spPr>
            <a:xfrm>
              <a:off x="6112403" y="35830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t621"/>
            <p:cNvSpPr/>
            <p:nvPr/>
          </p:nvSpPr>
          <p:spPr>
            <a:xfrm>
              <a:off x="6197359" y="33471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t622"/>
            <p:cNvSpPr/>
            <p:nvPr/>
          </p:nvSpPr>
          <p:spPr>
            <a:xfrm>
              <a:off x="6592895" y="37156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t623"/>
            <p:cNvSpPr/>
            <p:nvPr/>
          </p:nvSpPr>
          <p:spPr>
            <a:xfrm>
              <a:off x="6258318" y="36825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t624"/>
            <p:cNvSpPr/>
            <p:nvPr/>
          </p:nvSpPr>
          <p:spPr>
            <a:xfrm>
              <a:off x="6065494" y="30387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g625"/>
            <p:cNvSpPr/>
            <p:nvPr/>
          </p:nvSpPr>
          <p:spPr>
            <a:xfrm>
              <a:off x="6085888" y="485154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6" name="pt626"/>
            <p:cNvSpPr/>
            <p:nvPr/>
          </p:nvSpPr>
          <p:spPr>
            <a:xfrm>
              <a:off x="6212355" y="319641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t627"/>
            <p:cNvSpPr/>
            <p:nvPr/>
          </p:nvSpPr>
          <p:spPr>
            <a:xfrm>
              <a:off x="6295111" y="32083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t628"/>
            <p:cNvSpPr/>
            <p:nvPr/>
          </p:nvSpPr>
          <p:spPr>
            <a:xfrm>
              <a:off x="6183187" y="32456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t629"/>
            <p:cNvSpPr/>
            <p:nvPr/>
          </p:nvSpPr>
          <p:spPr>
            <a:xfrm>
              <a:off x="6577553" y="31193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t630"/>
            <p:cNvSpPr/>
            <p:nvPr/>
          </p:nvSpPr>
          <p:spPr>
            <a:xfrm>
              <a:off x="6440940" y="316425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t631"/>
            <p:cNvSpPr/>
            <p:nvPr/>
          </p:nvSpPr>
          <p:spPr>
            <a:xfrm>
              <a:off x="6081314" y="32019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t632"/>
            <p:cNvSpPr/>
            <p:nvPr/>
          </p:nvSpPr>
          <p:spPr>
            <a:xfrm>
              <a:off x="6106186" y="419493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t633"/>
            <p:cNvSpPr/>
            <p:nvPr/>
          </p:nvSpPr>
          <p:spPr>
            <a:xfrm>
              <a:off x="6462043" y="31389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g634"/>
            <p:cNvSpPr/>
            <p:nvPr/>
          </p:nvSpPr>
          <p:spPr>
            <a:xfrm>
              <a:off x="6157963" y="490023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5" name="pt635"/>
            <p:cNvSpPr/>
            <p:nvPr/>
          </p:nvSpPr>
          <p:spPr>
            <a:xfrm>
              <a:off x="6547593" y="246112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t636"/>
            <p:cNvSpPr/>
            <p:nvPr/>
          </p:nvSpPr>
          <p:spPr>
            <a:xfrm>
              <a:off x="6539445" y="31783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6400854" y="271868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6152964" y="25706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6258224" y="323599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t640"/>
            <p:cNvSpPr/>
            <p:nvPr/>
          </p:nvSpPr>
          <p:spPr>
            <a:xfrm>
              <a:off x="6278921" y="25874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t641"/>
            <p:cNvSpPr/>
            <p:nvPr/>
          </p:nvSpPr>
          <p:spPr>
            <a:xfrm>
              <a:off x="6287616" y="27775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t642"/>
            <p:cNvSpPr/>
            <p:nvPr/>
          </p:nvSpPr>
          <p:spPr>
            <a:xfrm>
              <a:off x="6063604" y="34805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t643"/>
            <p:cNvSpPr/>
            <p:nvPr/>
          </p:nvSpPr>
          <p:spPr>
            <a:xfrm>
              <a:off x="6405703" y="38518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t644"/>
            <p:cNvSpPr/>
            <p:nvPr/>
          </p:nvSpPr>
          <p:spPr>
            <a:xfrm>
              <a:off x="6057835" y="35279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6550446" y="34566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6070560" y="34530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6106421" y="25197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t648"/>
            <p:cNvSpPr/>
            <p:nvPr/>
          </p:nvSpPr>
          <p:spPr>
            <a:xfrm>
              <a:off x="6238651" y="23946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t649"/>
            <p:cNvSpPr/>
            <p:nvPr/>
          </p:nvSpPr>
          <p:spPr>
            <a:xfrm>
              <a:off x="6422396" y="30426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t650"/>
            <p:cNvSpPr/>
            <p:nvPr/>
          </p:nvSpPr>
          <p:spPr>
            <a:xfrm>
              <a:off x="6424797" y="26696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t651"/>
            <p:cNvSpPr/>
            <p:nvPr/>
          </p:nvSpPr>
          <p:spPr>
            <a:xfrm>
              <a:off x="6265749" y="272273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t652"/>
            <p:cNvSpPr/>
            <p:nvPr/>
          </p:nvSpPr>
          <p:spPr>
            <a:xfrm>
              <a:off x="6253422" y="278794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t653"/>
            <p:cNvSpPr/>
            <p:nvPr/>
          </p:nvSpPr>
          <p:spPr>
            <a:xfrm>
              <a:off x="6554444" y="26779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g654"/>
            <p:cNvSpPr/>
            <p:nvPr/>
          </p:nvSpPr>
          <p:spPr>
            <a:xfrm>
              <a:off x="6594000" y="549845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5" name="pt655"/>
            <p:cNvSpPr/>
            <p:nvPr/>
          </p:nvSpPr>
          <p:spPr>
            <a:xfrm>
              <a:off x="6500840" y="29194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t656"/>
            <p:cNvSpPr/>
            <p:nvPr/>
          </p:nvSpPr>
          <p:spPr>
            <a:xfrm>
              <a:off x="6506795" y="30250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t657"/>
            <p:cNvSpPr/>
            <p:nvPr/>
          </p:nvSpPr>
          <p:spPr>
            <a:xfrm>
              <a:off x="6619181" y="32857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t658"/>
            <p:cNvSpPr/>
            <p:nvPr/>
          </p:nvSpPr>
          <p:spPr>
            <a:xfrm>
              <a:off x="6268938" y="32944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t659"/>
            <p:cNvSpPr/>
            <p:nvPr/>
          </p:nvSpPr>
          <p:spPr>
            <a:xfrm>
              <a:off x="6083735" y="29854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t660"/>
            <p:cNvSpPr/>
            <p:nvPr/>
          </p:nvSpPr>
          <p:spPr>
            <a:xfrm>
              <a:off x="6320602" y="33875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t661"/>
            <p:cNvSpPr/>
            <p:nvPr/>
          </p:nvSpPr>
          <p:spPr>
            <a:xfrm>
              <a:off x="6476554" y="24807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t662"/>
            <p:cNvSpPr/>
            <p:nvPr/>
          </p:nvSpPr>
          <p:spPr>
            <a:xfrm>
              <a:off x="6383158" y="40318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t663"/>
            <p:cNvSpPr/>
            <p:nvPr/>
          </p:nvSpPr>
          <p:spPr>
            <a:xfrm>
              <a:off x="6392822" y="28826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t664"/>
            <p:cNvSpPr/>
            <p:nvPr/>
          </p:nvSpPr>
          <p:spPr>
            <a:xfrm>
              <a:off x="6277374" y="21299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t665"/>
            <p:cNvSpPr/>
            <p:nvPr/>
          </p:nvSpPr>
          <p:spPr>
            <a:xfrm>
              <a:off x="6068335" y="30914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t666"/>
            <p:cNvSpPr/>
            <p:nvPr/>
          </p:nvSpPr>
          <p:spPr>
            <a:xfrm>
              <a:off x="6454219" y="376567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t667"/>
            <p:cNvSpPr/>
            <p:nvPr/>
          </p:nvSpPr>
          <p:spPr>
            <a:xfrm>
              <a:off x="6483743" y="30122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g668"/>
            <p:cNvSpPr/>
            <p:nvPr/>
          </p:nvSpPr>
          <p:spPr>
            <a:xfrm>
              <a:off x="6117010" y="517363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9" name="pg669"/>
            <p:cNvSpPr/>
            <p:nvPr/>
          </p:nvSpPr>
          <p:spPr>
            <a:xfrm>
              <a:off x="6220088" y="498426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0" name="pt670"/>
            <p:cNvSpPr/>
            <p:nvPr/>
          </p:nvSpPr>
          <p:spPr>
            <a:xfrm>
              <a:off x="6154555" y="36909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t671"/>
            <p:cNvSpPr/>
            <p:nvPr/>
          </p:nvSpPr>
          <p:spPr>
            <a:xfrm>
              <a:off x="6410228" y="29210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t672"/>
            <p:cNvSpPr/>
            <p:nvPr/>
          </p:nvSpPr>
          <p:spPr>
            <a:xfrm>
              <a:off x="6205468" y="314310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l673"/>
            <p:cNvSpPr/>
            <p:nvPr/>
          </p:nvSpPr>
          <p:spPr>
            <a:xfrm>
              <a:off x="6328687" y="4801347"/>
              <a:ext cx="31877" cy="165558"/>
            </a:xfrm>
            <a:custGeom>
              <a:avLst/>
              <a:gdLst/>
              <a:ahLst/>
              <a:cxnLst/>
              <a:rect l="0" t="0" r="0" b="0"/>
              <a:pathLst>
                <a:path w="31877" h="165558">
                  <a:moveTo>
                    <a:pt x="0" y="165558"/>
                  </a:moveTo>
                  <a:lnTo>
                    <a:pt x="318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l674"/>
            <p:cNvSpPr/>
            <p:nvPr/>
          </p:nvSpPr>
          <p:spPr>
            <a:xfrm>
              <a:off x="5904651" y="4748118"/>
              <a:ext cx="447771" cy="218426"/>
            </a:xfrm>
            <a:custGeom>
              <a:avLst/>
              <a:gdLst/>
              <a:ahLst/>
              <a:cxnLst/>
              <a:rect l="0" t="0" r="0" b="0"/>
              <a:pathLst>
                <a:path w="447771" h="218426">
                  <a:moveTo>
                    <a:pt x="0" y="218426"/>
                  </a:moveTo>
                  <a:lnTo>
                    <a:pt x="447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l675"/>
            <p:cNvSpPr/>
            <p:nvPr/>
          </p:nvSpPr>
          <p:spPr>
            <a:xfrm>
              <a:off x="6373709" y="4741014"/>
              <a:ext cx="416577" cy="238537"/>
            </a:xfrm>
            <a:custGeom>
              <a:avLst/>
              <a:gdLst/>
              <a:ahLst/>
              <a:cxnLst/>
              <a:rect l="0" t="0" r="0" b="0"/>
              <a:pathLst>
                <a:path w="416577" h="238537">
                  <a:moveTo>
                    <a:pt x="416577" y="238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l676"/>
            <p:cNvSpPr/>
            <p:nvPr/>
          </p:nvSpPr>
          <p:spPr>
            <a:xfrm>
              <a:off x="6329301" y="5008633"/>
              <a:ext cx="32124" cy="251283"/>
            </a:xfrm>
            <a:custGeom>
              <a:avLst/>
              <a:gdLst/>
              <a:ahLst/>
              <a:cxnLst/>
              <a:rect l="0" t="0" r="0" b="0"/>
              <a:pathLst>
                <a:path w="32124" h="251283">
                  <a:moveTo>
                    <a:pt x="0" y="251283"/>
                  </a:moveTo>
                  <a:lnTo>
                    <a:pt x="32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l677"/>
            <p:cNvSpPr/>
            <p:nvPr/>
          </p:nvSpPr>
          <p:spPr>
            <a:xfrm>
              <a:off x="6279992" y="4290719"/>
              <a:ext cx="77605" cy="170643"/>
            </a:xfrm>
            <a:custGeom>
              <a:avLst/>
              <a:gdLst/>
              <a:ahLst/>
              <a:cxnLst/>
              <a:rect l="0" t="0" r="0" b="0"/>
              <a:pathLst>
                <a:path w="77605" h="170643">
                  <a:moveTo>
                    <a:pt x="0" y="0"/>
                  </a:moveTo>
                  <a:lnTo>
                    <a:pt x="77605" y="170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l678"/>
            <p:cNvSpPr/>
            <p:nvPr/>
          </p:nvSpPr>
          <p:spPr>
            <a:xfrm>
              <a:off x="6372379" y="4872283"/>
              <a:ext cx="108401" cy="101988"/>
            </a:xfrm>
            <a:custGeom>
              <a:avLst/>
              <a:gdLst/>
              <a:ahLst/>
              <a:cxnLst/>
              <a:rect l="0" t="0" r="0" b="0"/>
              <a:pathLst>
                <a:path w="108401" h="101988">
                  <a:moveTo>
                    <a:pt x="108401" y="101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l679"/>
            <p:cNvSpPr/>
            <p:nvPr/>
          </p:nvSpPr>
          <p:spPr>
            <a:xfrm>
              <a:off x="5895375" y="4539172"/>
              <a:ext cx="456466" cy="119288"/>
            </a:xfrm>
            <a:custGeom>
              <a:avLst/>
              <a:gdLst/>
              <a:ahLst/>
              <a:cxnLst/>
              <a:rect l="0" t="0" r="0" b="0"/>
              <a:pathLst>
                <a:path w="456466" h="119288">
                  <a:moveTo>
                    <a:pt x="0" y="0"/>
                  </a:moveTo>
                  <a:lnTo>
                    <a:pt x="456466" y="119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l680"/>
            <p:cNvSpPr/>
            <p:nvPr/>
          </p:nvSpPr>
          <p:spPr>
            <a:xfrm>
              <a:off x="6335537" y="4406390"/>
              <a:ext cx="24218" cy="94403"/>
            </a:xfrm>
            <a:custGeom>
              <a:avLst/>
              <a:gdLst/>
              <a:ahLst/>
              <a:cxnLst/>
              <a:rect l="0" t="0" r="0" b="0"/>
              <a:pathLst>
                <a:path w="24218" h="94403">
                  <a:moveTo>
                    <a:pt x="0" y="0"/>
                  </a:moveTo>
                  <a:lnTo>
                    <a:pt x="24218" y="94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l681"/>
            <p:cNvSpPr/>
            <p:nvPr/>
          </p:nvSpPr>
          <p:spPr>
            <a:xfrm>
              <a:off x="6368854" y="4254565"/>
              <a:ext cx="127045" cy="276340"/>
            </a:xfrm>
            <a:custGeom>
              <a:avLst/>
              <a:gdLst/>
              <a:ahLst/>
              <a:cxnLst/>
              <a:rect l="0" t="0" r="0" b="0"/>
              <a:pathLst>
                <a:path w="127045" h="276340">
                  <a:moveTo>
                    <a:pt x="127045" y="0"/>
                  </a:moveTo>
                  <a:lnTo>
                    <a:pt x="0" y="276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l682"/>
            <p:cNvSpPr/>
            <p:nvPr/>
          </p:nvSpPr>
          <p:spPr>
            <a:xfrm>
              <a:off x="5901298" y="4719047"/>
              <a:ext cx="450475" cy="100838"/>
            </a:xfrm>
            <a:custGeom>
              <a:avLst/>
              <a:gdLst/>
              <a:ahLst/>
              <a:cxnLst/>
              <a:rect l="0" t="0" r="0" b="0"/>
              <a:pathLst>
                <a:path w="450475" h="100838">
                  <a:moveTo>
                    <a:pt x="0" y="100838"/>
                  </a:moveTo>
                  <a:lnTo>
                    <a:pt x="450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l683"/>
            <p:cNvSpPr/>
            <p:nvPr/>
          </p:nvSpPr>
          <p:spPr>
            <a:xfrm>
              <a:off x="6366678" y="4550710"/>
              <a:ext cx="32586" cy="125838"/>
            </a:xfrm>
            <a:custGeom>
              <a:avLst/>
              <a:gdLst/>
              <a:ahLst/>
              <a:cxnLst/>
              <a:rect l="0" t="0" r="0" b="0"/>
              <a:pathLst>
                <a:path w="32586" h="125838">
                  <a:moveTo>
                    <a:pt x="32586" y="0"/>
                  </a:moveTo>
                  <a:lnTo>
                    <a:pt x="0" y="125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l684"/>
            <p:cNvSpPr/>
            <p:nvPr/>
          </p:nvSpPr>
          <p:spPr>
            <a:xfrm>
              <a:off x="6364644" y="4408167"/>
              <a:ext cx="16954" cy="164117"/>
            </a:xfrm>
            <a:custGeom>
              <a:avLst/>
              <a:gdLst/>
              <a:ahLst/>
              <a:cxnLst/>
              <a:rect l="0" t="0" r="0" b="0"/>
              <a:pathLst>
                <a:path w="16954" h="164117">
                  <a:moveTo>
                    <a:pt x="16954" y="0"/>
                  </a:moveTo>
                  <a:lnTo>
                    <a:pt x="0" y="164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l685"/>
            <p:cNvSpPr/>
            <p:nvPr/>
          </p:nvSpPr>
          <p:spPr>
            <a:xfrm>
              <a:off x="6372774" y="4898131"/>
              <a:ext cx="269015" cy="224306"/>
            </a:xfrm>
            <a:custGeom>
              <a:avLst/>
              <a:gdLst/>
              <a:ahLst/>
              <a:cxnLst/>
              <a:rect l="0" t="0" r="0" b="0"/>
              <a:pathLst>
                <a:path w="269015" h="224306">
                  <a:moveTo>
                    <a:pt x="269015" y="224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l686"/>
            <p:cNvSpPr/>
            <p:nvPr/>
          </p:nvSpPr>
          <p:spPr>
            <a:xfrm>
              <a:off x="6158999" y="4947135"/>
              <a:ext cx="194812" cy="171949"/>
            </a:xfrm>
            <a:custGeom>
              <a:avLst/>
              <a:gdLst/>
              <a:ahLst/>
              <a:cxnLst/>
              <a:rect l="0" t="0" r="0" b="0"/>
              <a:pathLst>
                <a:path w="194812" h="171949">
                  <a:moveTo>
                    <a:pt x="0" y="171949"/>
                  </a:moveTo>
                  <a:lnTo>
                    <a:pt x="1948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tx687"/>
            <p:cNvSpPr/>
            <p:nvPr/>
          </p:nvSpPr>
          <p:spPr>
            <a:xfrm>
              <a:off x="6420475" y="4792605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Ala609Gly</a:t>
              </a:r>
            </a:p>
          </p:txBody>
        </p:sp>
        <p:sp>
          <p:nvSpPr>
            <p:cNvPr id="688" name="tx688"/>
            <p:cNvSpPr/>
            <p:nvPr/>
          </p:nvSpPr>
          <p:spPr>
            <a:xfrm>
              <a:off x="5972390" y="4935878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Gly149Val</a:t>
              </a:r>
            </a:p>
          </p:txBody>
        </p:sp>
        <p:sp>
          <p:nvSpPr>
            <p:cNvPr id="689" name="tx689"/>
            <p:cNvSpPr/>
            <p:nvPr/>
          </p:nvSpPr>
          <p:spPr>
            <a:xfrm>
              <a:off x="5536285" y="4939046"/>
              <a:ext cx="345505" cy="54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Pro696Ser</a:t>
              </a:r>
            </a:p>
          </p:txBody>
        </p:sp>
        <p:sp>
          <p:nvSpPr>
            <p:cNvPr id="690" name="tx690"/>
            <p:cNvSpPr/>
            <p:nvPr/>
          </p:nvSpPr>
          <p:spPr>
            <a:xfrm>
              <a:off x="6813146" y="4937873"/>
              <a:ext cx="357503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Arg524Cys</a:t>
              </a:r>
            </a:p>
          </p:txBody>
        </p:sp>
        <p:sp>
          <p:nvSpPr>
            <p:cNvPr id="691" name="tx691"/>
            <p:cNvSpPr/>
            <p:nvPr/>
          </p:nvSpPr>
          <p:spPr>
            <a:xfrm>
              <a:off x="6420833" y="4640769"/>
              <a:ext cx="345505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Arg621Gln</a:t>
              </a:r>
            </a:p>
          </p:txBody>
        </p:sp>
        <p:sp>
          <p:nvSpPr>
            <p:cNvPr id="692" name="tx692"/>
            <p:cNvSpPr/>
            <p:nvPr/>
          </p:nvSpPr>
          <p:spPr>
            <a:xfrm>
              <a:off x="5964993" y="5225083"/>
              <a:ext cx="341447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Gly761Arg</a:t>
              </a:r>
            </a:p>
          </p:txBody>
        </p:sp>
        <p:sp>
          <p:nvSpPr>
            <p:cNvPr id="693" name="tx693"/>
            <p:cNvSpPr/>
            <p:nvPr/>
          </p:nvSpPr>
          <p:spPr>
            <a:xfrm>
              <a:off x="6098791" y="4214610"/>
              <a:ext cx="329484" cy="53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Val695Ala</a:t>
              </a:r>
            </a:p>
          </p:txBody>
        </p:sp>
        <p:sp>
          <p:nvSpPr>
            <p:cNvPr id="694" name="tx694"/>
            <p:cNvSpPr/>
            <p:nvPr/>
          </p:nvSpPr>
          <p:spPr>
            <a:xfrm>
              <a:off x="6503640" y="4938462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Gly162Val</a:t>
              </a:r>
            </a:p>
          </p:txBody>
        </p:sp>
        <p:sp>
          <p:nvSpPr>
            <p:cNvPr id="695" name="tx695"/>
            <p:cNvSpPr/>
            <p:nvPr/>
          </p:nvSpPr>
          <p:spPr>
            <a:xfrm>
              <a:off x="5531068" y="4509690"/>
              <a:ext cx="341447" cy="54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Glu808Ter</a:t>
              </a:r>
            </a:p>
          </p:txBody>
        </p:sp>
        <p:sp>
          <p:nvSpPr>
            <p:cNvPr id="696" name="tx696"/>
            <p:cNvSpPr/>
            <p:nvPr/>
          </p:nvSpPr>
          <p:spPr>
            <a:xfrm>
              <a:off x="5979240" y="4346194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Val150Gly</a:t>
              </a:r>
            </a:p>
          </p:txBody>
        </p:sp>
        <p:sp>
          <p:nvSpPr>
            <p:cNvPr id="697" name="tx697"/>
            <p:cNvSpPr/>
            <p:nvPr/>
          </p:nvSpPr>
          <p:spPr>
            <a:xfrm>
              <a:off x="6119594" y="5413253"/>
              <a:ext cx="345505" cy="54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Glu198Gln</a:t>
              </a:r>
            </a:p>
          </p:txBody>
        </p:sp>
        <p:sp>
          <p:nvSpPr>
            <p:cNvPr id="698" name="tx698"/>
            <p:cNvSpPr/>
            <p:nvPr/>
          </p:nvSpPr>
          <p:spPr>
            <a:xfrm>
              <a:off x="5971709" y="4789963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Val163Gly</a:t>
              </a:r>
            </a:p>
          </p:txBody>
        </p:sp>
        <p:sp>
          <p:nvSpPr>
            <p:cNvPr id="699" name="tx699"/>
            <p:cNvSpPr/>
            <p:nvPr/>
          </p:nvSpPr>
          <p:spPr>
            <a:xfrm>
              <a:off x="6518760" y="4205159"/>
              <a:ext cx="345505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Arg711Gln</a:t>
              </a:r>
            </a:p>
          </p:txBody>
        </p:sp>
        <p:sp>
          <p:nvSpPr>
            <p:cNvPr id="700" name="tx700"/>
            <p:cNvSpPr/>
            <p:nvPr/>
          </p:nvSpPr>
          <p:spPr>
            <a:xfrm>
              <a:off x="5605308" y="4777653"/>
              <a:ext cx="273129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As48Gly</a:t>
              </a:r>
            </a:p>
          </p:txBody>
        </p:sp>
        <p:sp>
          <p:nvSpPr>
            <p:cNvPr id="701" name="tx701"/>
            <p:cNvSpPr/>
            <p:nvPr/>
          </p:nvSpPr>
          <p:spPr>
            <a:xfrm>
              <a:off x="6422125" y="4493284"/>
              <a:ext cx="345505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Gln574Arg</a:t>
              </a:r>
            </a:p>
          </p:txBody>
        </p:sp>
        <p:sp>
          <p:nvSpPr>
            <p:cNvPr id="702" name="tx702"/>
            <p:cNvSpPr/>
            <p:nvPr/>
          </p:nvSpPr>
          <p:spPr>
            <a:xfrm>
              <a:off x="6119399" y="5730672"/>
              <a:ext cx="341447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Arg711Ter</a:t>
              </a:r>
            </a:p>
          </p:txBody>
        </p:sp>
        <p:sp>
          <p:nvSpPr>
            <p:cNvPr id="703" name="tx703"/>
            <p:cNvSpPr/>
            <p:nvPr/>
          </p:nvSpPr>
          <p:spPr>
            <a:xfrm>
              <a:off x="6404459" y="4353044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Gly162Ala</a:t>
              </a:r>
            </a:p>
          </p:txBody>
        </p:sp>
        <p:sp>
          <p:nvSpPr>
            <p:cNvPr id="704" name="tx704"/>
            <p:cNvSpPr/>
            <p:nvPr/>
          </p:nvSpPr>
          <p:spPr>
            <a:xfrm>
              <a:off x="5953853" y="4643132"/>
              <a:ext cx="349563" cy="669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Val200Asp</a:t>
              </a:r>
            </a:p>
          </p:txBody>
        </p:sp>
        <p:sp>
          <p:nvSpPr>
            <p:cNvPr id="705" name="tx705"/>
            <p:cNvSpPr/>
            <p:nvPr/>
          </p:nvSpPr>
          <p:spPr>
            <a:xfrm>
              <a:off x="5962957" y="4497529"/>
              <a:ext cx="341447" cy="6732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Lys393Ter</a:t>
              </a:r>
            </a:p>
          </p:txBody>
        </p:sp>
        <p:sp>
          <p:nvSpPr>
            <p:cNvPr id="706" name="tx706"/>
            <p:cNvSpPr/>
            <p:nvPr/>
          </p:nvSpPr>
          <p:spPr>
            <a:xfrm>
              <a:off x="6664649" y="5083598"/>
              <a:ext cx="345505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Arg534Pro</a:t>
              </a:r>
            </a:p>
          </p:txBody>
        </p:sp>
        <p:sp>
          <p:nvSpPr>
            <p:cNvPr id="707" name="tx707"/>
            <p:cNvSpPr/>
            <p:nvPr/>
          </p:nvSpPr>
          <p:spPr>
            <a:xfrm>
              <a:off x="5798644" y="5095937"/>
              <a:ext cx="337495" cy="53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Pro349Ala</a:t>
              </a:r>
            </a:p>
          </p:txBody>
        </p:sp>
        <p:sp>
          <p:nvSpPr>
            <p:cNvPr id="708" name="tx708"/>
            <p:cNvSpPr/>
            <p:nvPr/>
          </p:nvSpPr>
          <p:spPr>
            <a:xfrm>
              <a:off x="6420158" y="5565974"/>
              <a:ext cx="34144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Gly338Glu</a:t>
              </a:r>
            </a:p>
          </p:txBody>
        </p:sp>
        <p:sp>
          <p:nvSpPr>
            <p:cNvPr id="709" name="tx709"/>
            <p:cNvSpPr/>
            <p:nvPr/>
          </p:nvSpPr>
          <p:spPr>
            <a:xfrm>
              <a:off x="6420343" y="5253185"/>
              <a:ext cx="353621" cy="532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Pro622Leu</a:t>
              </a:r>
            </a:p>
          </p:txBody>
        </p:sp>
        <p:sp>
          <p:nvSpPr>
            <p:cNvPr id="710" name="tx710"/>
            <p:cNvSpPr/>
            <p:nvPr/>
          </p:nvSpPr>
          <p:spPr>
            <a:xfrm>
              <a:off x="6227708" y="5096144"/>
              <a:ext cx="345505" cy="54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Pro622Ser</a:t>
              </a:r>
            </a:p>
          </p:txBody>
        </p:sp>
        <p:sp>
          <p:nvSpPr>
            <p:cNvPr id="711" name="tx711"/>
            <p:cNvSpPr/>
            <p:nvPr/>
          </p:nvSpPr>
          <p:spPr>
            <a:xfrm>
              <a:off x="3208398" y="1069897"/>
              <a:ext cx="1554564" cy="1297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Kruskal-Wallis, p = 0.038</a:t>
              </a:r>
            </a:p>
          </p:txBody>
        </p:sp>
        <p:sp>
          <p:nvSpPr>
            <p:cNvPr id="712" name="pl712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gdLst/>
              <a:ahLst/>
              <a:cxnLst/>
              <a:rect l="0" t="0" r="0" b="0"/>
              <a:pathLst>
                <a:path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tx713"/>
            <p:cNvSpPr/>
            <p:nvPr/>
          </p:nvSpPr>
          <p:spPr>
            <a:xfrm>
              <a:off x="2448394" y="4835846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714" name="tx714"/>
            <p:cNvSpPr/>
            <p:nvPr/>
          </p:nvSpPr>
          <p:spPr>
            <a:xfrm>
              <a:off x="2499144" y="3194015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715" name="tx715"/>
            <p:cNvSpPr/>
            <p:nvPr/>
          </p:nvSpPr>
          <p:spPr>
            <a:xfrm>
              <a:off x="2499144" y="1557245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16" name="pl716"/>
            <p:cNvSpPr/>
            <p:nvPr/>
          </p:nvSpPr>
          <p:spPr>
            <a:xfrm>
              <a:off x="2621860" y="488812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l717"/>
            <p:cNvSpPr/>
            <p:nvPr/>
          </p:nvSpPr>
          <p:spPr>
            <a:xfrm>
              <a:off x="2621860" y="3248821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l718"/>
            <p:cNvSpPr/>
            <p:nvPr/>
          </p:nvSpPr>
          <p:spPr>
            <a:xfrm>
              <a:off x="2621860" y="160952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l719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gdLst/>
              <a:ahLst/>
              <a:cxnLst/>
              <a:rect l="0" t="0" r="0" b="0"/>
              <a:pathLst>
                <a:path w="4550226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l720"/>
            <p:cNvSpPr/>
            <p:nvPr/>
          </p:nvSpPr>
          <p:spPr>
            <a:xfrm>
              <a:off x="3519311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l721"/>
            <p:cNvSpPr/>
            <p:nvPr/>
          </p:nvSpPr>
          <p:spPr>
            <a:xfrm>
              <a:off x="4941257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l722"/>
            <p:cNvSpPr/>
            <p:nvPr/>
          </p:nvSpPr>
          <p:spPr>
            <a:xfrm>
              <a:off x="6363202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tx723"/>
            <p:cNvSpPr/>
            <p:nvPr/>
          </p:nvSpPr>
          <p:spPr>
            <a:xfrm>
              <a:off x="3243942" y="6508355"/>
              <a:ext cx="550738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724" name="tx724"/>
            <p:cNvSpPr/>
            <p:nvPr/>
          </p:nvSpPr>
          <p:spPr>
            <a:xfrm>
              <a:off x="4602338" y="6508355"/>
              <a:ext cx="677837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725" name="tx725"/>
            <p:cNvSpPr/>
            <p:nvPr/>
          </p:nvSpPr>
          <p:spPr>
            <a:xfrm>
              <a:off x="6130212" y="6508355"/>
              <a:ext cx="465980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726" name="tx726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727" name="tx727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728" name="tx728"/>
            <p:cNvSpPr/>
            <p:nvPr/>
          </p:nvSpPr>
          <p:spPr>
            <a:xfrm>
              <a:off x="7393505" y="2787448"/>
              <a:ext cx="1067407" cy="134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729" name="pt729"/>
            <p:cNvSpPr/>
            <p:nvPr/>
          </p:nvSpPr>
          <p:spPr>
            <a:xfrm>
              <a:off x="7466104" y="31025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t730"/>
            <p:cNvSpPr/>
            <p:nvPr/>
          </p:nvSpPr>
          <p:spPr>
            <a:xfrm>
              <a:off x="7466104" y="329743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t731"/>
            <p:cNvSpPr/>
            <p:nvPr/>
          </p:nvSpPr>
          <p:spPr>
            <a:xfrm>
              <a:off x="7466104" y="34922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t732"/>
            <p:cNvSpPr/>
            <p:nvPr/>
          </p:nvSpPr>
          <p:spPr>
            <a:xfrm>
              <a:off x="7466104" y="36871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tx733"/>
            <p:cNvSpPr/>
            <p:nvPr/>
          </p:nvSpPr>
          <p:spPr>
            <a:xfrm>
              <a:off x="7676923" y="3072752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734" name="tx734"/>
            <p:cNvSpPr/>
            <p:nvPr/>
          </p:nvSpPr>
          <p:spPr>
            <a:xfrm>
              <a:off x="7676923" y="3267601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735" name="tx735"/>
            <p:cNvSpPr/>
            <p:nvPr/>
          </p:nvSpPr>
          <p:spPr>
            <a:xfrm>
              <a:off x="7676923" y="3459549"/>
              <a:ext cx="364331" cy="112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736" name="tx736"/>
            <p:cNvSpPr/>
            <p:nvPr/>
          </p:nvSpPr>
          <p:spPr>
            <a:xfrm>
              <a:off x="7676923" y="3651124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737" name="tx737"/>
            <p:cNvSpPr/>
            <p:nvPr/>
          </p:nvSpPr>
          <p:spPr>
            <a:xfrm>
              <a:off x="7393505" y="3998976"/>
              <a:ext cx="95845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738" name="pt738"/>
            <p:cNvSpPr/>
            <p:nvPr/>
          </p:nvSpPr>
          <p:spPr>
            <a:xfrm>
              <a:off x="7466104" y="4314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g739"/>
            <p:cNvSpPr/>
            <p:nvPr/>
          </p:nvSpPr>
          <p:spPr>
            <a:xfrm>
              <a:off x="7457495" y="449561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0" name="tx740"/>
            <p:cNvSpPr/>
            <p:nvPr/>
          </p:nvSpPr>
          <p:spPr>
            <a:xfrm>
              <a:off x="7676923" y="4281886"/>
              <a:ext cx="33032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741" name="tx741"/>
            <p:cNvSpPr/>
            <p:nvPr/>
          </p:nvSpPr>
          <p:spPr>
            <a:xfrm>
              <a:off x="7676923" y="4473387"/>
              <a:ext cx="448865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742" name="tx742"/>
            <p:cNvSpPr/>
            <p:nvPr/>
          </p:nvSpPr>
          <p:spPr>
            <a:xfrm>
              <a:off x="2666144" y="621074"/>
              <a:ext cx="6041330" cy="194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MSH2,Colon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3359029" y="1199695"/>
              <a:ext cx="527100" cy="5006810"/>
            </a:xfrm>
            <a:custGeom>
              <a:avLst/>
              <a:gdLst/>
              <a:ahLst/>
              <a:cxnLst/>
              <a:rect l="0" t="0" r="0" b="0"/>
              <a:pathLst>
                <a:path w="527100" h="5006810">
                  <a:moveTo>
                    <a:pt x="262826" y="5006810"/>
                  </a:moveTo>
                  <a:lnTo>
                    <a:pt x="262777" y="4997012"/>
                  </a:lnTo>
                  <a:lnTo>
                    <a:pt x="262726" y="4987214"/>
                  </a:lnTo>
                  <a:lnTo>
                    <a:pt x="262670" y="4977416"/>
                  </a:lnTo>
                  <a:lnTo>
                    <a:pt x="262613" y="4967618"/>
                  </a:lnTo>
                  <a:lnTo>
                    <a:pt x="262550" y="4957820"/>
                  </a:lnTo>
                  <a:lnTo>
                    <a:pt x="262485" y="4948021"/>
                  </a:lnTo>
                  <a:lnTo>
                    <a:pt x="262416" y="4938223"/>
                  </a:lnTo>
                  <a:lnTo>
                    <a:pt x="262343" y="4928425"/>
                  </a:lnTo>
                  <a:lnTo>
                    <a:pt x="262267" y="4918627"/>
                  </a:lnTo>
                  <a:lnTo>
                    <a:pt x="262184" y="4908829"/>
                  </a:lnTo>
                  <a:lnTo>
                    <a:pt x="262099" y="4899031"/>
                  </a:lnTo>
                  <a:lnTo>
                    <a:pt x="262008" y="4889233"/>
                  </a:lnTo>
                  <a:lnTo>
                    <a:pt x="261912" y="4879435"/>
                  </a:lnTo>
                  <a:lnTo>
                    <a:pt x="261812" y="4869637"/>
                  </a:lnTo>
                  <a:lnTo>
                    <a:pt x="261704" y="4859839"/>
                  </a:lnTo>
                  <a:lnTo>
                    <a:pt x="261595" y="4850041"/>
                  </a:lnTo>
                  <a:lnTo>
                    <a:pt x="261475" y="4840243"/>
                  </a:lnTo>
                  <a:lnTo>
                    <a:pt x="261352" y="4830445"/>
                  </a:lnTo>
                  <a:lnTo>
                    <a:pt x="261221" y="4820647"/>
                  </a:lnTo>
                  <a:lnTo>
                    <a:pt x="261084" y="4810849"/>
                  </a:lnTo>
                  <a:lnTo>
                    <a:pt x="260941" y="4801051"/>
                  </a:lnTo>
                  <a:lnTo>
                    <a:pt x="260789" y="4791252"/>
                  </a:lnTo>
                  <a:lnTo>
                    <a:pt x="260633" y="4781454"/>
                  </a:lnTo>
                  <a:lnTo>
                    <a:pt x="260464" y="4771656"/>
                  </a:lnTo>
                  <a:lnTo>
                    <a:pt x="260291" y="4761858"/>
                  </a:lnTo>
                  <a:lnTo>
                    <a:pt x="260108" y="4752060"/>
                  </a:lnTo>
                  <a:lnTo>
                    <a:pt x="259916" y="4742262"/>
                  </a:lnTo>
                  <a:lnTo>
                    <a:pt x="259718" y="4732464"/>
                  </a:lnTo>
                  <a:lnTo>
                    <a:pt x="259506" y="4722666"/>
                  </a:lnTo>
                  <a:lnTo>
                    <a:pt x="259289" y="4712868"/>
                  </a:lnTo>
                  <a:lnTo>
                    <a:pt x="259058" y="4703070"/>
                  </a:lnTo>
                  <a:lnTo>
                    <a:pt x="258819" y="4693272"/>
                  </a:lnTo>
                  <a:lnTo>
                    <a:pt x="258570" y="4683474"/>
                  </a:lnTo>
                  <a:lnTo>
                    <a:pt x="258308" y="4673676"/>
                  </a:lnTo>
                  <a:lnTo>
                    <a:pt x="258039" y="4663878"/>
                  </a:lnTo>
                  <a:lnTo>
                    <a:pt x="257752" y="4654080"/>
                  </a:lnTo>
                  <a:lnTo>
                    <a:pt x="257458" y="4644281"/>
                  </a:lnTo>
                  <a:lnTo>
                    <a:pt x="257149" y="4634483"/>
                  </a:lnTo>
                  <a:lnTo>
                    <a:pt x="256828" y="4624685"/>
                  </a:lnTo>
                  <a:lnTo>
                    <a:pt x="256496" y="4614887"/>
                  </a:lnTo>
                  <a:lnTo>
                    <a:pt x="256147" y="4605089"/>
                  </a:lnTo>
                  <a:lnTo>
                    <a:pt x="255791" y="4595291"/>
                  </a:lnTo>
                  <a:lnTo>
                    <a:pt x="255411" y="4585493"/>
                  </a:lnTo>
                  <a:lnTo>
                    <a:pt x="255024" y="4575695"/>
                  </a:lnTo>
                  <a:lnTo>
                    <a:pt x="254619" y="4565897"/>
                  </a:lnTo>
                  <a:lnTo>
                    <a:pt x="254199" y="4556099"/>
                  </a:lnTo>
                  <a:lnTo>
                    <a:pt x="253768" y="4546301"/>
                  </a:lnTo>
                  <a:lnTo>
                    <a:pt x="253313" y="4536503"/>
                  </a:lnTo>
                  <a:lnTo>
                    <a:pt x="252851" y="4526705"/>
                  </a:lnTo>
                  <a:lnTo>
                    <a:pt x="252364" y="4516907"/>
                  </a:lnTo>
                  <a:lnTo>
                    <a:pt x="251866" y="4507109"/>
                  </a:lnTo>
                  <a:lnTo>
                    <a:pt x="251349" y="4497311"/>
                  </a:lnTo>
                  <a:lnTo>
                    <a:pt x="250813" y="4487512"/>
                  </a:lnTo>
                  <a:lnTo>
                    <a:pt x="250266" y="4477714"/>
                  </a:lnTo>
                  <a:lnTo>
                    <a:pt x="249690" y="4467916"/>
                  </a:lnTo>
                  <a:lnTo>
                    <a:pt x="249106" y="4458118"/>
                  </a:lnTo>
                  <a:lnTo>
                    <a:pt x="248496" y="4448320"/>
                  </a:lnTo>
                  <a:lnTo>
                    <a:pt x="247870" y="4438522"/>
                  </a:lnTo>
                  <a:lnTo>
                    <a:pt x="247228" y="4428724"/>
                  </a:lnTo>
                  <a:lnTo>
                    <a:pt x="246560" y="4418926"/>
                  </a:lnTo>
                  <a:lnTo>
                    <a:pt x="245883" y="4409128"/>
                  </a:lnTo>
                  <a:lnTo>
                    <a:pt x="245172" y="4399330"/>
                  </a:lnTo>
                  <a:lnTo>
                    <a:pt x="244452" y="4389532"/>
                  </a:lnTo>
                  <a:lnTo>
                    <a:pt x="243707" y="4379734"/>
                  </a:lnTo>
                  <a:lnTo>
                    <a:pt x="242942" y="4369936"/>
                  </a:lnTo>
                  <a:lnTo>
                    <a:pt x="242162" y="4360138"/>
                  </a:lnTo>
                  <a:lnTo>
                    <a:pt x="241352" y="4350340"/>
                  </a:lnTo>
                  <a:lnTo>
                    <a:pt x="240533" y="4340542"/>
                  </a:lnTo>
                  <a:lnTo>
                    <a:pt x="239681" y="4330743"/>
                  </a:lnTo>
                  <a:lnTo>
                    <a:pt x="238816" y="4320945"/>
                  </a:lnTo>
                  <a:lnTo>
                    <a:pt x="237929" y="4311147"/>
                  </a:lnTo>
                  <a:lnTo>
                    <a:pt x="237018" y="4301349"/>
                  </a:lnTo>
                  <a:lnTo>
                    <a:pt x="236095" y="4291551"/>
                  </a:lnTo>
                  <a:lnTo>
                    <a:pt x="235139" y="4281753"/>
                  </a:lnTo>
                  <a:lnTo>
                    <a:pt x="234174" y="4271955"/>
                  </a:lnTo>
                  <a:lnTo>
                    <a:pt x="233179" y="4262157"/>
                  </a:lnTo>
                  <a:lnTo>
                    <a:pt x="232169" y="4252359"/>
                  </a:lnTo>
                  <a:lnTo>
                    <a:pt x="231139" y="4242561"/>
                  </a:lnTo>
                  <a:lnTo>
                    <a:pt x="230084" y="4232763"/>
                  </a:lnTo>
                  <a:lnTo>
                    <a:pt x="229020" y="4222965"/>
                  </a:lnTo>
                  <a:lnTo>
                    <a:pt x="227922" y="4213167"/>
                  </a:lnTo>
                  <a:lnTo>
                    <a:pt x="226815" y="4203369"/>
                  </a:lnTo>
                  <a:lnTo>
                    <a:pt x="225684" y="4193571"/>
                  </a:lnTo>
                  <a:lnTo>
                    <a:pt x="224535" y="4183773"/>
                  </a:lnTo>
                  <a:lnTo>
                    <a:pt x="223372" y="4173974"/>
                  </a:lnTo>
                  <a:lnTo>
                    <a:pt x="222183" y="4164176"/>
                  </a:lnTo>
                  <a:lnTo>
                    <a:pt x="220986" y="4154378"/>
                  </a:lnTo>
                  <a:lnTo>
                    <a:pt x="219762" y="4144580"/>
                  </a:lnTo>
                  <a:lnTo>
                    <a:pt x="218528" y="4134782"/>
                  </a:lnTo>
                  <a:lnTo>
                    <a:pt x="217276" y="4124984"/>
                  </a:lnTo>
                  <a:lnTo>
                    <a:pt x="216007" y="4115186"/>
                  </a:lnTo>
                  <a:lnTo>
                    <a:pt x="214728" y="4105388"/>
                  </a:lnTo>
                  <a:lnTo>
                    <a:pt x="213427" y="4095590"/>
                  </a:lnTo>
                  <a:lnTo>
                    <a:pt x="212119" y="4085792"/>
                  </a:lnTo>
                  <a:lnTo>
                    <a:pt x="210792" y="4075994"/>
                  </a:lnTo>
                  <a:lnTo>
                    <a:pt x="209456" y="4066196"/>
                  </a:lnTo>
                  <a:lnTo>
                    <a:pt x="208108" y="4056398"/>
                  </a:lnTo>
                  <a:lnTo>
                    <a:pt x="206746" y="4046600"/>
                  </a:lnTo>
                  <a:lnTo>
                    <a:pt x="205379" y="4036802"/>
                  </a:lnTo>
                  <a:lnTo>
                    <a:pt x="203996" y="4027004"/>
                  </a:lnTo>
                  <a:lnTo>
                    <a:pt x="202608" y="4017205"/>
                  </a:lnTo>
                  <a:lnTo>
                    <a:pt x="201210" y="4007407"/>
                  </a:lnTo>
                  <a:lnTo>
                    <a:pt x="199806" y="3997609"/>
                  </a:lnTo>
                  <a:lnTo>
                    <a:pt x="198396" y="3987811"/>
                  </a:lnTo>
                  <a:lnTo>
                    <a:pt x="196979" y="3978013"/>
                  </a:lnTo>
                  <a:lnTo>
                    <a:pt x="195559" y="3968215"/>
                  </a:lnTo>
                  <a:lnTo>
                    <a:pt x="194133" y="3958417"/>
                  </a:lnTo>
                  <a:lnTo>
                    <a:pt x="192706" y="3948619"/>
                  </a:lnTo>
                  <a:lnTo>
                    <a:pt x="191276" y="3938821"/>
                  </a:lnTo>
                  <a:lnTo>
                    <a:pt x="189845" y="3929023"/>
                  </a:lnTo>
                  <a:lnTo>
                    <a:pt x="188413" y="3919225"/>
                  </a:lnTo>
                  <a:lnTo>
                    <a:pt x="186983" y="3909427"/>
                  </a:lnTo>
                  <a:lnTo>
                    <a:pt x="185554" y="3899629"/>
                  </a:lnTo>
                  <a:lnTo>
                    <a:pt x="184128" y="3889831"/>
                  </a:lnTo>
                  <a:lnTo>
                    <a:pt x="182705" y="3880033"/>
                  </a:lnTo>
                  <a:lnTo>
                    <a:pt x="181285" y="3870234"/>
                  </a:lnTo>
                  <a:lnTo>
                    <a:pt x="179873" y="3860436"/>
                  </a:lnTo>
                  <a:lnTo>
                    <a:pt x="178463" y="3850638"/>
                  </a:lnTo>
                  <a:lnTo>
                    <a:pt x="177065" y="3840840"/>
                  </a:lnTo>
                  <a:lnTo>
                    <a:pt x="175671" y="3831042"/>
                  </a:lnTo>
                  <a:lnTo>
                    <a:pt x="174288" y="3821244"/>
                  </a:lnTo>
                  <a:lnTo>
                    <a:pt x="172914" y="3811446"/>
                  </a:lnTo>
                  <a:lnTo>
                    <a:pt x="171548" y="3801648"/>
                  </a:lnTo>
                  <a:lnTo>
                    <a:pt x="170197" y="3791850"/>
                  </a:lnTo>
                  <a:lnTo>
                    <a:pt x="168852" y="3782052"/>
                  </a:lnTo>
                  <a:lnTo>
                    <a:pt x="167527" y="3772254"/>
                  </a:lnTo>
                  <a:lnTo>
                    <a:pt x="166210" y="3762456"/>
                  </a:lnTo>
                  <a:lnTo>
                    <a:pt x="164910" y="3752658"/>
                  </a:lnTo>
                  <a:lnTo>
                    <a:pt x="163624" y="3742860"/>
                  </a:lnTo>
                  <a:lnTo>
                    <a:pt x="162349" y="3733062"/>
                  </a:lnTo>
                  <a:lnTo>
                    <a:pt x="161097" y="3723264"/>
                  </a:lnTo>
                  <a:lnTo>
                    <a:pt x="159854" y="3713465"/>
                  </a:lnTo>
                  <a:lnTo>
                    <a:pt x="158635" y="3703667"/>
                  </a:lnTo>
                  <a:lnTo>
                    <a:pt x="157428" y="3693869"/>
                  </a:lnTo>
                  <a:lnTo>
                    <a:pt x="156239" y="3684071"/>
                  </a:lnTo>
                  <a:lnTo>
                    <a:pt x="155072" y="3674273"/>
                  </a:lnTo>
                  <a:lnTo>
                    <a:pt x="153914" y="3664475"/>
                  </a:lnTo>
                  <a:lnTo>
                    <a:pt x="152787" y="3654677"/>
                  </a:lnTo>
                  <a:lnTo>
                    <a:pt x="151669" y="3644879"/>
                  </a:lnTo>
                  <a:lnTo>
                    <a:pt x="150576" y="3635081"/>
                  </a:lnTo>
                  <a:lnTo>
                    <a:pt x="149498" y="3625283"/>
                  </a:lnTo>
                  <a:lnTo>
                    <a:pt x="148438" y="3615485"/>
                  </a:lnTo>
                  <a:lnTo>
                    <a:pt x="147403" y="3605687"/>
                  </a:lnTo>
                  <a:lnTo>
                    <a:pt x="146376" y="3595889"/>
                  </a:lnTo>
                  <a:lnTo>
                    <a:pt x="145381" y="3586091"/>
                  </a:lnTo>
                  <a:lnTo>
                    <a:pt x="144395" y="3576293"/>
                  </a:lnTo>
                  <a:lnTo>
                    <a:pt x="143432" y="3566495"/>
                  </a:lnTo>
                  <a:lnTo>
                    <a:pt x="142486" y="3556696"/>
                  </a:lnTo>
                  <a:lnTo>
                    <a:pt x="141553" y="3546898"/>
                  </a:lnTo>
                  <a:lnTo>
                    <a:pt x="140646" y="3537100"/>
                  </a:lnTo>
                  <a:lnTo>
                    <a:pt x="139746" y="3527302"/>
                  </a:lnTo>
                  <a:lnTo>
                    <a:pt x="138871" y="3517504"/>
                  </a:lnTo>
                  <a:lnTo>
                    <a:pt x="138006" y="3507706"/>
                  </a:lnTo>
                  <a:lnTo>
                    <a:pt x="137157" y="3497908"/>
                  </a:lnTo>
                  <a:lnTo>
                    <a:pt x="136325" y="3488110"/>
                  </a:lnTo>
                  <a:lnTo>
                    <a:pt x="135500" y="3478312"/>
                  </a:lnTo>
                  <a:lnTo>
                    <a:pt x="134696" y="3468514"/>
                  </a:lnTo>
                  <a:lnTo>
                    <a:pt x="133898" y="3458716"/>
                  </a:lnTo>
                  <a:lnTo>
                    <a:pt x="133115" y="3448918"/>
                  </a:lnTo>
                  <a:lnTo>
                    <a:pt x="132340" y="3439120"/>
                  </a:lnTo>
                  <a:lnTo>
                    <a:pt x="131573" y="3429322"/>
                  </a:lnTo>
                  <a:lnTo>
                    <a:pt x="130817" y="3419524"/>
                  </a:lnTo>
                  <a:lnTo>
                    <a:pt x="130064" y="3409726"/>
                  </a:lnTo>
                  <a:lnTo>
                    <a:pt x="129322" y="3399927"/>
                  </a:lnTo>
                  <a:lnTo>
                    <a:pt x="128581" y="3390129"/>
                  </a:lnTo>
                  <a:lnTo>
                    <a:pt x="127846" y="3380331"/>
                  </a:lnTo>
                  <a:lnTo>
                    <a:pt x="127113" y="3370533"/>
                  </a:lnTo>
                  <a:lnTo>
                    <a:pt x="126381" y="3360735"/>
                  </a:lnTo>
                  <a:lnTo>
                    <a:pt x="125649" y="3350937"/>
                  </a:lnTo>
                  <a:lnTo>
                    <a:pt x="124916" y="3341139"/>
                  </a:lnTo>
                  <a:lnTo>
                    <a:pt x="124180" y="3331341"/>
                  </a:lnTo>
                  <a:lnTo>
                    <a:pt x="123441" y="3321543"/>
                  </a:lnTo>
                  <a:lnTo>
                    <a:pt x="122698" y="3311745"/>
                  </a:lnTo>
                  <a:lnTo>
                    <a:pt x="121947" y="3301947"/>
                  </a:lnTo>
                  <a:lnTo>
                    <a:pt x="121192" y="3292149"/>
                  </a:lnTo>
                  <a:lnTo>
                    <a:pt x="120423" y="3282351"/>
                  </a:lnTo>
                  <a:lnTo>
                    <a:pt x="119650" y="3272553"/>
                  </a:lnTo>
                  <a:lnTo>
                    <a:pt x="118861" y="3262755"/>
                  </a:lnTo>
                  <a:lnTo>
                    <a:pt x="118062" y="3252957"/>
                  </a:lnTo>
                  <a:lnTo>
                    <a:pt x="117250" y="3243158"/>
                  </a:lnTo>
                  <a:lnTo>
                    <a:pt x="116420" y="3233360"/>
                  </a:lnTo>
                  <a:lnTo>
                    <a:pt x="115583" y="3223562"/>
                  </a:lnTo>
                  <a:lnTo>
                    <a:pt x="114716" y="3213764"/>
                  </a:lnTo>
                  <a:lnTo>
                    <a:pt x="113841" y="3203966"/>
                  </a:lnTo>
                  <a:lnTo>
                    <a:pt x="112941" y="3194168"/>
                  </a:lnTo>
                  <a:lnTo>
                    <a:pt x="112023" y="3184370"/>
                  </a:lnTo>
                  <a:lnTo>
                    <a:pt x="111088" y="3174572"/>
                  </a:lnTo>
                  <a:lnTo>
                    <a:pt x="110122" y="3164774"/>
                  </a:lnTo>
                  <a:lnTo>
                    <a:pt x="109146" y="3154976"/>
                  </a:lnTo>
                  <a:lnTo>
                    <a:pt x="108132" y="3145178"/>
                  </a:lnTo>
                  <a:lnTo>
                    <a:pt x="107103" y="3135380"/>
                  </a:lnTo>
                  <a:lnTo>
                    <a:pt x="106047" y="3125582"/>
                  </a:lnTo>
                  <a:lnTo>
                    <a:pt x="104963" y="3115784"/>
                  </a:lnTo>
                  <a:lnTo>
                    <a:pt x="103862" y="3105986"/>
                  </a:lnTo>
                  <a:lnTo>
                    <a:pt x="102720" y="3096187"/>
                  </a:lnTo>
                  <a:lnTo>
                    <a:pt x="101566" y="3086389"/>
                  </a:lnTo>
                  <a:lnTo>
                    <a:pt x="100372" y="3076591"/>
                  </a:lnTo>
                  <a:lnTo>
                    <a:pt x="99158" y="3066793"/>
                  </a:lnTo>
                  <a:lnTo>
                    <a:pt x="97917" y="3056995"/>
                  </a:lnTo>
                  <a:lnTo>
                    <a:pt x="96642" y="3047197"/>
                  </a:lnTo>
                  <a:lnTo>
                    <a:pt x="95354" y="3037399"/>
                  </a:lnTo>
                  <a:lnTo>
                    <a:pt x="94019" y="3027601"/>
                  </a:lnTo>
                  <a:lnTo>
                    <a:pt x="92672" y="3017803"/>
                  </a:lnTo>
                  <a:lnTo>
                    <a:pt x="91289" y="3008005"/>
                  </a:lnTo>
                  <a:lnTo>
                    <a:pt x="89883" y="2998207"/>
                  </a:lnTo>
                  <a:lnTo>
                    <a:pt x="88455" y="2988409"/>
                  </a:lnTo>
                  <a:lnTo>
                    <a:pt x="86993" y="2978611"/>
                  </a:lnTo>
                  <a:lnTo>
                    <a:pt x="85519" y="2968813"/>
                  </a:lnTo>
                  <a:lnTo>
                    <a:pt x="84005" y="2959015"/>
                  </a:lnTo>
                  <a:lnTo>
                    <a:pt x="82479" y="2949217"/>
                  </a:lnTo>
                  <a:lnTo>
                    <a:pt x="80926" y="2939418"/>
                  </a:lnTo>
                  <a:lnTo>
                    <a:pt x="79351" y="2929620"/>
                  </a:lnTo>
                  <a:lnTo>
                    <a:pt x="77762" y="2919822"/>
                  </a:lnTo>
                  <a:lnTo>
                    <a:pt x="76144" y="2910024"/>
                  </a:lnTo>
                  <a:lnTo>
                    <a:pt x="74518" y="2900226"/>
                  </a:lnTo>
                  <a:lnTo>
                    <a:pt x="72867" y="2890428"/>
                  </a:lnTo>
                  <a:lnTo>
                    <a:pt x="71205" y="2880630"/>
                  </a:lnTo>
                  <a:lnTo>
                    <a:pt x="69529" y="2870832"/>
                  </a:lnTo>
                  <a:lnTo>
                    <a:pt x="67838" y="2861034"/>
                  </a:lnTo>
                  <a:lnTo>
                    <a:pt x="66141" y="2851236"/>
                  </a:lnTo>
                  <a:lnTo>
                    <a:pt x="64429" y="2841438"/>
                  </a:lnTo>
                  <a:lnTo>
                    <a:pt x="62713" y="2831640"/>
                  </a:lnTo>
                  <a:lnTo>
                    <a:pt x="60989" y="2821842"/>
                  </a:lnTo>
                  <a:lnTo>
                    <a:pt x="59262" y="2812044"/>
                  </a:lnTo>
                  <a:lnTo>
                    <a:pt x="57532" y="2802246"/>
                  </a:lnTo>
                  <a:lnTo>
                    <a:pt x="55802" y="2792448"/>
                  </a:lnTo>
                  <a:lnTo>
                    <a:pt x="54072" y="2782649"/>
                  </a:lnTo>
                  <a:lnTo>
                    <a:pt x="52348" y="2772851"/>
                  </a:lnTo>
                  <a:lnTo>
                    <a:pt x="50626" y="2763053"/>
                  </a:lnTo>
                  <a:lnTo>
                    <a:pt x="48912" y="2753255"/>
                  </a:lnTo>
                  <a:lnTo>
                    <a:pt x="47208" y="2743457"/>
                  </a:lnTo>
                  <a:lnTo>
                    <a:pt x="45511" y="2733659"/>
                  </a:lnTo>
                  <a:lnTo>
                    <a:pt x="43833" y="2723861"/>
                  </a:lnTo>
                  <a:lnTo>
                    <a:pt x="42162" y="2714063"/>
                  </a:lnTo>
                  <a:lnTo>
                    <a:pt x="40516" y="2704265"/>
                  </a:lnTo>
                  <a:lnTo>
                    <a:pt x="38883" y="2694467"/>
                  </a:lnTo>
                  <a:lnTo>
                    <a:pt x="37271" y="2684669"/>
                  </a:lnTo>
                  <a:lnTo>
                    <a:pt x="35684" y="2674871"/>
                  </a:lnTo>
                  <a:lnTo>
                    <a:pt x="34111" y="2665073"/>
                  </a:lnTo>
                  <a:lnTo>
                    <a:pt x="32579" y="2655275"/>
                  </a:lnTo>
                  <a:lnTo>
                    <a:pt x="31061" y="2645477"/>
                  </a:lnTo>
                  <a:lnTo>
                    <a:pt x="29582" y="2635679"/>
                  </a:lnTo>
                  <a:lnTo>
                    <a:pt x="28129" y="2625880"/>
                  </a:lnTo>
                  <a:lnTo>
                    <a:pt x="26705" y="2616082"/>
                  </a:lnTo>
                  <a:lnTo>
                    <a:pt x="25324" y="2606284"/>
                  </a:lnTo>
                  <a:lnTo>
                    <a:pt x="23959" y="2596486"/>
                  </a:lnTo>
                  <a:lnTo>
                    <a:pt x="22657" y="2586688"/>
                  </a:lnTo>
                  <a:lnTo>
                    <a:pt x="21373" y="2576890"/>
                  </a:lnTo>
                  <a:lnTo>
                    <a:pt x="20137" y="2567092"/>
                  </a:lnTo>
                  <a:lnTo>
                    <a:pt x="18939" y="2557294"/>
                  </a:lnTo>
                  <a:lnTo>
                    <a:pt x="17773" y="2547496"/>
                  </a:lnTo>
                  <a:lnTo>
                    <a:pt x="16667" y="2537698"/>
                  </a:lnTo>
                  <a:lnTo>
                    <a:pt x="15580" y="2527900"/>
                  </a:lnTo>
                  <a:lnTo>
                    <a:pt x="14561" y="2518102"/>
                  </a:lnTo>
                  <a:lnTo>
                    <a:pt x="13570" y="2508304"/>
                  </a:lnTo>
                  <a:lnTo>
                    <a:pt x="12628" y="2498506"/>
                  </a:lnTo>
                  <a:lnTo>
                    <a:pt x="11735" y="2488708"/>
                  </a:lnTo>
                  <a:lnTo>
                    <a:pt x="10870" y="2478910"/>
                  </a:lnTo>
                  <a:lnTo>
                    <a:pt x="10076" y="2469111"/>
                  </a:lnTo>
                  <a:lnTo>
                    <a:pt x="9303" y="2459313"/>
                  </a:lnTo>
                  <a:lnTo>
                    <a:pt x="8595" y="2449515"/>
                  </a:lnTo>
                  <a:lnTo>
                    <a:pt x="7921" y="2439717"/>
                  </a:lnTo>
                  <a:lnTo>
                    <a:pt x="7291" y="2429919"/>
                  </a:lnTo>
                  <a:lnTo>
                    <a:pt x="6715" y="2420121"/>
                  </a:lnTo>
                  <a:lnTo>
                    <a:pt x="6161" y="2410323"/>
                  </a:lnTo>
                  <a:lnTo>
                    <a:pt x="5682" y="2400525"/>
                  </a:lnTo>
                  <a:lnTo>
                    <a:pt x="5222" y="2390727"/>
                  </a:lnTo>
                  <a:lnTo>
                    <a:pt x="4816" y="2380929"/>
                  </a:lnTo>
                  <a:lnTo>
                    <a:pt x="4447" y="2371131"/>
                  </a:lnTo>
                  <a:lnTo>
                    <a:pt x="4111" y="2361333"/>
                  </a:lnTo>
                  <a:lnTo>
                    <a:pt x="3829" y="2351535"/>
                  </a:lnTo>
                  <a:lnTo>
                    <a:pt x="3565" y="2341737"/>
                  </a:lnTo>
                  <a:lnTo>
                    <a:pt x="3360" y="2331939"/>
                  </a:lnTo>
                  <a:lnTo>
                    <a:pt x="3175" y="2322140"/>
                  </a:lnTo>
                  <a:lnTo>
                    <a:pt x="3030" y="2312342"/>
                  </a:lnTo>
                  <a:lnTo>
                    <a:pt x="2918" y="2302544"/>
                  </a:lnTo>
                  <a:lnTo>
                    <a:pt x="2827" y="2292746"/>
                  </a:lnTo>
                  <a:lnTo>
                    <a:pt x="2781" y="2282948"/>
                  </a:lnTo>
                  <a:lnTo>
                    <a:pt x="2747" y="2273150"/>
                  </a:lnTo>
                  <a:lnTo>
                    <a:pt x="2752" y="2263352"/>
                  </a:lnTo>
                  <a:lnTo>
                    <a:pt x="2773" y="2253554"/>
                  </a:lnTo>
                  <a:lnTo>
                    <a:pt x="2818" y="2243756"/>
                  </a:lnTo>
                  <a:lnTo>
                    <a:pt x="2887" y="2233958"/>
                  </a:lnTo>
                  <a:lnTo>
                    <a:pt x="2966" y="2224160"/>
                  </a:lnTo>
                  <a:lnTo>
                    <a:pt x="3073" y="2214362"/>
                  </a:lnTo>
                  <a:lnTo>
                    <a:pt x="3186" y="2204564"/>
                  </a:lnTo>
                  <a:lnTo>
                    <a:pt x="3317" y="2194766"/>
                  </a:lnTo>
                  <a:lnTo>
                    <a:pt x="3457" y="2184968"/>
                  </a:lnTo>
                  <a:lnTo>
                    <a:pt x="3606" y="2175170"/>
                  </a:lnTo>
                  <a:lnTo>
                    <a:pt x="3764" y="2165371"/>
                  </a:lnTo>
                  <a:lnTo>
                    <a:pt x="3925" y="2155573"/>
                  </a:lnTo>
                  <a:lnTo>
                    <a:pt x="4092" y="2145775"/>
                  </a:lnTo>
                  <a:lnTo>
                    <a:pt x="4259" y="2135977"/>
                  </a:lnTo>
                  <a:lnTo>
                    <a:pt x="4428" y="2126179"/>
                  </a:lnTo>
                  <a:lnTo>
                    <a:pt x="4593" y="2116381"/>
                  </a:lnTo>
                  <a:lnTo>
                    <a:pt x="4758" y="2106583"/>
                  </a:lnTo>
                  <a:lnTo>
                    <a:pt x="4914" y="2096785"/>
                  </a:lnTo>
                  <a:lnTo>
                    <a:pt x="5068" y="2086987"/>
                  </a:lnTo>
                  <a:lnTo>
                    <a:pt x="5210" y="2077189"/>
                  </a:lnTo>
                  <a:lnTo>
                    <a:pt x="5346" y="2067391"/>
                  </a:lnTo>
                  <a:lnTo>
                    <a:pt x="5471" y="2057593"/>
                  </a:lnTo>
                  <a:lnTo>
                    <a:pt x="5581" y="2047795"/>
                  </a:lnTo>
                  <a:lnTo>
                    <a:pt x="5685" y="2037997"/>
                  </a:lnTo>
                  <a:lnTo>
                    <a:pt x="5767" y="2028199"/>
                  </a:lnTo>
                  <a:lnTo>
                    <a:pt x="5841" y="2018401"/>
                  </a:lnTo>
                  <a:lnTo>
                    <a:pt x="5894" y="2008602"/>
                  </a:lnTo>
                  <a:lnTo>
                    <a:pt x="5933" y="1998804"/>
                  </a:lnTo>
                  <a:lnTo>
                    <a:pt x="5958" y="1989006"/>
                  </a:lnTo>
                  <a:lnTo>
                    <a:pt x="5960" y="1979208"/>
                  </a:lnTo>
                  <a:lnTo>
                    <a:pt x="5953" y="1969410"/>
                  </a:lnTo>
                  <a:lnTo>
                    <a:pt x="5916" y="1959612"/>
                  </a:lnTo>
                  <a:lnTo>
                    <a:pt x="5870" y="1949814"/>
                  </a:lnTo>
                  <a:lnTo>
                    <a:pt x="5802" y="1940016"/>
                  </a:lnTo>
                  <a:lnTo>
                    <a:pt x="5716" y="1930218"/>
                  </a:lnTo>
                  <a:lnTo>
                    <a:pt x="5617" y="1920420"/>
                  </a:lnTo>
                  <a:lnTo>
                    <a:pt x="5492" y="1910622"/>
                  </a:lnTo>
                  <a:lnTo>
                    <a:pt x="5360" y="1900824"/>
                  </a:lnTo>
                  <a:lnTo>
                    <a:pt x="5202" y="1891026"/>
                  </a:lnTo>
                  <a:lnTo>
                    <a:pt x="5035" y="1881228"/>
                  </a:lnTo>
                  <a:lnTo>
                    <a:pt x="4851" y="1871430"/>
                  </a:lnTo>
                  <a:lnTo>
                    <a:pt x="4652" y="1861632"/>
                  </a:lnTo>
                  <a:lnTo>
                    <a:pt x="4445" y="1851833"/>
                  </a:lnTo>
                  <a:lnTo>
                    <a:pt x="4220" y="1842035"/>
                  </a:lnTo>
                  <a:lnTo>
                    <a:pt x="3990" y="1832237"/>
                  </a:lnTo>
                  <a:lnTo>
                    <a:pt x="3748" y="1822439"/>
                  </a:lnTo>
                  <a:lnTo>
                    <a:pt x="3501" y="1812641"/>
                  </a:lnTo>
                  <a:lnTo>
                    <a:pt x="3247" y="1802843"/>
                  </a:lnTo>
                  <a:lnTo>
                    <a:pt x="2990" y="1793045"/>
                  </a:lnTo>
                  <a:lnTo>
                    <a:pt x="2730" y="1783247"/>
                  </a:lnTo>
                  <a:lnTo>
                    <a:pt x="2470" y="1773449"/>
                  </a:lnTo>
                  <a:lnTo>
                    <a:pt x="2212" y="1763651"/>
                  </a:lnTo>
                  <a:lnTo>
                    <a:pt x="1957" y="1753853"/>
                  </a:lnTo>
                  <a:lnTo>
                    <a:pt x="1709" y="1744055"/>
                  </a:lnTo>
                  <a:lnTo>
                    <a:pt x="1466" y="1734257"/>
                  </a:lnTo>
                  <a:lnTo>
                    <a:pt x="1238" y="1724459"/>
                  </a:lnTo>
                  <a:lnTo>
                    <a:pt x="1016" y="1714661"/>
                  </a:lnTo>
                  <a:lnTo>
                    <a:pt x="816" y="1704863"/>
                  </a:lnTo>
                  <a:lnTo>
                    <a:pt x="628" y="1695064"/>
                  </a:lnTo>
                  <a:lnTo>
                    <a:pt x="461" y="1685266"/>
                  </a:lnTo>
                  <a:lnTo>
                    <a:pt x="318" y="1675468"/>
                  </a:lnTo>
                  <a:lnTo>
                    <a:pt x="189" y="1665670"/>
                  </a:lnTo>
                  <a:lnTo>
                    <a:pt x="103" y="1655872"/>
                  </a:lnTo>
                  <a:lnTo>
                    <a:pt x="30" y="1646074"/>
                  </a:lnTo>
                  <a:lnTo>
                    <a:pt x="1" y="1636276"/>
                  </a:lnTo>
                  <a:lnTo>
                    <a:pt x="0" y="1626478"/>
                  </a:lnTo>
                  <a:lnTo>
                    <a:pt x="31" y="1616680"/>
                  </a:lnTo>
                  <a:lnTo>
                    <a:pt x="111" y="1606882"/>
                  </a:lnTo>
                  <a:lnTo>
                    <a:pt x="210" y="1597084"/>
                  </a:lnTo>
                  <a:lnTo>
                    <a:pt x="383" y="1587286"/>
                  </a:lnTo>
                  <a:lnTo>
                    <a:pt x="577" y="1577488"/>
                  </a:lnTo>
                  <a:lnTo>
                    <a:pt x="831" y="1567690"/>
                  </a:lnTo>
                  <a:lnTo>
                    <a:pt x="1131" y="1557892"/>
                  </a:lnTo>
                  <a:lnTo>
                    <a:pt x="1472" y="1548093"/>
                  </a:lnTo>
                  <a:lnTo>
                    <a:pt x="1887" y="1538295"/>
                  </a:lnTo>
                  <a:lnTo>
                    <a:pt x="2327" y="1528497"/>
                  </a:lnTo>
                  <a:lnTo>
                    <a:pt x="2858" y="1518699"/>
                  </a:lnTo>
                  <a:lnTo>
                    <a:pt x="3425" y="1508901"/>
                  </a:lnTo>
                  <a:lnTo>
                    <a:pt x="4058" y="1499103"/>
                  </a:lnTo>
                  <a:lnTo>
                    <a:pt x="4758" y="1489305"/>
                  </a:lnTo>
                  <a:lnTo>
                    <a:pt x="5499" y="1479507"/>
                  </a:lnTo>
                  <a:lnTo>
                    <a:pt x="6338" y="1469709"/>
                  </a:lnTo>
                  <a:lnTo>
                    <a:pt x="7208" y="1459911"/>
                  </a:lnTo>
                  <a:lnTo>
                    <a:pt x="8174" y="1450113"/>
                  </a:lnTo>
                  <a:lnTo>
                    <a:pt x="9190" y="1440315"/>
                  </a:lnTo>
                  <a:lnTo>
                    <a:pt x="10273" y="1430517"/>
                  </a:lnTo>
                  <a:lnTo>
                    <a:pt x="11439" y="1420719"/>
                  </a:lnTo>
                  <a:lnTo>
                    <a:pt x="12640" y="1410921"/>
                  </a:lnTo>
                  <a:lnTo>
                    <a:pt x="13958" y="1401123"/>
                  </a:lnTo>
                  <a:lnTo>
                    <a:pt x="15309" y="1391324"/>
                  </a:lnTo>
                  <a:lnTo>
                    <a:pt x="16750" y="1381526"/>
                  </a:lnTo>
                  <a:lnTo>
                    <a:pt x="18254" y="1371728"/>
                  </a:lnTo>
                  <a:lnTo>
                    <a:pt x="19817" y="1361930"/>
                  </a:lnTo>
                  <a:lnTo>
                    <a:pt x="21474" y="1352132"/>
                  </a:lnTo>
                  <a:lnTo>
                    <a:pt x="23163" y="1342334"/>
                  </a:lnTo>
                  <a:lnTo>
                    <a:pt x="24964" y="1332536"/>
                  </a:lnTo>
                  <a:lnTo>
                    <a:pt x="26803" y="1322738"/>
                  </a:lnTo>
                  <a:lnTo>
                    <a:pt x="28720" y="1312940"/>
                  </a:lnTo>
                  <a:lnTo>
                    <a:pt x="30706" y="1303142"/>
                  </a:lnTo>
                  <a:lnTo>
                    <a:pt x="32737" y="1293344"/>
                  </a:lnTo>
                  <a:lnTo>
                    <a:pt x="34864" y="1283546"/>
                  </a:lnTo>
                  <a:lnTo>
                    <a:pt x="37021" y="1273748"/>
                  </a:lnTo>
                  <a:lnTo>
                    <a:pt x="39270" y="1263950"/>
                  </a:lnTo>
                  <a:lnTo>
                    <a:pt x="41561" y="1254152"/>
                  </a:lnTo>
                  <a:lnTo>
                    <a:pt x="43911" y="1244354"/>
                  </a:lnTo>
                  <a:lnTo>
                    <a:pt x="46329" y="1234555"/>
                  </a:lnTo>
                  <a:lnTo>
                    <a:pt x="48777" y="1224757"/>
                  </a:lnTo>
                  <a:lnTo>
                    <a:pt x="51313" y="1214959"/>
                  </a:lnTo>
                  <a:lnTo>
                    <a:pt x="53873" y="1205161"/>
                  </a:lnTo>
                  <a:lnTo>
                    <a:pt x="56499" y="1195363"/>
                  </a:lnTo>
                  <a:lnTo>
                    <a:pt x="59165" y="1185565"/>
                  </a:lnTo>
                  <a:lnTo>
                    <a:pt x="61871" y="1175767"/>
                  </a:lnTo>
                  <a:lnTo>
                    <a:pt x="64633" y="1165969"/>
                  </a:lnTo>
                  <a:lnTo>
                    <a:pt x="67415" y="1156171"/>
                  </a:lnTo>
                  <a:lnTo>
                    <a:pt x="70260" y="1146373"/>
                  </a:lnTo>
                  <a:lnTo>
                    <a:pt x="73124" y="1136575"/>
                  </a:lnTo>
                  <a:lnTo>
                    <a:pt x="76029" y="1126777"/>
                  </a:lnTo>
                  <a:lnTo>
                    <a:pt x="78964" y="1116979"/>
                  </a:lnTo>
                  <a:lnTo>
                    <a:pt x="81920" y="1107181"/>
                  </a:lnTo>
                  <a:lnTo>
                    <a:pt x="84914" y="1097383"/>
                  </a:lnTo>
                  <a:lnTo>
                    <a:pt x="87919" y="1087585"/>
                  </a:lnTo>
                  <a:lnTo>
                    <a:pt x="90956" y="1077786"/>
                  </a:lnTo>
                  <a:lnTo>
                    <a:pt x="94005" y="1067988"/>
                  </a:lnTo>
                  <a:lnTo>
                    <a:pt x="97071" y="1058190"/>
                  </a:lnTo>
                  <a:lnTo>
                    <a:pt x="100151" y="1048392"/>
                  </a:lnTo>
                  <a:lnTo>
                    <a:pt x="103238" y="1038594"/>
                  </a:lnTo>
                  <a:lnTo>
                    <a:pt x="106338" y="1028796"/>
                  </a:lnTo>
                  <a:lnTo>
                    <a:pt x="109440" y="1018998"/>
                  </a:lnTo>
                  <a:lnTo>
                    <a:pt x="112547" y="1009200"/>
                  </a:lnTo>
                  <a:lnTo>
                    <a:pt x="115654" y="999402"/>
                  </a:lnTo>
                  <a:lnTo>
                    <a:pt x="118759" y="989604"/>
                  </a:lnTo>
                  <a:lnTo>
                    <a:pt x="121858" y="979806"/>
                  </a:lnTo>
                  <a:lnTo>
                    <a:pt x="124954" y="970008"/>
                  </a:lnTo>
                  <a:lnTo>
                    <a:pt x="128035" y="960210"/>
                  </a:lnTo>
                  <a:lnTo>
                    <a:pt x="131110" y="950412"/>
                  </a:lnTo>
                  <a:lnTo>
                    <a:pt x="134169" y="940614"/>
                  </a:lnTo>
                  <a:lnTo>
                    <a:pt x="137211" y="930816"/>
                  </a:lnTo>
                  <a:lnTo>
                    <a:pt x="140240" y="921017"/>
                  </a:lnTo>
                  <a:lnTo>
                    <a:pt x="143241" y="911219"/>
                  </a:lnTo>
                  <a:lnTo>
                    <a:pt x="146231" y="901421"/>
                  </a:lnTo>
                  <a:lnTo>
                    <a:pt x="149184" y="891623"/>
                  </a:lnTo>
                  <a:lnTo>
                    <a:pt x="152119" y="881825"/>
                  </a:lnTo>
                  <a:lnTo>
                    <a:pt x="155026" y="872027"/>
                  </a:lnTo>
                  <a:lnTo>
                    <a:pt x="157899" y="862229"/>
                  </a:lnTo>
                  <a:lnTo>
                    <a:pt x="160754" y="852431"/>
                  </a:lnTo>
                  <a:lnTo>
                    <a:pt x="163557" y="842633"/>
                  </a:lnTo>
                  <a:lnTo>
                    <a:pt x="166344" y="832835"/>
                  </a:lnTo>
                  <a:lnTo>
                    <a:pt x="169081" y="823037"/>
                  </a:lnTo>
                  <a:lnTo>
                    <a:pt x="171788" y="813239"/>
                  </a:lnTo>
                  <a:lnTo>
                    <a:pt x="174461" y="803441"/>
                  </a:lnTo>
                  <a:lnTo>
                    <a:pt x="177083" y="793643"/>
                  </a:lnTo>
                  <a:lnTo>
                    <a:pt x="179687" y="783845"/>
                  </a:lnTo>
                  <a:lnTo>
                    <a:pt x="182220" y="774046"/>
                  </a:lnTo>
                  <a:lnTo>
                    <a:pt x="184732" y="764248"/>
                  </a:lnTo>
                  <a:lnTo>
                    <a:pt x="187190" y="754450"/>
                  </a:lnTo>
                  <a:lnTo>
                    <a:pt x="189607" y="744652"/>
                  </a:lnTo>
                  <a:lnTo>
                    <a:pt x="191988" y="734854"/>
                  </a:lnTo>
                  <a:lnTo>
                    <a:pt x="194306" y="725056"/>
                  </a:lnTo>
                  <a:lnTo>
                    <a:pt x="196603" y="715258"/>
                  </a:lnTo>
                  <a:lnTo>
                    <a:pt x="198826" y="705460"/>
                  </a:lnTo>
                  <a:lnTo>
                    <a:pt x="201020" y="695662"/>
                  </a:lnTo>
                  <a:lnTo>
                    <a:pt x="203162" y="685864"/>
                  </a:lnTo>
                  <a:lnTo>
                    <a:pt x="205253" y="676066"/>
                  </a:lnTo>
                  <a:lnTo>
                    <a:pt x="207313" y="666268"/>
                  </a:lnTo>
                  <a:lnTo>
                    <a:pt x="209300" y="656470"/>
                  </a:lnTo>
                  <a:lnTo>
                    <a:pt x="211264" y="646672"/>
                  </a:lnTo>
                  <a:lnTo>
                    <a:pt x="213159" y="636874"/>
                  </a:lnTo>
                  <a:lnTo>
                    <a:pt x="215019" y="627076"/>
                  </a:lnTo>
                  <a:lnTo>
                    <a:pt x="216832" y="617277"/>
                  </a:lnTo>
                  <a:lnTo>
                    <a:pt x="218587" y="607479"/>
                  </a:lnTo>
                  <a:lnTo>
                    <a:pt x="220319" y="597681"/>
                  </a:lnTo>
                  <a:lnTo>
                    <a:pt x="221971" y="587883"/>
                  </a:lnTo>
                  <a:lnTo>
                    <a:pt x="223602" y="578085"/>
                  </a:lnTo>
                  <a:lnTo>
                    <a:pt x="225173" y="568287"/>
                  </a:lnTo>
                  <a:lnTo>
                    <a:pt x="226704" y="558489"/>
                  </a:lnTo>
                  <a:lnTo>
                    <a:pt x="228196" y="548691"/>
                  </a:lnTo>
                  <a:lnTo>
                    <a:pt x="229628" y="538893"/>
                  </a:lnTo>
                  <a:lnTo>
                    <a:pt x="231039" y="529095"/>
                  </a:lnTo>
                  <a:lnTo>
                    <a:pt x="232379" y="519297"/>
                  </a:lnTo>
                  <a:lnTo>
                    <a:pt x="233696" y="509499"/>
                  </a:lnTo>
                  <a:lnTo>
                    <a:pt x="234963" y="499701"/>
                  </a:lnTo>
                  <a:lnTo>
                    <a:pt x="236187" y="489903"/>
                  </a:lnTo>
                  <a:lnTo>
                    <a:pt x="237382" y="480105"/>
                  </a:lnTo>
                  <a:lnTo>
                    <a:pt x="238518" y="470307"/>
                  </a:lnTo>
                  <a:lnTo>
                    <a:pt x="239634" y="460508"/>
                  </a:lnTo>
                  <a:lnTo>
                    <a:pt x="240694" y="450710"/>
                  </a:lnTo>
                  <a:lnTo>
                    <a:pt x="241727" y="440912"/>
                  </a:lnTo>
                  <a:lnTo>
                    <a:pt x="242722" y="431114"/>
                  </a:lnTo>
                  <a:lnTo>
                    <a:pt x="243674" y="421316"/>
                  </a:lnTo>
                  <a:lnTo>
                    <a:pt x="244607" y="411518"/>
                  </a:lnTo>
                  <a:lnTo>
                    <a:pt x="245483" y="401720"/>
                  </a:lnTo>
                  <a:lnTo>
                    <a:pt x="246343" y="391922"/>
                  </a:lnTo>
                  <a:lnTo>
                    <a:pt x="247159" y="382124"/>
                  </a:lnTo>
                  <a:lnTo>
                    <a:pt x="247947" y="372326"/>
                  </a:lnTo>
                  <a:lnTo>
                    <a:pt x="248709" y="362528"/>
                  </a:lnTo>
                  <a:lnTo>
                    <a:pt x="249430" y="352730"/>
                  </a:lnTo>
                  <a:lnTo>
                    <a:pt x="250137" y="342932"/>
                  </a:lnTo>
                  <a:lnTo>
                    <a:pt x="250796" y="333134"/>
                  </a:lnTo>
                  <a:lnTo>
                    <a:pt x="251441" y="323336"/>
                  </a:lnTo>
                  <a:lnTo>
                    <a:pt x="252053" y="313538"/>
                  </a:lnTo>
                  <a:lnTo>
                    <a:pt x="252640" y="303739"/>
                  </a:lnTo>
                  <a:lnTo>
                    <a:pt x="253207" y="293941"/>
                  </a:lnTo>
                  <a:lnTo>
                    <a:pt x="253739" y="284143"/>
                  </a:lnTo>
                  <a:lnTo>
                    <a:pt x="254260" y="274345"/>
                  </a:lnTo>
                  <a:lnTo>
                    <a:pt x="254745" y="264547"/>
                  </a:lnTo>
                  <a:lnTo>
                    <a:pt x="255216" y="254749"/>
                  </a:lnTo>
                  <a:lnTo>
                    <a:pt x="255664" y="244951"/>
                  </a:lnTo>
                  <a:lnTo>
                    <a:pt x="256089" y="235153"/>
                  </a:lnTo>
                  <a:lnTo>
                    <a:pt x="256502" y="225355"/>
                  </a:lnTo>
                  <a:lnTo>
                    <a:pt x="256883" y="215557"/>
                  </a:lnTo>
                  <a:lnTo>
                    <a:pt x="257257" y="205759"/>
                  </a:lnTo>
                  <a:lnTo>
                    <a:pt x="257605" y="195961"/>
                  </a:lnTo>
                  <a:lnTo>
                    <a:pt x="257940" y="186163"/>
                  </a:lnTo>
                  <a:lnTo>
                    <a:pt x="258260" y="176365"/>
                  </a:lnTo>
                  <a:lnTo>
                    <a:pt x="258560" y="166567"/>
                  </a:lnTo>
                  <a:lnTo>
                    <a:pt x="258852" y="156769"/>
                  </a:lnTo>
                  <a:lnTo>
                    <a:pt x="259120" y="146970"/>
                  </a:lnTo>
                  <a:lnTo>
                    <a:pt x="259381" y="137172"/>
                  </a:lnTo>
                  <a:lnTo>
                    <a:pt x="259625" y="127374"/>
                  </a:lnTo>
                  <a:lnTo>
                    <a:pt x="259857" y="117576"/>
                  </a:lnTo>
                  <a:lnTo>
                    <a:pt x="260080" y="107778"/>
                  </a:lnTo>
                  <a:lnTo>
                    <a:pt x="260286" y="97980"/>
                  </a:lnTo>
                  <a:lnTo>
                    <a:pt x="260487" y="88182"/>
                  </a:lnTo>
                  <a:lnTo>
                    <a:pt x="260671" y="78384"/>
                  </a:lnTo>
                  <a:lnTo>
                    <a:pt x="260848" y="68586"/>
                  </a:lnTo>
                  <a:lnTo>
                    <a:pt x="261016" y="58788"/>
                  </a:lnTo>
                  <a:lnTo>
                    <a:pt x="261172" y="48990"/>
                  </a:lnTo>
                  <a:lnTo>
                    <a:pt x="261324" y="39192"/>
                  </a:lnTo>
                  <a:lnTo>
                    <a:pt x="261462" y="29394"/>
                  </a:lnTo>
                  <a:lnTo>
                    <a:pt x="261596" y="19596"/>
                  </a:lnTo>
                  <a:lnTo>
                    <a:pt x="261720" y="9798"/>
                  </a:lnTo>
                  <a:lnTo>
                    <a:pt x="261838" y="0"/>
                  </a:lnTo>
                  <a:lnTo>
                    <a:pt x="265262" y="0"/>
                  </a:lnTo>
                  <a:lnTo>
                    <a:pt x="265380" y="9798"/>
                  </a:lnTo>
                  <a:lnTo>
                    <a:pt x="265504" y="19596"/>
                  </a:lnTo>
                  <a:lnTo>
                    <a:pt x="265638" y="29394"/>
                  </a:lnTo>
                  <a:lnTo>
                    <a:pt x="265776" y="39192"/>
                  </a:lnTo>
                  <a:lnTo>
                    <a:pt x="265927" y="48990"/>
                  </a:lnTo>
                  <a:lnTo>
                    <a:pt x="266084" y="58788"/>
                  </a:lnTo>
                  <a:lnTo>
                    <a:pt x="266251" y="68586"/>
                  </a:lnTo>
                  <a:lnTo>
                    <a:pt x="266429" y="78384"/>
                  </a:lnTo>
                  <a:lnTo>
                    <a:pt x="266613" y="88182"/>
                  </a:lnTo>
                  <a:lnTo>
                    <a:pt x="266814" y="97980"/>
                  </a:lnTo>
                  <a:lnTo>
                    <a:pt x="267020" y="107778"/>
                  </a:lnTo>
                  <a:lnTo>
                    <a:pt x="267243" y="117576"/>
                  </a:lnTo>
                  <a:lnTo>
                    <a:pt x="267475" y="127374"/>
                  </a:lnTo>
                  <a:lnTo>
                    <a:pt x="267719" y="137172"/>
                  </a:lnTo>
                  <a:lnTo>
                    <a:pt x="267980" y="146970"/>
                  </a:lnTo>
                  <a:lnTo>
                    <a:pt x="268248" y="156769"/>
                  </a:lnTo>
                  <a:lnTo>
                    <a:pt x="268540" y="166567"/>
                  </a:lnTo>
                  <a:lnTo>
                    <a:pt x="268840" y="176365"/>
                  </a:lnTo>
                  <a:lnTo>
                    <a:pt x="269160" y="186163"/>
                  </a:lnTo>
                  <a:lnTo>
                    <a:pt x="269495" y="195961"/>
                  </a:lnTo>
                  <a:lnTo>
                    <a:pt x="269843" y="205759"/>
                  </a:lnTo>
                  <a:lnTo>
                    <a:pt x="270217" y="215557"/>
                  </a:lnTo>
                  <a:lnTo>
                    <a:pt x="270598" y="225355"/>
                  </a:lnTo>
                  <a:lnTo>
                    <a:pt x="271011" y="235153"/>
                  </a:lnTo>
                  <a:lnTo>
                    <a:pt x="271436" y="244951"/>
                  </a:lnTo>
                  <a:lnTo>
                    <a:pt x="271884" y="254749"/>
                  </a:lnTo>
                  <a:lnTo>
                    <a:pt x="272355" y="264547"/>
                  </a:lnTo>
                  <a:lnTo>
                    <a:pt x="272840" y="274345"/>
                  </a:lnTo>
                  <a:lnTo>
                    <a:pt x="273361" y="284143"/>
                  </a:lnTo>
                  <a:lnTo>
                    <a:pt x="273892" y="293941"/>
                  </a:lnTo>
                  <a:lnTo>
                    <a:pt x="274460" y="303739"/>
                  </a:lnTo>
                  <a:lnTo>
                    <a:pt x="275046" y="313538"/>
                  </a:lnTo>
                  <a:lnTo>
                    <a:pt x="275659" y="323336"/>
                  </a:lnTo>
                  <a:lnTo>
                    <a:pt x="276304" y="333134"/>
                  </a:lnTo>
                  <a:lnTo>
                    <a:pt x="276963" y="342932"/>
                  </a:lnTo>
                  <a:lnTo>
                    <a:pt x="277670" y="352730"/>
                  </a:lnTo>
                  <a:lnTo>
                    <a:pt x="278391" y="362528"/>
                  </a:lnTo>
                  <a:lnTo>
                    <a:pt x="279153" y="372326"/>
                  </a:lnTo>
                  <a:lnTo>
                    <a:pt x="279941" y="382124"/>
                  </a:lnTo>
                  <a:lnTo>
                    <a:pt x="280757" y="391922"/>
                  </a:lnTo>
                  <a:lnTo>
                    <a:pt x="281617" y="401720"/>
                  </a:lnTo>
                  <a:lnTo>
                    <a:pt x="282493" y="411518"/>
                  </a:lnTo>
                  <a:lnTo>
                    <a:pt x="283426" y="421316"/>
                  </a:lnTo>
                  <a:lnTo>
                    <a:pt x="284378" y="431114"/>
                  </a:lnTo>
                  <a:lnTo>
                    <a:pt x="285373" y="440912"/>
                  </a:lnTo>
                  <a:lnTo>
                    <a:pt x="286406" y="450710"/>
                  </a:lnTo>
                  <a:lnTo>
                    <a:pt x="287465" y="460508"/>
                  </a:lnTo>
                  <a:lnTo>
                    <a:pt x="288582" y="470307"/>
                  </a:lnTo>
                  <a:lnTo>
                    <a:pt x="289718" y="480105"/>
                  </a:lnTo>
                  <a:lnTo>
                    <a:pt x="290913" y="489903"/>
                  </a:lnTo>
                  <a:lnTo>
                    <a:pt x="292137" y="499701"/>
                  </a:lnTo>
                  <a:lnTo>
                    <a:pt x="293404" y="509499"/>
                  </a:lnTo>
                  <a:lnTo>
                    <a:pt x="294720" y="519297"/>
                  </a:lnTo>
                  <a:lnTo>
                    <a:pt x="296061" y="529095"/>
                  </a:lnTo>
                  <a:lnTo>
                    <a:pt x="297472" y="538893"/>
                  </a:lnTo>
                  <a:lnTo>
                    <a:pt x="298904" y="548691"/>
                  </a:lnTo>
                  <a:lnTo>
                    <a:pt x="300396" y="558489"/>
                  </a:lnTo>
                  <a:lnTo>
                    <a:pt x="301927" y="568287"/>
                  </a:lnTo>
                  <a:lnTo>
                    <a:pt x="303498" y="578085"/>
                  </a:lnTo>
                  <a:lnTo>
                    <a:pt x="305128" y="587883"/>
                  </a:lnTo>
                  <a:lnTo>
                    <a:pt x="306781" y="597681"/>
                  </a:lnTo>
                  <a:lnTo>
                    <a:pt x="308513" y="607479"/>
                  </a:lnTo>
                  <a:lnTo>
                    <a:pt x="310268" y="617277"/>
                  </a:lnTo>
                  <a:lnTo>
                    <a:pt x="312081" y="627076"/>
                  </a:lnTo>
                  <a:lnTo>
                    <a:pt x="313941" y="636874"/>
                  </a:lnTo>
                  <a:lnTo>
                    <a:pt x="315836" y="646672"/>
                  </a:lnTo>
                  <a:lnTo>
                    <a:pt x="317800" y="656470"/>
                  </a:lnTo>
                  <a:lnTo>
                    <a:pt x="319787" y="666268"/>
                  </a:lnTo>
                  <a:lnTo>
                    <a:pt x="321847" y="676066"/>
                  </a:lnTo>
                  <a:lnTo>
                    <a:pt x="323938" y="685864"/>
                  </a:lnTo>
                  <a:lnTo>
                    <a:pt x="326080" y="695662"/>
                  </a:lnTo>
                  <a:lnTo>
                    <a:pt x="328274" y="705460"/>
                  </a:lnTo>
                  <a:lnTo>
                    <a:pt x="330497" y="715258"/>
                  </a:lnTo>
                  <a:lnTo>
                    <a:pt x="332794" y="725056"/>
                  </a:lnTo>
                  <a:lnTo>
                    <a:pt x="335112" y="734854"/>
                  </a:lnTo>
                  <a:lnTo>
                    <a:pt x="337493" y="744652"/>
                  </a:lnTo>
                  <a:lnTo>
                    <a:pt x="339910" y="754450"/>
                  </a:lnTo>
                  <a:lnTo>
                    <a:pt x="342368" y="764248"/>
                  </a:lnTo>
                  <a:lnTo>
                    <a:pt x="344880" y="774046"/>
                  </a:lnTo>
                  <a:lnTo>
                    <a:pt x="347413" y="783845"/>
                  </a:lnTo>
                  <a:lnTo>
                    <a:pt x="350017" y="793643"/>
                  </a:lnTo>
                  <a:lnTo>
                    <a:pt x="352639" y="803441"/>
                  </a:lnTo>
                  <a:lnTo>
                    <a:pt x="355312" y="813239"/>
                  </a:lnTo>
                  <a:lnTo>
                    <a:pt x="358019" y="823037"/>
                  </a:lnTo>
                  <a:lnTo>
                    <a:pt x="360756" y="832835"/>
                  </a:lnTo>
                  <a:lnTo>
                    <a:pt x="363543" y="842633"/>
                  </a:lnTo>
                  <a:lnTo>
                    <a:pt x="366346" y="852431"/>
                  </a:lnTo>
                  <a:lnTo>
                    <a:pt x="369201" y="862229"/>
                  </a:lnTo>
                  <a:lnTo>
                    <a:pt x="372074" y="872027"/>
                  </a:lnTo>
                  <a:lnTo>
                    <a:pt x="374980" y="881825"/>
                  </a:lnTo>
                  <a:lnTo>
                    <a:pt x="377916" y="891623"/>
                  </a:lnTo>
                  <a:lnTo>
                    <a:pt x="380869" y="901421"/>
                  </a:lnTo>
                  <a:lnTo>
                    <a:pt x="383859" y="911219"/>
                  </a:lnTo>
                  <a:lnTo>
                    <a:pt x="386860" y="921017"/>
                  </a:lnTo>
                  <a:lnTo>
                    <a:pt x="389889" y="930816"/>
                  </a:lnTo>
                  <a:lnTo>
                    <a:pt x="392931" y="940614"/>
                  </a:lnTo>
                  <a:lnTo>
                    <a:pt x="395990" y="950412"/>
                  </a:lnTo>
                  <a:lnTo>
                    <a:pt x="399064" y="960210"/>
                  </a:lnTo>
                  <a:lnTo>
                    <a:pt x="402146" y="970008"/>
                  </a:lnTo>
                  <a:lnTo>
                    <a:pt x="405242" y="979806"/>
                  </a:lnTo>
                  <a:lnTo>
                    <a:pt x="408341" y="989604"/>
                  </a:lnTo>
                  <a:lnTo>
                    <a:pt x="411446" y="999402"/>
                  </a:lnTo>
                  <a:lnTo>
                    <a:pt x="414553" y="1009200"/>
                  </a:lnTo>
                  <a:lnTo>
                    <a:pt x="417659" y="1018998"/>
                  </a:lnTo>
                  <a:lnTo>
                    <a:pt x="420762" y="1028796"/>
                  </a:lnTo>
                  <a:lnTo>
                    <a:pt x="423862" y="1038594"/>
                  </a:lnTo>
                  <a:lnTo>
                    <a:pt x="426949" y="1048392"/>
                  </a:lnTo>
                  <a:lnTo>
                    <a:pt x="430029" y="1058190"/>
                  </a:lnTo>
                  <a:lnTo>
                    <a:pt x="433095" y="1067988"/>
                  </a:lnTo>
                  <a:lnTo>
                    <a:pt x="436144" y="1077786"/>
                  </a:lnTo>
                  <a:lnTo>
                    <a:pt x="439181" y="1087585"/>
                  </a:lnTo>
                  <a:lnTo>
                    <a:pt x="442186" y="1097383"/>
                  </a:lnTo>
                  <a:lnTo>
                    <a:pt x="445180" y="1107181"/>
                  </a:lnTo>
                  <a:lnTo>
                    <a:pt x="448136" y="1116979"/>
                  </a:lnTo>
                  <a:lnTo>
                    <a:pt x="451071" y="1126777"/>
                  </a:lnTo>
                  <a:lnTo>
                    <a:pt x="453976" y="1136575"/>
                  </a:lnTo>
                  <a:lnTo>
                    <a:pt x="456840" y="1146373"/>
                  </a:lnTo>
                  <a:lnTo>
                    <a:pt x="459685" y="1156171"/>
                  </a:lnTo>
                  <a:lnTo>
                    <a:pt x="462467" y="1165969"/>
                  </a:lnTo>
                  <a:lnTo>
                    <a:pt x="465229" y="1175767"/>
                  </a:lnTo>
                  <a:lnTo>
                    <a:pt x="467935" y="1185565"/>
                  </a:lnTo>
                  <a:lnTo>
                    <a:pt x="470601" y="1195363"/>
                  </a:lnTo>
                  <a:lnTo>
                    <a:pt x="473227" y="1205161"/>
                  </a:lnTo>
                  <a:lnTo>
                    <a:pt x="475787" y="1214959"/>
                  </a:lnTo>
                  <a:lnTo>
                    <a:pt x="478323" y="1224757"/>
                  </a:lnTo>
                  <a:lnTo>
                    <a:pt x="480771" y="1234555"/>
                  </a:lnTo>
                  <a:lnTo>
                    <a:pt x="483189" y="1244354"/>
                  </a:lnTo>
                  <a:lnTo>
                    <a:pt x="485539" y="1254152"/>
                  </a:lnTo>
                  <a:lnTo>
                    <a:pt x="487830" y="1263950"/>
                  </a:lnTo>
                  <a:lnTo>
                    <a:pt x="490079" y="1273748"/>
                  </a:lnTo>
                  <a:lnTo>
                    <a:pt x="492236" y="1283546"/>
                  </a:lnTo>
                  <a:lnTo>
                    <a:pt x="494363" y="1293344"/>
                  </a:lnTo>
                  <a:lnTo>
                    <a:pt x="496394" y="1303142"/>
                  </a:lnTo>
                  <a:lnTo>
                    <a:pt x="498380" y="1312940"/>
                  </a:lnTo>
                  <a:lnTo>
                    <a:pt x="500297" y="1322738"/>
                  </a:lnTo>
                  <a:lnTo>
                    <a:pt x="502136" y="1332536"/>
                  </a:lnTo>
                  <a:lnTo>
                    <a:pt x="503937" y="1342334"/>
                  </a:lnTo>
                  <a:lnTo>
                    <a:pt x="505626" y="1352132"/>
                  </a:lnTo>
                  <a:lnTo>
                    <a:pt x="507283" y="1361930"/>
                  </a:lnTo>
                  <a:lnTo>
                    <a:pt x="508846" y="1371728"/>
                  </a:lnTo>
                  <a:lnTo>
                    <a:pt x="510350" y="1381526"/>
                  </a:lnTo>
                  <a:lnTo>
                    <a:pt x="511791" y="1391324"/>
                  </a:lnTo>
                  <a:lnTo>
                    <a:pt x="513142" y="1401123"/>
                  </a:lnTo>
                  <a:lnTo>
                    <a:pt x="514460" y="1410921"/>
                  </a:lnTo>
                  <a:lnTo>
                    <a:pt x="515661" y="1420719"/>
                  </a:lnTo>
                  <a:lnTo>
                    <a:pt x="516827" y="1430517"/>
                  </a:lnTo>
                  <a:lnTo>
                    <a:pt x="517910" y="1440315"/>
                  </a:lnTo>
                  <a:lnTo>
                    <a:pt x="518926" y="1450113"/>
                  </a:lnTo>
                  <a:lnTo>
                    <a:pt x="519892" y="1459911"/>
                  </a:lnTo>
                  <a:lnTo>
                    <a:pt x="520762" y="1469709"/>
                  </a:lnTo>
                  <a:lnTo>
                    <a:pt x="521601" y="1479507"/>
                  </a:lnTo>
                  <a:lnTo>
                    <a:pt x="522342" y="1489305"/>
                  </a:lnTo>
                  <a:lnTo>
                    <a:pt x="523042" y="1499103"/>
                  </a:lnTo>
                  <a:lnTo>
                    <a:pt x="523675" y="1508901"/>
                  </a:lnTo>
                  <a:lnTo>
                    <a:pt x="524242" y="1518699"/>
                  </a:lnTo>
                  <a:lnTo>
                    <a:pt x="524773" y="1528497"/>
                  </a:lnTo>
                  <a:lnTo>
                    <a:pt x="525213" y="1538295"/>
                  </a:lnTo>
                  <a:lnTo>
                    <a:pt x="525628" y="1548093"/>
                  </a:lnTo>
                  <a:lnTo>
                    <a:pt x="525969" y="1557892"/>
                  </a:lnTo>
                  <a:lnTo>
                    <a:pt x="526269" y="1567690"/>
                  </a:lnTo>
                  <a:lnTo>
                    <a:pt x="526523" y="1577488"/>
                  </a:lnTo>
                  <a:lnTo>
                    <a:pt x="526717" y="1587286"/>
                  </a:lnTo>
                  <a:lnTo>
                    <a:pt x="526890" y="1597084"/>
                  </a:lnTo>
                  <a:lnTo>
                    <a:pt x="526989" y="1606882"/>
                  </a:lnTo>
                  <a:lnTo>
                    <a:pt x="527069" y="1616680"/>
                  </a:lnTo>
                  <a:lnTo>
                    <a:pt x="527100" y="1626478"/>
                  </a:lnTo>
                  <a:lnTo>
                    <a:pt x="527099" y="1636276"/>
                  </a:lnTo>
                  <a:lnTo>
                    <a:pt x="527070" y="1646074"/>
                  </a:lnTo>
                  <a:lnTo>
                    <a:pt x="526997" y="1655872"/>
                  </a:lnTo>
                  <a:lnTo>
                    <a:pt x="526911" y="1665670"/>
                  </a:lnTo>
                  <a:lnTo>
                    <a:pt x="526782" y="1675468"/>
                  </a:lnTo>
                  <a:lnTo>
                    <a:pt x="526639" y="1685266"/>
                  </a:lnTo>
                  <a:lnTo>
                    <a:pt x="526472" y="1695064"/>
                  </a:lnTo>
                  <a:lnTo>
                    <a:pt x="526284" y="1704863"/>
                  </a:lnTo>
                  <a:lnTo>
                    <a:pt x="526084" y="1714661"/>
                  </a:lnTo>
                  <a:lnTo>
                    <a:pt x="525862" y="1724459"/>
                  </a:lnTo>
                  <a:lnTo>
                    <a:pt x="525634" y="1734257"/>
                  </a:lnTo>
                  <a:lnTo>
                    <a:pt x="525391" y="1744055"/>
                  </a:lnTo>
                  <a:lnTo>
                    <a:pt x="525143" y="1753853"/>
                  </a:lnTo>
                  <a:lnTo>
                    <a:pt x="524888" y="1763651"/>
                  </a:lnTo>
                  <a:lnTo>
                    <a:pt x="524630" y="1773449"/>
                  </a:lnTo>
                  <a:lnTo>
                    <a:pt x="524370" y="1783247"/>
                  </a:lnTo>
                  <a:lnTo>
                    <a:pt x="524110" y="1793045"/>
                  </a:lnTo>
                  <a:lnTo>
                    <a:pt x="523852" y="1802843"/>
                  </a:lnTo>
                  <a:lnTo>
                    <a:pt x="523599" y="1812641"/>
                  </a:lnTo>
                  <a:lnTo>
                    <a:pt x="523352" y="1822439"/>
                  </a:lnTo>
                  <a:lnTo>
                    <a:pt x="523109" y="1832237"/>
                  </a:lnTo>
                  <a:lnTo>
                    <a:pt x="522880" y="1842035"/>
                  </a:lnTo>
                  <a:lnTo>
                    <a:pt x="522655" y="1851833"/>
                  </a:lnTo>
                  <a:lnTo>
                    <a:pt x="522448" y="1861632"/>
                  </a:lnTo>
                  <a:lnTo>
                    <a:pt x="522249" y="1871430"/>
                  </a:lnTo>
                  <a:lnTo>
                    <a:pt x="522065" y="1881228"/>
                  </a:lnTo>
                  <a:lnTo>
                    <a:pt x="521898" y="1891026"/>
                  </a:lnTo>
                  <a:lnTo>
                    <a:pt x="521740" y="1900824"/>
                  </a:lnTo>
                  <a:lnTo>
                    <a:pt x="521608" y="1910622"/>
                  </a:lnTo>
                  <a:lnTo>
                    <a:pt x="521483" y="1920420"/>
                  </a:lnTo>
                  <a:lnTo>
                    <a:pt x="521384" y="1930218"/>
                  </a:lnTo>
                  <a:lnTo>
                    <a:pt x="521298" y="1940016"/>
                  </a:lnTo>
                  <a:lnTo>
                    <a:pt x="521230" y="1949814"/>
                  </a:lnTo>
                  <a:lnTo>
                    <a:pt x="521184" y="1959612"/>
                  </a:lnTo>
                  <a:lnTo>
                    <a:pt x="521147" y="1969410"/>
                  </a:lnTo>
                  <a:lnTo>
                    <a:pt x="521140" y="1979208"/>
                  </a:lnTo>
                  <a:lnTo>
                    <a:pt x="521142" y="1989006"/>
                  </a:lnTo>
                  <a:lnTo>
                    <a:pt x="521167" y="1998804"/>
                  </a:lnTo>
                  <a:lnTo>
                    <a:pt x="521206" y="2008602"/>
                  </a:lnTo>
                  <a:lnTo>
                    <a:pt x="521259" y="2018401"/>
                  </a:lnTo>
                  <a:lnTo>
                    <a:pt x="521333" y="2028199"/>
                  </a:lnTo>
                  <a:lnTo>
                    <a:pt x="521415" y="2037997"/>
                  </a:lnTo>
                  <a:lnTo>
                    <a:pt x="521519" y="2047795"/>
                  </a:lnTo>
                  <a:lnTo>
                    <a:pt x="521629" y="2057593"/>
                  </a:lnTo>
                  <a:lnTo>
                    <a:pt x="521754" y="2067391"/>
                  </a:lnTo>
                  <a:lnTo>
                    <a:pt x="521890" y="2077189"/>
                  </a:lnTo>
                  <a:lnTo>
                    <a:pt x="522032" y="2086987"/>
                  </a:lnTo>
                  <a:lnTo>
                    <a:pt x="522186" y="2096785"/>
                  </a:lnTo>
                  <a:lnTo>
                    <a:pt x="522342" y="2106583"/>
                  </a:lnTo>
                  <a:lnTo>
                    <a:pt x="522507" y="2116381"/>
                  </a:lnTo>
                  <a:lnTo>
                    <a:pt x="522672" y="2126179"/>
                  </a:lnTo>
                  <a:lnTo>
                    <a:pt x="522841" y="2135977"/>
                  </a:lnTo>
                  <a:lnTo>
                    <a:pt x="523008" y="2145775"/>
                  </a:lnTo>
                  <a:lnTo>
                    <a:pt x="523175" y="2155573"/>
                  </a:lnTo>
                  <a:lnTo>
                    <a:pt x="523336" y="2165371"/>
                  </a:lnTo>
                  <a:lnTo>
                    <a:pt x="523494" y="2175170"/>
                  </a:lnTo>
                  <a:lnTo>
                    <a:pt x="523643" y="2184968"/>
                  </a:lnTo>
                  <a:lnTo>
                    <a:pt x="523783" y="2194766"/>
                  </a:lnTo>
                  <a:lnTo>
                    <a:pt x="523914" y="2204564"/>
                  </a:lnTo>
                  <a:lnTo>
                    <a:pt x="524027" y="2214362"/>
                  </a:lnTo>
                  <a:lnTo>
                    <a:pt x="524134" y="2224160"/>
                  </a:lnTo>
                  <a:lnTo>
                    <a:pt x="524213" y="2233958"/>
                  </a:lnTo>
                  <a:lnTo>
                    <a:pt x="524282" y="2243756"/>
                  </a:lnTo>
                  <a:lnTo>
                    <a:pt x="524326" y="2253554"/>
                  </a:lnTo>
                  <a:lnTo>
                    <a:pt x="524348" y="2263352"/>
                  </a:lnTo>
                  <a:lnTo>
                    <a:pt x="524353" y="2273150"/>
                  </a:lnTo>
                  <a:lnTo>
                    <a:pt x="524319" y="2282948"/>
                  </a:lnTo>
                  <a:lnTo>
                    <a:pt x="524273" y="2292746"/>
                  </a:lnTo>
                  <a:lnTo>
                    <a:pt x="524182" y="2302544"/>
                  </a:lnTo>
                  <a:lnTo>
                    <a:pt x="524070" y="2312342"/>
                  </a:lnTo>
                  <a:lnTo>
                    <a:pt x="523924" y="2322140"/>
                  </a:lnTo>
                  <a:lnTo>
                    <a:pt x="523740" y="2331939"/>
                  </a:lnTo>
                  <a:lnTo>
                    <a:pt x="523534" y="2341737"/>
                  </a:lnTo>
                  <a:lnTo>
                    <a:pt x="523270" y="2351535"/>
                  </a:lnTo>
                  <a:lnTo>
                    <a:pt x="522989" y="2361333"/>
                  </a:lnTo>
                  <a:lnTo>
                    <a:pt x="522653" y="2371131"/>
                  </a:lnTo>
                  <a:lnTo>
                    <a:pt x="522284" y="2380929"/>
                  </a:lnTo>
                  <a:lnTo>
                    <a:pt x="521878" y="2390727"/>
                  </a:lnTo>
                  <a:lnTo>
                    <a:pt x="521418" y="2400525"/>
                  </a:lnTo>
                  <a:lnTo>
                    <a:pt x="520939" y="2410323"/>
                  </a:lnTo>
                  <a:lnTo>
                    <a:pt x="520385" y="2420121"/>
                  </a:lnTo>
                  <a:lnTo>
                    <a:pt x="519809" y="2429919"/>
                  </a:lnTo>
                  <a:lnTo>
                    <a:pt x="519179" y="2439717"/>
                  </a:lnTo>
                  <a:lnTo>
                    <a:pt x="518505" y="2449515"/>
                  </a:lnTo>
                  <a:lnTo>
                    <a:pt x="517797" y="2459313"/>
                  </a:lnTo>
                  <a:lnTo>
                    <a:pt x="517024" y="2469111"/>
                  </a:lnTo>
                  <a:lnTo>
                    <a:pt x="516230" y="2478910"/>
                  </a:lnTo>
                  <a:lnTo>
                    <a:pt x="515365" y="2488708"/>
                  </a:lnTo>
                  <a:lnTo>
                    <a:pt x="514472" y="2498506"/>
                  </a:lnTo>
                  <a:lnTo>
                    <a:pt x="513530" y="2508304"/>
                  </a:lnTo>
                  <a:lnTo>
                    <a:pt x="512539" y="2518102"/>
                  </a:lnTo>
                  <a:lnTo>
                    <a:pt x="511520" y="2527900"/>
                  </a:lnTo>
                  <a:lnTo>
                    <a:pt x="510433" y="2537698"/>
                  </a:lnTo>
                  <a:lnTo>
                    <a:pt x="509327" y="2547496"/>
                  </a:lnTo>
                  <a:lnTo>
                    <a:pt x="508160" y="2557294"/>
                  </a:lnTo>
                  <a:lnTo>
                    <a:pt x="506963" y="2567092"/>
                  </a:lnTo>
                  <a:lnTo>
                    <a:pt x="505727" y="2576890"/>
                  </a:lnTo>
                  <a:lnTo>
                    <a:pt x="504443" y="2586688"/>
                  </a:lnTo>
                  <a:lnTo>
                    <a:pt x="503141" y="2596486"/>
                  </a:lnTo>
                  <a:lnTo>
                    <a:pt x="501776" y="2606284"/>
                  </a:lnTo>
                  <a:lnTo>
                    <a:pt x="500395" y="2616082"/>
                  </a:lnTo>
                  <a:lnTo>
                    <a:pt x="498971" y="2625880"/>
                  </a:lnTo>
                  <a:lnTo>
                    <a:pt x="497518" y="2635679"/>
                  </a:lnTo>
                  <a:lnTo>
                    <a:pt x="496039" y="2645477"/>
                  </a:lnTo>
                  <a:lnTo>
                    <a:pt x="494520" y="2655275"/>
                  </a:lnTo>
                  <a:lnTo>
                    <a:pt x="492989" y="2665073"/>
                  </a:lnTo>
                  <a:lnTo>
                    <a:pt x="491416" y="2674871"/>
                  </a:lnTo>
                  <a:lnTo>
                    <a:pt x="489829" y="2684669"/>
                  </a:lnTo>
                  <a:lnTo>
                    <a:pt x="488217" y="2694467"/>
                  </a:lnTo>
                  <a:lnTo>
                    <a:pt x="486584" y="2704265"/>
                  </a:lnTo>
                  <a:lnTo>
                    <a:pt x="484938" y="2714063"/>
                  </a:lnTo>
                  <a:lnTo>
                    <a:pt x="483266" y="2723861"/>
                  </a:lnTo>
                  <a:lnTo>
                    <a:pt x="481588" y="2733659"/>
                  </a:lnTo>
                  <a:lnTo>
                    <a:pt x="479892" y="2743457"/>
                  </a:lnTo>
                  <a:lnTo>
                    <a:pt x="478187" y="2753255"/>
                  </a:lnTo>
                  <a:lnTo>
                    <a:pt x="476474" y="2763053"/>
                  </a:lnTo>
                  <a:lnTo>
                    <a:pt x="474752" y="2772851"/>
                  </a:lnTo>
                  <a:lnTo>
                    <a:pt x="473028" y="2782649"/>
                  </a:lnTo>
                  <a:lnTo>
                    <a:pt x="471298" y="2792448"/>
                  </a:lnTo>
                  <a:lnTo>
                    <a:pt x="469568" y="2802246"/>
                  </a:lnTo>
                  <a:lnTo>
                    <a:pt x="467838" y="2812044"/>
                  </a:lnTo>
                  <a:lnTo>
                    <a:pt x="466111" y="2821842"/>
                  </a:lnTo>
                  <a:lnTo>
                    <a:pt x="464387" y="2831640"/>
                  </a:lnTo>
                  <a:lnTo>
                    <a:pt x="462671" y="2841438"/>
                  </a:lnTo>
                  <a:lnTo>
                    <a:pt x="460959" y="2851236"/>
                  </a:lnTo>
                  <a:lnTo>
                    <a:pt x="459262" y="2861034"/>
                  </a:lnTo>
                  <a:lnTo>
                    <a:pt x="457571" y="2870832"/>
                  </a:lnTo>
                  <a:lnTo>
                    <a:pt x="455895" y="2880630"/>
                  </a:lnTo>
                  <a:lnTo>
                    <a:pt x="454233" y="2890428"/>
                  </a:lnTo>
                  <a:lnTo>
                    <a:pt x="452582" y="2900226"/>
                  </a:lnTo>
                  <a:lnTo>
                    <a:pt x="450956" y="2910024"/>
                  </a:lnTo>
                  <a:lnTo>
                    <a:pt x="449338" y="2919822"/>
                  </a:lnTo>
                  <a:lnTo>
                    <a:pt x="447749" y="2929620"/>
                  </a:lnTo>
                  <a:lnTo>
                    <a:pt x="446174" y="2939418"/>
                  </a:lnTo>
                  <a:lnTo>
                    <a:pt x="444621" y="2949217"/>
                  </a:lnTo>
                  <a:lnTo>
                    <a:pt x="443095" y="2959015"/>
                  </a:lnTo>
                  <a:lnTo>
                    <a:pt x="441581" y="2968813"/>
                  </a:lnTo>
                  <a:lnTo>
                    <a:pt x="440107" y="2978611"/>
                  </a:lnTo>
                  <a:lnTo>
                    <a:pt x="438645" y="2988409"/>
                  </a:lnTo>
                  <a:lnTo>
                    <a:pt x="437217" y="2998207"/>
                  </a:lnTo>
                  <a:lnTo>
                    <a:pt x="435811" y="3008005"/>
                  </a:lnTo>
                  <a:lnTo>
                    <a:pt x="434428" y="3017803"/>
                  </a:lnTo>
                  <a:lnTo>
                    <a:pt x="433081" y="3027601"/>
                  </a:lnTo>
                  <a:lnTo>
                    <a:pt x="431746" y="3037399"/>
                  </a:lnTo>
                  <a:lnTo>
                    <a:pt x="430458" y="3047197"/>
                  </a:lnTo>
                  <a:lnTo>
                    <a:pt x="429183" y="3056995"/>
                  </a:lnTo>
                  <a:lnTo>
                    <a:pt x="427942" y="3066793"/>
                  </a:lnTo>
                  <a:lnTo>
                    <a:pt x="426728" y="3076591"/>
                  </a:lnTo>
                  <a:lnTo>
                    <a:pt x="425534" y="3086389"/>
                  </a:lnTo>
                  <a:lnTo>
                    <a:pt x="424380" y="3096187"/>
                  </a:lnTo>
                  <a:lnTo>
                    <a:pt x="423238" y="3105986"/>
                  </a:lnTo>
                  <a:lnTo>
                    <a:pt x="422137" y="3115784"/>
                  </a:lnTo>
                  <a:lnTo>
                    <a:pt x="421053" y="3125582"/>
                  </a:lnTo>
                  <a:lnTo>
                    <a:pt x="419997" y="3135380"/>
                  </a:lnTo>
                  <a:lnTo>
                    <a:pt x="418968" y="3145178"/>
                  </a:lnTo>
                  <a:lnTo>
                    <a:pt x="417954" y="3154976"/>
                  </a:lnTo>
                  <a:lnTo>
                    <a:pt x="416978" y="3164774"/>
                  </a:lnTo>
                  <a:lnTo>
                    <a:pt x="416012" y="3174572"/>
                  </a:lnTo>
                  <a:lnTo>
                    <a:pt x="415077" y="3184370"/>
                  </a:lnTo>
                  <a:lnTo>
                    <a:pt x="414159" y="3194168"/>
                  </a:lnTo>
                  <a:lnTo>
                    <a:pt x="413259" y="3203966"/>
                  </a:lnTo>
                  <a:lnTo>
                    <a:pt x="412384" y="3213764"/>
                  </a:lnTo>
                  <a:lnTo>
                    <a:pt x="411517" y="3223562"/>
                  </a:lnTo>
                  <a:lnTo>
                    <a:pt x="410680" y="3233360"/>
                  </a:lnTo>
                  <a:lnTo>
                    <a:pt x="409850" y="3243158"/>
                  </a:lnTo>
                  <a:lnTo>
                    <a:pt x="409038" y="3252957"/>
                  </a:lnTo>
                  <a:lnTo>
                    <a:pt x="408239" y="3262755"/>
                  </a:lnTo>
                  <a:lnTo>
                    <a:pt x="407450" y="3272553"/>
                  </a:lnTo>
                  <a:lnTo>
                    <a:pt x="406676" y="3282351"/>
                  </a:lnTo>
                  <a:lnTo>
                    <a:pt x="405908" y="3292149"/>
                  </a:lnTo>
                  <a:lnTo>
                    <a:pt x="405153" y="3301947"/>
                  </a:lnTo>
                  <a:lnTo>
                    <a:pt x="404402" y="3311745"/>
                  </a:lnTo>
                  <a:lnTo>
                    <a:pt x="403658" y="3321543"/>
                  </a:lnTo>
                  <a:lnTo>
                    <a:pt x="402920" y="3331341"/>
                  </a:lnTo>
                  <a:lnTo>
                    <a:pt x="402184" y="3341139"/>
                  </a:lnTo>
                  <a:lnTo>
                    <a:pt x="401451" y="3350937"/>
                  </a:lnTo>
                  <a:lnTo>
                    <a:pt x="400719" y="3360735"/>
                  </a:lnTo>
                  <a:lnTo>
                    <a:pt x="399987" y="3370533"/>
                  </a:lnTo>
                  <a:lnTo>
                    <a:pt x="399254" y="3380331"/>
                  </a:lnTo>
                  <a:lnTo>
                    <a:pt x="398518" y="3390129"/>
                  </a:lnTo>
                  <a:lnTo>
                    <a:pt x="397778" y="3399927"/>
                  </a:lnTo>
                  <a:lnTo>
                    <a:pt x="397036" y="3409726"/>
                  </a:lnTo>
                  <a:lnTo>
                    <a:pt x="396283" y="3419524"/>
                  </a:lnTo>
                  <a:lnTo>
                    <a:pt x="395527" y="3429322"/>
                  </a:lnTo>
                  <a:lnTo>
                    <a:pt x="394760" y="3439120"/>
                  </a:lnTo>
                  <a:lnTo>
                    <a:pt x="393985" y="3448918"/>
                  </a:lnTo>
                  <a:lnTo>
                    <a:pt x="393202" y="3458716"/>
                  </a:lnTo>
                  <a:lnTo>
                    <a:pt x="392404" y="3468514"/>
                  </a:lnTo>
                  <a:lnTo>
                    <a:pt x="391600" y="3478312"/>
                  </a:lnTo>
                  <a:lnTo>
                    <a:pt x="390775" y="3488110"/>
                  </a:lnTo>
                  <a:lnTo>
                    <a:pt x="389943" y="3497908"/>
                  </a:lnTo>
                  <a:lnTo>
                    <a:pt x="389094" y="3507706"/>
                  </a:lnTo>
                  <a:lnTo>
                    <a:pt x="388229" y="3517504"/>
                  </a:lnTo>
                  <a:lnTo>
                    <a:pt x="387354" y="3527302"/>
                  </a:lnTo>
                  <a:lnTo>
                    <a:pt x="386454" y="3537100"/>
                  </a:lnTo>
                  <a:lnTo>
                    <a:pt x="385547" y="3546898"/>
                  </a:lnTo>
                  <a:lnTo>
                    <a:pt x="384614" y="3556696"/>
                  </a:lnTo>
                  <a:lnTo>
                    <a:pt x="383668" y="3566495"/>
                  </a:lnTo>
                  <a:lnTo>
                    <a:pt x="382705" y="3576293"/>
                  </a:lnTo>
                  <a:lnTo>
                    <a:pt x="381719" y="3586091"/>
                  </a:lnTo>
                  <a:lnTo>
                    <a:pt x="380724" y="3595889"/>
                  </a:lnTo>
                  <a:lnTo>
                    <a:pt x="379697" y="3605687"/>
                  </a:lnTo>
                  <a:lnTo>
                    <a:pt x="378662" y="3615485"/>
                  </a:lnTo>
                  <a:lnTo>
                    <a:pt x="377601" y="3625283"/>
                  </a:lnTo>
                  <a:lnTo>
                    <a:pt x="376524" y="3635081"/>
                  </a:lnTo>
                  <a:lnTo>
                    <a:pt x="375431" y="3644879"/>
                  </a:lnTo>
                  <a:lnTo>
                    <a:pt x="374313" y="3654677"/>
                  </a:lnTo>
                  <a:lnTo>
                    <a:pt x="373186" y="3664475"/>
                  </a:lnTo>
                  <a:lnTo>
                    <a:pt x="372028" y="3674273"/>
                  </a:lnTo>
                  <a:lnTo>
                    <a:pt x="370860" y="3684071"/>
                  </a:lnTo>
                  <a:lnTo>
                    <a:pt x="369672" y="3693869"/>
                  </a:lnTo>
                  <a:lnTo>
                    <a:pt x="368465" y="3703667"/>
                  </a:lnTo>
                  <a:lnTo>
                    <a:pt x="367246" y="3713465"/>
                  </a:lnTo>
                  <a:lnTo>
                    <a:pt x="366002" y="3723264"/>
                  </a:lnTo>
                  <a:lnTo>
                    <a:pt x="364751" y="3733062"/>
                  </a:lnTo>
                  <a:lnTo>
                    <a:pt x="363476" y="3742860"/>
                  </a:lnTo>
                  <a:lnTo>
                    <a:pt x="362190" y="3752658"/>
                  </a:lnTo>
                  <a:lnTo>
                    <a:pt x="360889" y="3762456"/>
                  </a:lnTo>
                  <a:lnTo>
                    <a:pt x="359572" y="3772254"/>
                  </a:lnTo>
                  <a:lnTo>
                    <a:pt x="358248" y="3782052"/>
                  </a:lnTo>
                  <a:lnTo>
                    <a:pt x="356903" y="3791850"/>
                  </a:lnTo>
                  <a:lnTo>
                    <a:pt x="355552" y="3801648"/>
                  </a:lnTo>
                  <a:lnTo>
                    <a:pt x="354186" y="3811446"/>
                  </a:lnTo>
                  <a:lnTo>
                    <a:pt x="352812" y="3821244"/>
                  </a:lnTo>
                  <a:lnTo>
                    <a:pt x="351429" y="3831042"/>
                  </a:lnTo>
                  <a:lnTo>
                    <a:pt x="350035" y="3840840"/>
                  </a:lnTo>
                  <a:lnTo>
                    <a:pt x="348637" y="3850638"/>
                  </a:lnTo>
                  <a:lnTo>
                    <a:pt x="347227" y="3860436"/>
                  </a:lnTo>
                  <a:lnTo>
                    <a:pt x="345815" y="3870234"/>
                  </a:lnTo>
                  <a:lnTo>
                    <a:pt x="344395" y="3880033"/>
                  </a:lnTo>
                  <a:lnTo>
                    <a:pt x="342972" y="3889831"/>
                  </a:lnTo>
                  <a:lnTo>
                    <a:pt x="341546" y="3899629"/>
                  </a:lnTo>
                  <a:lnTo>
                    <a:pt x="340117" y="3909427"/>
                  </a:lnTo>
                  <a:lnTo>
                    <a:pt x="338686" y="3919225"/>
                  </a:lnTo>
                  <a:lnTo>
                    <a:pt x="337255" y="3929023"/>
                  </a:lnTo>
                  <a:lnTo>
                    <a:pt x="335824" y="3938821"/>
                  </a:lnTo>
                  <a:lnTo>
                    <a:pt x="334394" y="3948619"/>
                  </a:lnTo>
                  <a:lnTo>
                    <a:pt x="332967" y="3958417"/>
                  </a:lnTo>
                  <a:lnTo>
                    <a:pt x="331541" y="3968215"/>
                  </a:lnTo>
                  <a:lnTo>
                    <a:pt x="330121" y="3978013"/>
                  </a:lnTo>
                  <a:lnTo>
                    <a:pt x="328704" y="3987811"/>
                  </a:lnTo>
                  <a:lnTo>
                    <a:pt x="327294" y="3997609"/>
                  </a:lnTo>
                  <a:lnTo>
                    <a:pt x="325889" y="4007407"/>
                  </a:lnTo>
                  <a:lnTo>
                    <a:pt x="324491" y="4017205"/>
                  </a:lnTo>
                  <a:lnTo>
                    <a:pt x="323104" y="4027004"/>
                  </a:lnTo>
                  <a:lnTo>
                    <a:pt x="321721" y="4036802"/>
                  </a:lnTo>
                  <a:lnTo>
                    <a:pt x="320354" y="4046600"/>
                  </a:lnTo>
                  <a:lnTo>
                    <a:pt x="318992" y="4056398"/>
                  </a:lnTo>
                  <a:lnTo>
                    <a:pt x="317644" y="4066196"/>
                  </a:lnTo>
                  <a:lnTo>
                    <a:pt x="316308" y="4075994"/>
                  </a:lnTo>
                  <a:lnTo>
                    <a:pt x="314981" y="4085792"/>
                  </a:lnTo>
                  <a:lnTo>
                    <a:pt x="313673" y="4095590"/>
                  </a:lnTo>
                  <a:lnTo>
                    <a:pt x="312372" y="4105388"/>
                  </a:lnTo>
                  <a:lnTo>
                    <a:pt x="311093" y="4115186"/>
                  </a:lnTo>
                  <a:lnTo>
                    <a:pt x="309824" y="4124984"/>
                  </a:lnTo>
                  <a:lnTo>
                    <a:pt x="308572" y="4134782"/>
                  </a:lnTo>
                  <a:lnTo>
                    <a:pt x="307338" y="4144580"/>
                  </a:lnTo>
                  <a:lnTo>
                    <a:pt x="306114" y="4154378"/>
                  </a:lnTo>
                  <a:lnTo>
                    <a:pt x="304917" y="4164176"/>
                  </a:lnTo>
                  <a:lnTo>
                    <a:pt x="303728" y="4173974"/>
                  </a:lnTo>
                  <a:lnTo>
                    <a:pt x="302565" y="4183773"/>
                  </a:lnTo>
                  <a:lnTo>
                    <a:pt x="301416" y="4193571"/>
                  </a:lnTo>
                  <a:lnTo>
                    <a:pt x="300285" y="4203369"/>
                  </a:lnTo>
                  <a:lnTo>
                    <a:pt x="299178" y="4213167"/>
                  </a:lnTo>
                  <a:lnTo>
                    <a:pt x="298080" y="4222965"/>
                  </a:lnTo>
                  <a:lnTo>
                    <a:pt x="297016" y="4232763"/>
                  </a:lnTo>
                  <a:lnTo>
                    <a:pt x="295961" y="4242561"/>
                  </a:lnTo>
                  <a:lnTo>
                    <a:pt x="294931" y="4252359"/>
                  </a:lnTo>
                  <a:lnTo>
                    <a:pt x="293921" y="4262157"/>
                  </a:lnTo>
                  <a:lnTo>
                    <a:pt x="292926" y="4271955"/>
                  </a:lnTo>
                  <a:lnTo>
                    <a:pt x="291961" y="4281753"/>
                  </a:lnTo>
                  <a:lnTo>
                    <a:pt x="291005" y="4291551"/>
                  </a:lnTo>
                  <a:lnTo>
                    <a:pt x="290081" y="4301349"/>
                  </a:lnTo>
                  <a:lnTo>
                    <a:pt x="289171" y="4311147"/>
                  </a:lnTo>
                  <a:lnTo>
                    <a:pt x="288284" y="4320945"/>
                  </a:lnTo>
                  <a:lnTo>
                    <a:pt x="287419" y="4330743"/>
                  </a:lnTo>
                  <a:lnTo>
                    <a:pt x="286567" y="4340542"/>
                  </a:lnTo>
                  <a:lnTo>
                    <a:pt x="285748" y="4350340"/>
                  </a:lnTo>
                  <a:lnTo>
                    <a:pt x="284938" y="4360138"/>
                  </a:lnTo>
                  <a:lnTo>
                    <a:pt x="284158" y="4369936"/>
                  </a:lnTo>
                  <a:lnTo>
                    <a:pt x="283393" y="4379734"/>
                  </a:lnTo>
                  <a:lnTo>
                    <a:pt x="282648" y="4389532"/>
                  </a:lnTo>
                  <a:lnTo>
                    <a:pt x="281928" y="4399330"/>
                  </a:lnTo>
                  <a:lnTo>
                    <a:pt x="281217" y="4409128"/>
                  </a:lnTo>
                  <a:lnTo>
                    <a:pt x="280540" y="4418926"/>
                  </a:lnTo>
                  <a:lnTo>
                    <a:pt x="279872" y="4428724"/>
                  </a:lnTo>
                  <a:lnTo>
                    <a:pt x="279230" y="4438522"/>
                  </a:lnTo>
                  <a:lnTo>
                    <a:pt x="278604" y="4448320"/>
                  </a:lnTo>
                  <a:lnTo>
                    <a:pt x="277994" y="4458118"/>
                  </a:lnTo>
                  <a:lnTo>
                    <a:pt x="277410" y="4467916"/>
                  </a:lnTo>
                  <a:lnTo>
                    <a:pt x="276834" y="4477714"/>
                  </a:lnTo>
                  <a:lnTo>
                    <a:pt x="276287" y="4487512"/>
                  </a:lnTo>
                  <a:lnTo>
                    <a:pt x="275750" y="4497311"/>
                  </a:lnTo>
                  <a:lnTo>
                    <a:pt x="275234" y="4507109"/>
                  </a:lnTo>
                  <a:lnTo>
                    <a:pt x="274736" y="4516907"/>
                  </a:lnTo>
                  <a:lnTo>
                    <a:pt x="274249" y="4526705"/>
                  </a:lnTo>
                  <a:lnTo>
                    <a:pt x="273786" y="4536503"/>
                  </a:lnTo>
                  <a:lnTo>
                    <a:pt x="273332" y="4546301"/>
                  </a:lnTo>
                  <a:lnTo>
                    <a:pt x="272901" y="4556099"/>
                  </a:lnTo>
                  <a:lnTo>
                    <a:pt x="272481" y="4565897"/>
                  </a:lnTo>
                  <a:lnTo>
                    <a:pt x="272076" y="4575695"/>
                  </a:lnTo>
                  <a:lnTo>
                    <a:pt x="271689" y="4585493"/>
                  </a:lnTo>
                  <a:lnTo>
                    <a:pt x="271309" y="4595291"/>
                  </a:lnTo>
                  <a:lnTo>
                    <a:pt x="270953" y="4605089"/>
                  </a:lnTo>
                  <a:lnTo>
                    <a:pt x="270604" y="4614887"/>
                  </a:lnTo>
                  <a:lnTo>
                    <a:pt x="270272" y="4624685"/>
                  </a:lnTo>
                  <a:lnTo>
                    <a:pt x="269951" y="4634483"/>
                  </a:lnTo>
                  <a:lnTo>
                    <a:pt x="269642" y="4644281"/>
                  </a:lnTo>
                  <a:lnTo>
                    <a:pt x="269348" y="4654080"/>
                  </a:lnTo>
                  <a:lnTo>
                    <a:pt x="269061" y="4663878"/>
                  </a:lnTo>
                  <a:lnTo>
                    <a:pt x="268792" y="4673676"/>
                  </a:lnTo>
                  <a:lnTo>
                    <a:pt x="268530" y="4683474"/>
                  </a:lnTo>
                  <a:lnTo>
                    <a:pt x="268281" y="4693272"/>
                  </a:lnTo>
                  <a:lnTo>
                    <a:pt x="268042" y="4703070"/>
                  </a:lnTo>
                  <a:lnTo>
                    <a:pt x="267811" y="4712868"/>
                  </a:lnTo>
                  <a:lnTo>
                    <a:pt x="267594" y="4722666"/>
                  </a:lnTo>
                  <a:lnTo>
                    <a:pt x="267382" y="4732464"/>
                  </a:lnTo>
                  <a:lnTo>
                    <a:pt x="267184" y="4742262"/>
                  </a:lnTo>
                  <a:lnTo>
                    <a:pt x="266992" y="4752060"/>
                  </a:lnTo>
                  <a:lnTo>
                    <a:pt x="266809" y="4761858"/>
                  </a:lnTo>
                  <a:lnTo>
                    <a:pt x="266636" y="4771656"/>
                  </a:lnTo>
                  <a:lnTo>
                    <a:pt x="266467" y="4781454"/>
                  </a:lnTo>
                  <a:lnTo>
                    <a:pt x="266311" y="4791252"/>
                  </a:lnTo>
                  <a:lnTo>
                    <a:pt x="266159" y="4801051"/>
                  </a:lnTo>
                  <a:lnTo>
                    <a:pt x="266016" y="4810849"/>
                  </a:lnTo>
                  <a:lnTo>
                    <a:pt x="265879" y="4820647"/>
                  </a:lnTo>
                  <a:lnTo>
                    <a:pt x="265748" y="4830445"/>
                  </a:lnTo>
                  <a:lnTo>
                    <a:pt x="265625" y="4840243"/>
                  </a:lnTo>
                  <a:lnTo>
                    <a:pt x="265505" y="4850041"/>
                  </a:lnTo>
                  <a:lnTo>
                    <a:pt x="265395" y="4859839"/>
                  </a:lnTo>
                  <a:lnTo>
                    <a:pt x="265288" y="4869637"/>
                  </a:lnTo>
                  <a:lnTo>
                    <a:pt x="265188" y="4879435"/>
                  </a:lnTo>
                  <a:lnTo>
                    <a:pt x="265092" y="4889233"/>
                  </a:lnTo>
                  <a:lnTo>
                    <a:pt x="265001" y="4899031"/>
                  </a:lnTo>
                  <a:lnTo>
                    <a:pt x="264916" y="4908829"/>
                  </a:lnTo>
                  <a:lnTo>
                    <a:pt x="264833" y="4918627"/>
                  </a:lnTo>
                  <a:lnTo>
                    <a:pt x="264757" y="4928425"/>
                  </a:lnTo>
                  <a:lnTo>
                    <a:pt x="264684" y="4938223"/>
                  </a:lnTo>
                  <a:lnTo>
                    <a:pt x="264615" y="4948021"/>
                  </a:lnTo>
                  <a:lnTo>
                    <a:pt x="264550" y="4957820"/>
                  </a:lnTo>
                  <a:lnTo>
                    <a:pt x="264487" y="4967618"/>
                  </a:lnTo>
                  <a:lnTo>
                    <a:pt x="264430" y="4977416"/>
                  </a:lnTo>
                  <a:lnTo>
                    <a:pt x="264374" y="4987214"/>
                  </a:lnTo>
                  <a:lnTo>
                    <a:pt x="264323" y="4997012"/>
                  </a:lnTo>
                  <a:lnTo>
                    <a:pt x="264274" y="50068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4436144" y="1886283"/>
              <a:ext cx="1137323" cy="3654652"/>
            </a:xfrm>
            <a:custGeom>
              <a:avLst/>
              <a:gdLst/>
              <a:ahLst/>
              <a:cxnLst/>
              <a:rect l="0" t="0" r="0" b="0"/>
              <a:pathLst>
                <a:path w="1137323" h="3654652">
                  <a:moveTo>
                    <a:pt x="568285" y="3654652"/>
                  </a:moveTo>
                  <a:lnTo>
                    <a:pt x="568241" y="3647500"/>
                  </a:lnTo>
                  <a:lnTo>
                    <a:pt x="568193" y="3640348"/>
                  </a:lnTo>
                  <a:lnTo>
                    <a:pt x="568139" y="3633196"/>
                  </a:lnTo>
                  <a:lnTo>
                    <a:pt x="568080" y="3626044"/>
                  </a:lnTo>
                  <a:lnTo>
                    <a:pt x="568016" y="3618893"/>
                  </a:lnTo>
                  <a:lnTo>
                    <a:pt x="567947" y="3611741"/>
                  </a:lnTo>
                  <a:lnTo>
                    <a:pt x="567869" y="3604589"/>
                  </a:lnTo>
                  <a:lnTo>
                    <a:pt x="567784" y="3597437"/>
                  </a:lnTo>
                  <a:lnTo>
                    <a:pt x="567694" y="3590285"/>
                  </a:lnTo>
                  <a:lnTo>
                    <a:pt x="567593" y="3583133"/>
                  </a:lnTo>
                  <a:lnTo>
                    <a:pt x="567484" y="3575981"/>
                  </a:lnTo>
                  <a:lnTo>
                    <a:pt x="567368" y="3568829"/>
                  </a:lnTo>
                  <a:lnTo>
                    <a:pt x="567240" y="3561677"/>
                  </a:lnTo>
                  <a:lnTo>
                    <a:pt x="567101" y="3554525"/>
                  </a:lnTo>
                  <a:lnTo>
                    <a:pt x="566952" y="3547373"/>
                  </a:lnTo>
                  <a:lnTo>
                    <a:pt x="566794" y="3540221"/>
                  </a:lnTo>
                  <a:lnTo>
                    <a:pt x="566618" y="3533069"/>
                  </a:lnTo>
                  <a:lnTo>
                    <a:pt x="566432" y="3525917"/>
                  </a:lnTo>
                  <a:lnTo>
                    <a:pt x="566235" y="3518765"/>
                  </a:lnTo>
                  <a:lnTo>
                    <a:pt x="566020" y="3511613"/>
                  </a:lnTo>
                  <a:lnTo>
                    <a:pt x="565791" y="3504461"/>
                  </a:lnTo>
                  <a:lnTo>
                    <a:pt x="565548" y="3497309"/>
                  </a:lnTo>
                  <a:lnTo>
                    <a:pt x="565289" y="3490157"/>
                  </a:lnTo>
                  <a:lnTo>
                    <a:pt x="565010" y="3483005"/>
                  </a:lnTo>
                  <a:lnTo>
                    <a:pt x="564717" y="3475853"/>
                  </a:lnTo>
                  <a:lnTo>
                    <a:pt x="564409" y="3468701"/>
                  </a:lnTo>
                  <a:lnTo>
                    <a:pt x="564075" y="3461549"/>
                  </a:lnTo>
                  <a:lnTo>
                    <a:pt x="563726" y="3454397"/>
                  </a:lnTo>
                  <a:lnTo>
                    <a:pt x="563360" y="3447245"/>
                  </a:lnTo>
                  <a:lnTo>
                    <a:pt x="562972" y="3440093"/>
                  </a:lnTo>
                  <a:lnTo>
                    <a:pt x="562562" y="3432941"/>
                  </a:lnTo>
                  <a:lnTo>
                    <a:pt x="562136" y="3425790"/>
                  </a:lnTo>
                  <a:lnTo>
                    <a:pt x="561690" y="3418638"/>
                  </a:lnTo>
                  <a:lnTo>
                    <a:pt x="561218" y="3411486"/>
                  </a:lnTo>
                  <a:lnTo>
                    <a:pt x="560729" y="3404334"/>
                  </a:lnTo>
                  <a:lnTo>
                    <a:pt x="560223" y="3397182"/>
                  </a:lnTo>
                  <a:lnTo>
                    <a:pt x="559690" y="3390030"/>
                  </a:lnTo>
                  <a:lnTo>
                    <a:pt x="559139" y="3382878"/>
                  </a:lnTo>
                  <a:lnTo>
                    <a:pt x="558571" y="3375726"/>
                  </a:lnTo>
                  <a:lnTo>
                    <a:pt x="557981" y="3368574"/>
                  </a:lnTo>
                  <a:lnTo>
                    <a:pt x="557371" y="3361422"/>
                  </a:lnTo>
                  <a:lnTo>
                    <a:pt x="556745" y="3354270"/>
                  </a:lnTo>
                  <a:lnTo>
                    <a:pt x="556104" y="3347118"/>
                  </a:lnTo>
                  <a:lnTo>
                    <a:pt x="555440" y="3339966"/>
                  </a:lnTo>
                  <a:lnTo>
                    <a:pt x="554764" y="3332814"/>
                  </a:lnTo>
                  <a:lnTo>
                    <a:pt x="554075" y="3325662"/>
                  </a:lnTo>
                  <a:lnTo>
                    <a:pt x="553369" y="3318510"/>
                  </a:lnTo>
                  <a:lnTo>
                    <a:pt x="552653" y="3311358"/>
                  </a:lnTo>
                  <a:lnTo>
                    <a:pt x="551927" y="3304206"/>
                  </a:lnTo>
                  <a:lnTo>
                    <a:pt x="551192" y="3297054"/>
                  </a:lnTo>
                  <a:lnTo>
                    <a:pt x="550448" y="3289902"/>
                  </a:lnTo>
                  <a:lnTo>
                    <a:pt x="549700" y="3282750"/>
                  </a:lnTo>
                  <a:lnTo>
                    <a:pt x="548949" y="3275598"/>
                  </a:lnTo>
                  <a:lnTo>
                    <a:pt x="548194" y="3268446"/>
                  </a:lnTo>
                  <a:lnTo>
                    <a:pt x="547441" y="3261294"/>
                  </a:lnTo>
                  <a:lnTo>
                    <a:pt x="546690" y="3254142"/>
                  </a:lnTo>
                  <a:lnTo>
                    <a:pt x="545943" y="3246990"/>
                  </a:lnTo>
                  <a:lnTo>
                    <a:pt x="545204" y="3239838"/>
                  </a:lnTo>
                  <a:lnTo>
                    <a:pt x="544473" y="3232687"/>
                  </a:lnTo>
                  <a:lnTo>
                    <a:pt x="543751" y="3225535"/>
                  </a:lnTo>
                  <a:lnTo>
                    <a:pt x="543048" y="3218383"/>
                  </a:lnTo>
                  <a:lnTo>
                    <a:pt x="542357" y="3211231"/>
                  </a:lnTo>
                  <a:lnTo>
                    <a:pt x="541681" y="3204079"/>
                  </a:lnTo>
                  <a:lnTo>
                    <a:pt x="541032" y="3196927"/>
                  </a:lnTo>
                  <a:lnTo>
                    <a:pt x="540404" y="3189775"/>
                  </a:lnTo>
                  <a:lnTo>
                    <a:pt x="539796" y="3182623"/>
                  </a:lnTo>
                  <a:lnTo>
                    <a:pt x="539218" y="3175471"/>
                  </a:lnTo>
                  <a:lnTo>
                    <a:pt x="538672" y="3168319"/>
                  </a:lnTo>
                  <a:lnTo>
                    <a:pt x="538151" y="3161167"/>
                  </a:lnTo>
                  <a:lnTo>
                    <a:pt x="537659" y="3154015"/>
                  </a:lnTo>
                  <a:lnTo>
                    <a:pt x="537213" y="3146863"/>
                  </a:lnTo>
                  <a:lnTo>
                    <a:pt x="536796" y="3139711"/>
                  </a:lnTo>
                  <a:lnTo>
                    <a:pt x="536409" y="3132559"/>
                  </a:lnTo>
                  <a:lnTo>
                    <a:pt x="536071" y="3125407"/>
                  </a:lnTo>
                  <a:lnTo>
                    <a:pt x="535770" y="3118255"/>
                  </a:lnTo>
                  <a:lnTo>
                    <a:pt x="535502" y="3111103"/>
                  </a:lnTo>
                  <a:lnTo>
                    <a:pt x="535277" y="3103951"/>
                  </a:lnTo>
                  <a:lnTo>
                    <a:pt x="535100" y="3096799"/>
                  </a:lnTo>
                  <a:lnTo>
                    <a:pt x="534957" y="3089647"/>
                  </a:lnTo>
                  <a:lnTo>
                    <a:pt x="534848" y="3082495"/>
                  </a:lnTo>
                  <a:lnTo>
                    <a:pt x="534797" y="3075343"/>
                  </a:lnTo>
                  <a:lnTo>
                    <a:pt x="534778" y="3068191"/>
                  </a:lnTo>
                  <a:lnTo>
                    <a:pt x="534792" y="3061039"/>
                  </a:lnTo>
                  <a:lnTo>
                    <a:pt x="534853" y="3053887"/>
                  </a:lnTo>
                  <a:lnTo>
                    <a:pt x="534952" y="3046736"/>
                  </a:lnTo>
                  <a:lnTo>
                    <a:pt x="535080" y="3039584"/>
                  </a:lnTo>
                  <a:lnTo>
                    <a:pt x="535243" y="3032432"/>
                  </a:lnTo>
                  <a:lnTo>
                    <a:pt x="535446" y="3025280"/>
                  </a:lnTo>
                  <a:lnTo>
                    <a:pt x="535674" y="3018128"/>
                  </a:lnTo>
                  <a:lnTo>
                    <a:pt x="535926" y="3010976"/>
                  </a:lnTo>
                  <a:lnTo>
                    <a:pt x="536213" y="3003824"/>
                  </a:lnTo>
                  <a:lnTo>
                    <a:pt x="536519" y="2996672"/>
                  </a:lnTo>
                  <a:lnTo>
                    <a:pt x="536842" y="2989520"/>
                  </a:lnTo>
                  <a:lnTo>
                    <a:pt x="537185" y="2982368"/>
                  </a:lnTo>
                  <a:lnTo>
                    <a:pt x="537543" y="2975216"/>
                  </a:lnTo>
                  <a:lnTo>
                    <a:pt x="537910" y="2968064"/>
                  </a:lnTo>
                  <a:lnTo>
                    <a:pt x="538284" y="2960912"/>
                  </a:lnTo>
                  <a:lnTo>
                    <a:pt x="538662" y="2953760"/>
                  </a:lnTo>
                  <a:lnTo>
                    <a:pt x="539039" y="2946608"/>
                  </a:lnTo>
                  <a:lnTo>
                    <a:pt x="539415" y="2939456"/>
                  </a:lnTo>
                  <a:lnTo>
                    <a:pt x="539780" y="2932304"/>
                  </a:lnTo>
                  <a:lnTo>
                    <a:pt x="540134" y="2925152"/>
                  </a:lnTo>
                  <a:lnTo>
                    <a:pt x="540474" y="2918000"/>
                  </a:lnTo>
                  <a:lnTo>
                    <a:pt x="540796" y="2910848"/>
                  </a:lnTo>
                  <a:lnTo>
                    <a:pt x="541088" y="2903696"/>
                  </a:lnTo>
                  <a:lnTo>
                    <a:pt x="541358" y="2896544"/>
                  </a:lnTo>
                  <a:lnTo>
                    <a:pt x="541603" y="2889392"/>
                  </a:lnTo>
                  <a:lnTo>
                    <a:pt x="541798" y="2882240"/>
                  </a:lnTo>
                  <a:lnTo>
                    <a:pt x="541960" y="2875088"/>
                  </a:lnTo>
                  <a:lnTo>
                    <a:pt x="542087" y="2867936"/>
                  </a:lnTo>
                  <a:lnTo>
                    <a:pt x="542159" y="2860784"/>
                  </a:lnTo>
                  <a:lnTo>
                    <a:pt x="542178" y="2853633"/>
                  </a:lnTo>
                  <a:lnTo>
                    <a:pt x="542152" y="2846481"/>
                  </a:lnTo>
                  <a:lnTo>
                    <a:pt x="542072" y="2839329"/>
                  </a:lnTo>
                  <a:lnTo>
                    <a:pt x="541916" y="2832177"/>
                  </a:lnTo>
                  <a:lnTo>
                    <a:pt x="541706" y="2825025"/>
                  </a:lnTo>
                  <a:lnTo>
                    <a:pt x="541444" y="2817873"/>
                  </a:lnTo>
                  <a:lnTo>
                    <a:pt x="541088" y="2810721"/>
                  </a:lnTo>
                  <a:lnTo>
                    <a:pt x="540668" y="2803569"/>
                  </a:lnTo>
                  <a:lnTo>
                    <a:pt x="540187" y="2796417"/>
                  </a:lnTo>
                  <a:lnTo>
                    <a:pt x="539621" y="2789265"/>
                  </a:lnTo>
                  <a:lnTo>
                    <a:pt x="538968" y="2782113"/>
                  </a:lnTo>
                  <a:lnTo>
                    <a:pt x="538249" y="2774961"/>
                  </a:lnTo>
                  <a:lnTo>
                    <a:pt x="537457" y="2767809"/>
                  </a:lnTo>
                  <a:lnTo>
                    <a:pt x="536555" y="2760657"/>
                  </a:lnTo>
                  <a:lnTo>
                    <a:pt x="535584" y="2753505"/>
                  </a:lnTo>
                  <a:lnTo>
                    <a:pt x="534543" y="2746353"/>
                  </a:lnTo>
                  <a:lnTo>
                    <a:pt x="533394" y="2739201"/>
                  </a:lnTo>
                  <a:lnTo>
                    <a:pt x="532162" y="2732049"/>
                  </a:lnTo>
                  <a:lnTo>
                    <a:pt x="530860" y="2724897"/>
                  </a:lnTo>
                  <a:lnTo>
                    <a:pt x="529468" y="2717745"/>
                  </a:lnTo>
                  <a:lnTo>
                    <a:pt x="527975" y="2710593"/>
                  </a:lnTo>
                  <a:lnTo>
                    <a:pt x="526413" y="2703441"/>
                  </a:lnTo>
                  <a:lnTo>
                    <a:pt x="524781" y="2696289"/>
                  </a:lnTo>
                  <a:lnTo>
                    <a:pt x="523033" y="2689137"/>
                  </a:lnTo>
                  <a:lnTo>
                    <a:pt x="521218" y="2681985"/>
                  </a:lnTo>
                  <a:lnTo>
                    <a:pt x="519338" y="2674833"/>
                  </a:lnTo>
                  <a:lnTo>
                    <a:pt x="517363" y="2667681"/>
                  </a:lnTo>
                  <a:lnTo>
                    <a:pt x="515311" y="2660530"/>
                  </a:lnTo>
                  <a:lnTo>
                    <a:pt x="513198" y="2653378"/>
                  </a:lnTo>
                  <a:lnTo>
                    <a:pt x="511015" y="2646226"/>
                  </a:lnTo>
                  <a:lnTo>
                    <a:pt x="508746" y="2639074"/>
                  </a:lnTo>
                  <a:lnTo>
                    <a:pt x="506423" y="2631922"/>
                  </a:lnTo>
                  <a:lnTo>
                    <a:pt x="504048" y="2624770"/>
                  </a:lnTo>
                  <a:lnTo>
                    <a:pt x="501593" y="2617618"/>
                  </a:lnTo>
                  <a:lnTo>
                    <a:pt x="499089" y="2610466"/>
                  </a:lnTo>
                  <a:lnTo>
                    <a:pt x="496542" y="2603314"/>
                  </a:lnTo>
                  <a:lnTo>
                    <a:pt x="493940" y="2596162"/>
                  </a:lnTo>
                  <a:lnTo>
                    <a:pt x="491289" y="2589010"/>
                  </a:lnTo>
                  <a:lnTo>
                    <a:pt x="488604" y="2581858"/>
                  </a:lnTo>
                  <a:lnTo>
                    <a:pt x="485886" y="2574706"/>
                  </a:lnTo>
                  <a:lnTo>
                    <a:pt x="483125" y="2567554"/>
                  </a:lnTo>
                  <a:lnTo>
                    <a:pt x="480343" y="2560402"/>
                  </a:lnTo>
                  <a:lnTo>
                    <a:pt x="477540" y="2553250"/>
                  </a:lnTo>
                  <a:lnTo>
                    <a:pt x="474714" y="2546098"/>
                  </a:lnTo>
                  <a:lnTo>
                    <a:pt x="471876" y="2538946"/>
                  </a:lnTo>
                  <a:lnTo>
                    <a:pt x="469031" y="2531794"/>
                  </a:lnTo>
                  <a:lnTo>
                    <a:pt x="466180" y="2524642"/>
                  </a:lnTo>
                  <a:lnTo>
                    <a:pt x="463331" y="2517490"/>
                  </a:lnTo>
                  <a:lnTo>
                    <a:pt x="460488" y="2510338"/>
                  </a:lnTo>
                  <a:lnTo>
                    <a:pt x="457652" y="2503186"/>
                  </a:lnTo>
                  <a:lnTo>
                    <a:pt x="454839" y="2496034"/>
                  </a:lnTo>
                  <a:lnTo>
                    <a:pt x="452046" y="2488882"/>
                  </a:lnTo>
                  <a:lnTo>
                    <a:pt x="449273" y="2481730"/>
                  </a:lnTo>
                  <a:lnTo>
                    <a:pt x="446537" y="2474579"/>
                  </a:lnTo>
                  <a:lnTo>
                    <a:pt x="443841" y="2467427"/>
                  </a:lnTo>
                  <a:lnTo>
                    <a:pt x="441179" y="2460275"/>
                  </a:lnTo>
                  <a:lnTo>
                    <a:pt x="438562" y="2453123"/>
                  </a:lnTo>
                  <a:lnTo>
                    <a:pt x="436011" y="2445971"/>
                  </a:lnTo>
                  <a:lnTo>
                    <a:pt x="433508" y="2438819"/>
                  </a:lnTo>
                  <a:lnTo>
                    <a:pt x="431054" y="2431667"/>
                  </a:lnTo>
                  <a:lnTo>
                    <a:pt x="428690" y="2424515"/>
                  </a:lnTo>
                  <a:lnTo>
                    <a:pt x="426392" y="2417363"/>
                  </a:lnTo>
                  <a:lnTo>
                    <a:pt x="424156" y="2410211"/>
                  </a:lnTo>
                  <a:lnTo>
                    <a:pt x="422010" y="2403059"/>
                  </a:lnTo>
                  <a:lnTo>
                    <a:pt x="419961" y="2395907"/>
                  </a:lnTo>
                  <a:lnTo>
                    <a:pt x="417986" y="2388755"/>
                  </a:lnTo>
                  <a:lnTo>
                    <a:pt x="416094" y="2381603"/>
                  </a:lnTo>
                  <a:lnTo>
                    <a:pt x="414334" y="2374451"/>
                  </a:lnTo>
                  <a:lnTo>
                    <a:pt x="412659" y="2367299"/>
                  </a:lnTo>
                  <a:lnTo>
                    <a:pt x="411070" y="2360147"/>
                  </a:lnTo>
                  <a:lnTo>
                    <a:pt x="409620" y="2352995"/>
                  </a:lnTo>
                  <a:lnTo>
                    <a:pt x="408279" y="2345843"/>
                  </a:lnTo>
                  <a:lnTo>
                    <a:pt x="407032" y="2338691"/>
                  </a:lnTo>
                  <a:lnTo>
                    <a:pt x="405909" y="2331539"/>
                  </a:lnTo>
                  <a:lnTo>
                    <a:pt x="404929" y="2324387"/>
                  </a:lnTo>
                  <a:lnTo>
                    <a:pt x="404049" y="2317235"/>
                  </a:lnTo>
                  <a:lnTo>
                    <a:pt x="403272" y="2310083"/>
                  </a:lnTo>
                  <a:lnTo>
                    <a:pt x="402671" y="2302931"/>
                  </a:lnTo>
                  <a:lnTo>
                    <a:pt x="402175" y="2295779"/>
                  </a:lnTo>
                  <a:lnTo>
                    <a:pt x="401782" y="2288627"/>
                  </a:lnTo>
                  <a:lnTo>
                    <a:pt x="401542" y="2281476"/>
                  </a:lnTo>
                  <a:lnTo>
                    <a:pt x="401433" y="2274324"/>
                  </a:lnTo>
                  <a:lnTo>
                    <a:pt x="401427" y="2267172"/>
                  </a:lnTo>
                  <a:lnTo>
                    <a:pt x="401544" y="2260020"/>
                  </a:lnTo>
                  <a:lnTo>
                    <a:pt x="401816" y="2252868"/>
                  </a:lnTo>
                  <a:lnTo>
                    <a:pt x="402186" y="2245716"/>
                  </a:lnTo>
                  <a:lnTo>
                    <a:pt x="402655" y="2238564"/>
                  </a:lnTo>
                  <a:lnTo>
                    <a:pt x="403280" y="2231412"/>
                  </a:lnTo>
                  <a:lnTo>
                    <a:pt x="404003" y="2224260"/>
                  </a:lnTo>
                  <a:lnTo>
                    <a:pt x="404814" y="2217108"/>
                  </a:lnTo>
                  <a:lnTo>
                    <a:pt x="405743" y="2209956"/>
                  </a:lnTo>
                  <a:lnTo>
                    <a:pt x="406780" y="2202804"/>
                  </a:lnTo>
                  <a:lnTo>
                    <a:pt x="407893" y="2195652"/>
                  </a:lnTo>
                  <a:lnTo>
                    <a:pt x="409086" y="2188500"/>
                  </a:lnTo>
                  <a:lnTo>
                    <a:pt x="410387" y="2181348"/>
                  </a:lnTo>
                  <a:lnTo>
                    <a:pt x="411746" y="2174196"/>
                  </a:lnTo>
                  <a:lnTo>
                    <a:pt x="413162" y="2167044"/>
                  </a:lnTo>
                  <a:lnTo>
                    <a:pt x="414654" y="2159892"/>
                  </a:lnTo>
                  <a:lnTo>
                    <a:pt x="416193" y="2152740"/>
                  </a:lnTo>
                  <a:lnTo>
                    <a:pt x="417768" y="2145588"/>
                  </a:lnTo>
                  <a:lnTo>
                    <a:pt x="419382" y="2138436"/>
                  </a:lnTo>
                  <a:lnTo>
                    <a:pt x="421026" y="2131284"/>
                  </a:lnTo>
                  <a:lnTo>
                    <a:pt x="422683" y="2124132"/>
                  </a:lnTo>
                  <a:lnTo>
                    <a:pt x="424350" y="2116980"/>
                  </a:lnTo>
                  <a:lnTo>
                    <a:pt x="426016" y="2109828"/>
                  </a:lnTo>
                  <a:lnTo>
                    <a:pt x="427670" y="2102676"/>
                  </a:lnTo>
                  <a:lnTo>
                    <a:pt x="429311" y="2095524"/>
                  </a:lnTo>
                  <a:lnTo>
                    <a:pt x="430920" y="2088373"/>
                  </a:lnTo>
                  <a:lnTo>
                    <a:pt x="432487" y="2081221"/>
                  </a:lnTo>
                  <a:lnTo>
                    <a:pt x="434017" y="2074069"/>
                  </a:lnTo>
                  <a:lnTo>
                    <a:pt x="435495" y="2066917"/>
                  </a:lnTo>
                  <a:lnTo>
                    <a:pt x="436892" y="2059765"/>
                  </a:lnTo>
                  <a:lnTo>
                    <a:pt x="438228" y="2052613"/>
                  </a:lnTo>
                  <a:lnTo>
                    <a:pt x="439501" y="2045461"/>
                  </a:lnTo>
                  <a:lnTo>
                    <a:pt x="440656" y="2038309"/>
                  </a:lnTo>
                  <a:lnTo>
                    <a:pt x="441724" y="2031157"/>
                  </a:lnTo>
                  <a:lnTo>
                    <a:pt x="442709" y="2024005"/>
                  </a:lnTo>
                  <a:lnTo>
                    <a:pt x="443573" y="2016853"/>
                  </a:lnTo>
                  <a:lnTo>
                    <a:pt x="444308" y="2009701"/>
                  </a:lnTo>
                  <a:lnTo>
                    <a:pt x="444944" y="2002549"/>
                  </a:lnTo>
                  <a:lnTo>
                    <a:pt x="445469" y="1995397"/>
                  </a:lnTo>
                  <a:lnTo>
                    <a:pt x="445819" y="1988245"/>
                  </a:lnTo>
                  <a:lnTo>
                    <a:pt x="446059" y="1981093"/>
                  </a:lnTo>
                  <a:lnTo>
                    <a:pt x="446187" y="1973941"/>
                  </a:lnTo>
                  <a:lnTo>
                    <a:pt x="446137" y="1966789"/>
                  </a:lnTo>
                  <a:lnTo>
                    <a:pt x="445948" y="1959637"/>
                  </a:lnTo>
                  <a:lnTo>
                    <a:pt x="445641" y="1952485"/>
                  </a:lnTo>
                  <a:lnTo>
                    <a:pt x="445182" y="1945333"/>
                  </a:lnTo>
                  <a:lnTo>
                    <a:pt x="444548" y="1938181"/>
                  </a:lnTo>
                  <a:lnTo>
                    <a:pt x="443794" y="1931029"/>
                  </a:lnTo>
                  <a:lnTo>
                    <a:pt x="442921" y="1923877"/>
                  </a:lnTo>
                  <a:lnTo>
                    <a:pt x="441841" y="1916725"/>
                  </a:lnTo>
                  <a:lnTo>
                    <a:pt x="440643" y="1909573"/>
                  </a:lnTo>
                  <a:lnTo>
                    <a:pt x="439328" y="1902422"/>
                  </a:lnTo>
                  <a:lnTo>
                    <a:pt x="437845" y="1895270"/>
                  </a:lnTo>
                  <a:lnTo>
                    <a:pt x="436219" y="1888118"/>
                  </a:lnTo>
                  <a:lnTo>
                    <a:pt x="434481" y="1880966"/>
                  </a:lnTo>
                  <a:lnTo>
                    <a:pt x="432614" y="1873814"/>
                  </a:lnTo>
                  <a:lnTo>
                    <a:pt x="430583" y="1866662"/>
                  </a:lnTo>
                  <a:lnTo>
                    <a:pt x="428450" y="1859510"/>
                  </a:lnTo>
                  <a:lnTo>
                    <a:pt x="426215" y="1852358"/>
                  </a:lnTo>
                  <a:lnTo>
                    <a:pt x="423819" y="1845206"/>
                  </a:lnTo>
                  <a:lnTo>
                    <a:pt x="421322" y="1838054"/>
                  </a:lnTo>
                  <a:lnTo>
                    <a:pt x="418732" y="1830902"/>
                  </a:lnTo>
                  <a:lnTo>
                    <a:pt x="416020" y="1823750"/>
                  </a:lnTo>
                  <a:lnTo>
                    <a:pt x="413191" y="1816598"/>
                  </a:lnTo>
                  <a:lnTo>
                    <a:pt x="410280" y="1809446"/>
                  </a:lnTo>
                  <a:lnTo>
                    <a:pt x="407280" y="1802294"/>
                  </a:lnTo>
                  <a:lnTo>
                    <a:pt x="404152" y="1795142"/>
                  </a:lnTo>
                  <a:lnTo>
                    <a:pt x="400949" y="1787990"/>
                  </a:lnTo>
                  <a:lnTo>
                    <a:pt x="397672" y="1780838"/>
                  </a:lnTo>
                  <a:lnTo>
                    <a:pt x="394284" y="1773686"/>
                  </a:lnTo>
                  <a:lnTo>
                    <a:pt x="390815" y="1766534"/>
                  </a:lnTo>
                  <a:lnTo>
                    <a:pt x="387277" y="1759382"/>
                  </a:lnTo>
                  <a:lnTo>
                    <a:pt x="383653" y="1752230"/>
                  </a:lnTo>
                  <a:lnTo>
                    <a:pt x="379934" y="1745078"/>
                  </a:lnTo>
                  <a:lnTo>
                    <a:pt x="376150" y="1737926"/>
                  </a:lnTo>
                  <a:lnTo>
                    <a:pt x="372302" y="1730774"/>
                  </a:lnTo>
                  <a:lnTo>
                    <a:pt x="368343" y="1723622"/>
                  </a:lnTo>
                  <a:lnTo>
                    <a:pt x="364320" y="1716470"/>
                  </a:lnTo>
                  <a:lnTo>
                    <a:pt x="360234" y="1709319"/>
                  </a:lnTo>
                  <a:lnTo>
                    <a:pt x="356055" y="1702167"/>
                  </a:lnTo>
                  <a:lnTo>
                    <a:pt x="351795" y="1695015"/>
                  </a:lnTo>
                  <a:lnTo>
                    <a:pt x="347469" y="1687863"/>
                  </a:lnTo>
                  <a:lnTo>
                    <a:pt x="343067" y="1680711"/>
                  </a:lnTo>
                  <a:lnTo>
                    <a:pt x="338563" y="1673559"/>
                  </a:lnTo>
                  <a:lnTo>
                    <a:pt x="333992" y="1666407"/>
                  </a:lnTo>
                  <a:lnTo>
                    <a:pt x="329355" y="1659255"/>
                  </a:lnTo>
                  <a:lnTo>
                    <a:pt x="324606" y="1652103"/>
                  </a:lnTo>
                  <a:lnTo>
                    <a:pt x="319783" y="1644951"/>
                  </a:lnTo>
                  <a:lnTo>
                    <a:pt x="314890" y="1637799"/>
                  </a:lnTo>
                  <a:lnTo>
                    <a:pt x="309903" y="1630647"/>
                  </a:lnTo>
                  <a:lnTo>
                    <a:pt x="304820" y="1623495"/>
                  </a:lnTo>
                  <a:lnTo>
                    <a:pt x="299667" y="1616343"/>
                  </a:lnTo>
                  <a:lnTo>
                    <a:pt x="294438" y="1609191"/>
                  </a:lnTo>
                  <a:lnTo>
                    <a:pt x="289095" y="1602039"/>
                  </a:lnTo>
                  <a:lnTo>
                    <a:pt x="283682" y="1594887"/>
                  </a:lnTo>
                  <a:lnTo>
                    <a:pt x="278200" y="1587735"/>
                  </a:lnTo>
                  <a:lnTo>
                    <a:pt x="272614" y="1580583"/>
                  </a:lnTo>
                  <a:lnTo>
                    <a:pt x="266950" y="1573431"/>
                  </a:lnTo>
                  <a:lnTo>
                    <a:pt x="261222" y="1566279"/>
                  </a:lnTo>
                  <a:lnTo>
                    <a:pt x="255413" y="1559127"/>
                  </a:lnTo>
                  <a:lnTo>
                    <a:pt x="249517" y="1551975"/>
                  </a:lnTo>
                  <a:lnTo>
                    <a:pt x="243564" y="1544823"/>
                  </a:lnTo>
                  <a:lnTo>
                    <a:pt x="237556" y="1537671"/>
                  </a:lnTo>
                  <a:lnTo>
                    <a:pt x="231459" y="1530519"/>
                  </a:lnTo>
                  <a:lnTo>
                    <a:pt x="225316" y="1523368"/>
                  </a:lnTo>
                  <a:lnTo>
                    <a:pt x="219130" y="1516216"/>
                  </a:lnTo>
                  <a:lnTo>
                    <a:pt x="212886" y="1509064"/>
                  </a:lnTo>
                  <a:lnTo>
                    <a:pt x="206601" y="1501912"/>
                  </a:lnTo>
                  <a:lnTo>
                    <a:pt x="200287" y="1494760"/>
                  </a:lnTo>
                  <a:lnTo>
                    <a:pt x="193943" y="1487608"/>
                  </a:lnTo>
                  <a:lnTo>
                    <a:pt x="187572" y="1480456"/>
                  </a:lnTo>
                  <a:lnTo>
                    <a:pt x="181191" y="1473304"/>
                  </a:lnTo>
                  <a:lnTo>
                    <a:pt x="174802" y="1466152"/>
                  </a:lnTo>
                  <a:lnTo>
                    <a:pt x="168413" y="1459000"/>
                  </a:lnTo>
                  <a:lnTo>
                    <a:pt x="162035" y="1451848"/>
                  </a:lnTo>
                  <a:lnTo>
                    <a:pt x="155669" y="1444696"/>
                  </a:lnTo>
                  <a:lnTo>
                    <a:pt x="149329" y="1437544"/>
                  </a:lnTo>
                  <a:lnTo>
                    <a:pt x="143028" y="1430392"/>
                  </a:lnTo>
                  <a:lnTo>
                    <a:pt x="136763" y="1423240"/>
                  </a:lnTo>
                  <a:lnTo>
                    <a:pt x="130539" y="1416088"/>
                  </a:lnTo>
                  <a:lnTo>
                    <a:pt x="124396" y="1408936"/>
                  </a:lnTo>
                  <a:lnTo>
                    <a:pt x="118310" y="1401784"/>
                  </a:lnTo>
                  <a:lnTo>
                    <a:pt x="112284" y="1394632"/>
                  </a:lnTo>
                  <a:lnTo>
                    <a:pt x="106364" y="1387480"/>
                  </a:lnTo>
                  <a:lnTo>
                    <a:pt x="100537" y="1380328"/>
                  </a:lnTo>
                  <a:lnTo>
                    <a:pt x="94791" y="1373176"/>
                  </a:lnTo>
                  <a:lnTo>
                    <a:pt x="89157" y="1366024"/>
                  </a:lnTo>
                  <a:lnTo>
                    <a:pt x="83664" y="1358872"/>
                  </a:lnTo>
                  <a:lnTo>
                    <a:pt x="78274" y="1351720"/>
                  </a:lnTo>
                  <a:lnTo>
                    <a:pt x="72990" y="1344568"/>
                  </a:lnTo>
                  <a:lnTo>
                    <a:pt x="67901" y="1337416"/>
                  </a:lnTo>
                  <a:lnTo>
                    <a:pt x="62936" y="1330265"/>
                  </a:lnTo>
                  <a:lnTo>
                    <a:pt x="58094" y="1323113"/>
                  </a:lnTo>
                  <a:lnTo>
                    <a:pt x="53440" y="1315961"/>
                  </a:lnTo>
                  <a:lnTo>
                    <a:pt x="48960" y="1308809"/>
                  </a:lnTo>
                  <a:lnTo>
                    <a:pt x="44621" y="1301657"/>
                  </a:lnTo>
                  <a:lnTo>
                    <a:pt x="40450" y="1294505"/>
                  </a:lnTo>
                  <a:lnTo>
                    <a:pt x="36511" y="1287353"/>
                  </a:lnTo>
                  <a:lnTo>
                    <a:pt x="32726" y="1280201"/>
                  </a:lnTo>
                  <a:lnTo>
                    <a:pt x="29096" y="1273049"/>
                  </a:lnTo>
                  <a:lnTo>
                    <a:pt x="25726" y="1265897"/>
                  </a:lnTo>
                  <a:lnTo>
                    <a:pt x="22537" y="1258745"/>
                  </a:lnTo>
                  <a:lnTo>
                    <a:pt x="19514" y="1251593"/>
                  </a:lnTo>
                  <a:lnTo>
                    <a:pt x="16720" y="1244441"/>
                  </a:lnTo>
                  <a:lnTo>
                    <a:pt x="14161" y="1237289"/>
                  </a:lnTo>
                  <a:lnTo>
                    <a:pt x="11776" y="1230137"/>
                  </a:lnTo>
                  <a:lnTo>
                    <a:pt x="9581" y="1222985"/>
                  </a:lnTo>
                  <a:lnTo>
                    <a:pt x="7677" y="1215833"/>
                  </a:lnTo>
                  <a:lnTo>
                    <a:pt x="5952" y="1208681"/>
                  </a:lnTo>
                  <a:lnTo>
                    <a:pt x="4407" y="1201529"/>
                  </a:lnTo>
                  <a:lnTo>
                    <a:pt x="3139" y="1194377"/>
                  </a:lnTo>
                  <a:lnTo>
                    <a:pt x="2088" y="1187225"/>
                  </a:lnTo>
                  <a:lnTo>
                    <a:pt x="1218" y="1180073"/>
                  </a:lnTo>
                  <a:lnTo>
                    <a:pt x="578" y="1172921"/>
                  </a:lnTo>
                  <a:lnTo>
                    <a:pt x="204" y="1165769"/>
                  </a:lnTo>
                  <a:lnTo>
                    <a:pt x="11" y="1158617"/>
                  </a:lnTo>
                  <a:lnTo>
                    <a:pt x="0" y="1151465"/>
                  </a:lnTo>
                  <a:lnTo>
                    <a:pt x="296" y="1144313"/>
                  </a:lnTo>
                  <a:lnTo>
                    <a:pt x="773" y="1137162"/>
                  </a:lnTo>
                  <a:lnTo>
                    <a:pt x="1426" y="1130010"/>
                  </a:lnTo>
                  <a:lnTo>
                    <a:pt x="2334" y="1122858"/>
                  </a:lnTo>
                  <a:lnTo>
                    <a:pt x="3463" y="1115706"/>
                  </a:lnTo>
                  <a:lnTo>
                    <a:pt x="4762" y="1108554"/>
                  </a:lnTo>
                  <a:lnTo>
                    <a:pt x="6261" y="1101402"/>
                  </a:lnTo>
                  <a:lnTo>
                    <a:pt x="8016" y="1094250"/>
                  </a:lnTo>
                  <a:lnTo>
                    <a:pt x="9933" y="1087098"/>
                  </a:lnTo>
                  <a:lnTo>
                    <a:pt x="12011" y="1079946"/>
                  </a:lnTo>
                  <a:lnTo>
                    <a:pt x="14342" y="1072794"/>
                  </a:lnTo>
                  <a:lnTo>
                    <a:pt x="16839" y="1065642"/>
                  </a:lnTo>
                  <a:lnTo>
                    <a:pt x="19485" y="1058490"/>
                  </a:lnTo>
                  <a:lnTo>
                    <a:pt x="22327" y="1051338"/>
                  </a:lnTo>
                  <a:lnTo>
                    <a:pt x="25358" y="1044186"/>
                  </a:lnTo>
                  <a:lnTo>
                    <a:pt x="28524" y="1037034"/>
                  </a:lnTo>
                  <a:lnTo>
                    <a:pt x="31832" y="1029882"/>
                  </a:lnTo>
                  <a:lnTo>
                    <a:pt x="35345" y="1022730"/>
                  </a:lnTo>
                  <a:lnTo>
                    <a:pt x="38977" y="1015578"/>
                  </a:lnTo>
                  <a:lnTo>
                    <a:pt x="42724" y="1008426"/>
                  </a:lnTo>
                  <a:lnTo>
                    <a:pt x="46640" y="1001274"/>
                  </a:lnTo>
                  <a:lnTo>
                    <a:pt x="50677" y="994122"/>
                  </a:lnTo>
                  <a:lnTo>
                    <a:pt x="54813" y="986970"/>
                  </a:lnTo>
                  <a:lnTo>
                    <a:pt x="59068" y="979818"/>
                  </a:lnTo>
                  <a:lnTo>
                    <a:pt x="63449" y="972666"/>
                  </a:lnTo>
                  <a:lnTo>
                    <a:pt x="67911" y="965514"/>
                  </a:lnTo>
                  <a:lnTo>
                    <a:pt x="72451" y="958362"/>
                  </a:lnTo>
                  <a:lnTo>
                    <a:pt x="77112" y="951211"/>
                  </a:lnTo>
                  <a:lnTo>
                    <a:pt x="81837" y="944059"/>
                  </a:lnTo>
                  <a:lnTo>
                    <a:pt x="86623" y="936907"/>
                  </a:lnTo>
                  <a:lnTo>
                    <a:pt x="91488" y="929755"/>
                  </a:lnTo>
                  <a:lnTo>
                    <a:pt x="96415" y="922603"/>
                  </a:lnTo>
                  <a:lnTo>
                    <a:pt x="101387" y="915451"/>
                  </a:lnTo>
                  <a:lnTo>
                    <a:pt x="106407" y="908299"/>
                  </a:lnTo>
                  <a:lnTo>
                    <a:pt x="111482" y="901147"/>
                  </a:lnTo>
                  <a:lnTo>
                    <a:pt x="116587" y="893995"/>
                  </a:lnTo>
                  <a:lnTo>
                    <a:pt x="121720" y="886843"/>
                  </a:lnTo>
                  <a:lnTo>
                    <a:pt x="126892" y="879691"/>
                  </a:lnTo>
                  <a:lnTo>
                    <a:pt x="132083" y="872539"/>
                  </a:lnTo>
                  <a:lnTo>
                    <a:pt x="137292" y="865387"/>
                  </a:lnTo>
                  <a:lnTo>
                    <a:pt x="142520" y="858235"/>
                  </a:lnTo>
                  <a:lnTo>
                    <a:pt x="147763" y="851083"/>
                  </a:lnTo>
                  <a:lnTo>
                    <a:pt x="153013" y="843931"/>
                  </a:lnTo>
                  <a:lnTo>
                    <a:pt x="158272" y="836779"/>
                  </a:lnTo>
                  <a:lnTo>
                    <a:pt x="163538" y="829627"/>
                  </a:lnTo>
                  <a:lnTo>
                    <a:pt x="168806" y="822475"/>
                  </a:lnTo>
                  <a:lnTo>
                    <a:pt x="174077" y="815323"/>
                  </a:lnTo>
                  <a:lnTo>
                    <a:pt x="179350" y="808171"/>
                  </a:lnTo>
                  <a:lnTo>
                    <a:pt x="184623" y="801019"/>
                  </a:lnTo>
                  <a:lnTo>
                    <a:pt x="189896" y="793867"/>
                  </a:lnTo>
                  <a:lnTo>
                    <a:pt x="195169" y="786715"/>
                  </a:lnTo>
                  <a:lnTo>
                    <a:pt x="200442" y="779563"/>
                  </a:lnTo>
                  <a:lnTo>
                    <a:pt x="205715" y="772411"/>
                  </a:lnTo>
                  <a:lnTo>
                    <a:pt x="210988" y="765259"/>
                  </a:lnTo>
                  <a:lnTo>
                    <a:pt x="216264" y="758108"/>
                  </a:lnTo>
                  <a:lnTo>
                    <a:pt x="221542" y="750956"/>
                  </a:lnTo>
                  <a:lnTo>
                    <a:pt x="226822" y="743804"/>
                  </a:lnTo>
                  <a:lnTo>
                    <a:pt x="232108" y="736652"/>
                  </a:lnTo>
                  <a:lnTo>
                    <a:pt x="237401" y="729500"/>
                  </a:lnTo>
                  <a:lnTo>
                    <a:pt x="242700" y="722348"/>
                  </a:lnTo>
                  <a:lnTo>
                    <a:pt x="248006" y="715196"/>
                  </a:lnTo>
                  <a:lnTo>
                    <a:pt x="253326" y="708044"/>
                  </a:lnTo>
                  <a:lnTo>
                    <a:pt x="258655" y="700892"/>
                  </a:lnTo>
                  <a:lnTo>
                    <a:pt x="263994" y="693740"/>
                  </a:lnTo>
                  <a:lnTo>
                    <a:pt x="269351" y="686588"/>
                  </a:lnTo>
                  <a:lnTo>
                    <a:pt x="274721" y="679436"/>
                  </a:lnTo>
                  <a:lnTo>
                    <a:pt x="280105" y="672284"/>
                  </a:lnTo>
                  <a:lnTo>
                    <a:pt x="285506" y="665132"/>
                  </a:lnTo>
                  <a:lnTo>
                    <a:pt x="290926" y="657980"/>
                  </a:lnTo>
                  <a:lnTo>
                    <a:pt x="296359" y="650828"/>
                  </a:lnTo>
                  <a:lnTo>
                    <a:pt x="301808" y="643676"/>
                  </a:lnTo>
                  <a:lnTo>
                    <a:pt x="307279" y="636524"/>
                  </a:lnTo>
                  <a:lnTo>
                    <a:pt x="312763" y="629372"/>
                  </a:lnTo>
                  <a:lnTo>
                    <a:pt x="318259" y="622220"/>
                  </a:lnTo>
                  <a:lnTo>
                    <a:pt x="323774" y="615068"/>
                  </a:lnTo>
                  <a:lnTo>
                    <a:pt x="329299" y="607916"/>
                  </a:lnTo>
                  <a:lnTo>
                    <a:pt x="334834" y="600764"/>
                  </a:lnTo>
                  <a:lnTo>
                    <a:pt x="340378" y="593612"/>
                  </a:lnTo>
                  <a:lnTo>
                    <a:pt x="345930" y="586460"/>
                  </a:lnTo>
                  <a:lnTo>
                    <a:pt x="351483" y="579308"/>
                  </a:lnTo>
                  <a:lnTo>
                    <a:pt x="357039" y="572156"/>
                  </a:lnTo>
                  <a:lnTo>
                    <a:pt x="362590" y="565005"/>
                  </a:lnTo>
                  <a:lnTo>
                    <a:pt x="368135" y="557853"/>
                  </a:lnTo>
                  <a:lnTo>
                    <a:pt x="373672" y="550701"/>
                  </a:lnTo>
                  <a:lnTo>
                    <a:pt x="379194" y="543549"/>
                  </a:lnTo>
                  <a:lnTo>
                    <a:pt x="384695" y="536397"/>
                  </a:lnTo>
                  <a:lnTo>
                    <a:pt x="390177" y="529245"/>
                  </a:lnTo>
                  <a:lnTo>
                    <a:pt x="395634" y="522093"/>
                  </a:lnTo>
                  <a:lnTo>
                    <a:pt x="401050" y="514941"/>
                  </a:lnTo>
                  <a:lnTo>
                    <a:pt x="406435" y="507789"/>
                  </a:lnTo>
                  <a:lnTo>
                    <a:pt x="411786" y="500637"/>
                  </a:lnTo>
                  <a:lnTo>
                    <a:pt x="417076" y="493485"/>
                  </a:lnTo>
                  <a:lnTo>
                    <a:pt x="422318" y="486333"/>
                  </a:lnTo>
                  <a:lnTo>
                    <a:pt x="427513" y="479181"/>
                  </a:lnTo>
                  <a:lnTo>
                    <a:pt x="432641" y="472029"/>
                  </a:lnTo>
                  <a:lnTo>
                    <a:pt x="437692" y="464877"/>
                  </a:lnTo>
                  <a:lnTo>
                    <a:pt x="442685" y="457725"/>
                  </a:lnTo>
                  <a:lnTo>
                    <a:pt x="447612" y="450573"/>
                  </a:lnTo>
                  <a:lnTo>
                    <a:pt x="452429" y="443421"/>
                  </a:lnTo>
                  <a:lnTo>
                    <a:pt x="457176" y="436269"/>
                  </a:lnTo>
                  <a:lnTo>
                    <a:pt x="461850" y="429117"/>
                  </a:lnTo>
                  <a:lnTo>
                    <a:pt x="466407" y="421965"/>
                  </a:lnTo>
                  <a:lnTo>
                    <a:pt x="470868" y="414813"/>
                  </a:lnTo>
                  <a:lnTo>
                    <a:pt x="475247" y="407661"/>
                  </a:lnTo>
                  <a:lnTo>
                    <a:pt x="479520" y="400509"/>
                  </a:lnTo>
                  <a:lnTo>
                    <a:pt x="483664" y="393357"/>
                  </a:lnTo>
                  <a:lnTo>
                    <a:pt x="487718" y="386205"/>
                  </a:lnTo>
                  <a:lnTo>
                    <a:pt x="491680" y="379054"/>
                  </a:lnTo>
                  <a:lnTo>
                    <a:pt x="495484" y="371902"/>
                  </a:lnTo>
                  <a:lnTo>
                    <a:pt x="499191" y="364750"/>
                  </a:lnTo>
                  <a:lnTo>
                    <a:pt x="502802" y="357598"/>
                  </a:lnTo>
                  <a:lnTo>
                    <a:pt x="506275" y="350446"/>
                  </a:lnTo>
                  <a:lnTo>
                    <a:pt x="509622" y="343294"/>
                  </a:lnTo>
                  <a:lnTo>
                    <a:pt x="512872" y="336142"/>
                  </a:lnTo>
                  <a:lnTo>
                    <a:pt x="516008" y="328990"/>
                  </a:lnTo>
                  <a:lnTo>
                    <a:pt x="518991" y="321838"/>
                  </a:lnTo>
                  <a:lnTo>
                    <a:pt x="521878" y="314686"/>
                  </a:lnTo>
                  <a:lnTo>
                    <a:pt x="524668" y="307534"/>
                  </a:lnTo>
                  <a:lnTo>
                    <a:pt x="527304" y="300382"/>
                  </a:lnTo>
                  <a:lnTo>
                    <a:pt x="529835" y="293230"/>
                  </a:lnTo>
                  <a:lnTo>
                    <a:pt x="532274" y="286078"/>
                  </a:lnTo>
                  <a:lnTo>
                    <a:pt x="534588" y="278926"/>
                  </a:lnTo>
                  <a:lnTo>
                    <a:pt x="536778" y="271774"/>
                  </a:lnTo>
                  <a:lnTo>
                    <a:pt x="538881" y="264622"/>
                  </a:lnTo>
                  <a:lnTo>
                    <a:pt x="540890" y="257470"/>
                  </a:lnTo>
                  <a:lnTo>
                    <a:pt x="542761" y="250318"/>
                  </a:lnTo>
                  <a:lnTo>
                    <a:pt x="544550" y="243166"/>
                  </a:lnTo>
                  <a:lnTo>
                    <a:pt x="546259" y="236014"/>
                  </a:lnTo>
                  <a:lnTo>
                    <a:pt x="547850" y="228862"/>
                  </a:lnTo>
                  <a:lnTo>
                    <a:pt x="549352" y="221710"/>
                  </a:lnTo>
                  <a:lnTo>
                    <a:pt x="550782" y="214558"/>
                  </a:lnTo>
                  <a:lnTo>
                    <a:pt x="552125" y="207406"/>
                  </a:lnTo>
                  <a:lnTo>
                    <a:pt x="553369" y="200254"/>
                  </a:lnTo>
                  <a:lnTo>
                    <a:pt x="554550" y="193102"/>
                  </a:lnTo>
                  <a:lnTo>
                    <a:pt x="555668" y="185951"/>
                  </a:lnTo>
                  <a:lnTo>
                    <a:pt x="556687" y="178799"/>
                  </a:lnTo>
                  <a:lnTo>
                    <a:pt x="557648" y="171647"/>
                  </a:lnTo>
                  <a:lnTo>
                    <a:pt x="558556" y="164495"/>
                  </a:lnTo>
                  <a:lnTo>
                    <a:pt x="559391" y="157343"/>
                  </a:lnTo>
                  <a:lnTo>
                    <a:pt x="560164" y="150191"/>
                  </a:lnTo>
                  <a:lnTo>
                    <a:pt x="560891" y="143039"/>
                  </a:lnTo>
                  <a:lnTo>
                    <a:pt x="561567" y="135887"/>
                  </a:lnTo>
                  <a:lnTo>
                    <a:pt x="562180" y="128735"/>
                  </a:lnTo>
                  <a:lnTo>
                    <a:pt x="562755" y="121583"/>
                  </a:lnTo>
                  <a:lnTo>
                    <a:pt x="563292" y="114431"/>
                  </a:lnTo>
                  <a:lnTo>
                    <a:pt x="563775" y="107279"/>
                  </a:lnTo>
                  <a:lnTo>
                    <a:pt x="564223" y="100127"/>
                  </a:lnTo>
                  <a:lnTo>
                    <a:pt x="564641" y="92975"/>
                  </a:lnTo>
                  <a:lnTo>
                    <a:pt x="565021" y="85823"/>
                  </a:lnTo>
                  <a:lnTo>
                    <a:pt x="565365" y="78671"/>
                  </a:lnTo>
                  <a:lnTo>
                    <a:pt x="565686" y="71519"/>
                  </a:lnTo>
                  <a:lnTo>
                    <a:pt x="565981" y="64367"/>
                  </a:lnTo>
                  <a:lnTo>
                    <a:pt x="566242" y="57215"/>
                  </a:lnTo>
                  <a:lnTo>
                    <a:pt x="566485" y="50063"/>
                  </a:lnTo>
                  <a:lnTo>
                    <a:pt x="566709" y="42911"/>
                  </a:lnTo>
                  <a:lnTo>
                    <a:pt x="566907" y="35759"/>
                  </a:lnTo>
                  <a:lnTo>
                    <a:pt x="567088" y="28607"/>
                  </a:lnTo>
                  <a:lnTo>
                    <a:pt x="567254" y="21455"/>
                  </a:lnTo>
                  <a:lnTo>
                    <a:pt x="567405" y="14303"/>
                  </a:lnTo>
                  <a:lnTo>
                    <a:pt x="567538" y="7151"/>
                  </a:lnTo>
                  <a:lnTo>
                    <a:pt x="567660" y="0"/>
                  </a:lnTo>
                  <a:lnTo>
                    <a:pt x="569663" y="0"/>
                  </a:lnTo>
                  <a:lnTo>
                    <a:pt x="569785" y="7151"/>
                  </a:lnTo>
                  <a:lnTo>
                    <a:pt x="569918" y="14303"/>
                  </a:lnTo>
                  <a:lnTo>
                    <a:pt x="570068" y="21455"/>
                  </a:lnTo>
                  <a:lnTo>
                    <a:pt x="570235" y="28607"/>
                  </a:lnTo>
                  <a:lnTo>
                    <a:pt x="570416" y="35759"/>
                  </a:lnTo>
                  <a:lnTo>
                    <a:pt x="570614" y="42911"/>
                  </a:lnTo>
                  <a:lnTo>
                    <a:pt x="570838" y="50063"/>
                  </a:lnTo>
                  <a:lnTo>
                    <a:pt x="571080" y="57215"/>
                  </a:lnTo>
                  <a:lnTo>
                    <a:pt x="571341" y="64367"/>
                  </a:lnTo>
                  <a:lnTo>
                    <a:pt x="571637" y="71519"/>
                  </a:lnTo>
                  <a:lnTo>
                    <a:pt x="571958" y="78671"/>
                  </a:lnTo>
                  <a:lnTo>
                    <a:pt x="572302" y="85823"/>
                  </a:lnTo>
                  <a:lnTo>
                    <a:pt x="572682" y="92975"/>
                  </a:lnTo>
                  <a:lnTo>
                    <a:pt x="573100" y="100127"/>
                  </a:lnTo>
                  <a:lnTo>
                    <a:pt x="573548" y="107279"/>
                  </a:lnTo>
                  <a:lnTo>
                    <a:pt x="574030" y="114431"/>
                  </a:lnTo>
                  <a:lnTo>
                    <a:pt x="574568" y="121583"/>
                  </a:lnTo>
                  <a:lnTo>
                    <a:pt x="575143" y="128735"/>
                  </a:lnTo>
                  <a:lnTo>
                    <a:pt x="575755" y="135887"/>
                  </a:lnTo>
                  <a:lnTo>
                    <a:pt x="576432" y="143039"/>
                  </a:lnTo>
                  <a:lnTo>
                    <a:pt x="577159" y="150191"/>
                  </a:lnTo>
                  <a:lnTo>
                    <a:pt x="577932" y="157343"/>
                  </a:lnTo>
                  <a:lnTo>
                    <a:pt x="578766" y="164495"/>
                  </a:lnTo>
                  <a:lnTo>
                    <a:pt x="579674" y="171647"/>
                  </a:lnTo>
                  <a:lnTo>
                    <a:pt x="580636" y="178799"/>
                  </a:lnTo>
                  <a:lnTo>
                    <a:pt x="581654" y="185951"/>
                  </a:lnTo>
                  <a:lnTo>
                    <a:pt x="582773" y="193102"/>
                  </a:lnTo>
                  <a:lnTo>
                    <a:pt x="583953" y="200254"/>
                  </a:lnTo>
                  <a:lnTo>
                    <a:pt x="585198" y="207406"/>
                  </a:lnTo>
                  <a:lnTo>
                    <a:pt x="586540" y="214558"/>
                  </a:lnTo>
                  <a:lnTo>
                    <a:pt x="587970" y="221710"/>
                  </a:lnTo>
                  <a:lnTo>
                    <a:pt x="589473" y="228862"/>
                  </a:lnTo>
                  <a:lnTo>
                    <a:pt x="591064" y="236014"/>
                  </a:lnTo>
                  <a:lnTo>
                    <a:pt x="592773" y="243166"/>
                  </a:lnTo>
                  <a:lnTo>
                    <a:pt x="594562" y="250318"/>
                  </a:lnTo>
                  <a:lnTo>
                    <a:pt x="596432" y="257470"/>
                  </a:lnTo>
                  <a:lnTo>
                    <a:pt x="598442" y="264622"/>
                  </a:lnTo>
                  <a:lnTo>
                    <a:pt x="600544" y="271774"/>
                  </a:lnTo>
                  <a:lnTo>
                    <a:pt x="602735" y="278926"/>
                  </a:lnTo>
                  <a:lnTo>
                    <a:pt x="605049" y="286078"/>
                  </a:lnTo>
                  <a:lnTo>
                    <a:pt x="607487" y="293230"/>
                  </a:lnTo>
                  <a:lnTo>
                    <a:pt x="610018" y="300382"/>
                  </a:lnTo>
                  <a:lnTo>
                    <a:pt x="612654" y="307534"/>
                  </a:lnTo>
                  <a:lnTo>
                    <a:pt x="615444" y="314686"/>
                  </a:lnTo>
                  <a:lnTo>
                    <a:pt x="618331" y="321838"/>
                  </a:lnTo>
                  <a:lnTo>
                    <a:pt x="621315" y="328990"/>
                  </a:lnTo>
                  <a:lnTo>
                    <a:pt x="624451" y="336142"/>
                  </a:lnTo>
                  <a:lnTo>
                    <a:pt x="627701" y="343294"/>
                  </a:lnTo>
                  <a:lnTo>
                    <a:pt x="631048" y="350446"/>
                  </a:lnTo>
                  <a:lnTo>
                    <a:pt x="634520" y="357598"/>
                  </a:lnTo>
                  <a:lnTo>
                    <a:pt x="638132" y="364750"/>
                  </a:lnTo>
                  <a:lnTo>
                    <a:pt x="641838" y="371902"/>
                  </a:lnTo>
                  <a:lnTo>
                    <a:pt x="645642" y="379054"/>
                  </a:lnTo>
                  <a:lnTo>
                    <a:pt x="649605" y="386205"/>
                  </a:lnTo>
                  <a:lnTo>
                    <a:pt x="653659" y="393357"/>
                  </a:lnTo>
                  <a:lnTo>
                    <a:pt x="657802" y="400509"/>
                  </a:lnTo>
                  <a:lnTo>
                    <a:pt x="662075" y="407661"/>
                  </a:lnTo>
                  <a:lnTo>
                    <a:pt x="666454" y="414813"/>
                  </a:lnTo>
                  <a:lnTo>
                    <a:pt x="670915" y="421965"/>
                  </a:lnTo>
                  <a:lnTo>
                    <a:pt x="675473" y="429117"/>
                  </a:lnTo>
                  <a:lnTo>
                    <a:pt x="680147" y="436269"/>
                  </a:lnTo>
                  <a:lnTo>
                    <a:pt x="684893" y="443421"/>
                  </a:lnTo>
                  <a:lnTo>
                    <a:pt x="689711" y="450573"/>
                  </a:lnTo>
                  <a:lnTo>
                    <a:pt x="694638" y="457725"/>
                  </a:lnTo>
                  <a:lnTo>
                    <a:pt x="699630" y="464877"/>
                  </a:lnTo>
                  <a:lnTo>
                    <a:pt x="704682" y="472029"/>
                  </a:lnTo>
                  <a:lnTo>
                    <a:pt x="709810" y="479181"/>
                  </a:lnTo>
                  <a:lnTo>
                    <a:pt x="715005" y="486333"/>
                  </a:lnTo>
                  <a:lnTo>
                    <a:pt x="720246" y="493485"/>
                  </a:lnTo>
                  <a:lnTo>
                    <a:pt x="725536" y="500637"/>
                  </a:lnTo>
                  <a:lnTo>
                    <a:pt x="730888" y="507789"/>
                  </a:lnTo>
                  <a:lnTo>
                    <a:pt x="736273" y="514941"/>
                  </a:lnTo>
                  <a:lnTo>
                    <a:pt x="741688" y="522093"/>
                  </a:lnTo>
                  <a:lnTo>
                    <a:pt x="747146" y="529245"/>
                  </a:lnTo>
                  <a:lnTo>
                    <a:pt x="752628" y="536397"/>
                  </a:lnTo>
                  <a:lnTo>
                    <a:pt x="758129" y="543549"/>
                  </a:lnTo>
                  <a:lnTo>
                    <a:pt x="763651" y="550701"/>
                  </a:lnTo>
                  <a:lnTo>
                    <a:pt x="769188" y="557853"/>
                  </a:lnTo>
                  <a:lnTo>
                    <a:pt x="774733" y="565005"/>
                  </a:lnTo>
                  <a:lnTo>
                    <a:pt x="780284" y="572156"/>
                  </a:lnTo>
                  <a:lnTo>
                    <a:pt x="785839" y="579308"/>
                  </a:lnTo>
                  <a:lnTo>
                    <a:pt x="791393" y="586460"/>
                  </a:lnTo>
                  <a:lnTo>
                    <a:pt x="796944" y="593612"/>
                  </a:lnTo>
                  <a:lnTo>
                    <a:pt x="802488" y="600764"/>
                  </a:lnTo>
                  <a:lnTo>
                    <a:pt x="808023" y="607916"/>
                  </a:lnTo>
                  <a:lnTo>
                    <a:pt x="813549" y="615068"/>
                  </a:lnTo>
                  <a:lnTo>
                    <a:pt x="819063" y="622220"/>
                  </a:lnTo>
                  <a:lnTo>
                    <a:pt x="824560" y="629372"/>
                  </a:lnTo>
                  <a:lnTo>
                    <a:pt x="830044" y="636524"/>
                  </a:lnTo>
                  <a:lnTo>
                    <a:pt x="835515" y="643676"/>
                  </a:lnTo>
                  <a:lnTo>
                    <a:pt x="840963" y="650828"/>
                  </a:lnTo>
                  <a:lnTo>
                    <a:pt x="846397" y="657980"/>
                  </a:lnTo>
                  <a:lnTo>
                    <a:pt x="851817" y="665132"/>
                  </a:lnTo>
                  <a:lnTo>
                    <a:pt x="857218" y="672284"/>
                  </a:lnTo>
                  <a:lnTo>
                    <a:pt x="862601" y="679436"/>
                  </a:lnTo>
                  <a:lnTo>
                    <a:pt x="867972" y="686588"/>
                  </a:lnTo>
                  <a:lnTo>
                    <a:pt x="873329" y="693740"/>
                  </a:lnTo>
                  <a:lnTo>
                    <a:pt x="878668" y="700892"/>
                  </a:lnTo>
                  <a:lnTo>
                    <a:pt x="883997" y="708044"/>
                  </a:lnTo>
                  <a:lnTo>
                    <a:pt x="889317" y="715196"/>
                  </a:lnTo>
                  <a:lnTo>
                    <a:pt x="894623" y="722348"/>
                  </a:lnTo>
                  <a:lnTo>
                    <a:pt x="899922" y="729500"/>
                  </a:lnTo>
                  <a:lnTo>
                    <a:pt x="905214" y="736652"/>
                  </a:lnTo>
                  <a:lnTo>
                    <a:pt x="910500" y="743804"/>
                  </a:lnTo>
                  <a:lnTo>
                    <a:pt x="915781" y="750956"/>
                  </a:lnTo>
                  <a:lnTo>
                    <a:pt x="921059" y="758108"/>
                  </a:lnTo>
                  <a:lnTo>
                    <a:pt x="926334" y="765259"/>
                  </a:lnTo>
                  <a:lnTo>
                    <a:pt x="931608" y="772411"/>
                  </a:lnTo>
                  <a:lnTo>
                    <a:pt x="936881" y="779563"/>
                  </a:lnTo>
                  <a:lnTo>
                    <a:pt x="942153" y="786715"/>
                  </a:lnTo>
                  <a:lnTo>
                    <a:pt x="947426" y="793867"/>
                  </a:lnTo>
                  <a:lnTo>
                    <a:pt x="952699" y="801019"/>
                  </a:lnTo>
                  <a:lnTo>
                    <a:pt x="957972" y="808171"/>
                  </a:lnTo>
                  <a:lnTo>
                    <a:pt x="963245" y="815323"/>
                  </a:lnTo>
                  <a:lnTo>
                    <a:pt x="968516" y="822475"/>
                  </a:lnTo>
                  <a:lnTo>
                    <a:pt x="973785" y="829627"/>
                  </a:lnTo>
                  <a:lnTo>
                    <a:pt x="979051" y="836779"/>
                  </a:lnTo>
                  <a:lnTo>
                    <a:pt x="984309" y="843931"/>
                  </a:lnTo>
                  <a:lnTo>
                    <a:pt x="989560" y="851083"/>
                  </a:lnTo>
                  <a:lnTo>
                    <a:pt x="994802" y="858235"/>
                  </a:lnTo>
                  <a:lnTo>
                    <a:pt x="1000030" y="865387"/>
                  </a:lnTo>
                  <a:lnTo>
                    <a:pt x="1005239" y="872539"/>
                  </a:lnTo>
                  <a:lnTo>
                    <a:pt x="1010431" y="879691"/>
                  </a:lnTo>
                  <a:lnTo>
                    <a:pt x="1015603" y="886843"/>
                  </a:lnTo>
                  <a:lnTo>
                    <a:pt x="1020736" y="893995"/>
                  </a:lnTo>
                  <a:lnTo>
                    <a:pt x="1025840" y="901147"/>
                  </a:lnTo>
                  <a:lnTo>
                    <a:pt x="1030915" y="908299"/>
                  </a:lnTo>
                  <a:lnTo>
                    <a:pt x="1035935" y="915451"/>
                  </a:lnTo>
                  <a:lnTo>
                    <a:pt x="1040907" y="922603"/>
                  </a:lnTo>
                  <a:lnTo>
                    <a:pt x="1045835" y="929755"/>
                  </a:lnTo>
                  <a:lnTo>
                    <a:pt x="1050700" y="936907"/>
                  </a:lnTo>
                  <a:lnTo>
                    <a:pt x="1055486" y="944059"/>
                  </a:lnTo>
                  <a:lnTo>
                    <a:pt x="1060210" y="951211"/>
                  </a:lnTo>
                  <a:lnTo>
                    <a:pt x="1064871" y="958362"/>
                  </a:lnTo>
                  <a:lnTo>
                    <a:pt x="1069411" y="965514"/>
                  </a:lnTo>
                  <a:lnTo>
                    <a:pt x="1073873" y="972666"/>
                  </a:lnTo>
                  <a:lnTo>
                    <a:pt x="1078254" y="979818"/>
                  </a:lnTo>
                  <a:lnTo>
                    <a:pt x="1082509" y="986970"/>
                  </a:lnTo>
                  <a:lnTo>
                    <a:pt x="1086645" y="994122"/>
                  </a:lnTo>
                  <a:lnTo>
                    <a:pt x="1090683" y="1001274"/>
                  </a:lnTo>
                  <a:lnTo>
                    <a:pt x="1094599" y="1008426"/>
                  </a:lnTo>
                  <a:lnTo>
                    <a:pt x="1098346" y="1015578"/>
                  </a:lnTo>
                  <a:lnTo>
                    <a:pt x="1101977" y="1022730"/>
                  </a:lnTo>
                  <a:lnTo>
                    <a:pt x="1105491" y="1029882"/>
                  </a:lnTo>
                  <a:lnTo>
                    <a:pt x="1108799" y="1037034"/>
                  </a:lnTo>
                  <a:lnTo>
                    <a:pt x="1111965" y="1044186"/>
                  </a:lnTo>
                  <a:lnTo>
                    <a:pt x="1114996" y="1051338"/>
                  </a:lnTo>
                  <a:lnTo>
                    <a:pt x="1117838" y="1058490"/>
                  </a:lnTo>
                  <a:lnTo>
                    <a:pt x="1120483" y="1065642"/>
                  </a:lnTo>
                  <a:lnTo>
                    <a:pt x="1122980" y="1072794"/>
                  </a:lnTo>
                  <a:lnTo>
                    <a:pt x="1125312" y="1079946"/>
                  </a:lnTo>
                  <a:lnTo>
                    <a:pt x="1127389" y="1087098"/>
                  </a:lnTo>
                  <a:lnTo>
                    <a:pt x="1129307" y="1094250"/>
                  </a:lnTo>
                  <a:lnTo>
                    <a:pt x="1131062" y="1101402"/>
                  </a:lnTo>
                  <a:lnTo>
                    <a:pt x="1132560" y="1108554"/>
                  </a:lnTo>
                  <a:lnTo>
                    <a:pt x="1133860" y="1115706"/>
                  </a:lnTo>
                  <a:lnTo>
                    <a:pt x="1134989" y="1122858"/>
                  </a:lnTo>
                  <a:lnTo>
                    <a:pt x="1135896" y="1130010"/>
                  </a:lnTo>
                  <a:lnTo>
                    <a:pt x="1136550" y="1137162"/>
                  </a:lnTo>
                  <a:lnTo>
                    <a:pt x="1137026" y="1144313"/>
                  </a:lnTo>
                  <a:lnTo>
                    <a:pt x="1137323" y="1151465"/>
                  </a:lnTo>
                  <a:lnTo>
                    <a:pt x="1137311" y="1158617"/>
                  </a:lnTo>
                  <a:lnTo>
                    <a:pt x="1137118" y="1165769"/>
                  </a:lnTo>
                  <a:lnTo>
                    <a:pt x="1136744" y="1172921"/>
                  </a:lnTo>
                  <a:lnTo>
                    <a:pt x="1136104" y="1180073"/>
                  </a:lnTo>
                  <a:lnTo>
                    <a:pt x="1135235" y="1187225"/>
                  </a:lnTo>
                  <a:lnTo>
                    <a:pt x="1134183" y="1194377"/>
                  </a:lnTo>
                  <a:lnTo>
                    <a:pt x="1132916" y="1201529"/>
                  </a:lnTo>
                  <a:lnTo>
                    <a:pt x="1131371" y="1208681"/>
                  </a:lnTo>
                  <a:lnTo>
                    <a:pt x="1129646" y="1215833"/>
                  </a:lnTo>
                  <a:lnTo>
                    <a:pt x="1127742" y="1222985"/>
                  </a:lnTo>
                  <a:lnTo>
                    <a:pt x="1125546" y="1230137"/>
                  </a:lnTo>
                  <a:lnTo>
                    <a:pt x="1123162" y="1237289"/>
                  </a:lnTo>
                  <a:lnTo>
                    <a:pt x="1120603" y="1244441"/>
                  </a:lnTo>
                  <a:lnTo>
                    <a:pt x="1117808" y="1251593"/>
                  </a:lnTo>
                  <a:lnTo>
                    <a:pt x="1114785" y="1258745"/>
                  </a:lnTo>
                  <a:lnTo>
                    <a:pt x="1111597" y="1265897"/>
                  </a:lnTo>
                  <a:lnTo>
                    <a:pt x="1108227" y="1273049"/>
                  </a:lnTo>
                  <a:lnTo>
                    <a:pt x="1104597" y="1280201"/>
                  </a:lnTo>
                  <a:lnTo>
                    <a:pt x="1100812" y="1287353"/>
                  </a:lnTo>
                  <a:lnTo>
                    <a:pt x="1096872" y="1294505"/>
                  </a:lnTo>
                  <a:lnTo>
                    <a:pt x="1092701" y="1301657"/>
                  </a:lnTo>
                  <a:lnTo>
                    <a:pt x="1088362" y="1308809"/>
                  </a:lnTo>
                  <a:lnTo>
                    <a:pt x="1083883" y="1315961"/>
                  </a:lnTo>
                  <a:lnTo>
                    <a:pt x="1079229" y="1323113"/>
                  </a:lnTo>
                  <a:lnTo>
                    <a:pt x="1074387" y="1330265"/>
                  </a:lnTo>
                  <a:lnTo>
                    <a:pt x="1069421" y="1337416"/>
                  </a:lnTo>
                  <a:lnTo>
                    <a:pt x="1064333" y="1344568"/>
                  </a:lnTo>
                  <a:lnTo>
                    <a:pt x="1059049" y="1351720"/>
                  </a:lnTo>
                  <a:lnTo>
                    <a:pt x="1053659" y="1358872"/>
                  </a:lnTo>
                  <a:lnTo>
                    <a:pt x="1048166" y="1366024"/>
                  </a:lnTo>
                  <a:lnTo>
                    <a:pt x="1042531" y="1373176"/>
                  </a:lnTo>
                  <a:lnTo>
                    <a:pt x="1036786" y="1380328"/>
                  </a:lnTo>
                  <a:lnTo>
                    <a:pt x="1030959" y="1387480"/>
                  </a:lnTo>
                  <a:lnTo>
                    <a:pt x="1025038" y="1394632"/>
                  </a:lnTo>
                  <a:lnTo>
                    <a:pt x="1019013" y="1401784"/>
                  </a:lnTo>
                  <a:lnTo>
                    <a:pt x="1012927" y="1408936"/>
                  </a:lnTo>
                  <a:lnTo>
                    <a:pt x="1006783" y="1416088"/>
                  </a:lnTo>
                  <a:lnTo>
                    <a:pt x="1000560" y="1423240"/>
                  </a:lnTo>
                  <a:lnTo>
                    <a:pt x="994294" y="1430392"/>
                  </a:lnTo>
                  <a:lnTo>
                    <a:pt x="987994" y="1437544"/>
                  </a:lnTo>
                  <a:lnTo>
                    <a:pt x="981654" y="1444696"/>
                  </a:lnTo>
                  <a:lnTo>
                    <a:pt x="975288" y="1451848"/>
                  </a:lnTo>
                  <a:lnTo>
                    <a:pt x="968910" y="1459000"/>
                  </a:lnTo>
                  <a:lnTo>
                    <a:pt x="962521" y="1466152"/>
                  </a:lnTo>
                  <a:lnTo>
                    <a:pt x="956132" y="1473304"/>
                  </a:lnTo>
                  <a:lnTo>
                    <a:pt x="949751" y="1480456"/>
                  </a:lnTo>
                  <a:lnTo>
                    <a:pt x="943380" y="1487608"/>
                  </a:lnTo>
                  <a:lnTo>
                    <a:pt x="937036" y="1494760"/>
                  </a:lnTo>
                  <a:lnTo>
                    <a:pt x="930722" y="1501912"/>
                  </a:lnTo>
                  <a:lnTo>
                    <a:pt x="924436" y="1509064"/>
                  </a:lnTo>
                  <a:lnTo>
                    <a:pt x="918193" y="1516216"/>
                  </a:lnTo>
                  <a:lnTo>
                    <a:pt x="912006" y="1523368"/>
                  </a:lnTo>
                  <a:lnTo>
                    <a:pt x="905864" y="1530519"/>
                  </a:lnTo>
                  <a:lnTo>
                    <a:pt x="899767" y="1537671"/>
                  </a:lnTo>
                  <a:lnTo>
                    <a:pt x="893758" y="1544823"/>
                  </a:lnTo>
                  <a:lnTo>
                    <a:pt x="887805" y="1551975"/>
                  </a:lnTo>
                  <a:lnTo>
                    <a:pt x="881910" y="1559127"/>
                  </a:lnTo>
                  <a:lnTo>
                    <a:pt x="876101" y="1566279"/>
                  </a:lnTo>
                  <a:lnTo>
                    <a:pt x="870372" y="1573431"/>
                  </a:lnTo>
                  <a:lnTo>
                    <a:pt x="864708" y="1580583"/>
                  </a:lnTo>
                  <a:lnTo>
                    <a:pt x="859122" y="1587735"/>
                  </a:lnTo>
                  <a:lnTo>
                    <a:pt x="853641" y="1594887"/>
                  </a:lnTo>
                  <a:lnTo>
                    <a:pt x="848228" y="1602039"/>
                  </a:lnTo>
                  <a:lnTo>
                    <a:pt x="842884" y="1609191"/>
                  </a:lnTo>
                  <a:lnTo>
                    <a:pt x="837655" y="1616343"/>
                  </a:lnTo>
                  <a:lnTo>
                    <a:pt x="832502" y="1623495"/>
                  </a:lnTo>
                  <a:lnTo>
                    <a:pt x="827420" y="1630647"/>
                  </a:lnTo>
                  <a:lnTo>
                    <a:pt x="822433" y="1637799"/>
                  </a:lnTo>
                  <a:lnTo>
                    <a:pt x="817540" y="1644951"/>
                  </a:lnTo>
                  <a:lnTo>
                    <a:pt x="812716" y="1652103"/>
                  </a:lnTo>
                  <a:lnTo>
                    <a:pt x="807968" y="1659255"/>
                  </a:lnTo>
                  <a:lnTo>
                    <a:pt x="803330" y="1666407"/>
                  </a:lnTo>
                  <a:lnTo>
                    <a:pt x="798760" y="1673559"/>
                  </a:lnTo>
                  <a:lnTo>
                    <a:pt x="794256" y="1680711"/>
                  </a:lnTo>
                  <a:lnTo>
                    <a:pt x="789854" y="1687863"/>
                  </a:lnTo>
                  <a:lnTo>
                    <a:pt x="785528" y="1695015"/>
                  </a:lnTo>
                  <a:lnTo>
                    <a:pt x="781267" y="1702167"/>
                  </a:lnTo>
                  <a:lnTo>
                    <a:pt x="777088" y="1709319"/>
                  </a:lnTo>
                  <a:lnTo>
                    <a:pt x="773002" y="1716470"/>
                  </a:lnTo>
                  <a:lnTo>
                    <a:pt x="768980" y="1723622"/>
                  </a:lnTo>
                  <a:lnTo>
                    <a:pt x="765021" y="1730774"/>
                  </a:lnTo>
                  <a:lnTo>
                    <a:pt x="761172" y="1737926"/>
                  </a:lnTo>
                  <a:lnTo>
                    <a:pt x="757388" y="1745078"/>
                  </a:lnTo>
                  <a:lnTo>
                    <a:pt x="753669" y="1752230"/>
                  </a:lnTo>
                  <a:lnTo>
                    <a:pt x="750046" y="1759382"/>
                  </a:lnTo>
                  <a:lnTo>
                    <a:pt x="746508" y="1766534"/>
                  </a:lnTo>
                  <a:lnTo>
                    <a:pt x="743038" y="1773686"/>
                  </a:lnTo>
                  <a:lnTo>
                    <a:pt x="739651" y="1780838"/>
                  </a:lnTo>
                  <a:lnTo>
                    <a:pt x="736374" y="1787990"/>
                  </a:lnTo>
                  <a:lnTo>
                    <a:pt x="733171" y="1795142"/>
                  </a:lnTo>
                  <a:lnTo>
                    <a:pt x="730043" y="1802294"/>
                  </a:lnTo>
                  <a:lnTo>
                    <a:pt x="727043" y="1809446"/>
                  </a:lnTo>
                  <a:lnTo>
                    <a:pt x="724131" y="1816598"/>
                  </a:lnTo>
                  <a:lnTo>
                    <a:pt x="721303" y="1823750"/>
                  </a:lnTo>
                  <a:lnTo>
                    <a:pt x="718591" y="1830902"/>
                  </a:lnTo>
                  <a:lnTo>
                    <a:pt x="716001" y="1838054"/>
                  </a:lnTo>
                  <a:lnTo>
                    <a:pt x="713504" y="1845206"/>
                  </a:lnTo>
                  <a:lnTo>
                    <a:pt x="711108" y="1852358"/>
                  </a:lnTo>
                  <a:lnTo>
                    <a:pt x="708873" y="1859510"/>
                  </a:lnTo>
                  <a:lnTo>
                    <a:pt x="706739" y="1866662"/>
                  </a:lnTo>
                  <a:lnTo>
                    <a:pt x="704709" y="1873814"/>
                  </a:lnTo>
                  <a:lnTo>
                    <a:pt x="702842" y="1880966"/>
                  </a:lnTo>
                  <a:lnTo>
                    <a:pt x="701104" y="1888118"/>
                  </a:lnTo>
                  <a:lnTo>
                    <a:pt x="699477" y="1895270"/>
                  </a:lnTo>
                  <a:lnTo>
                    <a:pt x="697994" y="1902422"/>
                  </a:lnTo>
                  <a:lnTo>
                    <a:pt x="696680" y="1909573"/>
                  </a:lnTo>
                  <a:lnTo>
                    <a:pt x="695482" y="1916725"/>
                  </a:lnTo>
                  <a:lnTo>
                    <a:pt x="694402" y="1923877"/>
                  </a:lnTo>
                  <a:lnTo>
                    <a:pt x="693528" y="1931029"/>
                  </a:lnTo>
                  <a:lnTo>
                    <a:pt x="692775" y="1938181"/>
                  </a:lnTo>
                  <a:lnTo>
                    <a:pt x="692141" y="1945333"/>
                  </a:lnTo>
                  <a:lnTo>
                    <a:pt x="691682" y="1952485"/>
                  </a:lnTo>
                  <a:lnTo>
                    <a:pt x="691375" y="1959637"/>
                  </a:lnTo>
                  <a:lnTo>
                    <a:pt x="691186" y="1966789"/>
                  </a:lnTo>
                  <a:lnTo>
                    <a:pt x="691136" y="1973941"/>
                  </a:lnTo>
                  <a:lnTo>
                    <a:pt x="691264" y="1981093"/>
                  </a:lnTo>
                  <a:lnTo>
                    <a:pt x="691503" y="1988245"/>
                  </a:lnTo>
                  <a:lnTo>
                    <a:pt x="691854" y="1995397"/>
                  </a:lnTo>
                  <a:lnTo>
                    <a:pt x="692379" y="2002549"/>
                  </a:lnTo>
                  <a:lnTo>
                    <a:pt x="693014" y="2009701"/>
                  </a:lnTo>
                  <a:lnTo>
                    <a:pt x="693749" y="2016853"/>
                  </a:lnTo>
                  <a:lnTo>
                    <a:pt x="694614" y="2024005"/>
                  </a:lnTo>
                  <a:lnTo>
                    <a:pt x="695599" y="2031157"/>
                  </a:lnTo>
                  <a:lnTo>
                    <a:pt x="696667" y="2038309"/>
                  </a:lnTo>
                  <a:lnTo>
                    <a:pt x="697822" y="2045461"/>
                  </a:lnTo>
                  <a:lnTo>
                    <a:pt x="699094" y="2052613"/>
                  </a:lnTo>
                  <a:lnTo>
                    <a:pt x="700431" y="2059765"/>
                  </a:lnTo>
                  <a:lnTo>
                    <a:pt x="701827" y="2066917"/>
                  </a:lnTo>
                  <a:lnTo>
                    <a:pt x="703306" y="2074069"/>
                  </a:lnTo>
                  <a:lnTo>
                    <a:pt x="704835" y="2081221"/>
                  </a:lnTo>
                  <a:lnTo>
                    <a:pt x="706403" y="2088373"/>
                  </a:lnTo>
                  <a:lnTo>
                    <a:pt x="708012" y="2095524"/>
                  </a:lnTo>
                  <a:lnTo>
                    <a:pt x="709652" y="2102676"/>
                  </a:lnTo>
                  <a:lnTo>
                    <a:pt x="711307" y="2109828"/>
                  </a:lnTo>
                  <a:lnTo>
                    <a:pt x="712973" y="2116980"/>
                  </a:lnTo>
                  <a:lnTo>
                    <a:pt x="714640" y="2124132"/>
                  </a:lnTo>
                  <a:lnTo>
                    <a:pt x="716296" y="2131284"/>
                  </a:lnTo>
                  <a:lnTo>
                    <a:pt x="717940" y="2138436"/>
                  </a:lnTo>
                  <a:lnTo>
                    <a:pt x="719554" y="2145588"/>
                  </a:lnTo>
                  <a:lnTo>
                    <a:pt x="721129" y="2152740"/>
                  </a:lnTo>
                  <a:lnTo>
                    <a:pt x="722669" y="2159892"/>
                  </a:lnTo>
                  <a:lnTo>
                    <a:pt x="724161" y="2167044"/>
                  </a:lnTo>
                  <a:lnTo>
                    <a:pt x="725577" y="2174196"/>
                  </a:lnTo>
                  <a:lnTo>
                    <a:pt x="726936" y="2181348"/>
                  </a:lnTo>
                  <a:lnTo>
                    <a:pt x="728236" y="2188500"/>
                  </a:lnTo>
                  <a:lnTo>
                    <a:pt x="729430" y="2195652"/>
                  </a:lnTo>
                  <a:lnTo>
                    <a:pt x="730542" y="2202804"/>
                  </a:lnTo>
                  <a:lnTo>
                    <a:pt x="731580" y="2209956"/>
                  </a:lnTo>
                  <a:lnTo>
                    <a:pt x="732508" y="2217108"/>
                  </a:lnTo>
                  <a:lnTo>
                    <a:pt x="733320" y="2224260"/>
                  </a:lnTo>
                  <a:lnTo>
                    <a:pt x="734043" y="2231412"/>
                  </a:lnTo>
                  <a:lnTo>
                    <a:pt x="734668" y="2238564"/>
                  </a:lnTo>
                  <a:lnTo>
                    <a:pt x="735136" y="2245716"/>
                  </a:lnTo>
                  <a:lnTo>
                    <a:pt x="735507" y="2252868"/>
                  </a:lnTo>
                  <a:lnTo>
                    <a:pt x="735779" y="2260020"/>
                  </a:lnTo>
                  <a:lnTo>
                    <a:pt x="735895" y="2267172"/>
                  </a:lnTo>
                  <a:lnTo>
                    <a:pt x="735890" y="2274324"/>
                  </a:lnTo>
                  <a:lnTo>
                    <a:pt x="735781" y="2281476"/>
                  </a:lnTo>
                  <a:lnTo>
                    <a:pt x="735541" y="2288627"/>
                  </a:lnTo>
                  <a:lnTo>
                    <a:pt x="735148" y="2295779"/>
                  </a:lnTo>
                  <a:lnTo>
                    <a:pt x="734651" y="2302931"/>
                  </a:lnTo>
                  <a:lnTo>
                    <a:pt x="734051" y="2310083"/>
                  </a:lnTo>
                  <a:lnTo>
                    <a:pt x="733273" y="2317235"/>
                  </a:lnTo>
                  <a:lnTo>
                    <a:pt x="732394" y="2324387"/>
                  </a:lnTo>
                  <a:lnTo>
                    <a:pt x="731414" y="2331539"/>
                  </a:lnTo>
                  <a:lnTo>
                    <a:pt x="730290" y="2338691"/>
                  </a:lnTo>
                  <a:lnTo>
                    <a:pt x="729044" y="2345843"/>
                  </a:lnTo>
                  <a:lnTo>
                    <a:pt x="727703" y="2352995"/>
                  </a:lnTo>
                  <a:lnTo>
                    <a:pt x="726252" y="2360147"/>
                  </a:lnTo>
                  <a:lnTo>
                    <a:pt x="724663" y="2367299"/>
                  </a:lnTo>
                  <a:lnTo>
                    <a:pt x="722988" y="2374451"/>
                  </a:lnTo>
                  <a:lnTo>
                    <a:pt x="721228" y="2381603"/>
                  </a:lnTo>
                  <a:lnTo>
                    <a:pt x="719337" y="2388755"/>
                  </a:lnTo>
                  <a:lnTo>
                    <a:pt x="717362" y="2395907"/>
                  </a:lnTo>
                  <a:lnTo>
                    <a:pt x="715312" y="2403059"/>
                  </a:lnTo>
                  <a:lnTo>
                    <a:pt x="713166" y="2410211"/>
                  </a:lnTo>
                  <a:lnTo>
                    <a:pt x="710930" y="2417363"/>
                  </a:lnTo>
                  <a:lnTo>
                    <a:pt x="708632" y="2424515"/>
                  </a:lnTo>
                  <a:lnTo>
                    <a:pt x="706269" y="2431667"/>
                  </a:lnTo>
                  <a:lnTo>
                    <a:pt x="703815" y="2438819"/>
                  </a:lnTo>
                  <a:lnTo>
                    <a:pt x="701312" y="2445971"/>
                  </a:lnTo>
                  <a:lnTo>
                    <a:pt x="698761" y="2453123"/>
                  </a:lnTo>
                  <a:lnTo>
                    <a:pt x="696143" y="2460275"/>
                  </a:lnTo>
                  <a:lnTo>
                    <a:pt x="693481" y="2467427"/>
                  </a:lnTo>
                  <a:lnTo>
                    <a:pt x="690785" y="2474579"/>
                  </a:lnTo>
                  <a:lnTo>
                    <a:pt x="688050" y="2481730"/>
                  </a:lnTo>
                  <a:lnTo>
                    <a:pt x="685277" y="2488882"/>
                  </a:lnTo>
                  <a:lnTo>
                    <a:pt x="682483" y="2496034"/>
                  </a:lnTo>
                  <a:lnTo>
                    <a:pt x="679670" y="2503186"/>
                  </a:lnTo>
                  <a:lnTo>
                    <a:pt x="676835" y="2510338"/>
                  </a:lnTo>
                  <a:lnTo>
                    <a:pt x="673992" y="2517490"/>
                  </a:lnTo>
                  <a:lnTo>
                    <a:pt x="671143" y="2524642"/>
                  </a:lnTo>
                  <a:lnTo>
                    <a:pt x="668292" y="2531794"/>
                  </a:lnTo>
                  <a:lnTo>
                    <a:pt x="665447" y="2538946"/>
                  </a:lnTo>
                  <a:lnTo>
                    <a:pt x="662609" y="2546098"/>
                  </a:lnTo>
                  <a:lnTo>
                    <a:pt x="659782" y="2553250"/>
                  </a:lnTo>
                  <a:lnTo>
                    <a:pt x="656980" y="2560402"/>
                  </a:lnTo>
                  <a:lnTo>
                    <a:pt x="654198" y="2567554"/>
                  </a:lnTo>
                  <a:lnTo>
                    <a:pt x="651437" y="2574706"/>
                  </a:lnTo>
                  <a:lnTo>
                    <a:pt x="648718" y="2581858"/>
                  </a:lnTo>
                  <a:lnTo>
                    <a:pt x="646034" y="2589010"/>
                  </a:lnTo>
                  <a:lnTo>
                    <a:pt x="643383" y="2596162"/>
                  </a:lnTo>
                  <a:lnTo>
                    <a:pt x="640780" y="2603314"/>
                  </a:lnTo>
                  <a:lnTo>
                    <a:pt x="638233" y="2610466"/>
                  </a:lnTo>
                  <a:lnTo>
                    <a:pt x="635730" y="2617618"/>
                  </a:lnTo>
                  <a:lnTo>
                    <a:pt x="633274" y="2624770"/>
                  </a:lnTo>
                  <a:lnTo>
                    <a:pt x="630900" y="2631922"/>
                  </a:lnTo>
                  <a:lnTo>
                    <a:pt x="628577" y="2639074"/>
                  </a:lnTo>
                  <a:lnTo>
                    <a:pt x="626308" y="2646226"/>
                  </a:lnTo>
                  <a:lnTo>
                    <a:pt x="624125" y="2653378"/>
                  </a:lnTo>
                  <a:lnTo>
                    <a:pt x="622012" y="2660530"/>
                  </a:lnTo>
                  <a:lnTo>
                    <a:pt x="619959" y="2667681"/>
                  </a:lnTo>
                  <a:lnTo>
                    <a:pt x="617985" y="2674833"/>
                  </a:lnTo>
                  <a:lnTo>
                    <a:pt x="616105" y="2681985"/>
                  </a:lnTo>
                  <a:lnTo>
                    <a:pt x="614290" y="2689137"/>
                  </a:lnTo>
                  <a:lnTo>
                    <a:pt x="612542" y="2696289"/>
                  </a:lnTo>
                  <a:lnTo>
                    <a:pt x="610910" y="2703441"/>
                  </a:lnTo>
                  <a:lnTo>
                    <a:pt x="609347" y="2710593"/>
                  </a:lnTo>
                  <a:lnTo>
                    <a:pt x="607854" y="2717745"/>
                  </a:lnTo>
                  <a:lnTo>
                    <a:pt x="606462" y="2724897"/>
                  </a:lnTo>
                  <a:lnTo>
                    <a:pt x="605160" y="2732049"/>
                  </a:lnTo>
                  <a:lnTo>
                    <a:pt x="603929" y="2739201"/>
                  </a:lnTo>
                  <a:lnTo>
                    <a:pt x="602779" y="2746353"/>
                  </a:lnTo>
                  <a:lnTo>
                    <a:pt x="601739" y="2753505"/>
                  </a:lnTo>
                  <a:lnTo>
                    <a:pt x="600768" y="2760657"/>
                  </a:lnTo>
                  <a:lnTo>
                    <a:pt x="599865" y="2767809"/>
                  </a:lnTo>
                  <a:lnTo>
                    <a:pt x="599073" y="2774961"/>
                  </a:lnTo>
                  <a:lnTo>
                    <a:pt x="598355" y="2782113"/>
                  </a:lnTo>
                  <a:lnTo>
                    <a:pt x="597702" y="2789265"/>
                  </a:lnTo>
                  <a:lnTo>
                    <a:pt x="597136" y="2796417"/>
                  </a:lnTo>
                  <a:lnTo>
                    <a:pt x="596655" y="2803569"/>
                  </a:lnTo>
                  <a:lnTo>
                    <a:pt x="596235" y="2810721"/>
                  </a:lnTo>
                  <a:lnTo>
                    <a:pt x="595879" y="2817873"/>
                  </a:lnTo>
                  <a:lnTo>
                    <a:pt x="595616" y="2825025"/>
                  </a:lnTo>
                  <a:lnTo>
                    <a:pt x="595407" y="2832177"/>
                  </a:lnTo>
                  <a:lnTo>
                    <a:pt x="595251" y="2839329"/>
                  </a:lnTo>
                  <a:lnTo>
                    <a:pt x="595170" y="2846481"/>
                  </a:lnTo>
                  <a:lnTo>
                    <a:pt x="595145" y="2853633"/>
                  </a:lnTo>
                  <a:lnTo>
                    <a:pt x="595164" y="2860784"/>
                  </a:lnTo>
                  <a:lnTo>
                    <a:pt x="595236" y="2867936"/>
                  </a:lnTo>
                  <a:lnTo>
                    <a:pt x="595363" y="2875088"/>
                  </a:lnTo>
                  <a:lnTo>
                    <a:pt x="595525" y="2882240"/>
                  </a:lnTo>
                  <a:lnTo>
                    <a:pt x="595720" y="2889392"/>
                  </a:lnTo>
                  <a:lnTo>
                    <a:pt x="595965" y="2896544"/>
                  </a:lnTo>
                  <a:lnTo>
                    <a:pt x="596234" y="2903696"/>
                  </a:lnTo>
                  <a:lnTo>
                    <a:pt x="596527" y="2910848"/>
                  </a:lnTo>
                  <a:lnTo>
                    <a:pt x="596848" y="2918000"/>
                  </a:lnTo>
                  <a:lnTo>
                    <a:pt x="597189" y="2925152"/>
                  </a:lnTo>
                  <a:lnTo>
                    <a:pt x="597542" y="2932304"/>
                  </a:lnTo>
                  <a:lnTo>
                    <a:pt x="597908" y="2939456"/>
                  </a:lnTo>
                  <a:lnTo>
                    <a:pt x="598283" y="2946608"/>
                  </a:lnTo>
                  <a:lnTo>
                    <a:pt x="598661" y="2953760"/>
                  </a:lnTo>
                  <a:lnTo>
                    <a:pt x="599039" y="2960912"/>
                  </a:lnTo>
                  <a:lnTo>
                    <a:pt x="599413" y="2968064"/>
                  </a:lnTo>
                  <a:lnTo>
                    <a:pt x="599779" y="2975216"/>
                  </a:lnTo>
                  <a:lnTo>
                    <a:pt x="600137" y="2982368"/>
                  </a:lnTo>
                  <a:lnTo>
                    <a:pt x="600480" y="2989520"/>
                  </a:lnTo>
                  <a:lnTo>
                    <a:pt x="600804" y="2996672"/>
                  </a:lnTo>
                  <a:lnTo>
                    <a:pt x="601110" y="3003824"/>
                  </a:lnTo>
                  <a:lnTo>
                    <a:pt x="601397" y="3010976"/>
                  </a:lnTo>
                  <a:lnTo>
                    <a:pt x="601648" y="3018128"/>
                  </a:lnTo>
                  <a:lnTo>
                    <a:pt x="601876" y="3025280"/>
                  </a:lnTo>
                  <a:lnTo>
                    <a:pt x="602080" y="3032432"/>
                  </a:lnTo>
                  <a:lnTo>
                    <a:pt x="602243" y="3039584"/>
                  </a:lnTo>
                  <a:lnTo>
                    <a:pt x="602371" y="3046736"/>
                  </a:lnTo>
                  <a:lnTo>
                    <a:pt x="602470" y="3053887"/>
                  </a:lnTo>
                  <a:lnTo>
                    <a:pt x="602531" y="3061039"/>
                  </a:lnTo>
                  <a:lnTo>
                    <a:pt x="602545" y="3068191"/>
                  </a:lnTo>
                  <a:lnTo>
                    <a:pt x="602526" y="3075343"/>
                  </a:lnTo>
                  <a:lnTo>
                    <a:pt x="602474" y="3082495"/>
                  </a:lnTo>
                  <a:lnTo>
                    <a:pt x="602365" y="3089647"/>
                  </a:lnTo>
                  <a:lnTo>
                    <a:pt x="602222" y="3096799"/>
                  </a:lnTo>
                  <a:lnTo>
                    <a:pt x="602045" y="3103951"/>
                  </a:lnTo>
                  <a:lnTo>
                    <a:pt x="601820" y="3111103"/>
                  </a:lnTo>
                  <a:lnTo>
                    <a:pt x="601552" y="3118255"/>
                  </a:lnTo>
                  <a:lnTo>
                    <a:pt x="601252" y="3125407"/>
                  </a:lnTo>
                  <a:lnTo>
                    <a:pt x="600914" y="3132559"/>
                  </a:lnTo>
                  <a:lnTo>
                    <a:pt x="600527" y="3139711"/>
                  </a:lnTo>
                  <a:lnTo>
                    <a:pt x="600110" y="3146863"/>
                  </a:lnTo>
                  <a:lnTo>
                    <a:pt x="599663" y="3154015"/>
                  </a:lnTo>
                  <a:lnTo>
                    <a:pt x="599172" y="3161167"/>
                  </a:lnTo>
                  <a:lnTo>
                    <a:pt x="598651" y="3168319"/>
                  </a:lnTo>
                  <a:lnTo>
                    <a:pt x="598105" y="3175471"/>
                  </a:lnTo>
                  <a:lnTo>
                    <a:pt x="597527" y="3182623"/>
                  </a:lnTo>
                  <a:lnTo>
                    <a:pt x="596919" y="3189775"/>
                  </a:lnTo>
                  <a:lnTo>
                    <a:pt x="596290" y="3196927"/>
                  </a:lnTo>
                  <a:lnTo>
                    <a:pt x="595642" y="3204079"/>
                  </a:lnTo>
                  <a:lnTo>
                    <a:pt x="594965" y="3211231"/>
                  </a:lnTo>
                  <a:lnTo>
                    <a:pt x="594275" y="3218383"/>
                  </a:lnTo>
                  <a:lnTo>
                    <a:pt x="593571" y="3225535"/>
                  </a:lnTo>
                  <a:lnTo>
                    <a:pt x="592850" y="3232687"/>
                  </a:lnTo>
                  <a:lnTo>
                    <a:pt x="592119" y="3239838"/>
                  </a:lnTo>
                  <a:lnTo>
                    <a:pt x="591380" y="3246990"/>
                  </a:lnTo>
                  <a:lnTo>
                    <a:pt x="590633" y="3254142"/>
                  </a:lnTo>
                  <a:lnTo>
                    <a:pt x="589881" y="3261294"/>
                  </a:lnTo>
                  <a:lnTo>
                    <a:pt x="589128" y="3268446"/>
                  </a:lnTo>
                  <a:lnTo>
                    <a:pt x="588374" y="3275598"/>
                  </a:lnTo>
                  <a:lnTo>
                    <a:pt x="587622" y="3282750"/>
                  </a:lnTo>
                  <a:lnTo>
                    <a:pt x="586874" y="3289902"/>
                  </a:lnTo>
                  <a:lnTo>
                    <a:pt x="586131" y="3297054"/>
                  </a:lnTo>
                  <a:lnTo>
                    <a:pt x="585395" y="3304206"/>
                  </a:lnTo>
                  <a:lnTo>
                    <a:pt x="584670" y="3311358"/>
                  </a:lnTo>
                  <a:lnTo>
                    <a:pt x="583953" y="3318510"/>
                  </a:lnTo>
                  <a:lnTo>
                    <a:pt x="583247" y="3325662"/>
                  </a:lnTo>
                  <a:lnTo>
                    <a:pt x="582559" y="3332814"/>
                  </a:lnTo>
                  <a:lnTo>
                    <a:pt x="581883" y="3339966"/>
                  </a:lnTo>
                  <a:lnTo>
                    <a:pt x="581219" y="3347118"/>
                  </a:lnTo>
                  <a:lnTo>
                    <a:pt x="580577" y="3354270"/>
                  </a:lnTo>
                  <a:lnTo>
                    <a:pt x="579952" y="3361422"/>
                  </a:lnTo>
                  <a:lnTo>
                    <a:pt x="579341" y="3368574"/>
                  </a:lnTo>
                  <a:lnTo>
                    <a:pt x="578752" y="3375726"/>
                  </a:lnTo>
                  <a:lnTo>
                    <a:pt x="578184" y="3382878"/>
                  </a:lnTo>
                  <a:lnTo>
                    <a:pt x="577633" y="3390030"/>
                  </a:lnTo>
                  <a:lnTo>
                    <a:pt x="577099" y="3397182"/>
                  </a:lnTo>
                  <a:lnTo>
                    <a:pt x="576594" y="3404334"/>
                  </a:lnTo>
                  <a:lnTo>
                    <a:pt x="576105" y="3411486"/>
                  </a:lnTo>
                  <a:lnTo>
                    <a:pt x="575633" y="3418638"/>
                  </a:lnTo>
                  <a:lnTo>
                    <a:pt x="575187" y="3425790"/>
                  </a:lnTo>
                  <a:lnTo>
                    <a:pt x="574761" y="3432941"/>
                  </a:lnTo>
                  <a:lnTo>
                    <a:pt x="574351" y="3440093"/>
                  </a:lnTo>
                  <a:lnTo>
                    <a:pt x="573962" y="3447245"/>
                  </a:lnTo>
                  <a:lnTo>
                    <a:pt x="573597" y="3454397"/>
                  </a:lnTo>
                  <a:lnTo>
                    <a:pt x="573248" y="3461549"/>
                  </a:lnTo>
                  <a:lnTo>
                    <a:pt x="572914" y="3468701"/>
                  </a:lnTo>
                  <a:lnTo>
                    <a:pt x="572606" y="3475853"/>
                  </a:lnTo>
                  <a:lnTo>
                    <a:pt x="572313" y="3483005"/>
                  </a:lnTo>
                  <a:lnTo>
                    <a:pt x="572034" y="3490157"/>
                  </a:lnTo>
                  <a:lnTo>
                    <a:pt x="571774" y="3497309"/>
                  </a:lnTo>
                  <a:lnTo>
                    <a:pt x="571532" y="3504461"/>
                  </a:lnTo>
                  <a:lnTo>
                    <a:pt x="571302" y="3511613"/>
                  </a:lnTo>
                  <a:lnTo>
                    <a:pt x="571087" y="3518765"/>
                  </a:lnTo>
                  <a:lnTo>
                    <a:pt x="570890" y="3525917"/>
                  </a:lnTo>
                  <a:lnTo>
                    <a:pt x="570704" y="3533069"/>
                  </a:lnTo>
                  <a:lnTo>
                    <a:pt x="570529" y="3540221"/>
                  </a:lnTo>
                  <a:lnTo>
                    <a:pt x="570370" y="3547373"/>
                  </a:lnTo>
                  <a:lnTo>
                    <a:pt x="570222" y="3554525"/>
                  </a:lnTo>
                  <a:lnTo>
                    <a:pt x="570083" y="3561677"/>
                  </a:lnTo>
                  <a:lnTo>
                    <a:pt x="569955" y="3568829"/>
                  </a:lnTo>
                  <a:lnTo>
                    <a:pt x="569839" y="3575981"/>
                  </a:lnTo>
                  <a:lnTo>
                    <a:pt x="569730" y="3583133"/>
                  </a:lnTo>
                  <a:lnTo>
                    <a:pt x="569628" y="3590285"/>
                  </a:lnTo>
                  <a:lnTo>
                    <a:pt x="569538" y="3597437"/>
                  </a:lnTo>
                  <a:lnTo>
                    <a:pt x="569454" y="3604589"/>
                  </a:lnTo>
                  <a:lnTo>
                    <a:pt x="569376" y="3611741"/>
                  </a:lnTo>
                  <a:lnTo>
                    <a:pt x="569306" y="3618893"/>
                  </a:lnTo>
                  <a:lnTo>
                    <a:pt x="569242" y="3626044"/>
                  </a:lnTo>
                  <a:lnTo>
                    <a:pt x="569183" y="3633196"/>
                  </a:lnTo>
                  <a:lnTo>
                    <a:pt x="569130" y="3640348"/>
                  </a:lnTo>
                  <a:lnTo>
                    <a:pt x="569082" y="3647500"/>
                  </a:lnTo>
                  <a:lnTo>
                    <a:pt x="569038" y="3654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5765031" y="1798639"/>
              <a:ext cx="1244004" cy="3652935"/>
            </a:xfrm>
            <a:custGeom>
              <a:avLst/>
              <a:gdLst/>
              <a:ahLst/>
              <a:cxnLst/>
              <a:rect l="0" t="0" r="0" b="0"/>
              <a:pathLst>
                <a:path w="1244004" h="3652935">
                  <a:moveTo>
                    <a:pt x="621950" y="3652935"/>
                  </a:moveTo>
                  <a:lnTo>
                    <a:pt x="621939" y="3645787"/>
                  </a:lnTo>
                  <a:lnTo>
                    <a:pt x="621927" y="3638638"/>
                  </a:lnTo>
                  <a:lnTo>
                    <a:pt x="621911" y="3631489"/>
                  </a:lnTo>
                  <a:lnTo>
                    <a:pt x="621893" y="3624341"/>
                  </a:lnTo>
                  <a:lnTo>
                    <a:pt x="621872" y="3617192"/>
                  </a:lnTo>
                  <a:lnTo>
                    <a:pt x="621848" y="3610044"/>
                  </a:lnTo>
                  <a:lnTo>
                    <a:pt x="621821" y="3602895"/>
                  </a:lnTo>
                  <a:lnTo>
                    <a:pt x="621789" y="3595746"/>
                  </a:lnTo>
                  <a:lnTo>
                    <a:pt x="621752" y="3588598"/>
                  </a:lnTo>
                  <a:lnTo>
                    <a:pt x="621710" y="3581449"/>
                  </a:lnTo>
                  <a:lnTo>
                    <a:pt x="621663" y="3574301"/>
                  </a:lnTo>
                  <a:lnTo>
                    <a:pt x="621610" y="3567152"/>
                  </a:lnTo>
                  <a:lnTo>
                    <a:pt x="621551" y="3560003"/>
                  </a:lnTo>
                  <a:lnTo>
                    <a:pt x="621483" y="3552855"/>
                  </a:lnTo>
                  <a:lnTo>
                    <a:pt x="621409" y="3545706"/>
                  </a:lnTo>
                  <a:lnTo>
                    <a:pt x="621327" y="3538558"/>
                  </a:lnTo>
                  <a:lnTo>
                    <a:pt x="621238" y="3531409"/>
                  </a:lnTo>
                  <a:lnTo>
                    <a:pt x="621141" y="3524260"/>
                  </a:lnTo>
                  <a:lnTo>
                    <a:pt x="621034" y="3517112"/>
                  </a:lnTo>
                  <a:lnTo>
                    <a:pt x="620919" y="3509963"/>
                  </a:lnTo>
                  <a:lnTo>
                    <a:pt x="620795" y="3502815"/>
                  </a:lnTo>
                  <a:lnTo>
                    <a:pt x="620664" y="3495666"/>
                  </a:lnTo>
                  <a:lnTo>
                    <a:pt x="620525" y="3488517"/>
                  </a:lnTo>
                  <a:lnTo>
                    <a:pt x="620376" y="3481369"/>
                  </a:lnTo>
                  <a:lnTo>
                    <a:pt x="620221" y="3474220"/>
                  </a:lnTo>
                  <a:lnTo>
                    <a:pt x="620059" y="3467072"/>
                  </a:lnTo>
                  <a:lnTo>
                    <a:pt x="619892" y="3459923"/>
                  </a:lnTo>
                  <a:lnTo>
                    <a:pt x="619721" y="3452774"/>
                  </a:lnTo>
                  <a:lnTo>
                    <a:pt x="619545" y="3445626"/>
                  </a:lnTo>
                  <a:lnTo>
                    <a:pt x="619367" y="3438477"/>
                  </a:lnTo>
                  <a:lnTo>
                    <a:pt x="619189" y="3431328"/>
                  </a:lnTo>
                  <a:lnTo>
                    <a:pt x="619010" y="3424180"/>
                  </a:lnTo>
                  <a:lnTo>
                    <a:pt x="618834" y="3417031"/>
                  </a:lnTo>
                  <a:lnTo>
                    <a:pt x="618661" y="3409883"/>
                  </a:lnTo>
                  <a:lnTo>
                    <a:pt x="618495" y="3402734"/>
                  </a:lnTo>
                  <a:lnTo>
                    <a:pt x="618336" y="3395585"/>
                  </a:lnTo>
                  <a:lnTo>
                    <a:pt x="618185" y="3388437"/>
                  </a:lnTo>
                  <a:lnTo>
                    <a:pt x="618044" y="3381288"/>
                  </a:lnTo>
                  <a:lnTo>
                    <a:pt x="617915" y="3374140"/>
                  </a:lnTo>
                  <a:lnTo>
                    <a:pt x="617802" y="3366991"/>
                  </a:lnTo>
                  <a:lnTo>
                    <a:pt x="617703" y="3359842"/>
                  </a:lnTo>
                  <a:lnTo>
                    <a:pt x="617620" y="3352694"/>
                  </a:lnTo>
                  <a:lnTo>
                    <a:pt x="617553" y="3345545"/>
                  </a:lnTo>
                  <a:lnTo>
                    <a:pt x="617503" y="3338397"/>
                  </a:lnTo>
                  <a:lnTo>
                    <a:pt x="617476" y="3331248"/>
                  </a:lnTo>
                  <a:lnTo>
                    <a:pt x="617467" y="3324099"/>
                  </a:lnTo>
                  <a:lnTo>
                    <a:pt x="617475" y="3316951"/>
                  </a:lnTo>
                  <a:lnTo>
                    <a:pt x="617502" y="3309802"/>
                  </a:lnTo>
                  <a:lnTo>
                    <a:pt x="617546" y="3302654"/>
                  </a:lnTo>
                  <a:lnTo>
                    <a:pt x="617612" y="3295505"/>
                  </a:lnTo>
                  <a:lnTo>
                    <a:pt x="617694" y="3288356"/>
                  </a:lnTo>
                  <a:lnTo>
                    <a:pt x="617792" y="3281208"/>
                  </a:lnTo>
                  <a:lnTo>
                    <a:pt x="617903" y="3274059"/>
                  </a:lnTo>
                  <a:lnTo>
                    <a:pt x="618027" y="3266911"/>
                  </a:lnTo>
                  <a:lnTo>
                    <a:pt x="618166" y="3259762"/>
                  </a:lnTo>
                  <a:lnTo>
                    <a:pt x="618314" y="3252613"/>
                  </a:lnTo>
                  <a:lnTo>
                    <a:pt x="618470" y="3245465"/>
                  </a:lnTo>
                  <a:lnTo>
                    <a:pt x="618632" y="3238316"/>
                  </a:lnTo>
                  <a:lnTo>
                    <a:pt x="618799" y="3231168"/>
                  </a:lnTo>
                  <a:lnTo>
                    <a:pt x="618969" y="3224019"/>
                  </a:lnTo>
                  <a:lnTo>
                    <a:pt x="619140" y="3216870"/>
                  </a:lnTo>
                  <a:lnTo>
                    <a:pt x="619310" y="3209722"/>
                  </a:lnTo>
                  <a:lnTo>
                    <a:pt x="619477" y="3202573"/>
                  </a:lnTo>
                  <a:lnTo>
                    <a:pt x="619641" y="3195425"/>
                  </a:lnTo>
                  <a:lnTo>
                    <a:pt x="619798" y="3188276"/>
                  </a:lnTo>
                  <a:lnTo>
                    <a:pt x="619947" y="3181127"/>
                  </a:lnTo>
                  <a:lnTo>
                    <a:pt x="620088" y="3173979"/>
                  </a:lnTo>
                  <a:lnTo>
                    <a:pt x="620218" y="3166830"/>
                  </a:lnTo>
                  <a:lnTo>
                    <a:pt x="620338" y="3159682"/>
                  </a:lnTo>
                  <a:lnTo>
                    <a:pt x="620445" y="3152533"/>
                  </a:lnTo>
                  <a:lnTo>
                    <a:pt x="620537" y="3145384"/>
                  </a:lnTo>
                  <a:lnTo>
                    <a:pt x="620614" y="3138236"/>
                  </a:lnTo>
                  <a:lnTo>
                    <a:pt x="620677" y="3131087"/>
                  </a:lnTo>
                  <a:lnTo>
                    <a:pt x="620724" y="3123939"/>
                  </a:lnTo>
                  <a:lnTo>
                    <a:pt x="620755" y="3116790"/>
                  </a:lnTo>
                  <a:lnTo>
                    <a:pt x="620764" y="3109641"/>
                  </a:lnTo>
                  <a:lnTo>
                    <a:pt x="620755" y="3102493"/>
                  </a:lnTo>
                  <a:lnTo>
                    <a:pt x="620729" y="3095344"/>
                  </a:lnTo>
                  <a:lnTo>
                    <a:pt x="620683" y="3088196"/>
                  </a:lnTo>
                  <a:lnTo>
                    <a:pt x="620618" y="3081047"/>
                  </a:lnTo>
                  <a:lnTo>
                    <a:pt x="620527" y="3073898"/>
                  </a:lnTo>
                  <a:lnTo>
                    <a:pt x="620416" y="3066750"/>
                  </a:lnTo>
                  <a:lnTo>
                    <a:pt x="620283" y="3059601"/>
                  </a:lnTo>
                  <a:lnTo>
                    <a:pt x="620129" y="3052453"/>
                  </a:lnTo>
                  <a:lnTo>
                    <a:pt x="619953" y="3045304"/>
                  </a:lnTo>
                  <a:lnTo>
                    <a:pt x="619748" y="3038155"/>
                  </a:lnTo>
                  <a:lnTo>
                    <a:pt x="619519" y="3031007"/>
                  </a:lnTo>
                  <a:lnTo>
                    <a:pt x="619267" y="3023858"/>
                  </a:lnTo>
                  <a:lnTo>
                    <a:pt x="618991" y="3016710"/>
                  </a:lnTo>
                  <a:lnTo>
                    <a:pt x="618691" y="3009561"/>
                  </a:lnTo>
                  <a:lnTo>
                    <a:pt x="618362" y="3002412"/>
                  </a:lnTo>
                  <a:lnTo>
                    <a:pt x="618007" y="2995264"/>
                  </a:lnTo>
                  <a:lnTo>
                    <a:pt x="617627" y="2988115"/>
                  </a:lnTo>
                  <a:lnTo>
                    <a:pt x="617223" y="2980967"/>
                  </a:lnTo>
                  <a:lnTo>
                    <a:pt x="616796" y="2973818"/>
                  </a:lnTo>
                  <a:lnTo>
                    <a:pt x="616340" y="2966669"/>
                  </a:lnTo>
                  <a:lnTo>
                    <a:pt x="615857" y="2959521"/>
                  </a:lnTo>
                  <a:lnTo>
                    <a:pt x="615350" y="2952372"/>
                  </a:lnTo>
                  <a:lnTo>
                    <a:pt x="614820" y="2945224"/>
                  </a:lnTo>
                  <a:lnTo>
                    <a:pt x="614267" y="2938075"/>
                  </a:lnTo>
                  <a:lnTo>
                    <a:pt x="613688" y="2930926"/>
                  </a:lnTo>
                  <a:lnTo>
                    <a:pt x="613082" y="2923778"/>
                  </a:lnTo>
                  <a:lnTo>
                    <a:pt x="612453" y="2916629"/>
                  </a:lnTo>
                  <a:lnTo>
                    <a:pt x="611801" y="2909481"/>
                  </a:lnTo>
                  <a:lnTo>
                    <a:pt x="611127" y="2902332"/>
                  </a:lnTo>
                  <a:lnTo>
                    <a:pt x="610428" y="2895183"/>
                  </a:lnTo>
                  <a:lnTo>
                    <a:pt x="609699" y="2888035"/>
                  </a:lnTo>
                  <a:lnTo>
                    <a:pt x="608946" y="2880886"/>
                  </a:lnTo>
                  <a:lnTo>
                    <a:pt x="608169" y="2873738"/>
                  </a:lnTo>
                  <a:lnTo>
                    <a:pt x="607365" y="2866589"/>
                  </a:lnTo>
                  <a:lnTo>
                    <a:pt x="606535" y="2859440"/>
                  </a:lnTo>
                  <a:lnTo>
                    <a:pt x="605669" y="2852292"/>
                  </a:lnTo>
                  <a:lnTo>
                    <a:pt x="604774" y="2845143"/>
                  </a:lnTo>
                  <a:lnTo>
                    <a:pt x="603849" y="2837995"/>
                  </a:lnTo>
                  <a:lnTo>
                    <a:pt x="602893" y="2830846"/>
                  </a:lnTo>
                  <a:lnTo>
                    <a:pt x="601906" y="2823697"/>
                  </a:lnTo>
                  <a:lnTo>
                    <a:pt x="600876" y="2816549"/>
                  </a:lnTo>
                  <a:lnTo>
                    <a:pt x="599812" y="2809400"/>
                  </a:lnTo>
                  <a:lnTo>
                    <a:pt x="598714" y="2802252"/>
                  </a:lnTo>
                  <a:lnTo>
                    <a:pt x="597583" y="2795103"/>
                  </a:lnTo>
                  <a:lnTo>
                    <a:pt x="596419" y="2787954"/>
                  </a:lnTo>
                  <a:lnTo>
                    <a:pt x="595216" y="2780806"/>
                  </a:lnTo>
                  <a:lnTo>
                    <a:pt x="593982" y="2773657"/>
                  </a:lnTo>
                  <a:lnTo>
                    <a:pt x="592721" y="2766508"/>
                  </a:lnTo>
                  <a:lnTo>
                    <a:pt x="591436" y="2759360"/>
                  </a:lnTo>
                  <a:lnTo>
                    <a:pt x="590131" y="2752211"/>
                  </a:lnTo>
                  <a:lnTo>
                    <a:pt x="588808" y="2745063"/>
                  </a:lnTo>
                  <a:lnTo>
                    <a:pt x="587477" y="2737914"/>
                  </a:lnTo>
                  <a:lnTo>
                    <a:pt x="586144" y="2730765"/>
                  </a:lnTo>
                  <a:lnTo>
                    <a:pt x="584817" y="2723617"/>
                  </a:lnTo>
                  <a:lnTo>
                    <a:pt x="583502" y="2716468"/>
                  </a:lnTo>
                  <a:lnTo>
                    <a:pt x="582210" y="2709320"/>
                  </a:lnTo>
                  <a:lnTo>
                    <a:pt x="580956" y="2702171"/>
                  </a:lnTo>
                  <a:lnTo>
                    <a:pt x="579744" y="2695022"/>
                  </a:lnTo>
                  <a:lnTo>
                    <a:pt x="578581" y="2687874"/>
                  </a:lnTo>
                  <a:lnTo>
                    <a:pt x="577477" y="2680725"/>
                  </a:lnTo>
                  <a:lnTo>
                    <a:pt x="576444" y="2673577"/>
                  </a:lnTo>
                  <a:lnTo>
                    <a:pt x="575508" y="2666428"/>
                  </a:lnTo>
                  <a:lnTo>
                    <a:pt x="574659" y="2659279"/>
                  </a:lnTo>
                  <a:lnTo>
                    <a:pt x="573902" y="2652131"/>
                  </a:lnTo>
                  <a:lnTo>
                    <a:pt x="573244" y="2644982"/>
                  </a:lnTo>
                  <a:lnTo>
                    <a:pt x="572692" y="2637834"/>
                  </a:lnTo>
                  <a:lnTo>
                    <a:pt x="572280" y="2630685"/>
                  </a:lnTo>
                  <a:lnTo>
                    <a:pt x="571979" y="2623536"/>
                  </a:lnTo>
                  <a:lnTo>
                    <a:pt x="571790" y="2616388"/>
                  </a:lnTo>
                  <a:lnTo>
                    <a:pt x="571712" y="2609239"/>
                  </a:lnTo>
                  <a:lnTo>
                    <a:pt x="571743" y="2602091"/>
                  </a:lnTo>
                  <a:lnTo>
                    <a:pt x="571910" y="2594942"/>
                  </a:lnTo>
                  <a:lnTo>
                    <a:pt x="572178" y="2587793"/>
                  </a:lnTo>
                  <a:lnTo>
                    <a:pt x="572537" y="2580645"/>
                  </a:lnTo>
                  <a:lnTo>
                    <a:pt x="572980" y="2573496"/>
                  </a:lnTo>
                  <a:lnTo>
                    <a:pt x="573500" y="2566348"/>
                  </a:lnTo>
                  <a:lnTo>
                    <a:pt x="574100" y="2559199"/>
                  </a:lnTo>
                  <a:lnTo>
                    <a:pt x="574753" y="2552050"/>
                  </a:lnTo>
                  <a:lnTo>
                    <a:pt x="575445" y="2544902"/>
                  </a:lnTo>
                  <a:lnTo>
                    <a:pt x="576165" y="2537753"/>
                  </a:lnTo>
                  <a:lnTo>
                    <a:pt x="576901" y="2530605"/>
                  </a:lnTo>
                  <a:lnTo>
                    <a:pt x="577640" y="2523456"/>
                  </a:lnTo>
                  <a:lnTo>
                    <a:pt x="578365" y="2516307"/>
                  </a:lnTo>
                  <a:lnTo>
                    <a:pt x="579065" y="2509159"/>
                  </a:lnTo>
                  <a:lnTo>
                    <a:pt x="579730" y="2502010"/>
                  </a:lnTo>
                  <a:lnTo>
                    <a:pt x="580352" y="2494862"/>
                  </a:lnTo>
                  <a:lnTo>
                    <a:pt x="580912" y="2487713"/>
                  </a:lnTo>
                  <a:lnTo>
                    <a:pt x="581397" y="2480564"/>
                  </a:lnTo>
                  <a:lnTo>
                    <a:pt x="581809" y="2473416"/>
                  </a:lnTo>
                  <a:lnTo>
                    <a:pt x="582145" y="2466267"/>
                  </a:lnTo>
                  <a:lnTo>
                    <a:pt x="582399" y="2459119"/>
                  </a:lnTo>
                  <a:lnTo>
                    <a:pt x="582561" y="2451970"/>
                  </a:lnTo>
                  <a:lnTo>
                    <a:pt x="582616" y="2444821"/>
                  </a:lnTo>
                  <a:lnTo>
                    <a:pt x="582581" y="2437673"/>
                  </a:lnTo>
                  <a:lnTo>
                    <a:pt x="582458" y="2430524"/>
                  </a:lnTo>
                  <a:lnTo>
                    <a:pt x="582247" y="2423376"/>
                  </a:lnTo>
                  <a:lnTo>
                    <a:pt x="581947" y="2416227"/>
                  </a:lnTo>
                  <a:lnTo>
                    <a:pt x="581540" y="2409078"/>
                  </a:lnTo>
                  <a:lnTo>
                    <a:pt x="581054" y="2401930"/>
                  </a:lnTo>
                  <a:lnTo>
                    <a:pt x="580493" y="2394781"/>
                  </a:lnTo>
                  <a:lnTo>
                    <a:pt x="579859" y="2387633"/>
                  </a:lnTo>
                  <a:lnTo>
                    <a:pt x="579157" y="2380484"/>
                  </a:lnTo>
                  <a:lnTo>
                    <a:pt x="578373" y="2373335"/>
                  </a:lnTo>
                  <a:lnTo>
                    <a:pt x="577531" y="2366187"/>
                  </a:lnTo>
                  <a:lnTo>
                    <a:pt x="576636" y="2359038"/>
                  </a:lnTo>
                  <a:lnTo>
                    <a:pt x="575691" y="2351890"/>
                  </a:lnTo>
                  <a:lnTo>
                    <a:pt x="574700" y="2344741"/>
                  </a:lnTo>
                  <a:lnTo>
                    <a:pt x="573657" y="2337592"/>
                  </a:lnTo>
                  <a:lnTo>
                    <a:pt x="572575" y="2330444"/>
                  </a:lnTo>
                  <a:lnTo>
                    <a:pt x="571458" y="2323295"/>
                  </a:lnTo>
                  <a:lnTo>
                    <a:pt x="570310" y="2316147"/>
                  </a:lnTo>
                  <a:lnTo>
                    <a:pt x="569133" y="2308998"/>
                  </a:lnTo>
                  <a:lnTo>
                    <a:pt x="567925" y="2301849"/>
                  </a:lnTo>
                  <a:lnTo>
                    <a:pt x="566690" y="2294701"/>
                  </a:lnTo>
                  <a:lnTo>
                    <a:pt x="565434" y="2287552"/>
                  </a:lnTo>
                  <a:lnTo>
                    <a:pt x="564157" y="2280404"/>
                  </a:lnTo>
                  <a:lnTo>
                    <a:pt x="562861" y="2273255"/>
                  </a:lnTo>
                  <a:lnTo>
                    <a:pt x="561544" y="2266106"/>
                  </a:lnTo>
                  <a:lnTo>
                    <a:pt x="560208" y="2258958"/>
                  </a:lnTo>
                  <a:lnTo>
                    <a:pt x="558856" y="2251809"/>
                  </a:lnTo>
                  <a:lnTo>
                    <a:pt x="557489" y="2244661"/>
                  </a:lnTo>
                  <a:lnTo>
                    <a:pt x="556106" y="2237512"/>
                  </a:lnTo>
                  <a:lnTo>
                    <a:pt x="554707" y="2230363"/>
                  </a:lnTo>
                  <a:lnTo>
                    <a:pt x="553290" y="2223215"/>
                  </a:lnTo>
                  <a:lnTo>
                    <a:pt x="551858" y="2216066"/>
                  </a:lnTo>
                  <a:lnTo>
                    <a:pt x="550410" y="2208918"/>
                  </a:lnTo>
                  <a:lnTo>
                    <a:pt x="548946" y="2201769"/>
                  </a:lnTo>
                  <a:lnTo>
                    <a:pt x="547464" y="2194620"/>
                  </a:lnTo>
                  <a:lnTo>
                    <a:pt x="545959" y="2187472"/>
                  </a:lnTo>
                  <a:lnTo>
                    <a:pt x="544433" y="2180323"/>
                  </a:lnTo>
                  <a:lnTo>
                    <a:pt x="542886" y="2173175"/>
                  </a:lnTo>
                  <a:lnTo>
                    <a:pt x="541317" y="2166026"/>
                  </a:lnTo>
                  <a:lnTo>
                    <a:pt x="539723" y="2158877"/>
                  </a:lnTo>
                  <a:lnTo>
                    <a:pt x="538096" y="2151729"/>
                  </a:lnTo>
                  <a:lnTo>
                    <a:pt x="536439" y="2144580"/>
                  </a:lnTo>
                  <a:lnTo>
                    <a:pt x="534752" y="2137432"/>
                  </a:lnTo>
                  <a:lnTo>
                    <a:pt x="533034" y="2130283"/>
                  </a:lnTo>
                  <a:lnTo>
                    <a:pt x="531284" y="2123134"/>
                  </a:lnTo>
                  <a:lnTo>
                    <a:pt x="529490" y="2115986"/>
                  </a:lnTo>
                  <a:lnTo>
                    <a:pt x="527657" y="2108837"/>
                  </a:lnTo>
                  <a:lnTo>
                    <a:pt x="525789" y="2101689"/>
                  </a:lnTo>
                  <a:lnTo>
                    <a:pt x="523883" y="2094540"/>
                  </a:lnTo>
                  <a:lnTo>
                    <a:pt x="521940" y="2087391"/>
                  </a:lnTo>
                  <a:lnTo>
                    <a:pt x="519952" y="2080243"/>
                  </a:lnTo>
                  <a:lnTo>
                    <a:pt x="517923" y="2073094"/>
                  </a:lnTo>
                  <a:lnTo>
                    <a:pt x="515858" y="2065945"/>
                  </a:lnTo>
                  <a:lnTo>
                    <a:pt x="513758" y="2058797"/>
                  </a:lnTo>
                  <a:lnTo>
                    <a:pt x="511624" y="2051648"/>
                  </a:lnTo>
                  <a:lnTo>
                    <a:pt x="509454" y="2044500"/>
                  </a:lnTo>
                  <a:lnTo>
                    <a:pt x="507249" y="2037351"/>
                  </a:lnTo>
                  <a:lnTo>
                    <a:pt x="505017" y="2030202"/>
                  </a:lnTo>
                  <a:lnTo>
                    <a:pt x="502761" y="2023054"/>
                  </a:lnTo>
                  <a:lnTo>
                    <a:pt x="500482" y="2015905"/>
                  </a:lnTo>
                  <a:lnTo>
                    <a:pt x="498182" y="2008757"/>
                  </a:lnTo>
                  <a:lnTo>
                    <a:pt x="495862" y="2001608"/>
                  </a:lnTo>
                  <a:lnTo>
                    <a:pt x="493529" y="1994459"/>
                  </a:lnTo>
                  <a:lnTo>
                    <a:pt x="491186" y="1987311"/>
                  </a:lnTo>
                  <a:lnTo>
                    <a:pt x="488835" y="1980162"/>
                  </a:lnTo>
                  <a:lnTo>
                    <a:pt x="486478" y="1973014"/>
                  </a:lnTo>
                  <a:lnTo>
                    <a:pt x="484118" y="1965865"/>
                  </a:lnTo>
                  <a:lnTo>
                    <a:pt x="481757" y="1958716"/>
                  </a:lnTo>
                  <a:lnTo>
                    <a:pt x="479399" y="1951568"/>
                  </a:lnTo>
                  <a:lnTo>
                    <a:pt x="477043" y="1944419"/>
                  </a:lnTo>
                  <a:lnTo>
                    <a:pt x="474690" y="1937271"/>
                  </a:lnTo>
                  <a:lnTo>
                    <a:pt x="472344" y="1930122"/>
                  </a:lnTo>
                  <a:lnTo>
                    <a:pt x="470002" y="1922973"/>
                  </a:lnTo>
                  <a:lnTo>
                    <a:pt x="467664" y="1915825"/>
                  </a:lnTo>
                  <a:lnTo>
                    <a:pt x="465328" y="1908676"/>
                  </a:lnTo>
                  <a:lnTo>
                    <a:pt x="462994" y="1901528"/>
                  </a:lnTo>
                  <a:lnTo>
                    <a:pt x="460659" y="1894379"/>
                  </a:lnTo>
                  <a:lnTo>
                    <a:pt x="458319" y="1887230"/>
                  </a:lnTo>
                  <a:lnTo>
                    <a:pt x="455970" y="1880082"/>
                  </a:lnTo>
                  <a:lnTo>
                    <a:pt x="453609" y="1872933"/>
                  </a:lnTo>
                  <a:lnTo>
                    <a:pt x="451232" y="1865785"/>
                  </a:lnTo>
                  <a:lnTo>
                    <a:pt x="448828" y="1858636"/>
                  </a:lnTo>
                  <a:lnTo>
                    <a:pt x="446391" y="1851487"/>
                  </a:lnTo>
                  <a:lnTo>
                    <a:pt x="443918" y="1844339"/>
                  </a:lnTo>
                  <a:lnTo>
                    <a:pt x="441403" y="1837190"/>
                  </a:lnTo>
                  <a:lnTo>
                    <a:pt x="438839" y="1830042"/>
                  </a:lnTo>
                  <a:lnTo>
                    <a:pt x="436210" y="1822893"/>
                  </a:lnTo>
                  <a:lnTo>
                    <a:pt x="433504" y="1815744"/>
                  </a:lnTo>
                  <a:lnTo>
                    <a:pt x="430722" y="1808596"/>
                  </a:lnTo>
                  <a:lnTo>
                    <a:pt x="427858" y="1801447"/>
                  </a:lnTo>
                  <a:lnTo>
                    <a:pt x="424904" y="1794299"/>
                  </a:lnTo>
                  <a:lnTo>
                    <a:pt x="421840" y="1787150"/>
                  </a:lnTo>
                  <a:lnTo>
                    <a:pt x="418644" y="1780001"/>
                  </a:lnTo>
                  <a:lnTo>
                    <a:pt x="415327" y="1772853"/>
                  </a:lnTo>
                  <a:lnTo>
                    <a:pt x="411884" y="1765704"/>
                  </a:lnTo>
                  <a:lnTo>
                    <a:pt x="408305" y="1758556"/>
                  </a:lnTo>
                  <a:lnTo>
                    <a:pt x="404575" y="1751407"/>
                  </a:lnTo>
                  <a:lnTo>
                    <a:pt x="400651" y="1744258"/>
                  </a:lnTo>
                  <a:lnTo>
                    <a:pt x="396563" y="1737110"/>
                  </a:lnTo>
                  <a:lnTo>
                    <a:pt x="392304" y="1729961"/>
                  </a:lnTo>
                  <a:lnTo>
                    <a:pt x="387867" y="1722813"/>
                  </a:lnTo>
                  <a:lnTo>
                    <a:pt x="383244" y="1715664"/>
                  </a:lnTo>
                  <a:lnTo>
                    <a:pt x="378367" y="1708515"/>
                  </a:lnTo>
                  <a:lnTo>
                    <a:pt x="373289" y="1701367"/>
                  </a:lnTo>
                  <a:lnTo>
                    <a:pt x="368003" y="1694218"/>
                  </a:lnTo>
                  <a:lnTo>
                    <a:pt x="362507" y="1687070"/>
                  </a:lnTo>
                  <a:lnTo>
                    <a:pt x="356795" y="1679921"/>
                  </a:lnTo>
                  <a:lnTo>
                    <a:pt x="350806" y="1672772"/>
                  </a:lnTo>
                  <a:lnTo>
                    <a:pt x="344585" y="1665624"/>
                  </a:lnTo>
                  <a:lnTo>
                    <a:pt x="338143" y="1658475"/>
                  </a:lnTo>
                  <a:lnTo>
                    <a:pt x="331481" y="1651327"/>
                  </a:lnTo>
                  <a:lnTo>
                    <a:pt x="324601" y="1644178"/>
                  </a:lnTo>
                  <a:lnTo>
                    <a:pt x="317460" y="1637029"/>
                  </a:lnTo>
                  <a:lnTo>
                    <a:pt x="310092" y="1629881"/>
                  </a:lnTo>
                  <a:lnTo>
                    <a:pt x="302527" y="1622732"/>
                  </a:lnTo>
                  <a:lnTo>
                    <a:pt x="294773" y="1615584"/>
                  </a:lnTo>
                  <a:lnTo>
                    <a:pt x="286839" y="1608435"/>
                  </a:lnTo>
                  <a:lnTo>
                    <a:pt x="278713" y="1601286"/>
                  </a:lnTo>
                  <a:lnTo>
                    <a:pt x="270419" y="1594138"/>
                  </a:lnTo>
                  <a:lnTo>
                    <a:pt x="261997" y="1586989"/>
                  </a:lnTo>
                  <a:lnTo>
                    <a:pt x="253463" y="1579841"/>
                  </a:lnTo>
                  <a:lnTo>
                    <a:pt x="244833" y="1572692"/>
                  </a:lnTo>
                  <a:lnTo>
                    <a:pt x="236120" y="1565543"/>
                  </a:lnTo>
                  <a:lnTo>
                    <a:pt x="227348" y="1558395"/>
                  </a:lnTo>
                  <a:lnTo>
                    <a:pt x="218553" y="1551246"/>
                  </a:lnTo>
                  <a:lnTo>
                    <a:pt x="209751" y="1544098"/>
                  </a:lnTo>
                  <a:lnTo>
                    <a:pt x="200964" y="1536949"/>
                  </a:lnTo>
                  <a:lnTo>
                    <a:pt x="192211" y="1529800"/>
                  </a:lnTo>
                  <a:lnTo>
                    <a:pt x="183533" y="1522652"/>
                  </a:lnTo>
                  <a:lnTo>
                    <a:pt x="174936" y="1515503"/>
                  </a:lnTo>
                  <a:lnTo>
                    <a:pt x="166438" y="1508355"/>
                  </a:lnTo>
                  <a:lnTo>
                    <a:pt x="158051" y="1501206"/>
                  </a:lnTo>
                  <a:lnTo>
                    <a:pt x="149792" y="1494057"/>
                  </a:lnTo>
                  <a:lnTo>
                    <a:pt x="141720" y="1486909"/>
                  </a:lnTo>
                  <a:lnTo>
                    <a:pt x="133807" y="1479760"/>
                  </a:lnTo>
                  <a:lnTo>
                    <a:pt x="126061" y="1472612"/>
                  </a:lnTo>
                  <a:lnTo>
                    <a:pt x="118489" y="1465463"/>
                  </a:lnTo>
                  <a:lnTo>
                    <a:pt x="111097" y="1458314"/>
                  </a:lnTo>
                  <a:lnTo>
                    <a:pt x="103945" y="1451166"/>
                  </a:lnTo>
                  <a:lnTo>
                    <a:pt x="96994" y="1444017"/>
                  </a:lnTo>
                  <a:lnTo>
                    <a:pt x="90237" y="1436869"/>
                  </a:lnTo>
                  <a:lnTo>
                    <a:pt x="83679" y="1429720"/>
                  </a:lnTo>
                  <a:lnTo>
                    <a:pt x="77319" y="1422571"/>
                  </a:lnTo>
                  <a:lnTo>
                    <a:pt x="71203" y="1415423"/>
                  </a:lnTo>
                  <a:lnTo>
                    <a:pt x="65309" y="1408274"/>
                  </a:lnTo>
                  <a:lnTo>
                    <a:pt x="59617" y="1401126"/>
                  </a:lnTo>
                  <a:lnTo>
                    <a:pt x="54130" y="1393977"/>
                  </a:lnTo>
                  <a:lnTo>
                    <a:pt x="48850" y="1386828"/>
                  </a:lnTo>
                  <a:lnTo>
                    <a:pt x="43814" y="1379680"/>
                  </a:lnTo>
                  <a:lnTo>
                    <a:pt x="39024" y="1372531"/>
                  </a:lnTo>
                  <a:lnTo>
                    <a:pt x="34454" y="1365382"/>
                  </a:lnTo>
                  <a:lnTo>
                    <a:pt x="30108" y="1358234"/>
                  </a:lnTo>
                  <a:lnTo>
                    <a:pt x="25994" y="1351085"/>
                  </a:lnTo>
                  <a:lnTo>
                    <a:pt x="22148" y="1343937"/>
                  </a:lnTo>
                  <a:lnTo>
                    <a:pt x="18601" y="1336788"/>
                  </a:lnTo>
                  <a:lnTo>
                    <a:pt x="15316" y="1329639"/>
                  </a:lnTo>
                  <a:lnTo>
                    <a:pt x="12302" y="1322491"/>
                  </a:lnTo>
                  <a:lnTo>
                    <a:pt x="9570" y="1315342"/>
                  </a:lnTo>
                  <a:lnTo>
                    <a:pt x="7150" y="1308194"/>
                  </a:lnTo>
                  <a:lnTo>
                    <a:pt x="5111" y="1301045"/>
                  </a:lnTo>
                  <a:lnTo>
                    <a:pt x="3393" y="1293896"/>
                  </a:lnTo>
                  <a:lnTo>
                    <a:pt x="2002" y="1286748"/>
                  </a:lnTo>
                  <a:lnTo>
                    <a:pt x="948" y="1279599"/>
                  </a:lnTo>
                  <a:lnTo>
                    <a:pt x="245" y="1272451"/>
                  </a:lnTo>
                  <a:lnTo>
                    <a:pt x="0" y="1265302"/>
                  </a:lnTo>
                  <a:lnTo>
                    <a:pt x="113" y="1258153"/>
                  </a:lnTo>
                  <a:lnTo>
                    <a:pt x="587" y="1251005"/>
                  </a:lnTo>
                  <a:lnTo>
                    <a:pt x="1421" y="1243856"/>
                  </a:lnTo>
                  <a:lnTo>
                    <a:pt x="2615" y="1236708"/>
                  </a:lnTo>
                  <a:lnTo>
                    <a:pt x="4261" y="1229559"/>
                  </a:lnTo>
                  <a:lnTo>
                    <a:pt x="6263" y="1222410"/>
                  </a:lnTo>
                  <a:lnTo>
                    <a:pt x="8597" y="1215262"/>
                  </a:lnTo>
                  <a:lnTo>
                    <a:pt x="11253" y="1208113"/>
                  </a:lnTo>
                  <a:lnTo>
                    <a:pt x="14215" y="1200965"/>
                  </a:lnTo>
                  <a:lnTo>
                    <a:pt x="17529" y="1193816"/>
                  </a:lnTo>
                  <a:lnTo>
                    <a:pt x="21124" y="1186667"/>
                  </a:lnTo>
                  <a:lnTo>
                    <a:pt x="24953" y="1179519"/>
                  </a:lnTo>
                  <a:lnTo>
                    <a:pt x="28994" y="1172370"/>
                  </a:lnTo>
                  <a:lnTo>
                    <a:pt x="33224" y="1165222"/>
                  </a:lnTo>
                  <a:lnTo>
                    <a:pt x="37640" y="1158073"/>
                  </a:lnTo>
                  <a:lnTo>
                    <a:pt x="42192" y="1150924"/>
                  </a:lnTo>
                  <a:lnTo>
                    <a:pt x="46833" y="1143776"/>
                  </a:lnTo>
                  <a:lnTo>
                    <a:pt x="51537" y="1136627"/>
                  </a:lnTo>
                  <a:lnTo>
                    <a:pt x="56279" y="1129479"/>
                  </a:lnTo>
                  <a:lnTo>
                    <a:pt x="61027" y="1122330"/>
                  </a:lnTo>
                  <a:lnTo>
                    <a:pt x="65742" y="1115181"/>
                  </a:lnTo>
                  <a:lnTo>
                    <a:pt x="70400" y="1108033"/>
                  </a:lnTo>
                  <a:lnTo>
                    <a:pt x="74979" y="1100884"/>
                  </a:lnTo>
                  <a:lnTo>
                    <a:pt x="79459" y="1093736"/>
                  </a:lnTo>
                  <a:lnTo>
                    <a:pt x="83812" y="1086587"/>
                  </a:lnTo>
                  <a:lnTo>
                    <a:pt x="87989" y="1079438"/>
                  </a:lnTo>
                  <a:lnTo>
                    <a:pt x="92006" y="1072290"/>
                  </a:lnTo>
                  <a:lnTo>
                    <a:pt x="95853" y="1065141"/>
                  </a:lnTo>
                  <a:lnTo>
                    <a:pt x="99521" y="1057993"/>
                  </a:lnTo>
                  <a:lnTo>
                    <a:pt x="102997" y="1050844"/>
                  </a:lnTo>
                  <a:lnTo>
                    <a:pt x="106221" y="1043695"/>
                  </a:lnTo>
                  <a:lnTo>
                    <a:pt x="109247" y="1036547"/>
                  </a:lnTo>
                  <a:lnTo>
                    <a:pt x="112074" y="1029398"/>
                  </a:lnTo>
                  <a:lnTo>
                    <a:pt x="114703" y="1022250"/>
                  </a:lnTo>
                  <a:lnTo>
                    <a:pt x="117136" y="1015101"/>
                  </a:lnTo>
                  <a:lnTo>
                    <a:pt x="119321" y="1007952"/>
                  </a:lnTo>
                  <a:lnTo>
                    <a:pt x="121317" y="1000804"/>
                  </a:lnTo>
                  <a:lnTo>
                    <a:pt x="123135" y="993655"/>
                  </a:lnTo>
                  <a:lnTo>
                    <a:pt x="124781" y="986507"/>
                  </a:lnTo>
                  <a:lnTo>
                    <a:pt x="126263" y="979358"/>
                  </a:lnTo>
                  <a:lnTo>
                    <a:pt x="127556" y="972209"/>
                  </a:lnTo>
                  <a:lnTo>
                    <a:pt x="128698" y="965061"/>
                  </a:lnTo>
                  <a:lnTo>
                    <a:pt x="129712" y="957912"/>
                  </a:lnTo>
                  <a:lnTo>
                    <a:pt x="130608" y="950764"/>
                  </a:lnTo>
                  <a:lnTo>
                    <a:pt x="131397" y="943615"/>
                  </a:lnTo>
                  <a:lnTo>
                    <a:pt x="132078" y="936466"/>
                  </a:lnTo>
                  <a:lnTo>
                    <a:pt x="132678" y="929318"/>
                  </a:lnTo>
                  <a:lnTo>
                    <a:pt x="133223" y="922169"/>
                  </a:lnTo>
                  <a:lnTo>
                    <a:pt x="133728" y="915021"/>
                  </a:lnTo>
                  <a:lnTo>
                    <a:pt x="134210" y="907872"/>
                  </a:lnTo>
                  <a:lnTo>
                    <a:pt x="134688" y="900723"/>
                  </a:lnTo>
                  <a:lnTo>
                    <a:pt x="135195" y="893575"/>
                  </a:lnTo>
                  <a:lnTo>
                    <a:pt x="135750" y="886426"/>
                  </a:lnTo>
                  <a:lnTo>
                    <a:pt x="136376" y="879278"/>
                  </a:lnTo>
                  <a:lnTo>
                    <a:pt x="137094" y="872129"/>
                  </a:lnTo>
                  <a:lnTo>
                    <a:pt x="137938" y="864980"/>
                  </a:lnTo>
                  <a:lnTo>
                    <a:pt x="138967" y="857832"/>
                  </a:lnTo>
                  <a:lnTo>
                    <a:pt x="140179" y="850683"/>
                  </a:lnTo>
                  <a:lnTo>
                    <a:pt x="141597" y="843535"/>
                  </a:lnTo>
                  <a:lnTo>
                    <a:pt x="143244" y="836386"/>
                  </a:lnTo>
                  <a:lnTo>
                    <a:pt x="145153" y="829237"/>
                  </a:lnTo>
                  <a:lnTo>
                    <a:pt x="147430" y="822089"/>
                  </a:lnTo>
                  <a:lnTo>
                    <a:pt x="150024" y="814940"/>
                  </a:lnTo>
                  <a:lnTo>
                    <a:pt x="152952" y="807792"/>
                  </a:lnTo>
                  <a:lnTo>
                    <a:pt x="156232" y="800643"/>
                  </a:lnTo>
                  <a:lnTo>
                    <a:pt x="159882" y="793494"/>
                  </a:lnTo>
                  <a:lnTo>
                    <a:pt x="164033" y="786346"/>
                  </a:lnTo>
                  <a:lnTo>
                    <a:pt x="168595" y="779197"/>
                  </a:lnTo>
                  <a:lnTo>
                    <a:pt x="173566" y="772049"/>
                  </a:lnTo>
                  <a:lnTo>
                    <a:pt x="178950" y="764900"/>
                  </a:lnTo>
                  <a:lnTo>
                    <a:pt x="184748" y="757751"/>
                  </a:lnTo>
                  <a:lnTo>
                    <a:pt x="191058" y="750603"/>
                  </a:lnTo>
                  <a:lnTo>
                    <a:pt x="197801" y="743454"/>
                  </a:lnTo>
                  <a:lnTo>
                    <a:pt x="204936" y="736306"/>
                  </a:lnTo>
                  <a:lnTo>
                    <a:pt x="212451" y="729157"/>
                  </a:lnTo>
                  <a:lnTo>
                    <a:pt x="220332" y="722008"/>
                  </a:lnTo>
                  <a:lnTo>
                    <a:pt x="228623" y="714860"/>
                  </a:lnTo>
                  <a:lnTo>
                    <a:pt x="237268" y="707711"/>
                  </a:lnTo>
                  <a:lnTo>
                    <a:pt x="246200" y="700563"/>
                  </a:lnTo>
                  <a:lnTo>
                    <a:pt x="255395" y="693414"/>
                  </a:lnTo>
                  <a:lnTo>
                    <a:pt x="264828" y="686265"/>
                  </a:lnTo>
                  <a:lnTo>
                    <a:pt x="274496" y="679117"/>
                  </a:lnTo>
                  <a:lnTo>
                    <a:pt x="284359" y="671968"/>
                  </a:lnTo>
                  <a:lnTo>
                    <a:pt x="294351" y="664819"/>
                  </a:lnTo>
                  <a:lnTo>
                    <a:pt x="304445" y="657671"/>
                  </a:lnTo>
                  <a:lnTo>
                    <a:pt x="314613" y="650522"/>
                  </a:lnTo>
                  <a:lnTo>
                    <a:pt x="324826" y="643374"/>
                  </a:lnTo>
                  <a:lnTo>
                    <a:pt x="335043" y="636225"/>
                  </a:lnTo>
                  <a:lnTo>
                    <a:pt x="345227" y="629076"/>
                  </a:lnTo>
                  <a:lnTo>
                    <a:pt x="355354" y="621928"/>
                  </a:lnTo>
                  <a:lnTo>
                    <a:pt x="365402" y="614779"/>
                  </a:lnTo>
                  <a:lnTo>
                    <a:pt x="375341" y="607631"/>
                  </a:lnTo>
                  <a:lnTo>
                    <a:pt x="385109" y="600482"/>
                  </a:lnTo>
                  <a:lnTo>
                    <a:pt x="394715" y="593333"/>
                  </a:lnTo>
                  <a:lnTo>
                    <a:pt x="404145" y="586185"/>
                  </a:lnTo>
                  <a:lnTo>
                    <a:pt x="413382" y="579036"/>
                  </a:lnTo>
                  <a:lnTo>
                    <a:pt x="422412" y="571888"/>
                  </a:lnTo>
                  <a:lnTo>
                    <a:pt x="431151" y="564739"/>
                  </a:lnTo>
                  <a:lnTo>
                    <a:pt x="439649" y="557590"/>
                  </a:lnTo>
                  <a:lnTo>
                    <a:pt x="447900" y="550442"/>
                  </a:lnTo>
                  <a:lnTo>
                    <a:pt x="455898" y="543293"/>
                  </a:lnTo>
                  <a:lnTo>
                    <a:pt x="463639" y="536145"/>
                  </a:lnTo>
                  <a:lnTo>
                    <a:pt x="471051" y="528996"/>
                  </a:lnTo>
                  <a:lnTo>
                    <a:pt x="478180" y="521847"/>
                  </a:lnTo>
                  <a:lnTo>
                    <a:pt x="485043" y="514699"/>
                  </a:lnTo>
                  <a:lnTo>
                    <a:pt x="491642" y="507550"/>
                  </a:lnTo>
                  <a:lnTo>
                    <a:pt x="497978" y="500402"/>
                  </a:lnTo>
                  <a:lnTo>
                    <a:pt x="504003" y="493253"/>
                  </a:lnTo>
                  <a:lnTo>
                    <a:pt x="509746" y="486104"/>
                  </a:lnTo>
                  <a:lnTo>
                    <a:pt x="515243" y="478956"/>
                  </a:lnTo>
                  <a:lnTo>
                    <a:pt x="520500" y="471807"/>
                  </a:lnTo>
                  <a:lnTo>
                    <a:pt x="525523" y="464659"/>
                  </a:lnTo>
                  <a:lnTo>
                    <a:pt x="530289" y="457510"/>
                  </a:lnTo>
                  <a:lnTo>
                    <a:pt x="534806" y="450361"/>
                  </a:lnTo>
                  <a:lnTo>
                    <a:pt x="539120" y="443213"/>
                  </a:lnTo>
                  <a:lnTo>
                    <a:pt x="543240" y="436064"/>
                  </a:lnTo>
                  <a:lnTo>
                    <a:pt x="547174" y="428916"/>
                  </a:lnTo>
                  <a:lnTo>
                    <a:pt x="550917" y="421767"/>
                  </a:lnTo>
                  <a:lnTo>
                    <a:pt x="554461" y="414618"/>
                  </a:lnTo>
                  <a:lnTo>
                    <a:pt x="557854" y="407470"/>
                  </a:lnTo>
                  <a:lnTo>
                    <a:pt x="561105" y="400321"/>
                  </a:lnTo>
                  <a:lnTo>
                    <a:pt x="564220" y="393173"/>
                  </a:lnTo>
                  <a:lnTo>
                    <a:pt x="567204" y="386024"/>
                  </a:lnTo>
                  <a:lnTo>
                    <a:pt x="570040" y="378875"/>
                  </a:lnTo>
                  <a:lnTo>
                    <a:pt x="572769" y="371727"/>
                  </a:lnTo>
                  <a:lnTo>
                    <a:pt x="575397" y="364578"/>
                  </a:lnTo>
                  <a:lnTo>
                    <a:pt x="577929" y="357430"/>
                  </a:lnTo>
                  <a:lnTo>
                    <a:pt x="580371" y="350281"/>
                  </a:lnTo>
                  <a:lnTo>
                    <a:pt x="582703" y="343132"/>
                  </a:lnTo>
                  <a:lnTo>
                    <a:pt x="584955" y="335984"/>
                  </a:lnTo>
                  <a:lnTo>
                    <a:pt x="587130" y="328835"/>
                  </a:lnTo>
                  <a:lnTo>
                    <a:pt x="589232" y="321687"/>
                  </a:lnTo>
                  <a:lnTo>
                    <a:pt x="591262" y="314538"/>
                  </a:lnTo>
                  <a:lnTo>
                    <a:pt x="593204" y="307389"/>
                  </a:lnTo>
                  <a:lnTo>
                    <a:pt x="595074" y="300241"/>
                  </a:lnTo>
                  <a:lnTo>
                    <a:pt x="596876" y="293092"/>
                  </a:lnTo>
                  <a:lnTo>
                    <a:pt x="598611" y="285944"/>
                  </a:lnTo>
                  <a:lnTo>
                    <a:pt x="600279" y="278795"/>
                  </a:lnTo>
                  <a:lnTo>
                    <a:pt x="601867" y="271646"/>
                  </a:lnTo>
                  <a:lnTo>
                    <a:pt x="603380" y="264498"/>
                  </a:lnTo>
                  <a:lnTo>
                    <a:pt x="604826" y="257349"/>
                  </a:lnTo>
                  <a:lnTo>
                    <a:pt x="606206" y="250201"/>
                  </a:lnTo>
                  <a:lnTo>
                    <a:pt x="607518" y="243052"/>
                  </a:lnTo>
                  <a:lnTo>
                    <a:pt x="608753" y="235903"/>
                  </a:lnTo>
                  <a:lnTo>
                    <a:pt x="609911" y="228755"/>
                  </a:lnTo>
                  <a:lnTo>
                    <a:pt x="611003" y="221606"/>
                  </a:lnTo>
                  <a:lnTo>
                    <a:pt x="612030" y="214458"/>
                  </a:lnTo>
                  <a:lnTo>
                    <a:pt x="612993" y="207309"/>
                  </a:lnTo>
                  <a:lnTo>
                    <a:pt x="613887" y="200160"/>
                  </a:lnTo>
                  <a:lnTo>
                    <a:pt x="614707" y="193012"/>
                  </a:lnTo>
                  <a:lnTo>
                    <a:pt x="615468" y="185863"/>
                  </a:lnTo>
                  <a:lnTo>
                    <a:pt x="616171" y="178715"/>
                  </a:lnTo>
                  <a:lnTo>
                    <a:pt x="616820" y="171566"/>
                  </a:lnTo>
                  <a:lnTo>
                    <a:pt x="617413" y="164417"/>
                  </a:lnTo>
                  <a:lnTo>
                    <a:pt x="617943" y="157269"/>
                  </a:lnTo>
                  <a:lnTo>
                    <a:pt x="618427" y="150120"/>
                  </a:lnTo>
                  <a:lnTo>
                    <a:pt x="618866" y="142972"/>
                  </a:lnTo>
                  <a:lnTo>
                    <a:pt x="619263" y="135823"/>
                  </a:lnTo>
                  <a:lnTo>
                    <a:pt x="619621" y="128674"/>
                  </a:lnTo>
                  <a:lnTo>
                    <a:pt x="619932" y="121526"/>
                  </a:lnTo>
                  <a:lnTo>
                    <a:pt x="620210" y="114377"/>
                  </a:lnTo>
                  <a:lnTo>
                    <a:pt x="620458" y="107229"/>
                  </a:lnTo>
                  <a:lnTo>
                    <a:pt x="620678" y="100080"/>
                  </a:lnTo>
                  <a:lnTo>
                    <a:pt x="620872" y="92931"/>
                  </a:lnTo>
                  <a:lnTo>
                    <a:pt x="621038" y="85783"/>
                  </a:lnTo>
                  <a:lnTo>
                    <a:pt x="621182" y="78634"/>
                  </a:lnTo>
                  <a:lnTo>
                    <a:pt x="621308" y="71486"/>
                  </a:lnTo>
                  <a:lnTo>
                    <a:pt x="621418" y="64337"/>
                  </a:lnTo>
                  <a:lnTo>
                    <a:pt x="621513" y="57188"/>
                  </a:lnTo>
                  <a:lnTo>
                    <a:pt x="621593" y="50040"/>
                  </a:lnTo>
                  <a:lnTo>
                    <a:pt x="621660" y="42891"/>
                  </a:lnTo>
                  <a:lnTo>
                    <a:pt x="621718" y="35743"/>
                  </a:lnTo>
                  <a:lnTo>
                    <a:pt x="621768" y="28594"/>
                  </a:lnTo>
                  <a:lnTo>
                    <a:pt x="621810" y="21445"/>
                  </a:lnTo>
                  <a:lnTo>
                    <a:pt x="621844" y="14297"/>
                  </a:lnTo>
                  <a:lnTo>
                    <a:pt x="621873" y="7148"/>
                  </a:lnTo>
                  <a:lnTo>
                    <a:pt x="621897" y="0"/>
                  </a:lnTo>
                  <a:lnTo>
                    <a:pt x="622107" y="0"/>
                  </a:lnTo>
                  <a:lnTo>
                    <a:pt x="622131" y="7148"/>
                  </a:lnTo>
                  <a:lnTo>
                    <a:pt x="622159" y="14297"/>
                  </a:lnTo>
                  <a:lnTo>
                    <a:pt x="622194" y="21445"/>
                  </a:lnTo>
                  <a:lnTo>
                    <a:pt x="622236" y="28594"/>
                  </a:lnTo>
                  <a:lnTo>
                    <a:pt x="622285" y="35743"/>
                  </a:lnTo>
                  <a:lnTo>
                    <a:pt x="622343" y="42891"/>
                  </a:lnTo>
                  <a:lnTo>
                    <a:pt x="622411" y="50040"/>
                  </a:lnTo>
                  <a:lnTo>
                    <a:pt x="622490" y="57188"/>
                  </a:lnTo>
                  <a:lnTo>
                    <a:pt x="622585" y="64337"/>
                  </a:lnTo>
                  <a:lnTo>
                    <a:pt x="622695" y="71486"/>
                  </a:lnTo>
                  <a:lnTo>
                    <a:pt x="622821" y="78634"/>
                  </a:lnTo>
                  <a:lnTo>
                    <a:pt x="622966" y="85783"/>
                  </a:lnTo>
                  <a:lnTo>
                    <a:pt x="623131" y="92931"/>
                  </a:lnTo>
                  <a:lnTo>
                    <a:pt x="623326" y="100080"/>
                  </a:lnTo>
                  <a:lnTo>
                    <a:pt x="623546" y="107229"/>
                  </a:lnTo>
                  <a:lnTo>
                    <a:pt x="623794" y="114377"/>
                  </a:lnTo>
                  <a:lnTo>
                    <a:pt x="624072" y="121526"/>
                  </a:lnTo>
                  <a:lnTo>
                    <a:pt x="624382" y="128674"/>
                  </a:lnTo>
                  <a:lnTo>
                    <a:pt x="624740" y="135823"/>
                  </a:lnTo>
                  <a:lnTo>
                    <a:pt x="625138" y="142972"/>
                  </a:lnTo>
                  <a:lnTo>
                    <a:pt x="625577" y="150120"/>
                  </a:lnTo>
                  <a:lnTo>
                    <a:pt x="626060" y="157269"/>
                  </a:lnTo>
                  <a:lnTo>
                    <a:pt x="626590" y="164417"/>
                  </a:lnTo>
                  <a:lnTo>
                    <a:pt x="627183" y="171566"/>
                  </a:lnTo>
                  <a:lnTo>
                    <a:pt x="627832" y="178715"/>
                  </a:lnTo>
                  <a:lnTo>
                    <a:pt x="628536" y="185863"/>
                  </a:lnTo>
                  <a:lnTo>
                    <a:pt x="629297" y="193012"/>
                  </a:lnTo>
                  <a:lnTo>
                    <a:pt x="630117" y="200160"/>
                  </a:lnTo>
                  <a:lnTo>
                    <a:pt x="631010" y="207309"/>
                  </a:lnTo>
                  <a:lnTo>
                    <a:pt x="631974" y="214458"/>
                  </a:lnTo>
                  <a:lnTo>
                    <a:pt x="633001" y="221606"/>
                  </a:lnTo>
                  <a:lnTo>
                    <a:pt x="634093" y="228755"/>
                  </a:lnTo>
                  <a:lnTo>
                    <a:pt x="635251" y="235903"/>
                  </a:lnTo>
                  <a:lnTo>
                    <a:pt x="636486" y="243052"/>
                  </a:lnTo>
                  <a:lnTo>
                    <a:pt x="637798" y="250201"/>
                  </a:lnTo>
                  <a:lnTo>
                    <a:pt x="639177" y="257349"/>
                  </a:lnTo>
                  <a:lnTo>
                    <a:pt x="640623" y="264498"/>
                  </a:lnTo>
                  <a:lnTo>
                    <a:pt x="642136" y="271646"/>
                  </a:lnTo>
                  <a:lnTo>
                    <a:pt x="643724" y="278795"/>
                  </a:lnTo>
                  <a:lnTo>
                    <a:pt x="645392" y="285944"/>
                  </a:lnTo>
                  <a:lnTo>
                    <a:pt x="647127" y="293092"/>
                  </a:lnTo>
                  <a:lnTo>
                    <a:pt x="648929" y="300241"/>
                  </a:lnTo>
                  <a:lnTo>
                    <a:pt x="650799" y="307389"/>
                  </a:lnTo>
                  <a:lnTo>
                    <a:pt x="652742" y="314538"/>
                  </a:lnTo>
                  <a:lnTo>
                    <a:pt x="654771" y="321687"/>
                  </a:lnTo>
                  <a:lnTo>
                    <a:pt x="656873" y="328835"/>
                  </a:lnTo>
                  <a:lnTo>
                    <a:pt x="659049" y="335984"/>
                  </a:lnTo>
                  <a:lnTo>
                    <a:pt x="661300" y="343132"/>
                  </a:lnTo>
                  <a:lnTo>
                    <a:pt x="663632" y="350281"/>
                  </a:lnTo>
                  <a:lnTo>
                    <a:pt x="666074" y="357430"/>
                  </a:lnTo>
                  <a:lnTo>
                    <a:pt x="668607" y="364578"/>
                  </a:lnTo>
                  <a:lnTo>
                    <a:pt x="671235" y="371727"/>
                  </a:lnTo>
                  <a:lnTo>
                    <a:pt x="673964" y="378875"/>
                  </a:lnTo>
                  <a:lnTo>
                    <a:pt x="676800" y="386024"/>
                  </a:lnTo>
                  <a:lnTo>
                    <a:pt x="679783" y="393173"/>
                  </a:lnTo>
                  <a:lnTo>
                    <a:pt x="682899" y="400321"/>
                  </a:lnTo>
                  <a:lnTo>
                    <a:pt x="686149" y="407470"/>
                  </a:lnTo>
                  <a:lnTo>
                    <a:pt x="689542" y="414618"/>
                  </a:lnTo>
                  <a:lnTo>
                    <a:pt x="693087" y="421767"/>
                  </a:lnTo>
                  <a:lnTo>
                    <a:pt x="696829" y="428916"/>
                  </a:lnTo>
                  <a:lnTo>
                    <a:pt x="700764" y="436064"/>
                  </a:lnTo>
                  <a:lnTo>
                    <a:pt x="704884" y="443213"/>
                  </a:lnTo>
                  <a:lnTo>
                    <a:pt x="709198" y="450361"/>
                  </a:lnTo>
                  <a:lnTo>
                    <a:pt x="713714" y="457510"/>
                  </a:lnTo>
                  <a:lnTo>
                    <a:pt x="718480" y="464659"/>
                  </a:lnTo>
                  <a:lnTo>
                    <a:pt x="723503" y="471807"/>
                  </a:lnTo>
                  <a:lnTo>
                    <a:pt x="728760" y="478956"/>
                  </a:lnTo>
                  <a:lnTo>
                    <a:pt x="734257" y="486104"/>
                  </a:lnTo>
                  <a:lnTo>
                    <a:pt x="740000" y="493253"/>
                  </a:lnTo>
                  <a:lnTo>
                    <a:pt x="746026" y="500402"/>
                  </a:lnTo>
                  <a:lnTo>
                    <a:pt x="752362" y="507550"/>
                  </a:lnTo>
                  <a:lnTo>
                    <a:pt x="758960" y="514699"/>
                  </a:lnTo>
                  <a:lnTo>
                    <a:pt x="765824" y="521847"/>
                  </a:lnTo>
                  <a:lnTo>
                    <a:pt x="772952" y="528996"/>
                  </a:lnTo>
                  <a:lnTo>
                    <a:pt x="780364" y="536145"/>
                  </a:lnTo>
                  <a:lnTo>
                    <a:pt x="788105" y="543293"/>
                  </a:lnTo>
                  <a:lnTo>
                    <a:pt x="796104" y="550442"/>
                  </a:lnTo>
                  <a:lnTo>
                    <a:pt x="804355" y="557590"/>
                  </a:lnTo>
                  <a:lnTo>
                    <a:pt x="812852" y="564739"/>
                  </a:lnTo>
                  <a:lnTo>
                    <a:pt x="821591" y="571888"/>
                  </a:lnTo>
                  <a:lnTo>
                    <a:pt x="830621" y="579036"/>
                  </a:lnTo>
                  <a:lnTo>
                    <a:pt x="839859" y="586185"/>
                  </a:lnTo>
                  <a:lnTo>
                    <a:pt x="849288" y="593333"/>
                  </a:lnTo>
                  <a:lnTo>
                    <a:pt x="858895" y="600482"/>
                  </a:lnTo>
                  <a:lnTo>
                    <a:pt x="868662" y="607631"/>
                  </a:lnTo>
                  <a:lnTo>
                    <a:pt x="878602" y="614779"/>
                  </a:lnTo>
                  <a:lnTo>
                    <a:pt x="888649" y="621928"/>
                  </a:lnTo>
                  <a:lnTo>
                    <a:pt x="898777" y="629076"/>
                  </a:lnTo>
                  <a:lnTo>
                    <a:pt x="908961" y="636225"/>
                  </a:lnTo>
                  <a:lnTo>
                    <a:pt x="919177" y="643374"/>
                  </a:lnTo>
                  <a:lnTo>
                    <a:pt x="929391" y="650522"/>
                  </a:lnTo>
                  <a:lnTo>
                    <a:pt x="939558" y="657671"/>
                  </a:lnTo>
                  <a:lnTo>
                    <a:pt x="949652" y="664819"/>
                  </a:lnTo>
                  <a:lnTo>
                    <a:pt x="959645" y="671968"/>
                  </a:lnTo>
                  <a:lnTo>
                    <a:pt x="969507" y="679117"/>
                  </a:lnTo>
                  <a:lnTo>
                    <a:pt x="979175" y="686265"/>
                  </a:lnTo>
                  <a:lnTo>
                    <a:pt x="988608" y="693414"/>
                  </a:lnTo>
                  <a:lnTo>
                    <a:pt x="997804" y="700563"/>
                  </a:lnTo>
                  <a:lnTo>
                    <a:pt x="1006736" y="707711"/>
                  </a:lnTo>
                  <a:lnTo>
                    <a:pt x="1015380" y="714860"/>
                  </a:lnTo>
                  <a:lnTo>
                    <a:pt x="1023671" y="722008"/>
                  </a:lnTo>
                  <a:lnTo>
                    <a:pt x="1031552" y="729157"/>
                  </a:lnTo>
                  <a:lnTo>
                    <a:pt x="1039068" y="736306"/>
                  </a:lnTo>
                  <a:lnTo>
                    <a:pt x="1046203" y="743454"/>
                  </a:lnTo>
                  <a:lnTo>
                    <a:pt x="1052945" y="750603"/>
                  </a:lnTo>
                  <a:lnTo>
                    <a:pt x="1059256" y="757751"/>
                  </a:lnTo>
                  <a:lnTo>
                    <a:pt x="1065053" y="764900"/>
                  </a:lnTo>
                  <a:lnTo>
                    <a:pt x="1070437" y="772049"/>
                  </a:lnTo>
                  <a:lnTo>
                    <a:pt x="1075408" y="779197"/>
                  </a:lnTo>
                  <a:lnTo>
                    <a:pt x="1079970" y="786346"/>
                  </a:lnTo>
                  <a:lnTo>
                    <a:pt x="1084122" y="793494"/>
                  </a:lnTo>
                  <a:lnTo>
                    <a:pt x="1087771" y="800643"/>
                  </a:lnTo>
                  <a:lnTo>
                    <a:pt x="1091052" y="807792"/>
                  </a:lnTo>
                  <a:lnTo>
                    <a:pt x="1093980" y="814940"/>
                  </a:lnTo>
                  <a:lnTo>
                    <a:pt x="1096573" y="822089"/>
                  </a:lnTo>
                  <a:lnTo>
                    <a:pt x="1098850" y="829237"/>
                  </a:lnTo>
                  <a:lnTo>
                    <a:pt x="1100759" y="836386"/>
                  </a:lnTo>
                  <a:lnTo>
                    <a:pt x="1102406" y="843535"/>
                  </a:lnTo>
                  <a:lnTo>
                    <a:pt x="1103824" y="850683"/>
                  </a:lnTo>
                  <a:lnTo>
                    <a:pt x="1105036" y="857832"/>
                  </a:lnTo>
                  <a:lnTo>
                    <a:pt x="1106066" y="864980"/>
                  </a:lnTo>
                  <a:lnTo>
                    <a:pt x="1106910" y="872129"/>
                  </a:lnTo>
                  <a:lnTo>
                    <a:pt x="1107627" y="879278"/>
                  </a:lnTo>
                  <a:lnTo>
                    <a:pt x="1108253" y="886426"/>
                  </a:lnTo>
                  <a:lnTo>
                    <a:pt x="1108809" y="893575"/>
                  </a:lnTo>
                  <a:lnTo>
                    <a:pt x="1109315" y="900723"/>
                  </a:lnTo>
                  <a:lnTo>
                    <a:pt x="1109793" y="907872"/>
                  </a:lnTo>
                  <a:lnTo>
                    <a:pt x="1110275" y="915021"/>
                  </a:lnTo>
                  <a:lnTo>
                    <a:pt x="1110780" y="922169"/>
                  </a:lnTo>
                  <a:lnTo>
                    <a:pt x="1111325" y="929318"/>
                  </a:lnTo>
                  <a:lnTo>
                    <a:pt x="1111925" y="936466"/>
                  </a:lnTo>
                  <a:lnTo>
                    <a:pt x="1112606" y="943615"/>
                  </a:lnTo>
                  <a:lnTo>
                    <a:pt x="1113396" y="950764"/>
                  </a:lnTo>
                  <a:lnTo>
                    <a:pt x="1114292" y="957912"/>
                  </a:lnTo>
                  <a:lnTo>
                    <a:pt x="1115305" y="965061"/>
                  </a:lnTo>
                  <a:lnTo>
                    <a:pt x="1116447" y="972209"/>
                  </a:lnTo>
                  <a:lnTo>
                    <a:pt x="1117740" y="979358"/>
                  </a:lnTo>
                  <a:lnTo>
                    <a:pt x="1119222" y="986507"/>
                  </a:lnTo>
                  <a:lnTo>
                    <a:pt x="1120869" y="993655"/>
                  </a:lnTo>
                  <a:lnTo>
                    <a:pt x="1122686" y="1000804"/>
                  </a:lnTo>
                  <a:lnTo>
                    <a:pt x="1124682" y="1007952"/>
                  </a:lnTo>
                  <a:lnTo>
                    <a:pt x="1126868" y="1015101"/>
                  </a:lnTo>
                  <a:lnTo>
                    <a:pt x="1129300" y="1022250"/>
                  </a:lnTo>
                  <a:lnTo>
                    <a:pt x="1131929" y="1029398"/>
                  </a:lnTo>
                  <a:lnTo>
                    <a:pt x="1134756" y="1036547"/>
                  </a:lnTo>
                  <a:lnTo>
                    <a:pt x="1137782" y="1043695"/>
                  </a:lnTo>
                  <a:lnTo>
                    <a:pt x="1141007" y="1050844"/>
                  </a:lnTo>
                  <a:lnTo>
                    <a:pt x="1144483" y="1057993"/>
                  </a:lnTo>
                  <a:lnTo>
                    <a:pt x="1148150" y="1065141"/>
                  </a:lnTo>
                  <a:lnTo>
                    <a:pt x="1151997" y="1072290"/>
                  </a:lnTo>
                  <a:lnTo>
                    <a:pt x="1156015" y="1079438"/>
                  </a:lnTo>
                  <a:lnTo>
                    <a:pt x="1160192" y="1086587"/>
                  </a:lnTo>
                  <a:lnTo>
                    <a:pt x="1164544" y="1093736"/>
                  </a:lnTo>
                  <a:lnTo>
                    <a:pt x="1169025" y="1100884"/>
                  </a:lnTo>
                  <a:lnTo>
                    <a:pt x="1173604" y="1108033"/>
                  </a:lnTo>
                  <a:lnTo>
                    <a:pt x="1178261" y="1115181"/>
                  </a:lnTo>
                  <a:lnTo>
                    <a:pt x="1182976" y="1122330"/>
                  </a:lnTo>
                  <a:lnTo>
                    <a:pt x="1187725" y="1129479"/>
                  </a:lnTo>
                  <a:lnTo>
                    <a:pt x="1192466" y="1136627"/>
                  </a:lnTo>
                  <a:lnTo>
                    <a:pt x="1197170" y="1143776"/>
                  </a:lnTo>
                  <a:lnTo>
                    <a:pt x="1201811" y="1150924"/>
                  </a:lnTo>
                  <a:lnTo>
                    <a:pt x="1206364" y="1158073"/>
                  </a:lnTo>
                  <a:lnTo>
                    <a:pt x="1210779" y="1165222"/>
                  </a:lnTo>
                  <a:lnTo>
                    <a:pt x="1215009" y="1172370"/>
                  </a:lnTo>
                  <a:lnTo>
                    <a:pt x="1219051" y="1179519"/>
                  </a:lnTo>
                  <a:lnTo>
                    <a:pt x="1222880" y="1186667"/>
                  </a:lnTo>
                  <a:lnTo>
                    <a:pt x="1226474" y="1193816"/>
                  </a:lnTo>
                  <a:lnTo>
                    <a:pt x="1229788" y="1200965"/>
                  </a:lnTo>
                  <a:lnTo>
                    <a:pt x="1232751" y="1208113"/>
                  </a:lnTo>
                  <a:lnTo>
                    <a:pt x="1235406" y="1215262"/>
                  </a:lnTo>
                  <a:lnTo>
                    <a:pt x="1237740" y="1222410"/>
                  </a:lnTo>
                  <a:lnTo>
                    <a:pt x="1239742" y="1229559"/>
                  </a:lnTo>
                  <a:lnTo>
                    <a:pt x="1241389" y="1236708"/>
                  </a:lnTo>
                  <a:lnTo>
                    <a:pt x="1242582" y="1243856"/>
                  </a:lnTo>
                  <a:lnTo>
                    <a:pt x="1243417" y="1251005"/>
                  </a:lnTo>
                  <a:lnTo>
                    <a:pt x="1243890" y="1258153"/>
                  </a:lnTo>
                  <a:lnTo>
                    <a:pt x="1244004" y="1265302"/>
                  </a:lnTo>
                  <a:lnTo>
                    <a:pt x="1243759" y="1272451"/>
                  </a:lnTo>
                  <a:lnTo>
                    <a:pt x="1243055" y="1279599"/>
                  </a:lnTo>
                  <a:lnTo>
                    <a:pt x="1242001" y="1286748"/>
                  </a:lnTo>
                  <a:lnTo>
                    <a:pt x="1240611" y="1293896"/>
                  </a:lnTo>
                  <a:lnTo>
                    <a:pt x="1238892" y="1301045"/>
                  </a:lnTo>
                  <a:lnTo>
                    <a:pt x="1236854" y="1308194"/>
                  </a:lnTo>
                  <a:lnTo>
                    <a:pt x="1234433" y="1315342"/>
                  </a:lnTo>
                  <a:lnTo>
                    <a:pt x="1231701" y="1322491"/>
                  </a:lnTo>
                  <a:lnTo>
                    <a:pt x="1228688" y="1329639"/>
                  </a:lnTo>
                  <a:lnTo>
                    <a:pt x="1225403" y="1336788"/>
                  </a:lnTo>
                  <a:lnTo>
                    <a:pt x="1221856" y="1343937"/>
                  </a:lnTo>
                  <a:lnTo>
                    <a:pt x="1218009" y="1351085"/>
                  </a:lnTo>
                  <a:lnTo>
                    <a:pt x="1213895" y="1358234"/>
                  </a:lnTo>
                  <a:lnTo>
                    <a:pt x="1209550" y="1365382"/>
                  </a:lnTo>
                  <a:lnTo>
                    <a:pt x="1204979" y="1372531"/>
                  </a:lnTo>
                  <a:lnTo>
                    <a:pt x="1200189" y="1379680"/>
                  </a:lnTo>
                  <a:lnTo>
                    <a:pt x="1195154" y="1386828"/>
                  </a:lnTo>
                  <a:lnTo>
                    <a:pt x="1189873" y="1393977"/>
                  </a:lnTo>
                  <a:lnTo>
                    <a:pt x="1184386" y="1401126"/>
                  </a:lnTo>
                  <a:lnTo>
                    <a:pt x="1178695" y="1408274"/>
                  </a:lnTo>
                  <a:lnTo>
                    <a:pt x="1172800" y="1415423"/>
                  </a:lnTo>
                  <a:lnTo>
                    <a:pt x="1166685" y="1422571"/>
                  </a:lnTo>
                  <a:lnTo>
                    <a:pt x="1160325" y="1429720"/>
                  </a:lnTo>
                  <a:lnTo>
                    <a:pt x="1153766" y="1436869"/>
                  </a:lnTo>
                  <a:lnTo>
                    <a:pt x="1147010" y="1444017"/>
                  </a:lnTo>
                  <a:lnTo>
                    <a:pt x="1140058" y="1451166"/>
                  </a:lnTo>
                  <a:lnTo>
                    <a:pt x="1132906" y="1458314"/>
                  </a:lnTo>
                  <a:lnTo>
                    <a:pt x="1125515" y="1465463"/>
                  </a:lnTo>
                  <a:lnTo>
                    <a:pt x="1117942" y="1472612"/>
                  </a:lnTo>
                  <a:lnTo>
                    <a:pt x="1110196" y="1479760"/>
                  </a:lnTo>
                  <a:lnTo>
                    <a:pt x="1102283" y="1486909"/>
                  </a:lnTo>
                  <a:lnTo>
                    <a:pt x="1094212" y="1494057"/>
                  </a:lnTo>
                  <a:lnTo>
                    <a:pt x="1085952" y="1501206"/>
                  </a:lnTo>
                  <a:lnTo>
                    <a:pt x="1077566" y="1508355"/>
                  </a:lnTo>
                  <a:lnTo>
                    <a:pt x="1069067" y="1515503"/>
                  </a:lnTo>
                  <a:lnTo>
                    <a:pt x="1060471" y="1522652"/>
                  </a:lnTo>
                  <a:lnTo>
                    <a:pt x="1051793" y="1529800"/>
                  </a:lnTo>
                  <a:lnTo>
                    <a:pt x="1043040" y="1536949"/>
                  </a:lnTo>
                  <a:lnTo>
                    <a:pt x="1034252" y="1544098"/>
                  </a:lnTo>
                  <a:lnTo>
                    <a:pt x="1025451" y="1551246"/>
                  </a:lnTo>
                  <a:lnTo>
                    <a:pt x="1016655" y="1558395"/>
                  </a:lnTo>
                  <a:lnTo>
                    <a:pt x="1007884" y="1565543"/>
                  </a:lnTo>
                  <a:lnTo>
                    <a:pt x="999170" y="1572692"/>
                  </a:lnTo>
                  <a:lnTo>
                    <a:pt x="990541" y="1579841"/>
                  </a:lnTo>
                  <a:lnTo>
                    <a:pt x="982006" y="1586989"/>
                  </a:lnTo>
                  <a:lnTo>
                    <a:pt x="973584" y="1594138"/>
                  </a:lnTo>
                  <a:lnTo>
                    <a:pt x="965290" y="1601286"/>
                  </a:lnTo>
                  <a:lnTo>
                    <a:pt x="957164" y="1608435"/>
                  </a:lnTo>
                  <a:lnTo>
                    <a:pt x="949231" y="1615584"/>
                  </a:lnTo>
                  <a:lnTo>
                    <a:pt x="941476" y="1622732"/>
                  </a:lnTo>
                  <a:lnTo>
                    <a:pt x="933911" y="1629881"/>
                  </a:lnTo>
                  <a:lnTo>
                    <a:pt x="926544" y="1637029"/>
                  </a:lnTo>
                  <a:lnTo>
                    <a:pt x="919403" y="1644178"/>
                  </a:lnTo>
                  <a:lnTo>
                    <a:pt x="912522" y="1651327"/>
                  </a:lnTo>
                  <a:lnTo>
                    <a:pt x="905860" y="1658475"/>
                  </a:lnTo>
                  <a:lnTo>
                    <a:pt x="899418" y="1665624"/>
                  </a:lnTo>
                  <a:lnTo>
                    <a:pt x="893197" y="1672772"/>
                  </a:lnTo>
                  <a:lnTo>
                    <a:pt x="887208" y="1679921"/>
                  </a:lnTo>
                  <a:lnTo>
                    <a:pt x="881497" y="1687070"/>
                  </a:lnTo>
                  <a:lnTo>
                    <a:pt x="876000" y="1694218"/>
                  </a:lnTo>
                  <a:lnTo>
                    <a:pt x="870715" y="1701367"/>
                  </a:lnTo>
                  <a:lnTo>
                    <a:pt x="865636" y="1708515"/>
                  </a:lnTo>
                  <a:lnTo>
                    <a:pt x="860759" y="1715664"/>
                  </a:lnTo>
                  <a:lnTo>
                    <a:pt x="856137" y="1722813"/>
                  </a:lnTo>
                  <a:lnTo>
                    <a:pt x="851700" y="1729961"/>
                  </a:lnTo>
                  <a:lnTo>
                    <a:pt x="847440" y="1737110"/>
                  </a:lnTo>
                  <a:lnTo>
                    <a:pt x="843352" y="1744258"/>
                  </a:lnTo>
                  <a:lnTo>
                    <a:pt x="839428" y="1751407"/>
                  </a:lnTo>
                  <a:lnTo>
                    <a:pt x="835698" y="1758556"/>
                  </a:lnTo>
                  <a:lnTo>
                    <a:pt x="832120" y="1765704"/>
                  </a:lnTo>
                  <a:lnTo>
                    <a:pt x="828676" y="1772853"/>
                  </a:lnTo>
                  <a:lnTo>
                    <a:pt x="825360" y="1780001"/>
                  </a:lnTo>
                  <a:lnTo>
                    <a:pt x="822163" y="1787150"/>
                  </a:lnTo>
                  <a:lnTo>
                    <a:pt x="819100" y="1794299"/>
                  </a:lnTo>
                  <a:lnTo>
                    <a:pt x="816145" y="1801447"/>
                  </a:lnTo>
                  <a:lnTo>
                    <a:pt x="813281" y="1808596"/>
                  </a:lnTo>
                  <a:lnTo>
                    <a:pt x="810500" y="1815744"/>
                  </a:lnTo>
                  <a:lnTo>
                    <a:pt x="807793" y="1822893"/>
                  </a:lnTo>
                  <a:lnTo>
                    <a:pt x="805164" y="1830042"/>
                  </a:lnTo>
                  <a:lnTo>
                    <a:pt x="802601" y="1837190"/>
                  </a:lnTo>
                  <a:lnTo>
                    <a:pt x="800085" y="1844339"/>
                  </a:lnTo>
                  <a:lnTo>
                    <a:pt x="797613" y="1851487"/>
                  </a:lnTo>
                  <a:lnTo>
                    <a:pt x="795176" y="1858636"/>
                  </a:lnTo>
                  <a:lnTo>
                    <a:pt x="792772" y="1865785"/>
                  </a:lnTo>
                  <a:lnTo>
                    <a:pt x="790395" y="1872933"/>
                  </a:lnTo>
                  <a:lnTo>
                    <a:pt x="788034" y="1880082"/>
                  </a:lnTo>
                  <a:lnTo>
                    <a:pt x="785685" y="1887230"/>
                  </a:lnTo>
                  <a:lnTo>
                    <a:pt x="783344" y="1894379"/>
                  </a:lnTo>
                  <a:lnTo>
                    <a:pt x="781009" y="1901528"/>
                  </a:lnTo>
                  <a:lnTo>
                    <a:pt x="778675" y="1908676"/>
                  </a:lnTo>
                  <a:lnTo>
                    <a:pt x="776340" y="1915825"/>
                  </a:lnTo>
                  <a:lnTo>
                    <a:pt x="774002" y="1922973"/>
                  </a:lnTo>
                  <a:lnTo>
                    <a:pt x="771660" y="1930122"/>
                  </a:lnTo>
                  <a:lnTo>
                    <a:pt x="769313" y="1937271"/>
                  </a:lnTo>
                  <a:lnTo>
                    <a:pt x="766961" y="1944419"/>
                  </a:lnTo>
                  <a:lnTo>
                    <a:pt x="764605" y="1951568"/>
                  </a:lnTo>
                  <a:lnTo>
                    <a:pt x="762246" y="1958716"/>
                  </a:lnTo>
                  <a:lnTo>
                    <a:pt x="759886" y="1965865"/>
                  </a:lnTo>
                  <a:lnTo>
                    <a:pt x="757526" y="1973014"/>
                  </a:lnTo>
                  <a:lnTo>
                    <a:pt x="755169" y="1980162"/>
                  </a:lnTo>
                  <a:lnTo>
                    <a:pt x="752817" y="1987311"/>
                  </a:lnTo>
                  <a:lnTo>
                    <a:pt x="750474" y="1994459"/>
                  </a:lnTo>
                  <a:lnTo>
                    <a:pt x="748141" y="2001608"/>
                  </a:lnTo>
                  <a:lnTo>
                    <a:pt x="745821" y="2008757"/>
                  </a:lnTo>
                  <a:lnTo>
                    <a:pt x="743521" y="2015905"/>
                  </a:lnTo>
                  <a:lnTo>
                    <a:pt x="741242" y="2023054"/>
                  </a:lnTo>
                  <a:lnTo>
                    <a:pt x="738986" y="2030202"/>
                  </a:lnTo>
                  <a:lnTo>
                    <a:pt x="736754" y="2037351"/>
                  </a:lnTo>
                  <a:lnTo>
                    <a:pt x="734550" y="2044500"/>
                  </a:lnTo>
                  <a:lnTo>
                    <a:pt x="732379" y="2051648"/>
                  </a:lnTo>
                  <a:lnTo>
                    <a:pt x="730245" y="2058797"/>
                  </a:lnTo>
                  <a:lnTo>
                    <a:pt x="728146" y="2065945"/>
                  </a:lnTo>
                  <a:lnTo>
                    <a:pt x="726081" y="2073094"/>
                  </a:lnTo>
                  <a:lnTo>
                    <a:pt x="724052" y="2080243"/>
                  </a:lnTo>
                  <a:lnTo>
                    <a:pt x="722063" y="2087391"/>
                  </a:lnTo>
                  <a:lnTo>
                    <a:pt x="720120" y="2094540"/>
                  </a:lnTo>
                  <a:lnTo>
                    <a:pt x="718215" y="2101689"/>
                  </a:lnTo>
                  <a:lnTo>
                    <a:pt x="716346" y="2108837"/>
                  </a:lnTo>
                  <a:lnTo>
                    <a:pt x="714514" y="2115986"/>
                  </a:lnTo>
                  <a:lnTo>
                    <a:pt x="712720" y="2123134"/>
                  </a:lnTo>
                  <a:lnTo>
                    <a:pt x="710969" y="2130283"/>
                  </a:lnTo>
                  <a:lnTo>
                    <a:pt x="709251" y="2137432"/>
                  </a:lnTo>
                  <a:lnTo>
                    <a:pt x="707564" y="2144580"/>
                  </a:lnTo>
                  <a:lnTo>
                    <a:pt x="705908" y="2151729"/>
                  </a:lnTo>
                  <a:lnTo>
                    <a:pt x="704280" y="2158877"/>
                  </a:lnTo>
                  <a:lnTo>
                    <a:pt x="702686" y="2166026"/>
                  </a:lnTo>
                  <a:lnTo>
                    <a:pt x="701117" y="2173175"/>
                  </a:lnTo>
                  <a:lnTo>
                    <a:pt x="699570" y="2180323"/>
                  </a:lnTo>
                  <a:lnTo>
                    <a:pt x="698045" y="2187472"/>
                  </a:lnTo>
                  <a:lnTo>
                    <a:pt x="696539" y="2194620"/>
                  </a:lnTo>
                  <a:lnTo>
                    <a:pt x="695057" y="2201769"/>
                  </a:lnTo>
                  <a:lnTo>
                    <a:pt x="693593" y="2208918"/>
                  </a:lnTo>
                  <a:lnTo>
                    <a:pt x="692145" y="2216066"/>
                  </a:lnTo>
                  <a:lnTo>
                    <a:pt x="690713" y="2223215"/>
                  </a:lnTo>
                  <a:lnTo>
                    <a:pt x="689296" y="2230363"/>
                  </a:lnTo>
                  <a:lnTo>
                    <a:pt x="687897" y="2237512"/>
                  </a:lnTo>
                  <a:lnTo>
                    <a:pt x="686515" y="2244661"/>
                  </a:lnTo>
                  <a:lnTo>
                    <a:pt x="685147" y="2251809"/>
                  </a:lnTo>
                  <a:lnTo>
                    <a:pt x="683795" y="2258958"/>
                  </a:lnTo>
                  <a:lnTo>
                    <a:pt x="682459" y="2266106"/>
                  </a:lnTo>
                  <a:lnTo>
                    <a:pt x="681143" y="2273255"/>
                  </a:lnTo>
                  <a:lnTo>
                    <a:pt x="679847" y="2280404"/>
                  </a:lnTo>
                  <a:lnTo>
                    <a:pt x="678570" y="2287552"/>
                  </a:lnTo>
                  <a:lnTo>
                    <a:pt x="677313" y="2294701"/>
                  </a:lnTo>
                  <a:lnTo>
                    <a:pt x="676078" y="2301849"/>
                  </a:lnTo>
                  <a:lnTo>
                    <a:pt x="674870" y="2308998"/>
                  </a:lnTo>
                  <a:lnTo>
                    <a:pt x="673693" y="2316147"/>
                  </a:lnTo>
                  <a:lnTo>
                    <a:pt x="672545" y="2323295"/>
                  </a:lnTo>
                  <a:lnTo>
                    <a:pt x="671429" y="2330444"/>
                  </a:lnTo>
                  <a:lnTo>
                    <a:pt x="670346" y="2337592"/>
                  </a:lnTo>
                  <a:lnTo>
                    <a:pt x="669304" y="2344741"/>
                  </a:lnTo>
                  <a:lnTo>
                    <a:pt x="668312" y="2351890"/>
                  </a:lnTo>
                  <a:lnTo>
                    <a:pt x="667367" y="2359038"/>
                  </a:lnTo>
                  <a:lnTo>
                    <a:pt x="666472" y="2366187"/>
                  </a:lnTo>
                  <a:lnTo>
                    <a:pt x="665630" y="2373335"/>
                  </a:lnTo>
                  <a:lnTo>
                    <a:pt x="664846" y="2380484"/>
                  </a:lnTo>
                  <a:lnTo>
                    <a:pt x="664144" y="2387633"/>
                  </a:lnTo>
                  <a:lnTo>
                    <a:pt x="663511" y="2394781"/>
                  </a:lnTo>
                  <a:lnTo>
                    <a:pt x="662949" y="2401930"/>
                  </a:lnTo>
                  <a:lnTo>
                    <a:pt x="662464" y="2409078"/>
                  </a:lnTo>
                  <a:lnTo>
                    <a:pt x="662057" y="2416227"/>
                  </a:lnTo>
                  <a:lnTo>
                    <a:pt x="661757" y="2423376"/>
                  </a:lnTo>
                  <a:lnTo>
                    <a:pt x="661546" y="2430524"/>
                  </a:lnTo>
                  <a:lnTo>
                    <a:pt x="661423" y="2437673"/>
                  </a:lnTo>
                  <a:lnTo>
                    <a:pt x="661388" y="2444821"/>
                  </a:lnTo>
                  <a:lnTo>
                    <a:pt x="661442" y="2451970"/>
                  </a:lnTo>
                  <a:lnTo>
                    <a:pt x="661604" y="2459119"/>
                  </a:lnTo>
                  <a:lnTo>
                    <a:pt x="661859" y="2466267"/>
                  </a:lnTo>
                  <a:lnTo>
                    <a:pt x="662194" y="2473416"/>
                  </a:lnTo>
                  <a:lnTo>
                    <a:pt x="662607" y="2480564"/>
                  </a:lnTo>
                  <a:lnTo>
                    <a:pt x="663091" y="2487713"/>
                  </a:lnTo>
                  <a:lnTo>
                    <a:pt x="663652" y="2494862"/>
                  </a:lnTo>
                  <a:lnTo>
                    <a:pt x="664273" y="2502010"/>
                  </a:lnTo>
                  <a:lnTo>
                    <a:pt x="664939" y="2509159"/>
                  </a:lnTo>
                  <a:lnTo>
                    <a:pt x="665639" y="2516307"/>
                  </a:lnTo>
                  <a:lnTo>
                    <a:pt x="666363" y="2523456"/>
                  </a:lnTo>
                  <a:lnTo>
                    <a:pt x="667103" y="2530605"/>
                  </a:lnTo>
                  <a:lnTo>
                    <a:pt x="667839" y="2537753"/>
                  </a:lnTo>
                  <a:lnTo>
                    <a:pt x="668558" y="2544902"/>
                  </a:lnTo>
                  <a:lnTo>
                    <a:pt x="669250" y="2552050"/>
                  </a:lnTo>
                  <a:lnTo>
                    <a:pt x="669904" y="2559199"/>
                  </a:lnTo>
                  <a:lnTo>
                    <a:pt x="670504" y="2566348"/>
                  </a:lnTo>
                  <a:lnTo>
                    <a:pt x="671023" y="2573496"/>
                  </a:lnTo>
                  <a:lnTo>
                    <a:pt x="671467" y="2580645"/>
                  </a:lnTo>
                  <a:lnTo>
                    <a:pt x="671826" y="2587793"/>
                  </a:lnTo>
                  <a:lnTo>
                    <a:pt x="672093" y="2594942"/>
                  </a:lnTo>
                  <a:lnTo>
                    <a:pt x="672260" y="2602091"/>
                  </a:lnTo>
                  <a:lnTo>
                    <a:pt x="672292" y="2609239"/>
                  </a:lnTo>
                  <a:lnTo>
                    <a:pt x="672213" y="2616388"/>
                  </a:lnTo>
                  <a:lnTo>
                    <a:pt x="672024" y="2623536"/>
                  </a:lnTo>
                  <a:lnTo>
                    <a:pt x="671723" y="2630685"/>
                  </a:lnTo>
                  <a:lnTo>
                    <a:pt x="671311" y="2637834"/>
                  </a:lnTo>
                  <a:lnTo>
                    <a:pt x="670759" y="2644982"/>
                  </a:lnTo>
                  <a:lnTo>
                    <a:pt x="670101" y="2652131"/>
                  </a:lnTo>
                  <a:lnTo>
                    <a:pt x="669345" y="2659279"/>
                  </a:lnTo>
                  <a:lnTo>
                    <a:pt x="668495" y="2666428"/>
                  </a:lnTo>
                  <a:lnTo>
                    <a:pt x="667559" y="2673577"/>
                  </a:lnTo>
                  <a:lnTo>
                    <a:pt x="666527" y="2680725"/>
                  </a:lnTo>
                  <a:lnTo>
                    <a:pt x="665422" y="2687874"/>
                  </a:lnTo>
                  <a:lnTo>
                    <a:pt x="664260" y="2695022"/>
                  </a:lnTo>
                  <a:lnTo>
                    <a:pt x="663048" y="2702171"/>
                  </a:lnTo>
                  <a:lnTo>
                    <a:pt x="661793" y="2709320"/>
                  </a:lnTo>
                  <a:lnTo>
                    <a:pt x="660502" y="2716468"/>
                  </a:lnTo>
                  <a:lnTo>
                    <a:pt x="659186" y="2723617"/>
                  </a:lnTo>
                  <a:lnTo>
                    <a:pt x="657859" y="2730765"/>
                  </a:lnTo>
                  <a:lnTo>
                    <a:pt x="656527" y="2737914"/>
                  </a:lnTo>
                  <a:lnTo>
                    <a:pt x="655195" y="2745063"/>
                  </a:lnTo>
                  <a:lnTo>
                    <a:pt x="653872" y="2752211"/>
                  </a:lnTo>
                  <a:lnTo>
                    <a:pt x="652567" y="2759360"/>
                  </a:lnTo>
                  <a:lnTo>
                    <a:pt x="651283" y="2766508"/>
                  </a:lnTo>
                  <a:lnTo>
                    <a:pt x="650022" y="2773657"/>
                  </a:lnTo>
                  <a:lnTo>
                    <a:pt x="648787" y="2780806"/>
                  </a:lnTo>
                  <a:lnTo>
                    <a:pt x="647584" y="2787954"/>
                  </a:lnTo>
                  <a:lnTo>
                    <a:pt x="646420" y="2795103"/>
                  </a:lnTo>
                  <a:lnTo>
                    <a:pt x="645289" y="2802252"/>
                  </a:lnTo>
                  <a:lnTo>
                    <a:pt x="644191" y="2809400"/>
                  </a:lnTo>
                  <a:lnTo>
                    <a:pt x="643127" y="2816549"/>
                  </a:lnTo>
                  <a:lnTo>
                    <a:pt x="642098" y="2823697"/>
                  </a:lnTo>
                  <a:lnTo>
                    <a:pt x="641110" y="2830846"/>
                  </a:lnTo>
                  <a:lnTo>
                    <a:pt x="640154" y="2837995"/>
                  </a:lnTo>
                  <a:lnTo>
                    <a:pt x="639229" y="2845143"/>
                  </a:lnTo>
                  <a:lnTo>
                    <a:pt x="638334" y="2852292"/>
                  </a:lnTo>
                  <a:lnTo>
                    <a:pt x="637468" y="2859440"/>
                  </a:lnTo>
                  <a:lnTo>
                    <a:pt x="636638" y="2866589"/>
                  </a:lnTo>
                  <a:lnTo>
                    <a:pt x="635835" y="2873738"/>
                  </a:lnTo>
                  <a:lnTo>
                    <a:pt x="635057" y="2880886"/>
                  </a:lnTo>
                  <a:lnTo>
                    <a:pt x="634304" y="2888035"/>
                  </a:lnTo>
                  <a:lnTo>
                    <a:pt x="633576" y="2895183"/>
                  </a:lnTo>
                  <a:lnTo>
                    <a:pt x="632877" y="2902332"/>
                  </a:lnTo>
                  <a:lnTo>
                    <a:pt x="632202" y="2909481"/>
                  </a:lnTo>
                  <a:lnTo>
                    <a:pt x="631550" y="2916629"/>
                  </a:lnTo>
                  <a:lnTo>
                    <a:pt x="630922" y="2923778"/>
                  </a:lnTo>
                  <a:lnTo>
                    <a:pt x="630316" y="2930926"/>
                  </a:lnTo>
                  <a:lnTo>
                    <a:pt x="629737" y="2938075"/>
                  </a:lnTo>
                  <a:lnTo>
                    <a:pt x="629183" y="2945224"/>
                  </a:lnTo>
                  <a:lnTo>
                    <a:pt x="628654" y="2952372"/>
                  </a:lnTo>
                  <a:lnTo>
                    <a:pt x="628147" y="2959521"/>
                  </a:lnTo>
                  <a:lnTo>
                    <a:pt x="627664" y="2966669"/>
                  </a:lnTo>
                  <a:lnTo>
                    <a:pt x="627208" y="2973818"/>
                  </a:lnTo>
                  <a:lnTo>
                    <a:pt x="626780" y="2980967"/>
                  </a:lnTo>
                  <a:lnTo>
                    <a:pt x="626376" y="2988115"/>
                  </a:lnTo>
                  <a:lnTo>
                    <a:pt x="625997" y="2995264"/>
                  </a:lnTo>
                  <a:lnTo>
                    <a:pt x="625641" y="3002412"/>
                  </a:lnTo>
                  <a:lnTo>
                    <a:pt x="625312" y="3009561"/>
                  </a:lnTo>
                  <a:lnTo>
                    <a:pt x="625013" y="3016710"/>
                  </a:lnTo>
                  <a:lnTo>
                    <a:pt x="624737" y="3023858"/>
                  </a:lnTo>
                  <a:lnTo>
                    <a:pt x="624485" y="3031007"/>
                  </a:lnTo>
                  <a:lnTo>
                    <a:pt x="624256" y="3038155"/>
                  </a:lnTo>
                  <a:lnTo>
                    <a:pt x="624051" y="3045304"/>
                  </a:lnTo>
                  <a:lnTo>
                    <a:pt x="623875" y="3052453"/>
                  </a:lnTo>
                  <a:lnTo>
                    <a:pt x="623720" y="3059601"/>
                  </a:lnTo>
                  <a:lnTo>
                    <a:pt x="623588" y="3066750"/>
                  </a:lnTo>
                  <a:lnTo>
                    <a:pt x="623476" y="3073898"/>
                  </a:lnTo>
                  <a:lnTo>
                    <a:pt x="623385" y="3081047"/>
                  </a:lnTo>
                  <a:lnTo>
                    <a:pt x="623320" y="3088196"/>
                  </a:lnTo>
                  <a:lnTo>
                    <a:pt x="623275" y="3095344"/>
                  </a:lnTo>
                  <a:lnTo>
                    <a:pt x="623248" y="3102493"/>
                  </a:lnTo>
                  <a:lnTo>
                    <a:pt x="623240" y="3109641"/>
                  </a:lnTo>
                  <a:lnTo>
                    <a:pt x="623249" y="3116790"/>
                  </a:lnTo>
                  <a:lnTo>
                    <a:pt x="623279" y="3123939"/>
                  </a:lnTo>
                  <a:lnTo>
                    <a:pt x="623326" y="3131087"/>
                  </a:lnTo>
                  <a:lnTo>
                    <a:pt x="623389" y="3138236"/>
                  </a:lnTo>
                  <a:lnTo>
                    <a:pt x="623467" y="3145384"/>
                  </a:lnTo>
                  <a:lnTo>
                    <a:pt x="623558" y="3152533"/>
                  </a:lnTo>
                  <a:lnTo>
                    <a:pt x="623665" y="3159682"/>
                  </a:lnTo>
                  <a:lnTo>
                    <a:pt x="623785" y="3166830"/>
                  </a:lnTo>
                  <a:lnTo>
                    <a:pt x="623916" y="3173979"/>
                  </a:lnTo>
                  <a:lnTo>
                    <a:pt x="624056" y="3181127"/>
                  </a:lnTo>
                  <a:lnTo>
                    <a:pt x="624205" y="3188276"/>
                  </a:lnTo>
                  <a:lnTo>
                    <a:pt x="624362" y="3195425"/>
                  </a:lnTo>
                  <a:lnTo>
                    <a:pt x="624526" y="3202573"/>
                  </a:lnTo>
                  <a:lnTo>
                    <a:pt x="624693" y="3209722"/>
                  </a:lnTo>
                  <a:lnTo>
                    <a:pt x="624863" y="3216870"/>
                  </a:lnTo>
                  <a:lnTo>
                    <a:pt x="625034" y="3224019"/>
                  </a:lnTo>
                  <a:lnTo>
                    <a:pt x="625205" y="3231168"/>
                  </a:lnTo>
                  <a:lnTo>
                    <a:pt x="625372" y="3238316"/>
                  </a:lnTo>
                  <a:lnTo>
                    <a:pt x="625534" y="3245465"/>
                  </a:lnTo>
                  <a:lnTo>
                    <a:pt x="625690" y="3252613"/>
                  </a:lnTo>
                  <a:lnTo>
                    <a:pt x="625838" y="3259762"/>
                  </a:lnTo>
                  <a:lnTo>
                    <a:pt x="625976" y="3266911"/>
                  </a:lnTo>
                  <a:lnTo>
                    <a:pt x="626101" y="3274059"/>
                  </a:lnTo>
                  <a:lnTo>
                    <a:pt x="626212" y="3281208"/>
                  </a:lnTo>
                  <a:lnTo>
                    <a:pt x="626309" y="3288356"/>
                  </a:lnTo>
                  <a:lnTo>
                    <a:pt x="626391" y="3295505"/>
                  </a:lnTo>
                  <a:lnTo>
                    <a:pt x="626458" y="3302654"/>
                  </a:lnTo>
                  <a:lnTo>
                    <a:pt x="626502" y="3309802"/>
                  </a:lnTo>
                  <a:lnTo>
                    <a:pt x="626528" y="3316951"/>
                  </a:lnTo>
                  <a:lnTo>
                    <a:pt x="626537" y="3324099"/>
                  </a:lnTo>
                  <a:lnTo>
                    <a:pt x="626528" y="3331248"/>
                  </a:lnTo>
                  <a:lnTo>
                    <a:pt x="626500" y="3338397"/>
                  </a:lnTo>
                  <a:lnTo>
                    <a:pt x="626451" y="3345545"/>
                  </a:lnTo>
                  <a:lnTo>
                    <a:pt x="626383" y="3352694"/>
                  </a:lnTo>
                  <a:lnTo>
                    <a:pt x="626300" y="3359842"/>
                  </a:lnTo>
                  <a:lnTo>
                    <a:pt x="626201" y="3366991"/>
                  </a:lnTo>
                  <a:lnTo>
                    <a:pt x="626088" y="3374140"/>
                  </a:lnTo>
                  <a:lnTo>
                    <a:pt x="625960" y="3381288"/>
                  </a:lnTo>
                  <a:lnTo>
                    <a:pt x="625819" y="3388437"/>
                  </a:lnTo>
                  <a:lnTo>
                    <a:pt x="625668" y="3395585"/>
                  </a:lnTo>
                  <a:lnTo>
                    <a:pt x="625508" y="3402734"/>
                  </a:lnTo>
                  <a:lnTo>
                    <a:pt x="625342" y="3409883"/>
                  </a:lnTo>
                  <a:lnTo>
                    <a:pt x="625170" y="3417031"/>
                  </a:lnTo>
                  <a:lnTo>
                    <a:pt x="624993" y="3424180"/>
                  </a:lnTo>
                  <a:lnTo>
                    <a:pt x="624815" y="3431328"/>
                  </a:lnTo>
                  <a:lnTo>
                    <a:pt x="624636" y="3438477"/>
                  </a:lnTo>
                  <a:lnTo>
                    <a:pt x="624458" y="3445626"/>
                  </a:lnTo>
                  <a:lnTo>
                    <a:pt x="624283" y="3452774"/>
                  </a:lnTo>
                  <a:lnTo>
                    <a:pt x="624111" y="3459923"/>
                  </a:lnTo>
                  <a:lnTo>
                    <a:pt x="623944" y="3467072"/>
                  </a:lnTo>
                  <a:lnTo>
                    <a:pt x="623783" y="3474220"/>
                  </a:lnTo>
                  <a:lnTo>
                    <a:pt x="623627" y="3481369"/>
                  </a:lnTo>
                  <a:lnTo>
                    <a:pt x="623479" y="3488517"/>
                  </a:lnTo>
                  <a:lnTo>
                    <a:pt x="623340" y="3495666"/>
                  </a:lnTo>
                  <a:lnTo>
                    <a:pt x="623208" y="3502815"/>
                  </a:lnTo>
                  <a:lnTo>
                    <a:pt x="623085" y="3509963"/>
                  </a:lnTo>
                  <a:lnTo>
                    <a:pt x="622969" y="3517112"/>
                  </a:lnTo>
                  <a:lnTo>
                    <a:pt x="622862" y="3524260"/>
                  </a:lnTo>
                  <a:lnTo>
                    <a:pt x="622765" y="3531409"/>
                  </a:lnTo>
                  <a:lnTo>
                    <a:pt x="622676" y="3538558"/>
                  </a:lnTo>
                  <a:lnTo>
                    <a:pt x="622595" y="3545706"/>
                  </a:lnTo>
                  <a:lnTo>
                    <a:pt x="622520" y="3552855"/>
                  </a:lnTo>
                  <a:lnTo>
                    <a:pt x="622453" y="3560003"/>
                  </a:lnTo>
                  <a:lnTo>
                    <a:pt x="622394" y="3567152"/>
                  </a:lnTo>
                  <a:lnTo>
                    <a:pt x="622341" y="3574301"/>
                  </a:lnTo>
                  <a:lnTo>
                    <a:pt x="622294" y="3581449"/>
                  </a:lnTo>
                  <a:lnTo>
                    <a:pt x="622252" y="3588598"/>
                  </a:lnTo>
                  <a:lnTo>
                    <a:pt x="622215" y="3595746"/>
                  </a:lnTo>
                  <a:lnTo>
                    <a:pt x="622183" y="3602895"/>
                  </a:lnTo>
                  <a:lnTo>
                    <a:pt x="622155" y="3610044"/>
                  </a:lnTo>
                  <a:lnTo>
                    <a:pt x="622131" y="3617192"/>
                  </a:lnTo>
                  <a:lnTo>
                    <a:pt x="622110" y="3624341"/>
                  </a:lnTo>
                  <a:lnTo>
                    <a:pt x="622092" y="3631489"/>
                  </a:lnTo>
                  <a:lnTo>
                    <a:pt x="622077" y="3638638"/>
                  </a:lnTo>
                  <a:lnTo>
                    <a:pt x="622064" y="36457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622579" y="2568603"/>
              <a:ext cx="0" cy="106188"/>
            </a:xfrm>
            <a:custGeom>
              <a:avLst/>
              <a:gdLst/>
              <a:ahLst/>
              <a:cxnLst/>
              <a:rect l="0" t="0" r="0" b="0"/>
              <a:pathLst>
                <a:path h="106188">
                  <a:moveTo>
                    <a:pt x="0" y="1061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622579" y="3751542"/>
              <a:ext cx="0" cy="1086056"/>
            </a:xfrm>
            <a:custGeom>
              <a:avLst/>
              <a:gdLst/>
              <a:ahLst/>
              <a:cxnLst/>
              <a:rect l="0" t="0" r="0" b="0"/>
              <a:pathLst>
                <a:path h="1086056">
                  <a:moveTo>
                    <a:pt x="0" y="0"/>
                  </a:moveTo>
                  <a:lnTo>
                    <a:pt x="0" y="10860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3553468" y="2674791"/>
              <a:ext cx="138222" cy="1076750"/>
            </a:xfrm>
            <a:custGeom>
              <a:avLst/>
              <a:gdLst/>
              <a:ahLst/>
              <a:cxnLst/>
              <a:rect l="0" t="0" r="0" b="0"/>
              <a:pathLst>
                <a:path w="138222" h="1076750">
                  <a:moveTo>
                    <a:pt x="0" y="0"/>
                  </a:moveTo>
                  <a:lnTo>
                    <a:pt x="0" y="1076750"/>
                  </a:lnTo>
                  <a:lnTo>
                    <a:pt x="138222" y="1076750"/>
                  </a:lnTo>
                  <a:lnTo>
                    <a:pt x="1382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553468" y="3522034"/>
              <a:ext cx="138222" cy="0"/>
            </a:xfrm>
            <a:custGeom>
              <a:avLst/>
              <a:gdLst/>
              <a:ahLst/>
              <a:cxnLst/>
              <a:rect l="0" t="0" r="0" b="0"/>
              <a:pathLst>
                <a:path w="138222">
                  <a:moveTo>
                    <a:pt x="0" y="0"/>
                  </a:moveTo>
                  <a:lnTo>
                    <a:pt x="1382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004806" y="2463225"/>
              <a:ext cx="0" cy="413746"/>
            </a:xfrm>
            <a:custGeom>
              <a:avLst/>
              <a:gdLst/>
              <a:ahLst/>
              <a:cxnLst/>
              <a:rect l="0" t="0" r="0" b="0"/>
              <a:pathLst>
                <a:path h="413746">
                  <a:moveTo>
                    <a:pt x="0" y="4137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004806" y="3478741"/>
              <a:ext cx="0" cy="897138"/>
            </a:xfrm>
            <a:custGeom>
              <a:avLst/>
              <a:gdLst/>
              <a:ahLst/>
              <a:cxnLst/>
              <a:rect l="0" t="0" r="0" b="0"/>
              <a:pathLst>
                <a:path h="897138">
                  <a:moveTo>
                    <a:pt x="0" y="0"/>
                  </a:moveTo>
                  <a:lnTo>
                    <a:pt x="0" y="8971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4935695" y="2876971"/>
              <a:ext cx="138222" cy="601769"/>
            </a:xfrm>
            <a:custGeom>
              <a:avLst/>
              <a:gdLst/>
              <a:ahLst/>
              <a:cxnLst/>
              <a:rect l="0" t="0" r="0" b="0"/>
              <a:pathLst>
                <a:path w="138222" h="601769">
                  <a:moveTo>
                    <a:pt x="0" y="0"/>
                  </a:moveTo>
                  <a:lnTo>
                    <a:pt x="0" y="601769"/>
                  </a:lnTo>
                  <a:lnTo>
                    <a:pt x="138222" y="601769"/>
                  </a:lnTo>
                  <a:lnTo>
                    <a:pt x="1382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935695" y="3139611"/>
              <a:ext cx="138222" cy="0"/>
            </a:xfrm>
            <a:custGeom>
              <a:avLst/>
              <a:gdLst/>
              <a:ahLst/>
              <a:cxnLst/>
              <a:rect l="0" t="0" r="0" b="0"/>
              <a:pathLst>
                <a:path w="138222">
                  <a:moveTo>
                    <a:pt x="0" y="0"/>
                  </a:moveTo>
                  <a:lnTo>
                    <a:pt x="1382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387033" y="2127684"/>
              <a:ext cx="0" cy="601342"/>
            </a:xfrm>
            <a:custGeom>
              <a:avLst/>
              <a:gdLst/>
              <a:ahLst/>
              <a:cxnLst/>
              <a:rect l="0" t="0" r="0" b="0"/>
              <a:pathLst>
                <a:path h="601342">
                  <a:moveTo>
                    <a:pt x="0" y="6013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387033" y="3301409"/>
              <a:ext cx="0" cy="851515"/>
            </a:xfrm>
            <a:custGeom>
              <a:avLst/>
              <a:gdLst/>
              <a:ahLst/>
              <a:cxnLst/>
              <a:rect l="0" t="0" r="0" b="0"/>
              <a:pathLst>
                <a:path h="851515">
                  <a:moveTo>
                    <a:pt x="0" y="0"/>
                  </a:moveTo>
                  <a:lnTo>
                    <a:pt x="0" y="8515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6317922" y="2729026"/>
              <a:ext cx="138222" cy="572383"/>
            </a:xfrm>
            <a:custGeom>
              <a:avLst/>
              <a:gdLst/>
              <a:ahLst/>
              <a:cxnLst/>
              <a:rect l="0" t="0" r="0" b="0"/>
              <a:pathLst>
                <a:path w="138222" h="572383">
                  <a:moveTo>
                    <a:pt x="0" y="0"/>
                  </a:moveTo>
                  <a:lnTo>
                    <a:pt x="0" y="572383"/>
                  </a:lnTo>
                  <a:lnTo>
                    <a:pt x="138222" y="572383"/>
                  </a:lnTo>
                  <a:lnTo>
                    <a:pt x="13822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317922" y="3028025"/>
              <a:ext cx="138222" cy="0"/>
            </a:xfrm>
            <a:custGeom>
              <a:avLst/>
              <a:gdLst/>
              <a:ahLst/>
              <a:cxnLst/>
              <a:rect l="0" t="0" r="0" b="0"/>
              <a:pathLst>
                <a:path w="138222">
                  <a:moveTo>
                    <a:pt x="0" y="0"/>
                  </a:moveTo>
                  <a:lnTo>
                    <a:pt x="13822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690570" y="25437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784949" y="451593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659618" y="481277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3621993" y="34794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3738178" y="35150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3476980" y="25992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370688" y="37437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3483096" y="367571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3778315" y="264666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696929" y="26598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5097015" y="359422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740678" y="429580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5205473" y="292169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5185178" y="4021856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5081023" y="24855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4971517" y="306301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5022271" y="345391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5053714" y="492538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4898601" y="24417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4901124" y="4030354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4853494" y="25437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4914804" y="322529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5220138" y="41130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5187266" y="300386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4756146" y="360594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4847672" y="285076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5176532" y="29941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4858792" y="41450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966978" y="32828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5145932" y="31722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4861170" y="271896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4923960" y="301259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4959036" y="317275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5188829" y="31147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129864" y="27163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4826239" y="32940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055627" y="31877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4714157" y="24383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5126242" y="31308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4907696" y="32602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4796335" y="36172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4753556" y="435105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4842992" y="28918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5182501" y="27472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4998498" y="26769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5140313" y="285214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215869" y="33601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4712764" y="292335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5042151" y="29765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5150071" y="29077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5243228" y="25995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6259569" y="27441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6525071" y="34327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139648" y="32373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6367677" y="260090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6263056" y="40629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491427" y="30854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6179551" y="26212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6119878" y="24461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6093112" y="30337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6296003" y="25247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564701" y="25354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428673" y="338831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266907" y="32766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427705" y="38179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542899" y="24927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6303609" y="23782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109335" y="292793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6366411" y="38616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316119" y="30609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6323597" y="37736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6590845" y="24418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6158116" y="28035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6235678" y="253627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394452" y="297658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087931" y="36548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249631" y="33283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6478830" y="32064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366550" y="25874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6258505" y="25638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6229351" y="28836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6505844" y="32588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635649" y="28473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6286308" y="27034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6315955" y="25898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163881" y="33795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6154569" y="29996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6434510" y="25097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421751" y="26112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6162728" y="25565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6311628" y="26658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309792" y="27314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553517" y="30259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6427550" y="27780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6412138" y="26925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254191" y="38008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6139288" y="22994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564113" y="25681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6150812" y="322230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6418188" y="27736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6493000" y="23827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t120"/>
            <p:cNvSpPr/>
            <p:nvPr/>
          </p:nvSpPr>
          <p:spPr>
            <a:xfrm>
              <a:off x="6281765" y="30009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6261164" y="320822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6342229" y="31347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6608693" y="24832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6316205" y="32588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6195239" y="300319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6510582" y="31430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142871" y="28704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6459354" y="306324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239459" y="26212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6339375" y="28269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6135408" y="31889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6556939" y="27795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6431587" y="362328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6364805" y="28759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6097548" y="26141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6599189" y="324701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g137"/>
            <p:cNvSpPr/>
            <p:nvPr/>
          </p:nvSpPr>
          <p:spPr>
            <a:xfrm>
              <a:off x="6181655" y="438723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6565524" y="29938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g139"/>
            <p:cNvSpPr/>
            <p:nvPr/>
          </p:nvSpPr>
          <p:spPr>
            <a:xfrm>
              <a:off x="6274302" y="439029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6218348" y="35509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6108617" y="31877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532612" y="32730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6539737" y="383679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6186231" y="31331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6103777" y="25506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6461721" y="32611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310698" y="32665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631380" y="32967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g149"/>
            <p:cNvSpPr/>
            <p:nvPr/>
          </p:nvSpPr>
          <p:spPr>
            <a:xfrm>
              <a:off x="6146323" y="434838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138978" y="32216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6595192" y="25481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6229622" y="33211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6588400" y="30001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6110327" y="29804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6388920" y="27615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g156"/>
            <p:cNvSpPr/>
            <p:nvPr/>
          </p:nvSpPr>
          <p:spPr>
            <a:xfrm>
              <a:off x="6577664" y="438034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433919" y="37785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6183132" y="309291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6123406" y="325614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6322943" y="29576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6106690" y="31547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6196765" y="34756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6436403" y="33164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6420411" y="31973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6511455" y="26418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6239767" y="25153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6144482" y="27373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6596390" y="27546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6224006" y="31639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6154813" y="34710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6350062" y="25053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446446" y="24394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6552887" y="34573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6475010" y="24728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6238424" y="29476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6412371" y="34814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6208115" y="25562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6295134" y="29449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g179"/>
            <p:cNvSpPr/>
            <p:nvPr/>
          </p:nvSpPr>
          <p:spPr>
            <a:xfrm>
              <a:off x="6236739" y="442652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6625624" y="33260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6283788" y="31103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418389" y="31286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6320834" y="30033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6494246" y="31359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6442918" y="32765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6479521" y="33250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6450292" y="26224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6218471" y="36572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517223" y="319070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6247815" y="34449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6624121" y="233057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380331" y="33047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6260423" y="236279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6209789" y="36280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6570482" y="26102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6169144" y="39584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6280989" y="30682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120099" y="34029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6166426" y="27630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6318482" y="23862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6185409" y="301366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6378530" y="29566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492202" y="36731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g204"/>
            <p:cNvSpPr/>
            <p:nvPr/>
          </p:nvSpPr>
          <p:spPr>
            <a:xfrm>
              <a:off x="6474150" y="435343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6244501" y="23013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6357902" y="38548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6229147" y="30739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6370188" y="34499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125114" y="28727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6576054" y="30452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6278741" y="23082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6480736" y="27822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6167900" y="37600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6109004" y="262203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6353875" y="248942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6233218" y="27362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6486406" y="29497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6565731" y="290856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6177268" y="26819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6226568" y="34480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6209756" y="25995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6471829" y="30699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6619719" y="34265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218235" y="29899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304331" y="27656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626555" y="266344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568020" y="29995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6470133" y="23993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394405" y="32772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196091" y="248975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452746" y="318229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371360" y="39075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596582" y="365759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351520" y="26351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443378" y="27144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464283" y="31794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183094" y="30575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190962" y="310432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549975" y="29950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479631" y="32917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6418758" y="28527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6599951" y="254568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6200705" y="26894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6149256" y="29068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6431007" y="30517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6564722" y="32910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6587828" y="324147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6632379" y="28117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6138965" y="326490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6164098" y="308341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6142169" y="24726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6301309" y="25322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6348753" y="412809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6413923" y="29114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6512261" y="27622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6179374" y="25814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6336823" y="26046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6190930" y="33194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6535317" y="308677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6502758" y="28828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6481302" y="24690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6429916" y="29170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6275872" y="28651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6116686" y="24163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6591193" y="299604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6177452" y="335423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6618341" y="33894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6205903" y="36974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6099544" y="32930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6105574" y="24938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6114212" y="28826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6120399" y="26692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6402557" y="32169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6636323" y="239278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6233774" y="31944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6456093" y="28448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6406742" y="28909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6452954" y="27093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6518128" y="253485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6320949" y="25705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6253947" y="30701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6527058" y="27278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6351389" y="31117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6301505" y="25614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330210" y="277758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6475808" y="27215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6103125" y="37389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6395834" y="24824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6269386" y="31151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6454162" y="27985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6355111" y="26307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6341124" y="39854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6204742" y="29782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430841" y="238715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6430995" y="301946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6087584" y="29370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6199211" y="34439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6292281" y="28042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6162670" y="32063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6585144" y="25065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6458546" y="29648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6585237" y="31559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6268788" y="30816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6256095" y="28958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6248625" y="35250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6354845" y="323021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6275503" y="36360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6399326" y="30217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6478461" y="21868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6487119" y="29358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g311"/>
            <p:cNvSpPr/>
            <p:nvPr/>
          </p:nvSpPr>
          <p:spPr>
            <a:xfrm>
              <a:off x="6464983" y="440240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6410624" y="328550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6596439" y="39769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g314"/>
            <p:cNvSpPr/>
            <p:nvPr/>
          </p:nvSpPr>
          <p:spPr>
            <a:xfrm>
              <a:off x="6304927" y="415111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6250712" y="26867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6211570" y="27688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6382881" y="35596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6447351" y="33586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6601218" y="27646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6362742" y="27620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6525494" y="38126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6457486" y="302837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6339853" y="31671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6449401" y="30284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6498915" y="26534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6208645" y="29557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6409557" y="25210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6190600" y="26824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6173523" y="27236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6627818" y="27226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6588449" y="270420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6489090" y="27378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6546779" y="371211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6175279" y="27617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6614519" y="24601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6372786" y="31486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6212722" y="37963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341518" y="249075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6363005" y="35405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322309" y="335345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6300067" y="254672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6332415" y="34859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6554827" y="24301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6252097" y="31491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6615294" y="23133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6543183" y="39641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6413305" y="29616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6400732" y="27779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6138466" y="36241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6345766" y="36920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6163915" y="26716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6434998" y="29312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6253741" y="25198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6475801" y="31887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6411647" y="363334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6511936" y="294431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g357"/>
            <p:cNvSpPr/>
            <p:nvPr/>
          </p:nvSpPr>
          <p:spPr>
            <a:xfrm>
              <a:off x="6545789" y="436410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6431712" y="25240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6363982" y="28297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6207191" y="30624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6106500" y="32524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6485939" y="26254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6442021" y="26641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6143010" y="32713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6105217" y="27338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6420688" y="29845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6341859" y="31419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6419544" y="33137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6508597" y="318569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6098630" y="32658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6422674" y="31388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6093242" y="286461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6435694" y="250981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6170968" y="29318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6170479" y="31193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6160586" y="26539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6152085" y="27664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6382236" y="31575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6421825" y="23847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6405213" y="39768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6190627" y="21986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6430527" y="36777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6150127" y="31557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6362138" y="28550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6563618" y="30924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6153434" y="352605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6474941" y="31254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6449950" y="28646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6355048" y="29346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6309680" y="32759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6179701" y="27129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g392"/>
            <p:cNvSpPr/>
            <p:nvPr/>
          </p:nvSpPr>
          <p:spPr>
            <a:xfrm>
              <a:off x="6314335" y="434084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6357009" y="34580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6134357" y="31140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6545886" y="31790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6534056" y="21387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6126942" y="39458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6104251" y="27545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6181198" y="22469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6461622" y="27626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6405052" y="29039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6326629" y="39566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6432444" y="29953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6628606" y="305633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6260682" y="25257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6101717" y="35842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6307283" y="25679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6150946" y="25177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6407398" y="241424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6482133" y="32572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6404909" y="29980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6347054" y="41071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6546345" y="31455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6342914" y="411657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6252674" y="345189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6190114" y="257458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6633234" y="303921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6327974" y="26770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6380961" y="298540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6286705" y="33499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6391337" y="32273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6257106" y="25927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6114730" y="28673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6520001" y="309650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g425"/>
            <p:cNvSpPr/>
            <p:nvPr/>
          </p:nvSpPr>
          <p:spPr>
            <a:xfrm>
              <a:off x="6514635" y="433122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6455823" y="254210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6543563" y="238350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6316911" y="26301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6621674" y="31456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6388131" y="300953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6447910" y="31060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g432"/>
            <p:cNvSpPr/>
            <p:nvPr/>
          </p:nvSpPr>
          <p:spPr>
            <a:xfrm>
              <a:off x="6452302" y="421209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6634766" y="25015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6175956" y="25868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6370260" y="262057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283501" y="31382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6605645" y="29470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6341114" y="30322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6126803" y="28544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6177853" y="26198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t441"/>
            <p:cNvSpPr/>
            <p:nvPr/>
          </p:nvSpPr>
          <p:spPr>
            <a:xfrm>
              <a:off x="6596789" y="295947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6255418" y="29497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6500618" y="21833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6232379" y="27463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6423860" y="289941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6557992" y="29746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6333390" y="30292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t448"/>
            <p:cNvSpPr/>
            <p:nvPr/>
          </p:nvSpPr>
          <p:spPr>
            <a:xfrm>
              <a:off x="6375629" y="25537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6306285" y="21028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6439644" y="27629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6592877" y="31400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6537553" y="331281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6203480" y="33795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6192640" y="24071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6291564" y="291591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6244400" y="24941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6324541" y="33378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6344707" y="337937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6227167" y="33180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6314332" y="410564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6391492" y="36257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6427605" y="27904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6545360" y="34905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6169984" y="34519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6402554" y="30232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6115188" y="23233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6117810" y="32007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6460729" y="25582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6208134" y="32268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6547641" y="30344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6141285" y="32198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6339294" y="30114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6295932" y="33653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6146113" y="356973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6230883" y="320010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6147839" y="34668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6310266" y="34029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6117154" y="309861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6613241" y="29057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6558355" y="29580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6099321" y="30729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6157326" y="26082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6541761" y="32516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6091865" y="30098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6572683" y="29036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6357998" y="28924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6262016" y="251457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6494334" y="24698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6466725" y="31559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6405823" y="27656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6153667" y="35291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6227120" y="306340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6123873" y="31214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6335065" y="26644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6484279" y="29873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6490217" y="35348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6442078" y="25622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6505078" y="30397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6137279" y="29239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6254311" y="22604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6097217" y="25913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6145614" y="38016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6341945" y="36614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6142799" y="27684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6240006" y="32308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6560397" y="27861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6195943" y="32941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t508"/>
            <p:cNvSpPr/>
            <p:nvPr/>
          </p:nvSpPr>
          <p:spPr>
            <a:xfrm>
              <a:off x="6466674" y="26401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6232590" y="35804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6488570" y="32778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6588609" y="25605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6505030" y="30379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6150449" y="27973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6325936" y="30525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6309416" y="283415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6289272" y="32979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6543949" y="340983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6540534" y="32745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6560849" y="27116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6420452" y="37672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6366741" y="24131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6257809" y="323004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6422808" y="27686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6204603" y="301491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6148740" y="29390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6516166" y="31348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6206867" y="299860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6114583" y="31046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6388477" y="29279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6318758" y="31984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6598303" y="29539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6461210" y="30323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6085835" y="31094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6334672" y="34054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6341679" y="288480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6546771" y="27875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6612624" y="35217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6545924" y="29380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6089857" y="30662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6574338" y="30710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g541"/>
            <p:cNvSpPr/>
            <p:nvPr/>
          </p:nvSpPr>
          <p:spPr>
            <a:xfrm>
              <a:off x="6091498" y="451644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6586437" y="35390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6455950" y="394214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6597132" y="367127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6184694" y="28827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6094745" y="288704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6172888" y="30497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6613022" y="303801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6488810" y="25320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6270299" y="30391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6605392" y="28421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t552"/>
            <p:cNvSpPr/>
            <p:nvPr/>
          </p:nvSpPr>
          <p:spPr>
            <a:xfrm>
              <a:off x="6390611" y="24212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6152734" y="28811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6498024" y="32945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6465986" y="310150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6188524" y="258810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6438551" y="255620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6173938" y="30767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6325671" y="24726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6275236" y="29313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g561"/>
            <p:cNvSpPr/>
            <p:nvPr/>
          </p:nvSpPr>
          <p:spPr>
            <a:xfrm>
              <a:off x="6307647" y="455916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6465178" y="24384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6615551" y="32913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6545377" y="34926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6565394" y="27079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6558982" y="29373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6635699" y="26987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6501435" y="364122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6436586" y="34348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6521841" y="28066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6177109" y="291591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6557047" y="32338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6588008" y="33570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6564852" y="261140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6227594" y="31446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t576"/>
            <p:cNvSpPr/>
            <p:nvPr/>
          </p:nvSpPr>
          <p:spPr>
            <a:xfrm>
              <a:off x="6396292" y="315224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6527313" y="301585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t578"/>
            <p:cNvSpPr/>
            <p:nvPr/>
          </p:nvSpPr>
          <p:spPr>
            <a:xfrm>
              <a:off x="6623671" y="23628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t579"/>
            <p:cNvSpPr/>
            <p:nvPr/>
          </p:nvSpPr>
          <p:spPr>
            <a:xfrm>
              <a:off x="6629864" y="29741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6378655" y="30438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t581"/>
            <p:cNvSpPr/>
            <p:nvPr/>
          </p:nvSpPr>
          <p:spPr>
            <a:xfrm>
              <a:off x="6154306" y="24250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t582"/>
            <p:cNvSpPr/>
            <p:nvPr/>
          </p:nvSpPr>
          <p:spPr>
            <a:xfrm>
              <a:off x="6103430" y="33154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t583"/>
            <p:cNvSpPr/>
            <p:nvPr/>
          </p:nvSpPr>
          <p:spPr>
            <a:xfrm>
              <a:off x="6416746" y="22981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t584"/>
            <p:cNvSpPr/>
            <p:nvPr/>
          </p:nvSpPr>
          <p:spPr>
            <a:xfrm>
              <a:off x="6379099" y="37009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t585"/>
            <p:cNvSpPr/>
            <p:nvPr/>
          </p:nvSpPr>
          <p:spPr>
            <a:xfrm>
              <a:off x="6512115" y="27909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t586"/>
            <p:cNvSpPr/>
            <p:nvPr/>
          </p:nvSpPr>
          <p:spPr>
            <a:xfrm>
              <a:off x="6614758" y="25173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t587"/>
            <p:cNvSpPr/>
            <p:nvPr/>
          </p:nvSpPr>
          <p:spPr>
            <a:xfrm>
              <a:off x="6511315" y="322444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t588"/>
            <p:cNvSpPr/>
            <p:nvPr/>
          </p:nvSpPr>
          <p:spPr>
            <a:xfrm>
              <a:off x="6236617" y="379910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t589"/>
            <p:cNvSpPr/>
            <p:nvPr/>
          </p:nvSpPr>
          <p:spPr>
            <a:xfrm>
              <a:off x="6556629" y="31482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t590"/>
            <p:cNvSpPr/>
            <p:nvPr/>
          </p:nvSpPr>
          <p:spPr>
            <a:xfrm>
              <a:off x="6151638" y="260415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t591"/>
            <p:cNvSpPr/>
            <p:nvPr/>
          </p:nvSpPr>
          <p:spPr>
            <a:xfrm>
              <a:off x="6486047" y="265071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g592"/>
            <p:cNvSpPr/>
            <p:nvPr/>
          </p:nvSpPr>
          <p:spPr>
            <a:xfrm>
              <a:off x="6128184" y="508392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3" name="pg593"/>
            <p:cNvSpPr/>
            <p:nvPr/>
          </p:nvSpPr>
          <p:spPr>
            <a:xfrm>
              <a:off x="6518430" y="463287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4" name="pt594"/>
            <p:cNvSpPr/>
            <p:nvPr/>
          </p:nvSpPr>
          <p:spPr>
            <a:xfrm>
              <a:off x="6416523" y="28232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t595"/>
            <p:cNvSpPr/>
            <p:nvPr/>
          </p:nvSpPr>
          <p:spPr>
            <a:xfrm>
              <a:off x="6290694" y="28247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t596"/>
            <p:cNvSpPr/>
            <p:nvPr/>
          </p:nvSpPr>
          <p:spPr>
            <a:xfrm>
              <a:off x="6594606" y="213073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t597"/>
            <p:cNvSpPr/>
            <p:nvPr/>
          </p:nvSpPr>
          <p:spPr>
            <a:xfrm>
              <a:off x="6379711" y="3565591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t598"/>
            <p:cNvSpPr/>
            <p:nvPr/>
          </p:nvSpPr>
          <p:spPr>
            <a:xfrm>
              <a:off x="6419830" y="32089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l599"/>
            <p:cNvSpPr/>
            <p:nvPr/>
          </p:nvSpPr>
          <p:spPr>
            <a:xfrm>
              <a:off x="6352959" y="4442290"/>
              <a:ext cx="30616" cy="118565"/>
            </a:xfrm>
            <a:custGeom>
              <a:avLst/>
              <a:gdLst/>
              <a:ahLst/>
              <a:cxnLst/>
              <a:rect l="0" t="0" r="0" b="0"/>
              <a:pathLst>
                <a:path w="30616" h="118565">
                  <a:moveTo>
                    <a:pt x="0" y="118565"/>
                  </a:moveTo>
                  <a:lnTo>
                    <a:pt x="30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l600"/>
            <p:cNvSpPr/>
            <p:nvPr/>
          </p:nvSpPr>
          <p:spPr>
            <a:xfrm>
              <a:off x="6353428" y="4454924"/>
              <a:ext cx="31905" cy="261010"/>
            </a:xfrm>
            <a:custGeom>
              <a:avLst/>
              <a:gdLst/>
              <a:ahLst/>
              <a:cxnLst/>
              <a:rect l="0" t="0" r="0" b="0"/>
              <a:pathLst>
                <a:path w="31905" h="261010">
                  <a:moveTo>
                    <a:pt x="0" y="261010"/>
                  </a:moveTo>
                  <a:lnTo>
                    <a:pt x="319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l601"/>
            <p:cNvSpPr/>
            <p:nvPr/>
          </p:nvSpPr>
          <p:spPr>
            <a:xfrm>
              <a:off x="6305757" y="4035783"/>
              <a:ext cx="75069" cy="142183"/>
            </a:xfrm>
            <a:custGeom>
              <a:avLst/>
              <a:gdLst/>
              <a:ahLst/>
              <a:cxnLst/>
              <a:rect l="0" t="0" r="0" b="0"/>
              <a:pathLst>
                <a:path w="75069" h="142183">
                  <a:moveTo>
                    <a:pt x="0" y="0"/>
                  </a:moveTo>
                  <a:lnTo>
                    <a:pt x="75069" y="142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l602"/>
            <p:cNvSpPr/>
            <p:nvPr/>
          </p:nvSpPr>
          <p:spPr>
            <a:xfrm>
              <a:off x="5924539" y="4285293"/>
              <a:ext cx="451424" cy="114607"/>
            </a:xfrm>
            <a:custGeom>
              <a:avLst/>
              <a:gdLst/>
              <a:ahLst/>
              <a:cxnLst/>
              <a:rect l="0" t="0" r="0" b="0"/>
              <a:pathLst>
                <a:path w="451424" h="114607">
                  <a:moveTo>
                    <a:pt x="0" y="0"/>
                  </a:moveTo>
                  <a:lnTo>
                    <a:pt x="451424" y="114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l603"/>
            <p:cNvSpPr/>
            <p:nvPr/>
          </p:nvSpPr>
          <p:spPr>
            <a:xfrm>
              <a:off x="6387657" y="4145791"/>
              <a:ext cx="9742" cy="219614"/>
            </a:xfrm>
            <a:custGeom>
              <a:avLst/>
              <a:gdLst/>
              <a:ahLst/>
              <a:cxnLst/>
              <a:rect l="0" t="0" r="0" b="0"/>
              <a:pathLst>
                <a:path w="9742" h="219614">
                  <a:moveTo>
                    <a:pt x="9742" y="0"/>
                  </a:moveTo>
                  <a:lnTo>
                    <a:pt x="0" y="219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l604"/>
            <p:cNvSpPr/>
            <p:nvPr/>
          </p:nvSpPr>
          <p:spPr>
            <a:xfrm>
              <a:off x="6351813" y="4143444"/>
              <a:ext cx="33072" cy="212578"/>
            </a:xfrm>
            <a:custGeom>
              <a:avLst/>
              <a:gdLst/>
              <a:ahLst/>
              <a:cxnLst/>
              <a:rect l="0" t="0" r="0" b="0"/>
              <a:pathLst>
                <a:path w="33072" h="212578">
                  <a:moveTo>
                    <a:pt x="0" y="0"/>
                  </a:moveTo>
                  <a:lnTo>
                    <a:pt x="33072" y="212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l605"/>
            <p:cNvSpPr/>
            <p:nvPr/>
          </p:nvSpPr>
          <p:spPr>
            <a:xfrm>
              <a:off x="6392945" y="3998542"/>
              <a:ext cx="118430" cy="240168"/>
            </a:xfrm>
            <a:custGeom>
              <a:avLst/>
              <a:gdLst/>
              <a:ahLst/>
              <a:cxnLst/>
              <a:rect l="0" t="0" r="0" b="0"/>
              <a:pathLst>
                <a:path w="118430" h="240168">
                  <a:moveTo>
                    <a:pt x="118430" y="0"/>
                  </a:moveTo>
                  <a:lnTo>
                    <a:pt x="0" y="2401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l606"/>
            <p:cNvSpPr/>
            <p:nvPr/>
          </p:nvSpPr>
          <p:spPr>
            <a:xfrm>
              <a:off x="6388379" y="4569019"/>
              <a:ext cx="13970" cy="145033"/>
            </a:xfrm>
            <a:custGeom>
              <a:avLst/>
              <a:gdLst/>
              <a:ahLst/>
              <a:cxnLst/>
              <a:rect l="0" t="0" r="0" b="0"/>
              <a:pathLst>
                <a:path w="13970" h="145033">
                  <a:moveTo>
                    <a:pt x="13970" y="145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l607"/>
            <p:cNvSpPr/>
            <p:nvPr/>
          </p:nvSpPr>
          <p:spPr>
            <a:xfrm>
              <a:off x="6393104" y="4609632"/>
              <a:ext cx="132714" cy="259400"/>
            </a:xfrm>
            <a:custGeom>
              <a:avLst/>
              <a:gdLst/>
              <a:ahLst/>
              <a:cxnLst/>
              <a:rect l="0" t="0" r="0" b="0"/>
              <a:pathLst>
                <a:path w="132714" h="259400">
                  <a:moveTo>
                    <a:pt x="132714" y="259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l608"/>
            <p:cNvSpPr/>
            <p:nvPr/>
          </p:nvSpPr>
          <p:spPr>
            <a:xfrm>
              <a:off x="6308127" y="4683313"/>
              <a:ext cx="72800" cy="141098"/>
            </a:xfrm>
            <a:custGeom>
              <a:avLst/>
              <a:gdLst/>
              <a:ahLst/>
              <a:cxnLst/>
              <a:rect l="0" t="0" r="0" b="0"/>
              <a:pathLst>
                <a:path w="72800" h="141098">
                  <a:moveTo>
                    <a:pt x="0" y="141098"/>
                  </a:moveTo>
                  <a:lnTo>
                    <a:pt x="72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tx609"/>
            <p:cNvSpPr/>
            <p:nvPr/>
          </p:nvSpPr>
          <p:spPr>
            <a:xfrm>
              <a:off x="4901194" y="4848053"/>
              <a:ext cx="345505" cy="54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Glu198Gln</a:t>
              </a:r>
            </a:p>
          </p:txBody>
        </p:sp>
        <p:sp>
          <p:nvSpPr>
            <p:cNvPr id="610" name="tx610"/>
            <p:cNvSpPr/>
            <p:nvPr/>
          </p:nvSpPr>
          <p:spPr>
            <a:xfrm>
              <a:off x="5982340" y="4399507"/>
              <a:ext cx="345505" cy="54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Pro696Ser</a:t>
              </a:r>
            </a:p>
          </p:txBody>
        </p:sp>
        <p:sp>
          <p:nvSpPr>
            <p:cNvPr id="611" name="tx611"/>
            <p:cNvSpPr/>
            <p:nvPr/>
          </p:nvSpPr>
          <p:spPr>
            <a:xfrm>
              <a:off x="5996662" y="4532729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Ala609Gly</a:t>
              </a:r>
            </a:p>
          </p:txBody>
        </p:sp>
        <p:sp>
          <p:nvSpPr>
            <p:cNvPr id="612" name="tx612"/>
            <p:cNvSpPr/>
            <p:nvPr/>
          </p:nvSpPr>
          <p:spPr>
            <a:xfrm>
              <a:off x="5993573" y="4239192"/>
              <a:ext cx="337424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Arg524His</a:t>
              </a:r>
            </a:p>
          </p:txBody>
        </p:sp>
        <p:sp>
          <p:nvSpPr>
            <p:cNvPr id="613" name="tx613"/>
            <p:cNvSpPr/>
            <p:nvPr/>
          </p:nvSpPr>
          <p:spPr>
            <a:xfrm>
              <a:off x="6446262" y="4387821"/>
              <a:ext cx="357503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Arg524Cys</a:t>
              </a:r>
            </a:p>
          </p:txBody>
        </p:sp>
        <p:sp>
          <p:nvSpPr>
            <p:cNvPr id="614" name="tx614"/>
            <p:cNvSpPr/>
            <p:nvPr/>
          </p:nvSpPr>
          <p:spPr>
            <a:xfrm>
              <a:off x="6443640" y="4532953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Gly149Val</a:t>
              </a:r>
            </a:p>
          </p:txBody>
        </p:sp>
        <p:sp>
          <p:nvSpPr>
            <p:cNvPr id="615" name="tx615"/>
            <p:cNvSpPr/>
            <p:nvPr/>
          </p:nvSpPr>
          <p:spPr>
            <a:xfrm>
              <a:off x="6444081" y="4239178"/>
              <a:ext cx="345505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Arg621Gln</a:t>
              </a:r>
            </a:p>
          </p:txBody>
        </p:sp>
        <p:sp>
          <p:nvSpPr>
            <p:cNvPr id="616" name="tx616"/>
            <p:cNvSpPr/>
            <p:nvPr/>
          </p:nvSpPr>
          <p:spPr>
            <a:xfrm>
              <a:off x="5997131" y="4681319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Val163Gly</a:t>
              </a:r>
            </a:p>
          </p:txBody>
        </p:sp>
        <p:sp>
          <p:nvSpPr>
            <p:cNvPr id="617" name="tx617"/>
            <p:cNvSpPr/>
            <p:nvPr/>
          </p:nvSpPr>
          <p:spPr>
            <a:xfrm>
              <a:off x="6114430" y="3959674"/>
              <a:ext cx="329484" cy="53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Val695Ala</a:t>
              </a:r>
            </a:p>
          </p:txBody>
        </p:sp>
        <p:sp>
          <p:nvSpPr>
            <p:cNvPr id="618" name="tx618"/>
            <p:cNvSpPr/>
            <p:nvPr/>
          </p:nvSpPr>
          <p:spPr>
            <a:xfrm>
              <a:off x="5628549" y="4241822"/>
              <a:ext cx="273129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As48Gly</a:t>
              </a:r>
            </a:p>
          </p:txBody>
        </p:sp>
        <p:sp>
          <p:nvSpPr>
            <p:cNvPr id="619" name="tx619"/>
            <p:cNvSpPr/>
            <p:nvPr/>
          </p:nvSpPr>
          <p:spPr>
            <a:xfrm>
              <a:off x="6420259" y="4092730"/>
              <a:ext cx="345505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Gln574Arg</a:t>
              </a:r>
            </a:p>
          </p:txBody>
        </p:sp>
        <p:sp>
          <p:nvSpPr>
            <p:cNvPr id="620" name="tx620"/>
            <p:cNvSpPr/>
            <p:nvPr/>
          </p:nvSpPr>
          <p:spPr>
            <a:xfrm>
              <a:off x="5979389" y="4092756"/>
              <a:ext cx="349563" cy="669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Val200Asp</a:t>
              </a:r>
            </a:p>
          </p:txBody>
        </p:sp>
        <p:sp>
          <p:nvSpPr>
            <p:cNvPr id="621" name="tx621"/>
            <p:cNvSpPr/>
            <p:nvPr/>
          </p:nvSpPr>
          <p:spPr>
            <a:xfrm>
              <a:off x="6534235" y="3948650"/>
              <a:ext cx="345505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Arg711Gln</a:t>
              </a:r>
            </a:p>
          </p:txBody>
        </p:sp>
        <p:sp>
          <p:nvSpPr>
            <p:cNvPr id="622" name="tx622"/>
            <p:cNvSpPr/>
            <p:nvPr/>
          </p:nvSpPr>
          <p:spPr>
            <a:xfrm>
              <a:off x="6425209" y="4685735"/>
              <a:ext cx="345505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Arg534Pro</a:t>
              </a:r>
            </a:p>
          </p:txBody>
        </p:sp>
        <p:sp>
          <p:nvSpPr>
            <p:cNvPr id="623" name="tx623"/>
            <p:cNvSpPr/>
            <p:nvPr/>
          </p:nvSpPr>
          <p:spPr>
            <a:xfrm>
              <a:off x="6548678" y="4847709"/>
              <a:ext cx="337495" cy="53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Pro349Ala</a:t>
              </a:r>
            </a:p>
          </p:txBody>
        </p:sp>
        <p:sp>
          <p:nvSpPr>
            <p:cNvPr id="624" name="tx624"/>
            <p:cNvSpPr/>
            <p:nvPr/>
          </p:nvSpPr>
          <p:spPr>
            <a:xfrm>
              <a:off x="6285600" y="4992792"/>
              <a:ext cx="34144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Gly338Glu</a:t>
              </a:r>
            </a:p>
          </p:txBody>
        </p:sp>
        <p:sp>
          <p:nvSpPr>
            <p:cNvPr id="625" name="tx625"/>
            <p:cNvSpPr/>
            <p:nvPr/>
          </p:nvSpPr>
          <p:spPr>
            <a:xfrm>
              <a:off x="6111314" y="4844342"/>
              <a:ext cx="345505" cy="54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Pro622Ser</a:t>
              </a:r>
            </a:p>
          </p:txBody>
        </p:sp>
        <p:sp>
          <p:nvSpPr>
            <p:cNvPr id="626" name="tx626"/>
            <p:cNvSpPr/>
            <p:nvPr/>
          </p:nvSpPr>
          <p:spPr>
            <a:xfrm>
              <a:off x="3342856" y="5142485"/>
              <a:ext cx="1398615" cy="1297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Kruskal-Wallis, p = 0.1</a:t>
              </a:r>
            </a:p>
          </p:txBody>
        </p:sp>
        <p:sp>
          <p:nvSpPr>
            <p:cNvPr id="627" name="pl627"/>
            <p:cNvSpPr/>
            <p:nvPr/>
          </p:nvSpPr>
          <p:spPr>
            <a:xfrm>
              <a:off x="2793243" y="949355"/>
              <a:ext cx="0" cy="5507491"/>
            </a:xfrm>
            <a:custGeom>
              <a:avLst/>
              <a:gdLst/>
              <a:ahLst/>
              <a:cxnLst/>
              <a:rect l="0" t="0" r="0" b="0"/>
              <a:pathLst>
                <a:path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tx628"/>
            <p:cNvSpPr/>
            <p:nvPr/>
          </p:nvSpPr>
          <p:spPr>
            <a:xfrm>
              <a:off x="2448394" y="4857822"/>
              <a:ext cx="262607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-2.5</a:t>
              </a:r>
            </a:p>
          </p:txBody>
        </p:sp>
        <p:sp>
          <p:nvSpPr>
            <p:cNvPr id="629" name="tx629"/>
            <p:cNvSpPr/>
            <p:nvPr/>
          </p:nvSpPr>
          <p:spPr>
            <a:xfrm>
              <a:off x="2499144" y="3060443"/>
              <a:ext cx="211856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630" name="tx630"/>
            <p:cNvSpPr/>
            <p:nvPr/>
          </p:nvSpPr>
          <p:spPr>
            <a:xfrm>
              <a:off x="2499144" y="1262766"/>
              <a:ext cx="211856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631" name="pl631"/>
            <p:cNvSpPr/>
            <p:nvPr/>
          </p:nvSpPr>
          <p:spPr>
            <a:xfrm>
              <a:off x="2748959" y="491277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l632"/>
            <p:cNvSpPr/>
            <p:nvPr/>
          </p:nvSpPr>
          <p:spPr>
            <a:xfrm>
              <a:off x="2748959" y="3115249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l633"/>
            <p:cNvSpPr/>
            <p:nvPr/>
          </p:nvSpPr>
          <p:spPr>
            <a:xfrm>
              <a:off x="2748959" y="1317721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l634"/>
            <p:cNvSpPr/>
            <p:nvPr/>
          </p:nvSpPr>
          <p:spPr>
            <a:xfrm>
              <a:off x="2793243" y="6456846"/>
              <a:ext cx="4423126" cy="0"/>
            </a:xfrm>
            <a:custGeom>
              <a:avLst/>
              <a:gdLst/>
              <a:ahLst/>
              <a:cxnLst/>
              <a:rect l="0" t="0" r="0" b="0"/>
              <a:pathLst>
                <a:path w="4423126">
                  <a:moveTo>
                    <a:pt x="0" y="0"/>
                  </a:moveTo>
                  <a:lnTo>
                    <a:pt x="44231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l635"/>
            <p:cNvSpPr/>
            <p:nvPr/>
          </p:nvSpPr>
          <p:spPr>
            <a:xfrm>
              <a:off x="3622579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l636"/>
            <p:cNvSpPr/>
            <p:nvPr/>
          </p:nvSpPr>
          <p:spPr>
            <a:xfrm>
              <a:off x="5004806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l637"/>
            <p:cNvSpPr/>
            <p:nvPr/>
          </p:nvSpPr>
          <p:spPr>
            <a:xfrm>
              <a:off x="6387033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tx638"/>
            <p:cNvSpPr/>
            <p:nvPr/>
          </p:nvSpPr>
          <p:spPr>
            <a:xfrm>
              <a:off x="3347210" y="6508355"/>
              <a:ext cx="550738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[0, 0.01]</a:t>
              </a:r>
            </a:p>
          </p:txBody>
        </p:sp>
        <p:sp>
          <p:nvSpPr>
            <p:cNvPr id="639" name="tx639"/>
            <p:cNvSpPr/>
            <p:nvPr/>
          </p:nvSpPr>
          <p:spPr>
            <a:xfrm>
              <a:off x="4665887" y="6508355"/>
              <a:ext cx="677837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640" name="tx640"/>
            <p:cNvSpPr/>
            <p:nvPr/>
          </p:nvSpPr>
          <p:spPr>
            <a:xfrm>
              <a:off x="6154043" y="6508355"/>
              <a:ext cx="465980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641" name="tx641"/>
            <p:cNvSpPr/>
            <p:nvPr/>
          </p:nvSpPr>
          <p:spPr>
            <a:xfrm>
              <a:off x="4308018" y="6683595"/>
              <a:ext cx="1393576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642" name="tx642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643" name="tx643"/>
            <p:cNvSpPr/>
            <p:nvPr/>
          </p:nvSpPr>
          <p:spPr>
            <a:xfrm>
              <a:off x="7393505" y="2787448"/>
              <a:ext cx="1067407" cy="134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644" name="pt644"/>
            <p:cNvSpPr/>
            <p:nvPr/>
          </p:nvSpPr>
          <p:spPr>
            <a:xfrm>
              <a:off x="7466104" y="31025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t645"/>
            <p:cNvSpPr/>
            <p:nvPr/>
          </p:nvSpPr>
          <p:spPr>
            <a:xfrm>
              <a:off x="7466104" y="329743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t646"/>
            <p:cNvSpPr/>
            <p:nvPr/>
          </p:nvSpPr>
          <p:spPr>
            <a:xfrm>
              <a:off x="7466104" y="34922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t647"/>
            <p:cNvSpPr/>
            <p:nvPr/>
          </p:nvSpPr>
          <p:spPr>
            <a:xfrm>
              <a:off x="7466104" y="36871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tx648"/>
            <p:cNvSpPr/>
            <p:nvPr/>
          </p:nvSpPr>
          <p:spPr>
            <a:xfrm>
              <a:off x="7676923" y="3072752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649" name="tx649"/>
            <p:cNvSpPr/>
            <p:nvPr/>
          </p:nvSpPr>
          <p:spPr>
            <a:xfrm>
              <a:off x="7676923" y="3267601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650" name="tx650"/>
            <p:cNvSpPr/>
            <p:nvPr/>
          </p:nvSpPr>
          <p:spPr>
            <a:xfrm>
              <a:off x="7676923" y="3459549"/>
              <a:ext cx="364331" cy="112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651" name="tx651"/>
            <p:cNvSpPr/>
            <p:nvPr/>
          </p:nvSpPr>
          <p:spPr>
            <a:xfrm>
              <a:off x="7676923" y="3651124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652" name="tx652"/>
            <p:cNvSpPr/>
            <p:nvPr/>
          </p:nvSpPr>
          <p:spPr>
            <a:xfrm>
              <a:off x="7393505" y="3998976"/>
              <a:ext cx="95845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653" name="pt653"/>
            <p:cNvSpPr/>
            <p:nvPr/>
          </p:nvSpPr>
          <p:spPr>
            <a:xfrm>
              <a:off x="7466104" y="4314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g654"/>
            <p:cNvSpPr/>
            <p:nvPr/>
          </p:nvSpPr>
          <p:spPr>
            <a:xfrm>
              <a:off x="7457495" y="449561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5" name="tx655"/>
            <p:cNvSpPr/>
            <p:nvPr/>
          </p:nvSpPr>
          <p:spPr>
            <a:xfrm>
              <a:off x="7676923" y="4281886"/>
              <a:ext cx="33032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656" name="tx656"/>
            <p:cNvSpPr/>
            <p:nvPr/>
          </p:nvSpPr>
          <p:spPr>
            <a:xfrm>
              <a:off x="7676923" y="4473387"/>
              <a:ext cx="448865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657" name="tx657"/>
            <p:cNvSpPr/>
            <p:nvPr/>
          </p:nvSpPr>
          <p:spPr>
            <a:xfrm>
              <a:off x="2793243" y="621074"/>
              <a:ext cx="6459438" cy="194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MSH2,Colorectal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3174625" y="1199695"/>
              <a:ext cx="1464978" cy="4162045"/>
            </a:xfrm>
            <a:custGeom>
              <a:avLst/>
              <a:gdLst/>
              <a:ahLst/>
              <a:cxnLst/>
              <a:rect l="0" t="0" r="0" b="0"/>
              <a:pathLst>
                <a:path w="1464978" h="4162045">
                  <a:moveTo>
                    <a:pt x="731106" y="4162045"/>
                  </a:moveTo>
                  <a:lnTo>
                    <a:pt x="730987" y="4153900"/>
                  </a:lnTo>
                  <a:lnTo>
                    <a:pt x="730863" y="4145755"/>
                  </a:lnTo>
                  <a:lnTo>
                    <a:pt x="730729" y="4137610"/>
                  </a:lnTo>
                  <a:lnTo>
                    <a:pt x="730583" y="4129465"/>
                  </a:lnTo>
                  <a:lnTo>
                    <a:pt x="730431" y="4121320"/>
                  </a:lnTo>
                  <a:lnTo>
                    <a:pt x="730263" y="4113175"/>
                  </a:lnTo>
                  <a:lnTo>
                    <a:pt x="730085" y="4105031"/>
                  </a:lnTo>
                  <a:lnTo>
                    <a:pt x="729898" y="4096886"/>
                  </a:lnTo>
                  <a:lnTo>
                    <a:pt x="729691" y="4088741"/>
                  </a:lnTo>
                  <a:lnTo>
                    <a:pt x="729475" y="4080596"/>
                  </a:lnTo>
                  <a:lnTo>
                    <a:pt x="729243" y="4072451"/>
                  </a:lnTo>
                  <a:lnTo>
                    <a:pt x="728993" y="4064306"/>
                  </a:lnTo>
                  <a:lnTo>
                    <a:pt x="728732" y="4056161"/>
                  </a:lnTo>
                  <a:lnTo>
                    <a:pt x="728448" y="4048016"/>
                  </a:lnTo>
                  <a:lnTo>
                    <a:pt x="728147" y="4039871"/>
                  </a:lnTo>
                  <a:lnTo>
                    <a:pt x="727832" y="4031726"/>
                  </a:lnTo>
                  <a:lnTo>
                    <a:pt x="727487" y="4023581"/>
                  </a:lnTo>
                  <a:lnTo>
                    <a:pt x="727129" y="4015437"/>
                  </a:lnTo>
                  <a:lnTo>
                    <a:pt x="726746" y="4007292"/>
                  </a:lnTo>
                  <a:lnTo>
                    <a:pt x="726336" y="3999147"/>
                  </a:lnTo>
                  <a:lnTo>
                    <a:pt x="725911" y="3991002"/>
                  </a:lnTo>
                  <a:lnTo>
                    <a:pt x="725450" y="3982857"/>
                  </a:lnTo>
                  <a:lnTo>
                    <a:pt x="724965" y="3974712"/>
                  </a:lnTo>
                  <a:lnTo>
                    <a:pt x="724460" y="3966567"/>
                  </a:lnTo>
                  <a:lnTo>
                    <a:pt x="723912" y="3958422"/>
                  </a:lnTo>
                  <a:lnTo>
                    <a:pt x="723344" y="3950277"/>
                  </a:lnTo>
                  <a:lnTo>
                    <a:pt x="722741" y="3942132"/>
                  </a:lnTo>
                  <a:lnTo>
                    <a:pt x="722100" y="3933988"/>
                  </a:lnTo>
                  <a:lnTo>
                    <a:pt x="721438" y="3925843"/>
                  </a:lnTo>
                  <a:lnTo>
                    <a:pt x="720725" y="3917698"/>
                  </a:lnTo>
                  <a:lnTo>
                    <a:pt x="719981" y="3909553"/>
                  </a:lnTo>
                  <a:lnTo>
                    <a:pt x="719208" y="3901408"/>
                  </a:lnTo>
                  <a:lnTo>
                    <a:pt x="718376" y="3893263"/>
                  </a:lnTo>
                  <a:lnTo>
                    <a:pt x="717517" y="3885118"/>
                  </a:lnTo>
                  <a:lnTo>
                    <a:pt x="716613" y="3876973"/>
                  </a:lnTo>
                  <a:lnTo>
                    <a:pt x="715657" y="3868828"/>
                  </a:lnTo>
                  <a:lnTo>
                    <a:pt x="714673" y="3860683"/>
                  </a:lnTo>
                  <a:lnTo>
                    <a:pt x="713623" y="3852539"/>
                  </a:lnTo>
                  <a:lnTo>
                    <a:pt x="712533" y="3844394"/>
                  </a:lnTo>
                  <a:lnTo>
                    <a:pt x="711404" y="3836249"/>
                  </a:lnTo>
                  <a:lnTo>
                    <a:pt x="710202" y="3828104"/>
                  </a:lnTo>
                  <a:lnTo>
                    <a:pt x="708966" y="3819959"/>
                  </a:lnTo>
                  <a:lnTo>
                    <a:pt x="707671" y="3811814"/>
                  </a:lnTo>
                  <a:lnTo>
                    <a:pt x="706314" y="3803669"/>
                  </a:lnTo>
                  <a:lnTo>
                    <a:pt x="704922" y="3795524"/>
                  </a:lnTo>
                  <a:lnTo>
                    <a:pt x="703448" y="3787379"/>
                  </a:lnTo>
                  <a:lnTo>
                    <a:pt x="701926" y="3779234"/>
                  </a:lnTo>
                  <a:lnTo>
                    <a:pt x="700358" y="3771090"/>
                  </a:lnTo>
                  <a:lnTo>
                    <a:pt x="698703" y="3762945"/>
                  </a:lnTo>
                  <a:lnTo>
                    <a:pt x="697009" y="3754800"/>
                  </a:lnTo>
                  <a:lnTo>
                    <a:pt x="695245" y="3746655"/>
                  </a:lnTo>
                  <a:lnTo>
                    <a:pt x="693410" y="3738510"/>
                  </a:lnTo>
                  <a:lnTo>
                    <a:pt x="691535" y="3730365"/>
                  </a:lnTo>
                  <a:lnTo>
                    <a:pt x="689567" y="3722220"/>
                  </a:lnTo>
                  <a:lnTo>
                    <a:pt x="687547" y="3714075"/>
                  </a:lnTo>
                  <a:lnTo>
                    <a:pt x="685475" y="3705930"/>
                  </a:lnTo>
                  <a:lnTo>
                    <a:pt x="683308" y="3697785"/>
                  </a:lnTo>
                  <a:lnTo>
                    <a:pt x="681099" y="3689640"/>
                  </a:lnTo>
                  <a:lnTo>
                    <a:pt x="678815" y="3681496"/>
                  </a:lnTo>
                  <a:lnTo>
                    <a:pt x="676457" y="3673351"/>
                  </a:lnTo>
                  <a:lnTo>
                    <a:pt x="674057" y="3665206"/>
                  </a:lnTo>
                  <a:lnTo>
                    <a:pt x="671560" y="3657061"/>
                  </a:lnTo>
                  <a:lnTo>
                    <a:pt x="669012" y="3648916"/>
                  </a:lnTo>
                  <a:lnTo>
                    <a:pt x="666411" y="3640771"/>
                  </a:lnTo>
                  <a:lnTo>
                    <a:pt x="663717" y="3632626"/>
                  </a:lnTo>
                  <a:lnTo>
                    <a:pt x="660982" y="3624481"/>
                  </a:lnTo>
                  <a:lnTo>
                    <a:pt x="658174" y="3616336"/>
                  </a:lnTo>
                  <a:lnTo>
                    <a:pt x="655299" y="3608191"/>
                  </a:lnTo>
                  <a:lnTo>
                    <a:pt x="652384" y="3600047"/>
                  </a:lnTo>
                  <a:lnTo>
                    <a:pt x="649380" y="3591902"/>
                  </a:lnTo>
                  <a:lnTo>
                    <a:pt x="646332" y="3583757"/>
                  </a:lnTo>
                  <a:lnTo>
                    <a:pt x="643236" y="3575612"/>
                  </a:lnTo>
                  <a:lnTo>
                    <a:pt x="640062" y="3567467"/>
                  </a:lnTo>
                  <a:lnTo>
                    <a:pt x="636854" y="3559322"/>
                  </a:lnTo>
                  <a:lnTo>
                    <a:pt x="633585" y="3551177"/>
                  </a:lnTo>
                  <a:lnTo>
                    <a:pt x="630264" y="3543032"/>
                  </a:lnTo>
                  <a:lnTo>
                    <a:pt x="626912" y="3534887"/>
                  </a:lnTo>
                  <a:lnTo>
                    <a:pt x="623494" y="3526742"/>
                  </a:lnTo>
                  <a:lnTo>
                    <a:pt x="620044" y="3518598"/>
                  </a:lnTo>
                  <a:lnTo>
                    <a:pt x="616560" y="3510453"/>
                  </a:lnTo>
                  <a:lnTo>
                    <a:pt x="613025" y="3502308"/>
                  </a:lnTo>
                  <a:lnTo>
                    <a:pt x="609468" y="3494163"/>
                  </a:lnTo>
                  <a:lnTo>
                    <a:pt x="605875" y="3486018"/>
                  </a:lnTo>
                  <a:lnTo>
                    <a:pt x="602253" y="3477873"/>
                  </a:lnTo>
                  <a:lnTo>
                    <a:pt x="598615" y="3469728"/>
                  </a:lnTo>
                  <a:lnTo>
                    <a:pt x="594945" y="3461583"/>
                  </a:lnTo>
                  <a:lnTo>
                    <a:pt x="591264" y="3453438"/>
                  </a:lnTo>
                  <a:lnTo>
                    <a:pt x="587569" y="3445293"/>
                  </a:lnTo>
                  <a:lnTo>
                    <a:pt x="583861" y="3437148"/>
                  </a:lnTo>
                  <a:lnTo>
                    <a:pt x="580149" y="3429004"/>
                  </a:lnTo>
                  <a:lnTo>
                    <a:pt x="576433" y="3420859"/>
                  </a:lnTo>
                  <a:lnTo>
                    <a:pt x="572719" y="3412714"/>
                  </a:lnTo>
                  <a:lnTo>
                    <a:pt x="569007" y="3404569"/>
                  </a:lnTo>
                  <a:lnTo>
                    <a:pt x="565309" y="3396424"/>
                  </a:lnTo>
                  <a:lnTo>
                    <a:pt x="561621" y="3388279"/>
                  </a:lnTo>
                  <a:lnTo>
                    <a:pt x="557947" y="3380134"/>
                  </a:lnTo>
                  <a:lnTo>
                    <a:pt x="554302" y="3371989"/>
                  </a:lnTo>
                  <a:lnTo>
                    <a:pt x="550673" y="3363844"/>
                  </a:lnTo>
                  <a:lnTo>
                    <a:pt x="547078" y="3355699"/>
                  </a:lnTo>
                  <a:lnTo>
                    <a:pt x="543518" y="3347555"/>
                  </a:lnTo>
                  <a:lnTo>
                    <a:pt x="539980" y="3339410"/>
                  </a:lnTo>
                  <a:lnTo>
                    <a:pt x="536503" y="3331265"/>
                  </a:lnTo>
                  <a:lnTo>
                    <a:pt x="533060" y="3323120"/>
                  </a:lnTo>
                  <a:lnTo>
                    <a:pt x="529657" y="3314975"/>
                  </a:lnTo>
                  <a:lnTo>
                    <a:pt x="526325" y="3306830"/>
                  </a:lnTo>
                  <a:lnTo>
                    <a:pt x="523028" y="3298685"/>
                  </a:lnTo>
                  <a:lnTo>
                    <a:pt x="519800" y="3290540"/>
                  </a:lnTo>
                  <a:lnTo>
                    <a:pt x="516637" y="3282395"/>
                  </a:lnTo>
                  <a:lnTo>
                    <a:pt x="513514" y="3274250"/>
                  </a:lnTo>
                  <a:lnTo>
                    <a:pt x="510495" y="3266106"/>
                  </a:lnTo>
                  <a:lnTo>
                    <a:pt x="507527" y="3257961"/>
                  </a:lnTo>
                  <a:lnTo>
                    <a:pt x="504623" y="3249816"/>
                  </a:lnTo>
                  <a:lnTo>
                    <a:pt x="501822" y="3241671"/>
                  </a:lnTo>
                  <a:lnTo>
                    <a:pt x="499070" y="3233526"/>
                  </a:lnTo>
                  <a:lnTo>
                    <a:pt x="496416" y="3225381"/>
                  </a:lnTo>
                  <a:lnTo>
                    <a:pt x="493846" y="3217236"/>
                  </a:lnTo>
                  <a:lnTo>
                    <a:pt x="491329" y="3209091"/>
                  </a:lnTo>
                  <a:lnTo>
                    <a:pt x="488944" y="3200946"/>
                  </a:lnTo>
                  <a:lnTo>
                    <a:pt x="486620" y="3192801"/>
                  </a:lnTo>
                  <a:lnTo>
                    <a:pt x="484375" y="3184657"/>
                  </a:lnTo>
                  <a:lnTo>
                    <a:pt x="482248" y="3176512"/>
                  </a:lnTo>
                  <a:lnTo>
                    <a:pt x="480179" y="3168367"/>
                  </a:lnTo>
                  <a:lnTo>
                    <a:pt x="478220" y="3160222"/>
                  </a:lnTo>
                  <a:lnTo>
                    <a:pt x="476352" y="3152077"/>
                  </a:lnTo>
                  <a:lnTo>
                    <a:pt x="474542" y="3143932"/>
                  </a:lnTo>
                  <a:lnTo>
                    <a:pt x="472872" y="3135787"/>
                  </a:lnTo>
                  <a:lnTo>
                    <a:pt x="471262" y="3127642"/>
                  </a:lnTo>
                  <a:lnTo>
                    <a:pt x="469735" y="3119497"/>
                  </a:lnTo>
                  <a:lnTo>
                    <a:pt x="468322" y="3111352"/>
                  </a:lnTo>
                  <a:lnTo>
                    <a:pt x="466965" y="3103207"/>
                  </a:lnTo>
                  <a:lnTo>
                    <a:pt x="465715" y="3095063"/>
                  </a:lnTo>
                  <a:lnTo>
                    <a:pt x="464547" y="3086918"/>
                  </a:lnTo>
                  <a:lnTo>
                    <a:pt x="463432" y="3078773"/>
                  </a:lnTo>
                  <a:lnTo>
                    <a:pt x="462442" y="3070628"/>
                  </a:lnTo>
                  <a:lnTo>
                    <a:pt x="461503" y="3062483"/>
                  </a:lnTo>
                  <a:lnTo>
                    <a:pt x="460635" y="3054338"/>
                  </a:lnTo>
                  <a:lnTo>
                    <a:pt x="459861" y="3046193"/>
                  </a:lnTo>
                  <a:lnTo>
                    <a:pt x="459131" y="3038048"/>
                  </a:lnTo>
                  <a:lnTo>
                    <a:pt x="458485" y="3029903"/>
                  </a:lnTo>
                  <a:lnTo>
                    <a:pt x="457901" y="3021758"/>
                  </a:lnTo>
                  <a:lnTo>
                    <a:pt x="457356" y="3013614"/>
                  </a:lnTo>
                  <a:lnTo>
                    <a:pt x="456900" y="3005469"/>
                  </a:lnTo>
                  <a:lnTo>
                    <a:pt x="456478" y="2997324"/>
                  </a:lnTo>
                  <a:lnTo>
                    <a:pt x="456103" y="2989179"/>
                  </a:lnTo>
                  <a:lnTo>
                    <a:pt x="455786" y="2981034"/>
                  </a:lnTo>
                  <a:lnTo>
                    <a:pt x="455495" y="2972889"/>
                  </a:lnTo>
                  <a:lnTo>
                    <a:pt x="455252" y="2964744"/>
                  </a:lnTo>
                  <a:lnTo>
                    <a:pt x="455039" y="2956599"/>
                  </a:lnTo>
                  <a:lnTo>
                    <a:pt x="454846" y="2948454"/>
                  </a:lnTo>
                  <a:lnTo>
                    <a:pt x="454691" y="2940309"/>
                  </a:lnTo>
                  <a:lnTo>
                    <a:pt x="454546" y="2932165"/>
                  </a:lnTo>
                  <a:lnTo>
                    <a:pt x="454418" y="2924020"/>
                  </a:lnTo>
                  <a:lnTo>
                    <a:pt x="454302" y="2915875"/>
                  </a:lnTo>
                  <a:lnTo>
                    <a:pt x="454190" y="2907730"/>
                  </a:lnTo>
                  <a:lnTo>
                    <a:pt x="454080" y="2899585"/>
                  </a:lnTo>
                  <a:lnTo>
                    <a:pt x="453965" y="2891440"/>
                  </a:lnTo>
                  <a:lnTo>
                    <a:pt x="453847" y="2883295"/>
                  </a:lnTo>
                  <a:lnTo>
                    <a:pt x="453708" y="2875150"/>
                  </a:lnTo>
                  <a:lnTo>
                    <a:pt x="453556" y="2867005"/>
                  </a:lnTo>
                  <a:lnTo>
                    <a:pt x="453385" y="2858860"/>
                  </a:lnTo>
                  <a:lnTo>
                    <a:pt x="453179" y="2850715"/>
                  </a:lnTo>
                  <a:lnTo>
                    <a:pt x="452953" y="2842571"/>
                  </a:lnTo>
                  <a:lnTo>
                    <a:pt x="452682" y="2834426"/>
                  </a:lnTo>
                  <a:lnTo>
                    <a:pt x="452372" y="2826281"/>
                  </a:lnTo>
                  <a:lnTo>
                    <a:pt x="452034" y="2818136"/>
                  </a:lnTo>
                  <a:lnTo>
                    <a:pt x="451619" y="2809991"/>
                  </a:lnTo>
                  <a:lnTo>
                    <a:pt x="451168" y="2801846"/>
                  </a:lnTo>
                  <a:lnTo>
                    <a:pt x="450664" y="2793701"/>
                  </a:lnTo>
                  <a:lnTo>
                    <a:pt x="450081" y="2785556"/>
                  </a:lnTo>
                  <a:lnTo>
                    <a:pt x="449458" y="2777411"/>
                  </a:lnTo>
                  <a:lnTo>
                    <a:pt x="448745" y="2769266"/>
                  </a:lnTo>
                  <a:lnTo>
                    <a:pt x="447963" y="2761122"/>
                  </a:lnTo>
                  <a:lnTo>
                    <a:pt x="447132" y="2752977"/>
                  </a:lnTo>
                  <a:lnTo>
                    <a:pt x="446176" y="2744832"/>
                  </a:lnTo>
                  <a:lnTo>
                    <a:pt x="445165" y="2736687"/>
                  </a:lnTo>
                  <a:lnTo>
                    <a:pt x="444070" y="2728542"/>
                  </a:lnTo>
                  <a:lnTo>
                    <a:pt x="442863" y="2720397"/>
                  </a:lnTo>
                  <a:lnTo>
                    <a:pt x="441598" y="2712252"/>
                  </a:lnTo>
                  <a:lnTo>
                    <a:pt x="440207" y="2704107"/>
                  </a:lnTo>
                  <a:lnTo>
                    <a:pt x="438726" y="2695962"/>
                  </a:lnTo>
                  <a:lnTo>
                    <a:pt x="437177" y="2687817"/>
                  </a:lnTo>
                  <a:lnTo>
                    <a:pt x="435468" y="2679673"/>
                  </a:lnTo>
                  <a:lnTo>
                    <a:pt x="433691" y="2671528"/>
                  </a:lnTo>
                  <a:lnTo>
                    <a:pt x="431807" y="2663383"/>
                  </a:lnTo>
                  <a:lnTo>
                    <a:pt x="429788" y="2655238"/>
                  </a:lnTo>
                  <a:lnTo>
                    <a:pt x="427698" y="2647093"/>
                  </a:lnTo>
                  <a:lnTo>
                    <a:pt x="425458" y="2638948"/>
                  </a:lnTo>
                  <a:lnTo>
                    <a:pt x="423115" y="2630803"/>
                  </a:lnTo>
                  <a:lnTo>
                    <a:pt x="420691" y="2622658"/>
                  </a:lnTo>
                  <a:lnTo>
                    <a:pt x="418087" y="2614513"/>
                  </a:lnTo>
                  <a:lnTo>
                    <a:pt x="415408" y="2606368"/>
                  </a:lnTo>
                  <a:lnTo>
                    <a:pt x="412608" y="2598223"/>
                  </a:lnTo>
                  <a:lnTo>
                    <a:pt x="409662" y="2590079"/>
                  </a:lnTo>
                  <a:lnTo>
                    <a:pt x="406639" y="2581934"/>
                  </a:lnTo>
                  <a:lnTo>
                    <a:pt x="403455" y="2573789"/>
                  </a:lnTo>
                  <a:lnTo>
                    <a:pt x="400162" y="2565644"/>
                  </a:lnTo>
                  <a:lnTo>
                    <a:pt x="396784" y="2557499"/>
                  </a:lnTo>
                  <a:lnTo>
                    <a:pt x="393222" y="2549354"/>
                  </a:lnTo>
                  <a:lnTo>
                    <a:pt x="389582" y="2541209"/>
                  </a:lnTo>
                  <a:lnTo>
                    <a:pt x="385819" y="2533064"/>
                  </a:lnTo>
                  <a:lnTo>
                    <a:pt x="381911" y="2524919"/>
                  </a:lnTo>
                  <a:lnTo>
                    <a:pt x="377928" y="2516774"/>
                  </a:lnTo>
                  <a:lnTo>
                    <a:pt x="373784" y="2508630"/>
                  </a:lnTo>
                  <a:lnTo>
                    <a:pt x="369538" y="2500485"/>
                  </a:lnTo>
                  <a:lnTo>
                    <a:pt x="365209" y="2492340"/>
                  </a:lnTo>
                  <a:lnTo>
                    <a:pt x="360706" y="2484195"/>
                  </a:lnTo>
                  <a:lnTo>
                    <a:pt x="356132" y="2476050"/>
                  </a:lnTo>
                  <a:lnTo>
                    <a:pt x="351442" y="2467905"/>
                  </a:lnTo>
                  <a:lnTo>
                    <a:pt x="346623" y="2459760"/>
                  </a:lnTo>
                  <a:lnTo>
                    <a:pt x="341735" y="2451615"/>
                  </a:lnTo>
                  <a:lnTo>
                    <a:pt x="336705" y="2443470"/>
                  </a:lnTo>
                  <a:lnTo>
                    <a:pt x="331587" y="2435325"/>
                  </a:lnTo>
                  <a:lnTo>
                    <a:pt x="326395" y="2427181"/>
                  </a:lnTo>
                  <a:lnTo>
                    <a:pt x="321059" y="2419036"/>
                  </a:lnTo>
                  <a:lnTo>
                    <a:pt x="315664" y="2410891"/>
                  </a:lnTo>
                  <a:lnTo>
                    <a:pt x="310173" y="2402746"/>
                  </a:lnTo>
                  <a:lnTo>
                    <a:pt x="304581" y="2394601"/>
                  </a:lnTo>
                  <a:lnTo>
                    <a:pt x="298935" y="2386456"/>
                  </a:lnTo>
                  <a:lnTo>
                    <a:pt x="293179" y="2378311"/>
                  </a:lnTo>
                  <a:lnTo>
                    <a:pt x="287360" y="2370166"/>
                  </a:lnTo>
                  <a:lnTo>
                    <a:pt x="281487" y="2362021"/>
                  </a:lnTo>
                  <a:lnTo>
                    <a:pt x="275513" y="2353876"/>
                  </a:lnTo>
                  <a:lnTo>
                    <a:pt x="269501" y="2345732"/>
                  </a:lnTo>
                  <a:lnTo>
                    <a:pt x="263425" y="2337587"/>
                  </a:lnTo>
                  <a:lnTo>
                    <a:pt x="257288" y="2329442"/>
                  </a:lnTo>
                  <a:lnTo>
                    <a:pt x="251120" y="2321297"/>
                  </a:lnTo>
                  <a:lnTo>
                    <a:pt x="244890" y="2313152"/>
                  </a:lnTo>
                  <a:lnTo>
                    <a:pt x="238629" y="2305007"/>
                  </a:lnTo>
                  <a:lnTo>
                    <a:pt x="232342" y="2296862"/>
                  </a:lnTo>
                  <a:lnTo>
                    <a:pt x="226015" y="2288717"/>
                  </a:lnTo>
                  <a:lnTo>
                    <a:pt x="219675" y="2280572"/>
                  </a:lnTo>
                  <a:lnTo>
                    <a:pt x="213315" y="2272427"/>
                  </a:lnTo>
                  <a:lnTo>
                    <a:pt x="206945" y="2264282"/>
                  </a:lnTo>
                  <a:lnTo>
                    <a:pt x="200571" y="2256138"/>
                  </a:lnTo>
                  <a:lnTo>
                    <a:pt x="194198" y="2247993"/>
                  </a:lnTo>
                  <a:lnTo>
                    <a:pt x="187834" y="2239848"/>
                  </a:lnTo>
                  <a:lnTo>
                    <a:pt x="181477" y="2231703"/>
                  </a:lnTo>
                  <a:lnTo>
                    <a:pt x="175151" y="2223558"/>
                  </a:lnTo>
                  <a:lnTo>
                    <a:pt x="168843" y="2215413"/>
                  </a:lnTo>
                  <a:lnTo>
                    <a:pt x="162567" y="2207268"/>
                  </a:lnTo>
                  <a:lnTo>
                    <a:pt x="156339" y="2199123"/>
                  </a:lnTo>
                  <a:lnTo>
                    <a:pt x="150138" y="2190978"/>
                  </a:lnTo>
                  <a:lnTo>
                    <a:pt x="144009" y="2182833"/>
                  </a:lnTo>
                  <a:lnTo>
                    <a:pt x="137929" y="2174689"/>
                  </a:lnTo>
                  <a:lnTo>
                    <a:pt x="131898" y="2166544"/>
                  </a:lnTo>
                  <a:lnTo>
                    <a:pt x="125969" y="2158399"/>
                  </a:lnTo>
                  <a:lnTo>
                    <a:pt x="120091" y="2150254"/>
                  </a:lnTo>
                  <a:lnTo>
                    <a:pt x="114303" y="2142109"/>
                  </a:lnTo>
                  <a:lnTo>
                    <a:pt x="108617" y="2133964"/>
                  </a:lnTo>
                  <a:lnTo>
                    <a:pt x="102990" y="2125819"/>
                  </a:lnTo>
                  <a:lnTo>
                    <a:pt x="97508" y="2117674"/>
                  </a:lnTo>
                  <a:lnTo>
                    <a:pt x="92113" y="2109529"/>
                  </a:lnTo>
                  <a:lnTo>
                    <a:pt x="86806" y="2101384"/>
                  </a:lnTo>
                  <a:lnTo>
                    <a:pt x="81670" y="2093240"/>
                  </a:lnTo>
                  <a:lnTo>
                    <a:pt x="76613" y="2085095"/>
                  </a:lnTo>
                  <a:lnTo>
                    <a:pt x="71699" y="2076950"/>
                  </a:lnTo>
                  <a:lnTo>
                    <a:pt x="66936" y="2068805"/>
                  </a:lnTo>
                  <a:lnTo>
                    <a:pt x="62260" y="2060660"/>
                  </a:lnTo>
                  <a:lnTo>
                    <a:pt x="57791" y="2052515"/>
                  </a:lnTo>
                  <a:lnTo>
                    <a:pt x="53440" y="2044370"/>
                  </a:lnTo>
                  <a:lnTo>
                    <a:pt x="49210" y="2036225"/>
                  </a:lnTo>
                  <a:lnTo>
                    <a:pt x="45204" y="2028080"/>
                  </a:lnTo>
                  <a:lnTo>
                    <a:pt x="41300" y="2019935"/>
                  </a:lnTo>
                  <a:lnTo>
                    <a:pt x="37579" y="2011790"/>
                  </a:lnTo>
                  <a:lnTo>
                    <a:pt x="34043" y="2003646"/>
                  </a:lnTo>
                  <a:lnTo>
                    <a:pt x="30614" y="1995501"/>
                  </a:lnTo>
                  <a:lnTo>
                    <a:pt x="27434" y="1987356"/>
                  </a:lnTo>
                  <a:lnTo>
                    <a:pt x="24392" y="1979211"/>
                  </a:lnTo>
                  <a:lnTo>
                    <a:pt x="21492" y="1971066"/>
                  </a:lnTo>
                  <a:lnTo>
                    <a:pt x="18846" y="1962921"/>
                  </a:lnTo>
                  <a:lnTo>
                    <a:pt x="16313" y="1954776"/>
                  </a:lnTo>
                  <a:lnTo>
                    <a:pt x="13986" y="1946631"/>
                  </a:lnTo>
                  <a:lnTo>
                    <a:pt x="11858" y="1938486"/>
                  </a:lnTo>
                  <a:lnTo>
                    <a:pt x="9845" y="1930341"/>
                  </a:lnTo>
                  <a:lnTo>
                    <a:pt x="8098" y="1922197"/>
                  </a:lnTo>
                  <a:lnTo>
                    <a:pt x="6491" y="1914052"/>
                  </a:lnTo>
                  <a:lnTo>
                    <a:pt x="5035" y="1905907"/>
                  </a:lnTo>
                  <a:lnTo>
                    <a:pt x="3832" y="1897762"/>
                  </a:lnTo>
                  <a:lnTo>
                    <a:pt x="2744" y="1889617"/>
                  </a:lnTo>
                  <a:lnTo>
                    <a:pt x="1861" y="1881472"/>
                  </a:lnTo>
                  <a:lnTo>
                    <a:pt x="1168" y="1873327"/>
                  </a:lnTo>
                  <a:lnTo>
                    <a:pt x="586" y="1865182"/>
                  </a:lnTo>
                  <a:lnTo>
                    <a:pt x="259" y="1857037"/>
                  </a:lnTo>
                  <a:lnTo>
                    <a:pt x="58" y="1848892"/>
                  </a:lnTo>
                  <a:lnTo>
                    <a:pt x="0" y="1840748"/>
                  </a:lnTo>
                  <a:lnTo>
                    <a:pt x="168" y="1832603"/>
                  </a:lnTo>
                  <a:lnTo>
                    <a:pt x="437" y="1824458"/>
                  </a:lnTo>
                  <a:lnTo>
                    <a:pt x="890" y="1816313"/>
                  </a:lnTo>
                  <a:lnTo>
                    <a:pt x="1505" y="1808168"/>
                  </a:lnTo>
                  <a:lnTo>
                    <a:pt x="2215" y="1800023"/>
                  </a:lnTo>
                  <a:lnTo>
                    <a:pt x="3141" y="1791878"/>
                  </a:lnTo>
                  <a:lnTo>
                    <a:pt x="4169" y="1783733"/>
                  </a:lnTo>
                  <a:lnTo>
                    <a:pt x="5314" y="1775588"/>
                  </a:lnTo>
                  <a:lnTo>
                    <a:pt x="6637" y="1767443"/>
                  </a:lnTo>
                  <a:lnTo>
                    <a:pt x="8040" y="1759299"/>
                  </a:lnTo>
                  <a:lnTo>
                    <a:pt x="9586" y="1751154"/>
                  </a:lnTo>
                  <a:lnTo>
                    <a:pt x="11252" y="1743009"/>
                  </a:lnTo>
                  <a:lnTo>
                    <a:pt x="12988" y="1734864"/>
                  </a:lnTo>
                  <a:lnTo>
                    <a:pt x="14882" y="1726719"/>
                  </a:lnTo>
                  <a:lnTo>
                    <a:pt x="16845" y="1718574"/>
                  </a:lnTo>
                  <a:lnTo>
                    <a:pt x="18891" y="1710429"/>
                  </a:lnTo>
                  <a:lnTo>
                    <a:pt x="21055" y="1702284"/>
                  </a:lnTo>
                  <a:lnTo>
                    <a:pt x="23270" y="1694139"/>
                  </a:lnTo>
                  <a:lnTo>
                    <a:pt x="25578" y="1685994"/>
                  </a:lnTo>
                  <a:lnTo>
                    <a:pt x="27957" y="1677849"/>
                  </a:lnTo>
                  <a:lnTo>
                    <a:pt x="30379" y="1669705"/>
                  </a:lnTo>
                  <a:lnTo>
                    <a:pt x="32891" y="1661560"/>
                  </a:lnTo>
                  <a:lnTo>
                    <a:pt x="35439" y="1653415"/>
                  </a:lnTo>
                  <a:lnTo>
                    <a:pt x="38031" y="1645270"/>
                  </a:lnTo>
                  <a:lnTo>
                    <a:pt x="40681" y="1637125"/>
                  </a:lnTo>
                  <a:lnTo>
                    <a:pt x="43354" y="1628980"/>
                  </a:lnTo>
                  <a:lnTo>
                    <a:pt x="46067" y="1620835"/>
                  </a:lnTo>
                  <a:lnTo>
                    <a:pt x="48806" y="1612690"/>
                  </a:lnTo>
                  <a:lnTo>
                    <a:pt x="51562" y="1604545"/>
                  </a:lnTo>
                  <a:lnTo>
                    <a:pt x="54345" y="1596400"/>
                  </a:lnTo>
                  <a:lnTo>
                    <a:pt x="57135" y="1588256"/>
                  </a:lnTo>
                  <a:lnTo>
                    <a:pt x="59935" y="1580111"/>
                  </a:lnTo>
                  <a:lnTo>
                    <a:pt x="62741" y="1571966"/>
                  </a:lnTo>
                  <a:lnTo>
                    <a:pt x="65547" y="1563821"/>
                  </a:lnTo>
                  <a:lnTo>
                    <a:pt x="68351" y="1555676"/>
                  </a:lnTo>
                  <a:lnTo>
                    <a:pt x="71147" y="1547531"/>
                  </a:lnTo>
                  <a:lnTo>
                    <a:pt x="73938" y="1539386"/>
                  </a:lnTo>
                  <a:lnTo>
                    <a:pt x="76711" y="1531241"/>
                  </a:lnTo>
                  <a:lnTo>
                    <a:pt x="79471" y="1523096"/>
                  </a:lnTo>
                  <a:lnTo>
                    <a:pt x="82217" y="1514951"/>
                  </a:lnTo>
                  <a:lnTo>
                    <a:pt x="84936" y="1506807"/>
                  </a:lnTo>
                  <a:lnTo>
                    <a:pt x="87641" y="1498662"/>
                  </a:lnTo>
                  <a:lnTo>
                    <a:pt x="90318" y="1490517"/>
                  </a:lnTo>
                  <a:lnTo>
                    <a:pt x="92969" y="1482372"/>
                  </a:lnTo>
                  <a:lnTo>
                    <a:pt x="95605" y="1474227"/>
                  </a:lnTo>
                  <a:lnTo>
                    <a:pt x="98199" y="1466082"/>
                  </a:lnTo>
                  <a:lnTo>
                    <a:pt x="100775" y="1457937"/>
                  </a:lnTo>
                  <a:lnTo>
                    <a:pt x="103326" y="1449792"/>
                  </a:lnTo>
                  <a:lnTo>
                    <a:pt x="105841" y="1441647"/>
                  </a:lnTo>
                  <a:lnTo>
                    <a:pt x="108340" y="1433502"/>
                  </a:lnTo>
                  <a:lnTo>
                    <a:pt x="110805" y="1425357"/>
                  </a:lnTo>
                  <a:lnTo>
                    <a:pt x="113246" y="1417213"/>
                  </a:lnTo>
                  <a:lnTo>
                    <a:pt x="115672" y="1409068"/>
                  </a:lnTo>
                  <a:lnTo>
                    <a:pt x="118061" y="1400923"/>
                  </a:lnTo>
                  <a:lnTo>
                    <a:pt x="120438" y="1392778"/>
                  </a:lnTo>
                  <a:lnTo>
                    <a:pt x="122796" y="1384633"/>
                  </a:lnTo>
                  <a:lnTo>
                    <a:pt x="125132" y="1376488"/>
                  </a:lnTo>
                  <a:lnTo>
                    <a:pt x="127460" y="1368343"/>
                  </a:lnTo>
                  <a:lnTo>
                    <a:pt x="129772" y="1360198"/>
                  </a:lnTo>
                  <a:lnTo>
                    <a:pt x="132076" y="1352053"/>
                  </a:lnTo>
                  <a:lnTo>
                    <a:pt x="134375" y="1343908"/>
                  </a:lnTo>
                  <a:lnTo>
                    <a:pt x="136670" y="1335764"/>
                  </a:lnTo>
                  <a:lnTo>
                    <a:pt x="138967" y="1327619"/>
                  </a:lnTo>
                  <a:lnTo>
                    <a:pt x="141266" y="1319474"/>
                  </a:lnTo>
                  <a:lnTo>
                    <a:pt x="143576" y="1311329"/>
                  </a:lnTo>
                  <a:lnTo>
                    <a:pt x="145894" y="1303184"/>
                  </a:lnTo>
                  <a:lnTo>
                    <a:pt x="148231" y="1295039"/>
                  </a:lnTo>
                  <a:lnTo>
                    <a:pt x="150588" y="1286894"/>
                  </a:lnTo>
                  <a:lnTo>
                    <a:pt x="152959" y="1278749"/>
                  </a:lnTo>
                  <a:lnTo>
                    <a:pt x="155374" y="1270604"/>
                  </a:lnTo>
                  <a:lnTo>
                    <a:pt x="157812" y="1262459"/>
                  </a:lnTo>
                  <a:lnTo>
                    <a:pt x="160283" y="1254315"/>
                  </a:lnTo>
                  <a:lnTo>
                    <a:pt x="162808" y="1246170"/>
                  </a:lnTo>
                  <a:lnTo>
                    <a:pt x="165361" y="1238025"/>
                  </a:lnTo>
                  <a:lnTo>
                    <a:pt x="167976" y="1229880"/>
                  </a:lnTo>
                  <a:lnTo>
                    <a:pt x="170644" y="1221735"/>
                  </a:lnTo>
                  <a:lnTo>
                    <a:pt x="173348" y="1213590"/>
                  </a:lnTo>
                  <a:lnTo>
                    <a:pt x="176151" y="1205445"/>
                  </a:lnTo>
                  <a:lnTo>
                    <a:pt x="178997" y="1197300"/>
                  </a:lnTo>
                  <a:lnTo>
                    <a:pt x="181910" y="1189155"/>
                  </a:lnTo>
                  <a:lnTo>
                    <a:pt x="184918" y="1181010"/>
                  </a:lnTo>
                  <a:lnTo>
                    <a:pt x="187974" y="1172866"/>
                  </a:lnTo>
                  <a:lnTo>
                    <a:pt x="191136" y="1164721"/>
                  </a:lnTo>
                  <a:lnTo>
                    <a:pt x="194378" y="1156576"/>
                  </a:lnTo>
                  <a:lnTo>
                    <a:pt x="197677" y="1148431"/>
                  </a:lnTo>
                  <a:lnTo>
                    <a:pt x="201120" y="1140286"/>
                  </a:lnTo>
                  <a:lnTo>
                    <a:pt x="204624" y="1132141"/>
                  </a:lnTo>
                  <a:lnTo>
                    <a:pt x="208221" y="1123996"/>
                  </a:lnTo>
                  <a:lnTo>
                    <a:pt x="211944" y="1115851"/>
                  </a:lnTo>
                  <a:lnTo>
                    <a:pt x="215732" y="1107706"/>
                  </a:lnTo>
                  <a:lnTo>
                    <a:pt x="219654" y="1099561"/>
                  </a:lnTo>
                  <a:lnTo>
                    <a:pt x="223675" y="1091416"/>
                  </a:lnTo>
                  <a:lnTo>
                    <a:pt x="227766" y="1083272"/>
                  </a:lnTo>
                  <a:lnTo>
                    <a:pt x="232027" y="1075127"/>
                  </a:lnTo>
                  <a:lnTo>
                    <a:pt x="236358" y="1066982"/>
                  </a:lnTo>
                  <a:lnTo>
                    <a:pt x="240797" y="1058837"/>
                  </a:lnTo>
                  <a:lnTo>
                    <a:pt x="245374" y="1050692"/>
                  </a:lnTo>
                  <a:lnTo>
                    <a:pt x="250020" y="1042547"/>
                  </a:lnTo>
                  <a:lnTo>
                    <a:pt x="254812" y="1034402"/>
                  </a:lnTo>
                  <a:lnTo>
                    <a:pt x="259704" y="1026257"/>
                  </a:lnTo>
                  <a:lnTo>
                    <a:pt x="264671" y="1018112"/>
                  </a:lnTo>
                  <a:lnTo>
                    <a:pt x="269806" y="1009967"/>
                  </a:lnTo>
                  <a:lnTo>
                    <a:pt x="275008" y="1001823"/>
                  </a:lnTo>
                  <a:lnTo>
                    <a:pt x="280317" y="993678"/>
                  </a:lnTo>
                  <a:lnTo>
                    <a:pt x="285753" y="985533"/>
                  </a:lnTo>
                  <a:lnTo>
                    <a:pt x="291253" y="977388"/>
                  </a:lnTo>
                  <a:lnTo>
                    <a:pt x="296885" y="969243"/>
                  </a:lnTo>
                  <a:lnTo>
                    <a:pt x="302603" y="961098"/>
                  </a:lnTo>
                  <a:lnTo>
                    <a:pt x="308387" y="952953"/>
                  </a:lnTo>
                  <a:lnTo>
                    <a:pt x="314310" y="944808"/>
                  </a:lnTo>
                  <a:lnTo>
                    <a:pt x="320288" y="936663"/>
                  </a:lnTo>
                  <a:lnTo>
                    <a:pt x="326351" y="928518"/>
                  </a:lnTo>
                  <a:lnTo>
                    <a:pt x="332510" y="920374"/>
                  </a:lnTo>
                  <a:lnTo>
                    <a:pt x="338718" y="912229"/>
                  </a:lnTo>
                  <a:lnTo>
                    <a:pt x="345021" y="904084"/>
                  </a:lnTo>
                  <a:lnTo>
                    <a:pt x="351383" y="895939"/>
                  </a:lnTo>
                  <a:lnTo>
                    <a:pt x="357790" y="887794"/>
                  </a:lnTo>
                  <a:lnTo>
                    <a:pt x="364285" y="879649"/>
                  </a:lnTo>
                  <a:lnTo>
                    <a:pt x="370811" y="871504"/>
                  </a:lnTo>
                  <a:lnTo>
                    <a:pt x="377388" y="863359"/>
                  </a:lnTo>
                  <a:lnTo>
                    <a:pt x="384015" y="855214"/>
                  </a:lnTo>
                  <a:lnTo>
                    <a:pt x="390666" y="847069"/>
                  </a:lnTo>
                  <a:lnTo>
                    <a:pt x="397361" y="838924"/>
                  </a:lnTo>
                  <a:lnTo>
                    <a:pt x="404076" y="830780"/>
                  </a:lnTo>
                  <a:lnTo>
                    <a:pt x="410809" y="822635"/>
                  </a:lnTo>
                  <a:lnTo>
                    <a:pt x="417565" y="814490"/>
                  </a:lnTo>
                  <a:lnTo>
                    <a:pt x="424325" y="806345"/>
                  </a:lnTo>
                  <a:lnTo>
                    <a:pt x="431092" y="798200"/>
                  </a:lnTo>
                  <a:lnTo>
                    <a:pt x="437856" y="790055"/>
                  </a:lnTo>
                  <a:lnTo>
                    <a:pt x="444615" y="781910"/>
                  </a:lnTo>
                  <a:lnTo>
                    <a:pt x="451359" y="773765"/>
                  </a:lnTo>
                  <a:lnTo>
                    <a:pt x="458085" y="765620"/>
                  </a:lnTo>
                  <a:lnTo>
                    <a:pt x="464796" y="757475"/>
                  </a:lnTo>
                  <a:lnTo>
                    <a:pt x="471464" y="749331"/>
                  </a:lnTo>
                  <a:lnTo>
                    <a:pt x="478108" y="741186"/>
                  </a:lnTo>
                  <a:lnTo>
                    <a:pt x="484713" y="733041"/>
                  </a:lnTo>
                  <a:lnTo>
                    <a:pt x="491265" y="724896"/>
                  </a:lnTo>
                  <a:lnTo>
                    <a:pt x="497786" y="716751"/>
                  </a:lnTo>
                  <a:lnTo>
                    <a:pt x="504233" y="708606"/>
                  </a:lnTo>
                  <a:lnTo>
                    <a:pt x="510629" y="700461"/>
                  </a:lnTo>
                  <a:lnTo>
                    <a:pt x="516979" y="692316"/>
                  </a:lnTo>
                  <a:lnTo>
                    <a:pt x="523228" y="684171"/>
                  </a:lnTo>
                  <a:lnTo>
                    <a:pt x="529431" y="676026"/>
                  </a:lnTo>
                  <a:lnTo>
                    <a:pt x="535555" y="667882"/>
                  </a:lnTo>
                  <a:lnTo>
                    <a:pt x="541584" y="659737"/>
                  </a:lnTo>
                  <a:lnTo>
                    <a:pt x="547561" y="651592"/>
                  </a:lnTo>
                  <a:lnTo>
                    <a:pt x="553418" y="643447"/>
                  </a:lnTo>
                  <a:lnTo>
                    <a:pt x="559198" y="635302"/>
                  </a:lnTo>
                  <a:lnTo>
                    <a:pt x="564909" y="627157"/>
                  </a:lnTo>
                  <a:lnTo>
                    <a:pt x="570478" y="619012"/>
                  </a:lnTo>
                  <a:lnTo>
                    <a:pt x="575983" y="610867"/>
                  </a:lnTo>
                  <a:lnTo>
                    <a:pt x="581381" y="602722"/>
                  </a:lnTo>
                  <a:lnTo>
                    <a:pt x="586658" y="594577"/>
                  </a:lnTo>
                  <a:lnTo>
                    <a:pt x="591869" y="586433"/>
                  </a:lnTo>
                  <a:lnTo>
                    <a:pt x="596930" y="578288"/>
                  </a:lnTo>
                  <a:lnTo>
                    <a:pt x="601900" y="570143"/>
                  </a:lnTo>
                  <a:lnTo>
                    <a:pt x="606787" y="561998"/>
                  </a:lnTo>
                  <a:lnTo>
                    <a:pt x="611510" y="553853"/>
                  </a:lnTo>
                  <a:lnTo>
                    <a:pt x="616161" y="545708"/>
                  </a:lnTo>
                  <a:lnTo>
                    <a:pt x="620689" y="537563"/>
                  </a:lnTo>
                  <a:lnTo>
                    <a:pt x="625087" y="529418"/>
                  </a:lnTo>
                  <a:lnTo>
                    <a:pt x="629413" y="521273"/>
                  </a:lnTo>
                  <a:lnTo>
                    <a:pt x="633577" y="513128"/>
                  </a:lnTo>
                  <a:lnTo>
                    <a:pt x="637648" y="504983"/>
                  </a:lnTo>
                  <a:lnTo>
                    <a:pt x="641629" y="496839"/>
                  </a:lnTo>
                  <a:lnTo>
                    <a:pt x="645445" y="488694"/>
                  </a:lnTo>
                  <a:lnTo>
                    <a:pt x="649189" y="480549"/>
                  </a:lnTo>
                  <a:lnTo>
                    <a:pt x="652808" y="472404"/>
                  </a:lnTo>
                  <a:lnTo>
                    <a:pt x="656301" y="464259"/>
                  </a:lnTo>
                  <a:lnTo>
                    <a:pt x="659723" y="456114"/>
                  </a:lnTo>
                  <a:lnTo>
                    <a:pt x="662988" y="447969"/>
                  </a:lnTo>
                  <a:lnTo>
                    <a:pt x="666165" y="439824"/>
                  </a:lnTo>
                  <a:lnTo>
                    <a:pt x="669257" y="431679"/>
                  </a:lnTo>
                  <a:lnTo>
                    <a:pt x="672197" y="423534"/>
                  </a:lnTo>
                  <a:lnTo>
                    <a:pt x="675070" y="415390"/>
                  </a:lnTo>
                  <a:lnTo>
                    <a:pt x="677828" y="407245"/>
                  </a:lnTo>
                  <a:lnTo>
                    <a:pt x="680473" y="399100"/>
                  </a:lnTo>
                  <a:lnTo>
                    <a:pt x="683054" y="390955"/>
                  </a:lnTo>
                  <a:lnTo>
                    <a:pt x="685496" y="382810"/>
                  </a:lnTo>
                  <a:lnTo>
                    <a:pt x="687862" y="374665"/>
                  </a:lnTo>
                  <a:lnTo>
                    <a:pt x="690152" y="366520"/>
                  </a:lnTo>
                  <a:lnTo>
                    <a:pt x="692312" y="358375"/>
                  </a:lnTo>
                  <a:lnTo>
                    <a:pt x="694415" y="350230"/>
                  </a:lnTo>
                  <a:lnTo>
                    <a:pt x="696420" y="342085"/>
                  </a:lnTo>
                  <a:lnTo>
                    <a:pt x="698332" y="333941"/>
                  </a:lnTo>
                  <a:lnTo>
                    <a:pt x="700190" y="325796"/>
                  </a:lnTo>
                  <a:lnTo>
                    <a:pt x="701932" y="317651"/>
                  </a:lnTo>
                  <a:lnTo>
                    <a:pt x="703613" y="309506"/>
                  </a:lnTo>
                  <a:lnTo>
                    <a:pt x="705232" y="301361"/>
                  </a:lnTo>
                  <a:lnTo>
                    <a:pt x="706747" y="293216"/>
                  </a:lnTo>
                  <a:lnTo>
                    <a:pt x="708217" y="285071"/>
                  </a:lnTo>
                  <a:lnTo>
                    <a:pt x="709608" y="276926"/>
                  </a:lnTo>
                  <a:lnTo>
                    <a:pt x="710927" y="268781"/>
                  </a:lnTo>
                  <a:lnTo>
                    <a:pt x="712205" y="260636"/>
                  </a:lnTo>
                  <a:lnTo>
                    <a:pt x="713391" y="252491"/>
                  </a:lnTo>
                  <a:lnTo>
                    <a:pt x="714532" y="244347"/>
                  </a:lnTo>
                  <a:lnTo>
                    <a:pt x="715624" y="236202"/>
                  </a:lnTo>
                  <a:lnTo>
                    <a:pt x="716639" y="228057"/>
                  </a:lnTo>
                  <a:lnTo>
                    <a:pt x="717620" y="219912"/>
                  </a:lnTo>
                  <a:lnTo>
                    <a:pt x="718542" y="211767"/>
                  </a:lnTo>
                  <a:lnTo>
                    <a:pt x="719411" y="203622"/>
                  </a:lnTo>
                  <a:lnTo>
                    <a:pt x="720250" y="195477"/>
                  </a:lnTo>
                  <a:lnTo>
                    <a:pt x="721021" y="187332"/>
                  </a:lnTo>
                  <a:lnTo>
                    <a:pt x="721761" y="179187"/>
                  </a:lnTo>
                  <a:lnTo>
                    <a:pt x="722465" y="171042"/>
                  </a:lnTo>
                  <a:lnTo>
                    <a:pt x="723114" y="162898"/>
                  </a:lnTo>
                  <a:lnTo>
                    <a:pt x="723740" y="154753"/>
                  </a:lnTo>
                  <a:lnTo>
                    <a:pt x="724323" y="146608"/>
                  </a:lnTo>
                  <a:lnTo>
                    <a:pt x="724870" y="138463"/>
                  </a:lnTo>
                  <a:lnTo>
                    <a:pt x="725396" y="130318"/>
                  </a:lnTo>
                  <a:lnTo>
                    <a:pt x="725876" y="122173"/>
                  </a:lnTo>
                  <a:lnTo>
                    <a:pt x="726334" y="114028"/>
                  </a:lnTo>
                  <a:lnTo>
                    <a:pt x="726767" y="105883"/>
                  </a:lnTo>
                  <a:lnTo>
                    <a:pt x="727164" y="97738"/>
                  </a:lnTo>
                  <a:lnTo>
                    <a:pt x="727546" y="89593"/>
                  </a:lnTo>
                  <a:lnTo>
                    <a:pt x="727898" y="81449"/>
                  </a:lnTo>
                  <a:lnTo>
                    <a:pt x="728227" y="73304"/>
                  </a:lnTo>
                  <a:lnTo>
                    <a:pt x="728543" y="65159"/>
                  </a:lnTo>
                  <a:lnTo>
                    <a:pt x="728827" y="57014"/>
                  </a:lnTo>
                  <a:lnTo>
                    <a:pt x="729098" y="48869"/>
                  </a:lnTo>
                  <a:lnTo>
                    <a:pt x="729354" y="40724"/>
                  </a:lnTo>
                  <a:lnTo>
                    <a:pt x="729586" y="32579"/>
                  </a:lnTo>
                  <a:lnTo>
                    <a:pt x="729808" y="24434"/>
                  </a:lnTo>
                  <a:lnTo>
                    <a:pt x="730011" y="16289"/>
                  </a:lnTo>
                  <a:lnTo>
                    <a:pt x="730201" y="8144"/>
                  </a:lnTo>
                  <a:lnTo>
                    <a:pt x="730381" y="0"/>
                  </a:lnTo>
                  <a:lnTo>
                    <a:pt x="734596" y="0"/>
                  </a:lnTo>
                  <a:lnTo>
                    <a:pt x="734777" y="8144"/>
                  </a:lnTo>
                  <a:lnTo>
                    <a:pt x="734966" y="16289"/>
                  </a:lnTo>
                  <a:lnTo>
                    <a:pt x="735170" y="24434"/>
                  </a:lnTo>
                  <a:lnTo>
                    <a:pt x="735392" y="32579"/>
                  </a:lnTo>
                  <a:lnTo>
                    <a:pt x="735624" y="40724"/>
                  </a:lnTo>
                  <a:lnTo>
                    <a:pt x="735879" y="48869"/>
                  </a:lnTo>
                  <a:lnTo>
                    <a:pt x="736150" y="57014"/>
                  </a:lnTo>
                  <a:lnTo>
                    <a:pt x="736435" y="65159"/>
                  </a:lnTo>
                  <a:lnTo>
                    <a:pt x="736750" y="73304"/>
                  </a:lnTo>
                  <a:lnTo>
                    <a:pt x="737079" y="81449"/>
                  </a:lnTo>
                  <a:lnTo>
                    <a:pt x="737432" y="89593"/>
                  </a:lnTo>
                  <a:lnTo>
                    <a:pt x="737813" y="97738"/>
                  </a:lnTo>
                  <a:lnTo>
                    <a:pt x="738210" y="105883"/>
                  </a:lnTo>
                  <a:lnTo>
                    <a:pt x="738644" y="114028"/>
                  </a:lnTo>
                  <a:lnTo>
                    <a:pt x="739102" y="122173"/>
                  </a:lnTo>
                  <a:lnTo>
                    <a:pt x="739581" y="130318"/>
                  </a:lnTo>
                  <a:lnTo>
                    <a:pt x="740107" y="138463"/>
                  </a:lnTo>
                  <a:lnTo>
                    <a:pt x="740654" y="146608"/>
                  </a:lnTo>
                  <a:lnTo>
                    <a:pt x="741237" y="154753"/>
                  </a:lnTo>
                  <a:lnTo>
                    <a:pt x="741863" y="162898"/>
                  </a:lnTo>
                  <a:lnTo>
                    <a:pt x="742512" y="171042"/>
                  </a:lnTo>
                  <a:lnTo>
                    <a:pt x="743217" y="179187"/>
                  </a:lnTo>
                  <a:lnTo>
                    <a:pt x="743956" y="187332"/>
                  </a:lnTo>
                  <a:lnTo>
                    <a:pt x="744728" y="195477"/>
                  </a:lnTo>
                  <a:lnTo>
                    <a:pt x="745566" y="203622"/>
                  </a:lnTo>
                  <a:lnTo>
                    <a:pt x="746435" y="211767"/>
                  </a:lnTo>
                  <a:lnTo>
                    <a:pt x="747357" y="219912"/>
                  </a:lnTo>
                  <a:lnTo>
                    <a:pt x="748338" y="228057"/>
                  </a:lnTo>
                  <a:lnTo>
                    <a:pt x="749353" y="236202"/>
                  </a:lnTo>
                  <a:lnTo>
                    <a:pt x="750445" y="244347"/>
                  </a:lnTo>
                  <a:lnTo>
                    <a:pt x="751586" y="252491"/>
                  </a:lnTo>
                  <a:lnTo>
                    <a:pt x="752773" y="260636"/>
                  </a:lnTo>
                  <a:lnTo>
                    <a:pt x="754050" y="268781"/>
                  </a:lnTo>
                  <a:lnTo>
                    <a:pt x="755369" y="276926"/>
                  </a:lnTo>
                  <a:lnTo>
                    <a:pt x="756760" y="285071"/>
                  </a:lnTo>
                  <a:lnTo>
                    <a:pt x="758230" y="293216"/>
                  </a:lnTo>
                  <a:lnTo>
                    <a:pt x="759745" y="301361"/>
                  </a:lnTo>
                  <a:lnTo>
                    <a:pt x="761364" y="309506"/>
                  </a:lnTo>
                  <a:lnTo>
                    <a:pt x="763045" y="317651"/>
                  </a:lnTo>
                  <a:lnTo>
                    <a:pt x="764787" y="325796"/>
                  </a:lnTo>
                  <a:lnTo>
                    <a:pt x="766646" y="333941"/>
                  </a:lnTo>
                  <a:lnTo>
                    <a:pt x="768557" y="342085"/>
                  </a:lnTo>
                  <a:lnTo>
                    <a:pt x="770562" y="350230"/>
                  </a:lnTo>
                  <a:lnTo>
                    <a:pt x="772665" y="358375"/>
                  </a:lnTo>
                  <a:lnTo>
                    <a:pt x="774825" y="366520"/>
                  </a:lnTo>
                  <a:lnTo>
                    <a:pt x="777116" y="374665"/>
                  </a:lnTo>
                  <a:lnTo>
                    <a:pt x="779482" y="382810"/>
                  </a:lnTo>
                  <a:lnTo>
                    <a:pt x="781923" y="390955"/>
                  </a:lnTo>
                  <a:lnTo>
                    <a:pt x="784505" y="399100"/>
                  </a:lnTo>
                  <a:lnTo>
                    <a:pt x="787150" y="407245"/>
                  </a:lnTo>
                  <a:lnTo>
                    <a:pt x="789908" y="415390"/>
                  </a:lnTo>
                  <a:lnTo>
                    <a:pt x="792781" y="423534"/>
                  </a:lnTo>
                  <a:lnTo>
                    <a:pt x="795720" y="431679"/>
                  </a:lnTo>
                  <a:lnTo>
                    <a:pt x="798812" y="439824"/>
                  </a:lnTo>
                  <a:lnTo>
                    <a:pt x="801990" y="447969"/>
                  </a:lnTo>
                  <a:lnTo>
                    <a:pt x="805255" y="456114"/>
                  </a:lnTo>
                  <a:lnTo>
                    <a:pt x="808676" y="464259"/>
                  </a:lnTo>
                  <a:lnTo>
                    <a:pt x="812169" y="472404"/>
                  </a:lnTo>
                  <a:lnTo>
                    <a:pt x="815789" y="480549"/>
                  </a:lnTo>
                  <a:lnTo>
                    <a:pt x="819532" y="488694"/>
                  </a:lnTo>
                  <a:lnTo>
                    <a:pt x="823348" y="496839"/>
                  </a:lnTo>
                  <a:lnTo>
                    <a:pt x="827330" y="504983"/>
                  </a:lnTo>
                  <a:lnTo>
                    <a:pt x="831400" y="513128"/>
                  </a:lnTo>
                  <a:lnTo>
                    <a:pt x="835564" y="521273"/>
                  </a:lnTo>
                  <a:lnTo>
                    <a:pt x="839890" y="529418"/>
                  </a:lnTo>
                  <a:lnTo>
                    <a:pt x="844288" y="537563"/>
                  </a:lnTo>
                  <a:lnTo>
                    <a:pt x="848816" y="545708"/>
                  </a:lnTo>
                  <a:lnTo>
                    <a:pt x="853468" y="553853"/>
                  </a:lnTo>
                  <a:lnTo>
                    <a:pt x="858191" y="561998"/>
                  </a:lnTo>
                  <a:lnTo>
                    <a:pt x="863077" y="570143"/>
                  </a:lnTo>
                  <a:lnTo>
                    <a:pt x="868047" y="578288"/>
                  </a:lnTo>
                  <a:lnTo>
                    <a:pt x="873108" y="586433"/>
                  </a:lnTo>
                  <a:lnTo>
                    <a:pt x="878319" y="594577"/>
                  </a:lnTo>
                  <a:lnTo>
                    <a:pt x="883597" y="602722"/>
                  </a:lnTo>
                  <a:lnTo>
                    <a:pt x="888994" y="610867"/>
                  </a:lnTo>
                  <a:lnTo>
                    <a:pt x="894500" y="619012"/>
                  </a:lnTo>
                  <a:lnTo>
                    <a:pt x="900069" y="627157"/>
                  </a:lnTo>
                  <a:lnTo>
                    <a:pt x="905780" y="635302"/>
                  </a:lnTo>
                  <a:lnTo>
                    <a:pt x="911560" y="643447"/>
                  </a:lnTo>
                  <a:lnTo>
                    <a:pt x="917417" y="651592"/>
                  </a:lnTo>
                  <a:lnTo>
                    <a:pt x="923393" y="659737"/>
                  </a:lnTo>
                  <a:lnTo>
                    <a:pt x="929423" y="667882"/>
                  </a:lnTo>
                  <a:lnTo>
                    <a:pt x="935546" y="676026"/>
                  </a:lnTo>
                  <a:lnTo>
                    <a:pt x="941749" y="684171"/>
                  </a:lnTo>
                  <a:lnTo>
                    <a:pt x="947998" y="692316"/>
                  </a:lnTo>
                  <a:lnTo>
                    <a:pt x="954349" y="700461"/>
                  </a:lnTo>
                  <a:lnTo>
                    <a:pt x="960744" y="708606"/>
                  </a:lnTo>
                  <a:lnTo>
                    <a:pt x="967192" y="716751"/>
                  </a:lnTo>
                  <a:lnTo>
                    <a:pt x="973713" y="724896"/>
                  </a:lnTo>
                  <a:lnTo>
                    <a:pt x="980264" y="733041"/>
                  </a:lnTo>
                  <a:lnTo>
                    <a:pt x="986869" y="741186"/>
                  </a:lnTo>
                  <a:lnTo>
                    <a:pt x="993514" y="749331"/>
                  </a:lnTo>
                  <a:lnTo>
                    <a:pt x="1000181" y="757475"/>
                  </a:lnTo>
                  <a:lnTo>
                    <a:pt x="1006892" y="765620"/>
                  </a:lnTo>
                  <a:lnTo>
                    <a:pt x="1013618" y="773765"/>
                  </a:lnTo>
                  <a:lnTo>
                    <a:pt x="1020362" y="781910"/>
                  </a:lnTo>
                  <a:lnTo>
                    <a:pt x="1027122" y="790055"/>
                  </a:lnTo>
                  <a:lnTo>
                    <a:pt x="1033885" y="798200"/>
                  </a:lnTo>
                  <a:lnTo>
                    <a:pt x="1040652" y="806345"/>
                  </a:lnTo>
                  <a:lnTo>
                    <a:pt x="1047412" y="814490"/>
                  </a:lnTo>
                  <a:lnTo>
                    <a:pt x="1054168" y="822635"/>
                  </a:lnTo>
                  <a:lnTo>
                    <a:pt x="1060901" y="830780"/>
                  </a:lnTo>
                  <a:lnTo>
                    <a:pt x="1067617" y="838924"/>
                  </a:lnTo>
                  <a:lnTo>
                    <a:pt x="1074311" y="847069"/>
                  </a:lnTo>
                  <a:lnTo>
                    <a:pt x="1080962" y="855214"/>
                  </a:lnTo>
                  <a:lnTo>
                    <a:pt x="1087589" y="863359"/>
                  </a:lnTo>
                  <a:lnTo>
                    <a:pt x="1094166" y="871504"/>
                  </a:lnTo>
                  <a:lnTo>
                    <a:pt x="1100693" y="879649"/>
                  </a:lnTo>
                  <a:lnTo>
                    <a:pt x="1107187" y="887794"/>
                  </a:lnTo>
                  <a:lnTo>
                    <a:pt x="1113595" y="895939"/>
                  </a:lnTo>
                  <a:lnTo>
                    <a:pt x="1119956" y="904084"/>
                  </a:lnTo>
                  <a:lnTo>
                    <a:pt x="1126260" y="912229"/>
                  </a:lnTo>
                  <a:lnTo>
                    <a:pt x="1132467" y="920374"/>
                  </a:lnTo>
                  <a:lnTo>
                    <a:pt x="1138626" y="928518"/>
                  </a:lnTo>
                  <a:lnTo>
                    <a:pt x="1144689" y="936663"/>
                  </a:lnTo>
                  <a:lnTo>
                    <a:pt x="1150667" y="944808"/>
                  </a:lnTo>
                  <a:lnTo>
                    <a:pt x="1156590" y="952953"/>
                  </a:lnTo>
                  <a:lnTo>
                    <a:pt x="1162374" y="961098"/>
                  </a:lnTo>
                  <a:lnTo>
                    <a:pt x="1168092" y="969243"/>
                  </a:lnTo>
                  <a:lnTo>
                    <a:pt x="1173725" y="977388"/>
                  </a:lnTo>
                  <a:lnTo>
                    <a:pt x="1179225" y="985533"/>
                  </a:lnTo>
                  <a:lnTo>
                    <a:pt x="1184660" y="993678"/>
                  </a:lnTo>
                  <a:lnTo>
                    <a:pt x="1189969" y="1001823"/>
                  </a:lnTo>
                  <a:lnTo>
                    <a:pt x="1195171" y="1009967"/>
                  </a:lnTo>
                  <a:lnTo>
                    <a:pt x="1200306" y="1018112"/>
                  </a:lnTo>
                  <a:lnTo>
                    <a:pt x="1205273" y="1026257"/>
                  </a:lnTo>
                  <a:lnTo>
                    <a:pt x="1210166" y="1034402"/>
                  </a:lnTo>
                  <a:lnTo>
                    <a:pt x="1214957" y="1042547"/>
                  </a:lnTo>
                  <a:lnTo>
                    <a:pt x="1219604" y="1050692"/>
                  </a:lnTo>
                  <a:lnTo>
                    <a:pt x="1224180" y="1058837"/>
                  </a:lnTo>
                  <a:lnTo>
                    <a:pt x="1228620" y="1066982"/>
                  </a:lnTo>
                  <a:lnTo>
                    <a:pt x="1232950" y="1075127"/>
                  </a:lnTo>
                  <a:lnTo>
                    <a:pt x="1237211" y="1083272"/>
                  </a:lnTo>
                  <a:lnTo>
                    <a:pt x="1241303" y="1091416"/>
                  </a:lnTo>
                  <a:lnTo>
                    <a:pt x="1245323" y="1099561"/>
                  </a:lnTo>
                  <a:lnTo>
                    <a:pt x="1249245" y="1107706"/>
                  </a:lnTo>
                  <a:lnTo>
                    <a:pt x="1253033" y="1115851"/>
                  </a:lnTo>
                  <a:lnTo>
                    <a:pt x="1256756" y="1123996"/>
                  </a:lnTo>
                  <a:lnTo>
                    <a:pt x="1260354" y="1132141"/>
                  </a:lnTo>
                  <a:lnTo>
                    <a:pt x="1263858" y="1140286"/>
                  </a:lnTo>
                  <a:lnTo>
                    <a:pt x="1267301" y="1148431"/>
                  </a:lnTo>
                  <a:lnTo>
                    <a:pt x="1270599" y="1156576"/>
                  </a:lnTo>
                  <a:lnTo>
                    <a:pt x="1273842" y="1164721"/>
                  </a:lnTo>
                  <a:lnTo>
                    <a:pt x="1277003" y="1172866"/>
                  </a:lnTo>
                  <a:lnTo>
                    <a:pt x="1280060" y="1181010"/>
                  </a:lnTo>
                  <a:lnTo>
                    <a:pt x="1283067" y="1189155"/>
                  </a:lnTo>
                  <a:lnTo>
                    <a:pt x="1285980" y="1197300"/>
                  </a:lnTo>
                  <a:lnTo>
                    <a:pt x="1288826" y="1205445"/>
                  </a:lnTo>
                  <a:lnTo>
                    <a:pt x="1291629" y="1213590"/>
                  </a:lnTo>
                  <a:lnTo>
                    <a:pt x="1294333" y="1221735"/>
                  </a:lnTo>
                  <a:lnTo>
                    <a:pt x="1297001" y="1229880"/>
                  </a:lnTo>
                  <a:lnTo>
                    <a:pt x="1299616" y="1238025"/>
                  </a:lnTo>
                  <a:lnTo>
                    <a:pt x="1302170" y="1246170"/>
                  </a:lnTo>
                  <a:lnTo>
                    <a:pt x="1304694" y="1254315"/>
                  </a:lnTo>
                  <a:lnTo>
                    <a:pt x="1307165" y="1262459"/>
                  </a:lnTo>
                  <a:lnTo>
                    <a:pt x="1309603" y="1270604"/>
                  </a:lnTo>
                  <a:lnTo>
                    <a:pt x="1312018" y="1278749"/>
                  </a:lnTo>
                  <a:lnTo>
                    <a:pt x="1314389" y="1286894"/>
                  </a:lnTo>
                  <a:lnTo>
                    <a:pt x="1316747" y="1295039"/>
                  </a:lnTo>
                  <a:lnTo>
                    <a:pt x="1319083" y="1303184"/>
                  </a:lnTo>
                  <a:lnTo>
                    <a:pt x="1321401" y="1311329"/>
                  </a:lnTo>
                  <a:lnTo>
                    <a:pt x="1323712" y="1319474"/>
                  </a:lnTo>
                  <a:lnTo>
                    <a:pt x="1326011" y="1327619"/>
                  </a:lnTo>
                  <a:lnTo>
                    <a:pt x="1328307" y="1335764"/>
                  </a:lnTo>
                  <a:lnTo>
                    <a:pt x="1330602" y="1343908"/>
                  </a:lnTo>
                  <a:lnTo>
                    <a:pt x="1332902" y="1352053"/>
                  </a:lnTo>
                  <a:lnTo>
                    <a:pt x="1335206" y="1360198"/>
                  </a:lnTo>
                  <a:lnTo>
                    <a:pt x="1337518" y="1368343"/>
                  </a:lnTo>
                  <a:lnTo>
                    <a:pt x="1339845" y="1376488"/>
                  </a:lnTo>
                  <a:lnTo>
                    <a:pt x="1342182" y="1384633"/>
                  </a:lnTo>
                  <a:lnTo>
                    <a:pt x="1344540" y="1392778"/>
                  </a:lnTo>
                  <a:lnTo>
                    <a:pt x="1346916" y="1400923"/>
                  </a:lnTo>
                  <a:lnTo>
                    <a:pt x="1349306" y="1409068"/>
                  </a:lnTo>
                  <a:lnTo>
                    <a:pt x="1351731" y="1417213"/>
                  </a:lnTo>
                  <a:lnTo>
                    <a:pt x="1354172" y="1425357"/>
                  </a:lnTo>
                  <a:lnTo>
                    <a:pt x="1356638" y="1433502"/>
                  </a:lnTo>
                  <a:lnTo>
                    <a:pt x="1359136" y="1441647"/>
                  </a:lnTo>
                  <a:lnTo>
                    <a:pt x="1361651" y="1449792"/>
                  </a:lnTo>
                  <a:lnTo>
                    <a:pt x="1364202" y="1457937"/>
                  </a:lnTo>
                  <a:lnTo>
                    <a:pt x="1366778" y="1466082"/>
                  </a:lnTo>
                  <a:lnTo>
                    <a:pt x="1369373" y="1474227"/>
                  </a:lnTo>
                  <a:lnTo>
                    <a:pt x="1372008" y="1482372"/>
                  </a:lnTo>
                  <a:lnTo>
                    <a:pt x="1374660" y="1490517"/>
                  </a:lnTo>
                  <a:lnTo>
                    <a:pt x="1377337" y="1498662"/>
                  </a:lnTo>
                  <a:lnTo>
                    <a:pt x="1380042" y="1506807"/>
                  </a:lnTo>
                  <a:lnTo>
                    <a:pt x="1382760" y="1514951"/>
                  </a:lnTo>
                  <a:lnTo>
                    <a:pt x="1385506" y="1523096"/>
                  </a:lnTo>
                  <a:lnTo>
                    <a:pt x="1388267" y="1531241"/>
                  </a:lnTo>
                  <a:lnTo>
                    <a:pt x="1391039" y="1539386"/>
                  </a:lnTo>
                  <a:lnTo>
                    <a:pt x="1393830" y="1547531"/>
                  </a:lnTo>
                  <a:lnTo>
                    <a:pt x="1396626" y="1555676"/>
                  </a:lnTo>
                  <a:lnTo>
                    <a:pt x="1399430" y="1563821"/>
                  </a:lnTo>
                  <a:lnTo>
                    <a:pt x="1402236" y="1571966"/>
                  </a:lnTo>
                  <a:lnTo>
                    <a:pt x="1405042" y="1580111"/>
                  </a:lnTo>
                  <a:lnTo>
                    <a:pt x="1407842" y="1588256"/>
                  </a:lnTo>
                  <a:lnTo>
                    <a:pt x="1410633" y="1596400"/>
                  </a:lnTo>
                  <a:lnTo>
                    <a:pt x="1413416" y="1604545"/>
                  </a:lnTo>
                  <a:lnTo>
                    <a:pt x="1416171" y="1612690"/>
                  </a:lnTo>
                  <a:lnTo>
                    <a:pt x="1418911" y="1620835"/>
                  </a:lnTo>
                  <a:lnTo>
                    <a:pt x="1421624" y="1628980"/>
                  </a:lnTo>
                  <a:lnTo>
                    <a:pt x="1424297" y="1637125"/>
                  </a:lnTo>
                  <a:lnTo>
                    <a:pt x="1426946" y="1645270"/>
                  </a:lnTo>
                  <a:lnTo>
                    <a:pt x="1429539" y="1653415"/>
                  </a:lnTo>
                  <a:lnTo>
                    <a:pt x="1432087" y="1661560"/>
                  </a:lnTo>
                  <a:lnTo>
                    <a:pt x="1434599" y="1669705"/>
                  </a:lnTo>
                  <a:lnTo>
                    <a:pt x="1437020" y="1677849"/>
                  </a:lnTo>
                  <a:lnTo>
                    <a:pt x="1439399" y="1685994"/>
                  </a:lnTo>
                  <a:lnTo>
                    <a:pt x="1441707" y="1694139"/>
                  </a:lnTo>
                  <a:lnTo>
                    <a:pt x="1443923" y="1702284"/>
                  </a:lnTo>
                  <a:lnTo>
                    <a:pt x="1446087" y="1710429"/>
                  </a:lnTo>
                  <a:lnTo>
                    <a:pt x="1448133" y="1718574"/>
                  </a:lnTo>
                  <a:lnTo>
                    <a:pt x="1450096" y="1726719"/>
                  </a:lnTo>
                  <a:lnTo>
                    <a:pt x="1451989" y="1734864"/>
                  </a:lnTo>
                  <a:lnTo>
                    <a:pt x="1453726" y="1743009"/>
                  </a:lnTo>
                  <a:lnTo>
                    <a:pt x="1455391" y="1751154"/>
                  </a:lnTo>
                  <a:lnTo>
                    <a:pt x="1456937" y="1759299"/>
                  </a:lnTo>
                  <a:lnTo>
                    <a:pt x="1458340" y="1767443"/>
                  </a:lnTo>
                  <a:lnTo>
                    <a:pt x="1459664" y="1775588"/>
                  </a:lnTo>
                  <a:lnTo>
                    <a:pt x="1460809" y="1783733"/>
                  </a:lnTo>
                  <a:lnTo>
                    <a:pt x="1461836" y="1791878"/>
                  </a:lnTo>
                  <a:lnTo>
                    <a:pt x="1462762" y="1800023"/>
                  </a:lnTo>
                  <a:lnTo>
                    <a:pt x="1463472" y="1808168"/>
                  </a:lnTo>
                  <a:lnTo>
                    <a:pt x="1464087" y="1816313"/>
                  </a:lnTo>
                  <a:lnTo>
                    <a:pt x="1464540" y="1824458"/>
                  </a:lnTo>
                  <a:lnTo>
                    <a:pt x="1464810" y="1832603"/>
                  </a:lnTo>
                  <a:lnTo>
                    <a:pt x="1464978" y="1840748"/>
                  </a:lnTo>
                  <a:lnTo>
                    <a:pt x="1464919" y="1848892"/>
                  </a:lnTo>
                  <a:lnTo>
                    <a:pt x="1464719" y="1857037"/>
                  </a:lnTo>
                  <a:lnTo>
                    <a:pt x="1464392" y="1865182"/>
                  </a:lnTo>
                  <a:lnTo>
                    <a:pt x="1463810" y="1873327"/>
                  </a:lnTo>
                  <a:lnTo>
                    <a:pt x="1463117" y="1881472"/>
                  </a:lnTo>
                  <a:lnTo>
                    <a:pt x="1462234" y="1889617"/>
                  </a:lnTo>
                  <a:lnTo>
                    <a:pt x="1461145" y="1897762"/>
                  </a:lnTo>
                  <a:lnTo>
                    <a:pt x="1459942" y="1905907"/>
                  </a:lnTo>
                  <a:lnTo>
                    <a:pt x="1458486" y="1914052"/>
                  </a:lnTo>
                  <a:lnTo>
                    <a:pt x="1456879" y="1922197"/>
                  </a:lnTo>
                  <a:lnTo>
                    <a:pt x="1455133" y="1930341"/>
                  </a:lnTo>
                  <a:lnTo>
                    <a:pt x="1453120" y="1938486"/>
                  </a:lnTo>
                  <a:lnTo>
                    <a:pt x="1450991" y="1946631"/>
                  </a:lnTo>
                  <a:lnTo>
                    <a:pt x="1448664" y="1954776"/>
                  </a:lnTo>
                  <a:lnTo>
                    <a:pt x="1446132" y="1962921"/>
                  </a:lnTo>
                  <a:lnTo>
                    <a:pt x="1443485" y="1971066"/>
                  </a:lnTo>
                  <a:lnTo>
                    <a:pt x="1440586" y="1979211"/>
                  </a:lnTo>
                  <a:lnTo>
                    <a:pt x="1437543" y="1987356"/>
                  </a:lnTo>
                  <a:lnTo>
                    <a:pt x="1434364" y="1995501"/>
                  </a:lnTo>
                  <a:lnTo>
                    <a:pt x="1430935" y="2003646"/>
                  </a:lnTo>
                  <a:lnTo>
                    <a:pt x="1427398" y="2011790"/>
                  </a:lnTo>
                  <a:lnTo>
                    <a:pt x="1423678" y="2019935"/>
                  </a:lnTo>
                  <a:lnTo>
                    <a:pt x="1419773" y="2028080"/>
                  </a:lnTo>
                  <a:lnTo>
                    <a:pt x="1415767" y="2036225"/>
                  </a:lnTo>
                  <a:lnTo>
                    <a:pt x="1411537" y="2044370"/>
                  </a:lnTo>
                  <a:lnTo>
                    <a:pt x="1407186" y="2052515"/>
                  </a:lnTo>
                  <a:lnTo>
                    <a:pt x="1402717" y="2060660"/>
                  </a:lnTo>
                  <a:lnTo>
                    <a:pt x="1398041" y="2068805"/>
                  </a:lnTo>
                  <a:lnTo>
                    <a:pt x="1393278" y="2076950"/>
                  </a:lnTo>
                  <a:lnTo>
                    <a:pt x="1388364" y="2085095"/>
                  </a:lnTo>
                  <a:lnTo>
                    <a:pt x="1383308" y="2093240"/>
                  </a:lnTo>
                  <a:lnTo>
                    <a:pt x="1378171" y="2101384"/>
                  </a:lnTo>
                  <a:lnTo>
                    <a:pt x="1372864" y="2109529"/>
                  </a:lnTo>
                  <a:lnTo>
                    <a:pt x="1367470" y="2117674"/>
                  </a:lnTo>
                  <a:lnTo>
                    <a:pt x="1361987" y="2125819"/>
                  </a:lnTo>
                  <a:lnTo>
                    <a:pt x="1356361" y="2133964"/>
                  </a:lnTo>
                  <a:lnTo>
                    <a:pt x="1350675" y="2142109"/>
                  </a:lnTo>
                  <a:lnTo>
                    <a:pt x="1344886" y="2150254"/>
                  </a:lnTo>
                  <a:lnTo>
                    <a:pt x="1339008" y="2158399"/>
                  </a:lnTo>
                  <a:lnTo>
                    <a:pt x="1333080" y="2166544"/>
                  </a:lnTo>
                  <a:lnTo>
                    <a:pt x="1327048" y="2174689"/>
                  </a:lnTo>
                  <a:lnTo>
                    <a:pt x="1320969" y="2182833"/>
                  </a:lnTo>
                  <a:lnTo>
                    <a:pt x="1314840" y="2190978"/>
                  </a:lnTo>
                  <a:lnTo>
                    <a:pt x="1308639" y="2199123"/>
                  </a:lnTo>
                  <a:lnTo>
                    <a:pt x="1302410" y="2207268"/>
                  </a:lnTo>
                  <a:lnTo>
                    <a:pt x="1296135" y="2215413"/>
                  </a:lnTo>
                  <a:lnTo>
                    <a:pt x="1289826" y="2223558"/>
                  </a:lnTo>
                  <a:lnTo>
                    <a:pt x="1283500" y="2231703"/>
                  </a:lnTo>
                  <a:lnTo>
                    <a:pt x="1277144" y="2239848"/>
                  </a:lnTo>
                  <a:lnTo>
                    <a:pt x="1270779" y="2247993"/>
                  </a:lnTo>
                  <a:lnTo>
                    <a:pt x="1264406" y="2256138"/>
                  </a:lnTo>
                  <a:lnTo>
                    <a:pt x="1258033" y="2264282"/>
                  </a:lnTo>
                  <a:lnTo>
                    <a:pt x="1251663" y="2272427"/>
                  </a:lnTo>
                  <a:lnTo>
                    <a:pt x="1245303" y="2280572"/>
                  </a:lnTo>
                  <a:lnTo>
                    <a:pt x="1238963" y="2288717"/>
                  </a:lnTo>
                  <a:lnTo>
                    <a:pt x="1232635" y="2296862"/>
                  </a:lnTo>
                  <a:lnTo>
                    <a:pt x="1226348" y="2305007"/>
                  </a:lnTo>
                  <a:lnTo>
                    <a:pt x="1220088" y="2313152"/>
                  </a:lnTo>
                  <a:lnTo>
                    <a:pt x="1213858" y="2321297"/>
                  </a:lnTo>
                  <a:lnTo>
                    <a:pt x="1207689" y="2329442"/>
                  </a:lnTo>
                  <a:lnTo>
                    <a:pt x="1201552" y="2337587"/>
                  </a:lnTo>
                  <a:lnTo>
                    <a:pt x="1195476" y="2345732"/>
                  </a:lnTo>
                  <a:lnTo>
                    <a:pt x="1189464" y="2353876"/>
                  </a:lnTo>
                  <a:lnTo>
                    <a:pt x="1183491" y="2362021"/>
                  </a:lnTo>
                  <a:lnTo>
                    <a:pt x="1177617" y="2370166"/>
                  </a:lnTo>
                  <a:lnTo>
                    <a:pt x="1171798" y="2378311"/>
                  </a:lnTo>
                  <a:lnTo>
                    <a:pt x="1166042" y="2386456"/>
                  </a:lnTo>
                  <a:lnTo>
                    <a:pt x="1160397" y="2394601"/>
                  </a:lnTo>
                  <a:lnTo>
                    <a:pt x="1154804" y="2402746"/>
                  </a:lnTo>
                  <a:lnTo>
                    <a:pt x="1149313" y="2410891"/>
                  </a:lnTo>
                  <a:lnTo>
                    <a:pt x="1143919" y="2419036"/>
                  </a:lnTo>
                  <a:lnTo>
                    <a:pt x="1138582" y="2427181"/>
                  </a:lnTo>
                  <a:lnTo>
                    <a:pt x="1133391" y="2435325"/>
                  </a:lnTo>
                  <a:lnTo>
                    <a:pt x="1128273" y="2443470"/>
                  </a:lnTo>
                  <a:lnTo>
                    <a:pt x="1123242" y="2451615"/>
                  </a:lnTo>
                  <a:lnTo>
                    <a:pt x="1118355" y="2459760"/>
                  </a:lnTo>
                  <a:lnTo>
                    <a:pt x="1113536" y="2467905"/>
                  </a:lnTo>
                  <a:lnTo>
                    <a:pt x="1108845" y="2476050"/>
                  </a:lnTo>
                  <a:lnTo>
                    <a:pt x="1104271" y="2484195"/>
                  </a:lnTo>
                  <a:lnTo>
                    <a:pt x="1099769" y="2492340"/>
                  </a:lnTo>
                  <a:lnTo>
                    <a:pt x="1095439" y="2500485"/>
                  </a:lnTo>
                  <a:lnTo>
                    <a:pt x="1091193" y="2508630"/>
                  </a:lnTo>
                  <a:lnTo>
                    <a:pt x="1087050" y="2516774"/>
                  </a:lnTo>
                  <a:lnTo>
                    <a:pt x="1083066" y="2524919"/>
                  </a:lnTo>
                  <a:lnTo>
                    <a:pt x="1079159" y="2533064"/>
                  </a:lnTo>
                  <a:lnTo>
                    <a:pt x="1075395" y="2541209"/>
                  </a:lnTo>
                  <a:lnTo>
                    <a:pt x="1071756" y="2549354"/>
                  </a:lnTo>
                  <a:lnTo>
                    <a:pt x="1068193" y="2557499"/>
                  </a:lnTo>
                  <a:lnTo>
                    <a:pt x="1064815" y="2565644"/>
                  </a:lnTo>
                  <a:lnTo>
                    <a:pt x="1061523" y="2573789"/>
                  </a:lnTo>
                  <a:lnTo>
                    <a:pt x="1058338" y="2581934"/>
                  </a:lnTo>
                  <a:lnTo>
                    <a:pt x="1055316" y="2590079"/>
                  </a:lnTo>
                  <a:lnTo>
                    <a:pt x="1052370" y="2598223"/>
                  </a:lnTo>
                  <a:lnTo>
                    <a:pt x="1049569" y="2606368"/>
                  </a:lnTo>
                  <a:lnTo>
                    <a:pt x="1046890" y="2614513"/>
                  </a:lnTo>
                  <a:lnTo>
                    <a:pt x="1044286" y="2622658"/>
                  </a:lnTo>
                  <a:lnTo>
                    <a:pt x="1041863" y="2630803"/>
                  </a:lnTo>
                  <a:lnTo>
                    <a:pt x="1039519" y="2638948"/>
                  </a:lnTo>
                  <a:lnTo>
                    <a:pt x="1037279" y="2647093"/>
                  </a:lnTo>
                  <a:lnTo>
                    <a:pt x="1035190" y="2655238"/>
                  </a:lnTo>
                  <a:lnTo>
                    <a:pt x="1033171" y="2663383"/>
                  </a:lnTo>
                  <a:lnTo>
                    <a:pt x="1031286" y="2671528"/>
                  </a:lnTo>
                  <a:lnTo>
                    <a:pt x="1029510" y="2679673"/>
                  </a:lnTo>
                  <a:lnTo>
                    <a:pt x="1027800" y="2687817"/>
                  </a:lnTo>
                  <a:lnTo>
                    <a:pt x="1026252" y="2695962"/>
                  </a:lnTo>
                  <a:lnTo>
                    <a:pt x="1024770" y="2704107"/>
                  </a:lnTo>
                  <a:lnTo>
                    <a:pt x="1023380" y="2712252"/>
                  </a:lnTo>
                  <a:lnTo>
                    <a:pt x="1022114" y="2720397"/>
                  </a:lnTo>
                  <a:lnTo>
                    <a:pt x="1020907" y="2728542"/>
                  </a:lnTo>
                  <a:lnTo>
                    <a:pt x="1019812" y="2736687"/>
                  </a:lnTo>
                  <a:lnTo>
                    <a:pt x="1018802" y="2744832"/>
                  </a:lnTo>
                  <a:lnTo>
                    <a:pt x="1017846" y="2752977"/>
                  </a:lnTo>
                  <a:lnTo>
                    <a:pt x="1017014" y="2761122"/>
                  </a:lnTo>
                  <a:lnTo>
                    <a:pt x="1016233" y="2769266"/>
                  </a:lnTo>
                  <a:lnTo>
                    <a:pt x="1015520" y="2777411"/>
                  </a:lnTo>
                  <a:lnTo>
                    <a:pt x="1014896" y="2785556"/>
                  </a:lnTo>
                  <a:lnTo>
                    <a:pt x="1014314" y="2793701"/>
                  </a:lnTo>
                  <a:lnTo>
                    <a:pt x="1013809" y="2801846"/>
                  </a:lnTo>
                  <a:lnTo>
                    <a:pt x="1013359" y="2809991"/>
                  </a:lnTo>
                  <a:lnTo>
                    <a:pt x="1012944" y="2818136"/>
                  </a:lnTo>
                  <a:lnTo>
                    <a:pt x="1012606" y="2826281"/>
                  </a:lnTo>
                  <a:lnTo>
                    <a:pt x="1012295" y="2834426"/>
                  </a:lnTo>
                  <a:lnTo>
                    <a:pt x="1012024" y="2842571"/>
                  </a:lnTo>
                  <a:lnTo>
                    <a:pt x="1011798" y="2850715"/>
                  </a:lnTo>
                  <a:lnTo>
                    <a:pt x="1011592" y="2858860"/>
                  </a:lnTo>
                  <a:lnTo>
                    <a:pt x="1011421" y="2867005"/>
                  </a:lnTo>
                  <a:lnTo>
                    <a:pt x="1011269" y="2875150"/>
                  </a:lnTo>
                  <a:lnTo>
                    <a:pt x="1011131" y="2883295"/>
                  </a:lnTo>
                  <a:lnTo>
                    <a:pt x="1011012" y="2891440"/>
                  </a:lnTo>
                  <a:lnTo>
                    <a:pt x="1010897" y="2899585"/>
                  </a:lnTo>
                  <a:lnTo>
                    <a:pt x="1010788" y="2907730"/>
                  </a:lnTo>
                  <a:lnTo>
                    <a:pt x="1010675" y="2915875"/>
                  </a:lnTo>
                  <a:lnTo>
                    <a:pt x="1010559" y="2924020"/>
                  </a:lnTo>
                  <a:lnTo>
                    <a:pt x="1010431" y="2932165"/>
                  </a:lnTo>
                  <a:lnTo>
                    <a:pt x="1010287" y="2940309"/>
                  </a:lnTo>
                  <a:lnTo>
                    <a:pt x="1010132" y="2948454"/>
                  </a:lnTo>
                  <a:lnTo>
                    <a:pt x="1009938" y="2956599"/>
                  </a:lnTo>
                  <a:lnTo>
                    <a:pt x="1009725" y="2964744"/>
                  </a:lnTo>
                  <a:lnTo>
                    <a:pt x="1009482" y="2972889"/>
                  </a:lnTo>
                  <a:lnTo>
                    <a:pt x="1009191" y="2981034"/>
                  </a:lnTo>
                  <a:lnTo>
                    <a:pt x="1008874" y="2989179"/>
                  </a:lnTo>
                  <a:lnTo>
                    <a:pt x="1008499" y="2997324"/>
                  </a:lnTo>
                  <a:lnTo>
                    <a:pt x="1008077" y="3005469"/>
                  </a:lnTo>
                  <a:lnTo>
                    <a:pt x="1007621" y="3013614"/>
                  </a:lnTo>
                  <a:lnTo>
                    <a:pt x="1007076" y="3021758"/>
                  </a:lnTo>
                  <a:lnTo>
                    <a:pt x="1006492" y="3029903"/>
                  </a:lnTo>
                  <a:lnTo>
                    <a:pt x="1005847" y="3038048"/>
                  </a:lnTo>
                  <a:lnTo>
                    <a:pt x="1005117" y="3046193"/>
                  </a:lnTo>
                  <a:lnTo>
                    <a:pt x="1004342" y="3054338"/>
                  </a:lnTo>
                  <a:lnTo>
                    <a:pt x="1003474" y="3062483"/>
                  </a:lnTo>
                  <a:lnTo>
                    <a:pt x="1002535" y="3070628"/>
                  </a:lnTo>
                  <a:lnTo>
                    <a:pt x="1001546" y="3078773"/>
                  </a:lnTo>
                  <a:lnTo>
                    <a:pt x="1000430" y="3086918"/>
                  </a:lnTo>
                  <a:lnTo>
                    <a:pt x="999262" y="3095063"/>
                  </a:lnTo>
                  <a:lnTo>
                    <a:pt x="998012" y="3103207"/>
                  </a:lnTo>
                  <a:lnTo>
                    <a:pt x="996655" y="3111352"/>
                  </a:lnTo>
                  <a:lnTo>
                    <a:pt x="995243" y="3119497"/>
                  </a:lnTo>
                  <a:lnTo>
                    <a:pt x="993715" y="3127642"/>
                  </a:lnTo>
                  <a:lnTo>
                    <a:pt x="992105" y="3135787"/>
                  </a:lnTo>
                  <a:lnTo>
                    <a:pt x="990435" y="3143932"/>
                  </a:lnTo>
                  <a:lnTo>
                    <a:pt x="988625" y="3152077"/>
                  </a:lnTo>
                  <a:lnTo>
                    <a:pt x="986757" y="3160222"/>
                  </a:lnTo>
                  <a:lnTo>
                    <a:pt x="984798" y="3168367"/>
                  </a:lnTo>
                  <a:lnTo>
                    <a:pt x="982729" y="3176512"/>
                  </a:lnTo>
                  <a:lnTo>
                    <a:pt x="980602" y="3184657"/>
                  </a:lnTo>
                  <a:lnTo>
                    <a:pt x="978358" y="3192801"/>
                  </a:lnTo>
                  <a:lnTo>
                    <a:pt x="976033" y="3200946"/>
                  </a:lnTo>
                  <a:lnTo>
                    <a:pt x="973648" y="3209091"/>
                  </a:lnTo>
                  <a:lnTo>
                    <a:pt x="971131" y="3217236"/>
                  </a:lnTo>
                  <a:lnTo>
                    <a:pt x="968561" y="3225381"/>
                  </a:lnTo>
                  <a:lnTo>
                    <a:pt x="965907" y="3233526"/>
                  </a:lnTo>
                  <a:lnTo>
                    <a:pt x="963155" y="3241671"/>
                  </a:lnTo>
                  <a:lnTo>
                    <a:pt x="960354" y="3249816"/>
                  </a:lnTo>
                  <a:lnTo>
                    <a:pt x="957450" y="3257961"/>
                  </a:lnTo>
                  <a:lnTo>
                    <a:pt x="954482" y="3266106"/>
                  </a:lnTo>
                  <a:lnTo>
                    <a:pt x="951463" y="3274250"/>
                  </a:lnTo>
                  <a:lnTo>
                    <a:pt x="948340" y="3282395"/>
                  </a:lnTo>
                  <a:lnTo>
                    <a:pt x="945177" y="3290540"/>
                  </a:lnTo>
                  <a:lnTo>
                    <a:pt x="941950" y="3298685"/>
                  </a:lnTo>
                  <a:lnTo>
                    <a:pt x="938653" y="3306830"/>
                  </a:lnTo>
                  <a:lnTo>
                    <a:pt x="935320" y="3314975"/>
                  </a:lnTo>
                  <a:lnTo>
                    <a:pt x="931917" y="3323120"/>
                  </a:lnTo>
                  <a:lnTo>
                    <a:pt x="928474" y="3331265"/>
                  </a:lnTo>
                  <a:lnTo>
                    <a:pt x="924997" y="3339410"/>
                  </a:lnTo>
                  <a:lnTo>
                    <a:pt x="921459" y="3347555"/>
                  </a:lnTo>
                  <a:lnTo>
                    <a:pt x="917899" y="3355699"/>
                  </a:lnTo>
                  <a:lnTo>
                    <a:pt x="914304" y="3363844"/>
                  </a:lnTo>
                  <a:lnTo>
                    <a:pt x="910675" y="3371989"/>
                  </a:lnTo>
                  <a:lnTo>
                    <a:pt x="907030" y="3380134"/>
                  </a:lnTo>
                  <a:lnTo>
                    <a:pt x="903356" y="3388279"/>
                  </a:lnTo>
                  <a:lnTo>
                    <a:pt x="899669" y="3396424"/>
                  </a:lnTo>
                  <a:lnTo>
                    <a:pt x="895970" y="3404569"/>
                  </a:lnTo>
                  <a:lnTo>
                    <a:pt x="892259" y="3412714"/>
                  </a:lnTo>
                  <a:lnTo>
                    <a:pt x="888545" y="3420859"/>
                  </a:lnTo>
                  <a:lnTo>
                    <a:pt x="884828" y="3429004"/>
                  </a:lnTo>
                  <a:lnTo>
                    <a:pt x="881117" y="3437148"/>
                  </a:lnTo>
                  <a:lnTo>
                    <a:pt x="877408" y="3445293"/>
                  </a:lnTo>
                  <a:lnTo>
                    <a:pt x="873714" y="3453438"/>
                  </a:lnTo>
                  <a:lnTo>
                    <a:pt x="870032" y="3461583"/>
                  </a:lnTo>
                  <a:lnTo>
                    <a:pt x="866362" y="3469728"/>
                  </a:lnTo>
                  <a:lnTo>
                    <a:pt x="862724" y="3477873"/>
                  </a:lnTo>
                  <a:lnTo>
                    <a:pt x="859102" y="3486018"/>
                  </a:lnTo>
                  <a:lnTo>
                    <a:pt x="855509" y="3494163"/>
                  </a:lnTo>
                  <a:lnTo>
                    <a:pt x="851953" y="3502308"/>
                  </a:lnTo>
                  <a:lnTo>
                    <a:pt x="848418" y="3510453"/>
                  </a:lnTo>
                  <a:lnTo>
                    <a:pt x="844933" y="3518598"/>
                  </a:lnTo>
                  <a:lnTo>
                    <a:pt x="841484" y="3526742"/>
                  </a:lnTo>
                  <a:lnTo>
                    <a:pt x="838065" y="3534887"/>
                  </a:lnTo>
                  <a:lnTo>
                    <a:pt x="834713" y="3543032"/>
                  </a:lnTo>
                  <a:lnTo>
                    <a:pt x="831392" y="3551177"/>
                  </a:lnTo>
                  <a:lnTo>
                    <a:pt x="828123" y="3559322"/>
                  </a:lnTo>
                  <a:lnTo>
                    <a:pt x="824915" y="3567467"/>
                  </a:lnTo>
                  <a:lnTo>
                    <a:pt x="821741" y="3575612"/>
                  </a:lnTo>
                  <a:lnTo>
                    <a:pt x="818645" y="3583757"/>
                  </a:lnTo>
                  <a:lnTo>
                    <a:pt x="815597" y="3591902"/>
                  </a:lnTo>
                  <a:lnTo>
                    <a:pt x="812593" y="3600047"/>
                  </a:lnTo>
                  <a:lnTo>
                    <a:pt x="809678" y="3608191"/>
                  </a:lnTo>
                  <a:lnTo>
                    <a:pt x="806803" y="3616336"/>
                  </a:lnTo>
                  <a:lnTo>
                    <a:pt x="803995" y="3624481"/>
                  </a:lnTo>
                  <a:lnTo>
                    <a:pt x="801261" y="3632626"/>
                  </a:lnTo>
                  <a:lnTo>
                    <a:pt x="798567" y="3640771"/>
                  </a:lnTo>
                  <a:lnTo>
                    <a:pt x="795965" y="3648916"/>
                  </a:lnTo>
                  <a:lnTo>
                    <a:pt x="793417" y="3657061"/>
                  </a:lnTo>
                  <a:lnTo>
                    <a:pt x="790920" y="3665206"/>
                  </a:lnTo>
                  <a:lnTo>
                    <a:pt x="788520" y="3673351"/>
                  </a:lnTo>
                  <a:lnTo>
                    <a:pt x="786163" y="3681496"/>
                  </a:lnTo>
                  <a:lnTo>
                    <a:pt x="783878" y="3689640"/>
                  </a:lnTo>
                  <a:lnTo>
                    <a:pt x="781669" y="3697785"/>
                  </a:lnTo>
                  <a:lnTo>
                    <a:pt x="779503" y="3705930"/>
                  </a:lnTo>
                  <a:lnTo>
                    <a:pt x="777430" y="3714075"/>
                  </a:lnTo>
                  <a:lnTo>
                    <a:pt x="775410" y="3722220"/>
                  </a:lnTo>
                  <a:lnTo>
                    <a:pt x="773442" y="3730365"/>
                  </a:lnTo>
                  <a:lnTo>
                    <a:pt x="771567" y="3738510"/>
                  </a:lnTo>
                  <a:lnTo>
                    <a:pt x="769733" y="3746655"/>
                  </a:lnTo>
                  <a:lnTo>
                    <a:pt x="767969" y="3754800"/>
                  </a:lnTo>
                  <a:lnTo>
                    <a:pt x="766274" y="3762945"/>
                  </a:lnTo>
                  <a:lnTo>
                    <a:pt x="764619" y="3771090"/>
                  </a:lnTo>
                  <a:lnTo>
                    <a:pt x="763051" y="3779234"/>
                  </a:lnTo>
                  <a:lnTo>
                    <a:pt x="761530" y="3787379"/>
                  </a:lnTo>
                  <a:lnTo>
                    <a:pt x="760056" y="3795524"/>
                  </a:lnTo>
                  <a:lnTo>
                    <a:pt x="758663" y="3803669"/>
                  </a:lnTo>
                  <a:lnTo>
                    <a:pt x="757307" y="3811814"/>
                  </a:lnTo>
                  <a:lnTo>
                    <a:pt x="756012" y="3819959"/>
                  </a:lnTo>
                  <a:lnTo>
                    <a:pt x="754776" y="3828104"/>
                  </a:lnTo>
                  <a:lnTo>
                    <a:pt x="753573" y="3836249"/>
                  </a:lnTo>
                  <a:lnTo>
                    <a:pt x="752445" y="3844394"/>
                  </a:lnTo>
                  <a:lnTo>
                    <a:pt x="751355" y="3852539"/>
                  </a:lnTo>
                  <a:lnTo>
                    <a:pt x="750304" y="3860683"/>
                  </a:lnTo>
                  <a:lnTo>
                    <a:pt x="749320" y="3868828"/>
                  </a:lnTo>
                  <a:lnTo>
                    <a:pt x="748365" y="3876973"/>
                  </a:lnTo>
                  <a:lnTo>
                    <a:pt x="747460" y="3885118"/>
                  </a:lnTo>
                  <a:lnTo>
                    <a:pt x="746602" y="3893263"/>
                  </a:lnTo>
                  <a:lnTo>
                    <a:pt x="745770" y="3901408"/>
                  </a:lnTo>
                  <a:lnTo>
                    <a:pt x="744997" y="3909553"/>
                  </a:lnTo>
                  <a:lnTo>
                    <a:pt x="744252" y="3917698"/>
                  </a:lnTo>
                  <a:lnTo>
                    <a:pt x="743540" y="3925843"/>
                  </a:lnTo>
                  <a:lnTo>
                    <a:pt x="742877" y="3933988"/>
                  </a:lnTo>
                  <a:lnTo>
                    <a:pt x="742236" y="3942132"/>
                  </a:lnTo>
                  <a:lnTo>
                    <a:pt x="741634" y="3950277"/>
                  </a:lnTo>
                  <a:lnTo>
                    <a:pt x="741065" y="3958422"/>
                  </a:lnTo>
                  <a:lnTo>
                    <a:pt x="740517" y="3966567"/>
                  </a:lnTo>
                  <a:lnTo>
                    <a:pt x="740012" y="3974712"/>
                  </a:lnTo>
                  <a:lnTo>
                    <a:pt x="739528" y="3982857"/>
                  </a:lnTo>
                  <a:lnTo>
                    <a:pt x="739067" y="3991002"/>
                  </a:lnTo>
                  <a:lnTo>
                    <a:pt x="738641" y="3999147"/>
                  </a:lnTo>
                  <a:lnTo>
                    <a:pt x="738231" y="4007292"/>
                  </a:lnTo>
                  <a:lnTo>
                    <a:pt x="737849" y="4015437"/>
                  </a:lnTo>
                  <a:lnTo>
                    <a:pt x="737490" y="4023581"/>
                  </a:lnTo>
                  <a:lnTo>
                    <a:pt x="737145" y="4031726"/>
                  </a:lnTo>
                  <a:lnTo>
                    <a:pt x="736830" y="4039871"/>
                  </a:lnTo>
                  <a:lnTo>
                    <a:pt x="736530" y="4048016"/>
                  </a:lnTo>
                  <a:lnTo>
                    <a:pt x="736245" y="4056161"/>
                  </a:lnTo>
                  <a:lnTo>
                    <a:pt x="735984" y="4064306"/>
                  </a:lnTo>
                  <a:lnTo>
                    <a:pt x="735734" y="4072451"/>
                  </a:lnTo>
                  <a:lnTo>
                    <a:pt x="735503" y="4080596"/>
                  </a:lnTo>
                  <a:lnTo>
                    <a:pt x="735286" y="4088741"/>
                  </a:lnTo>
                  <a:lnTo>
                    <a:pt x="735079" y="4096886"/>
                  </a:lnTo>
                  <a:lnTo>
                    <a:pt x="734892" y="4105031"/>
                  </a:lnTo>
                  <a:lnTo>
                    <a:pt x="734714" y="4113175"/>
                  </a:lnTo>
                  <a:lnTo>
                    <a:pt x="734547" y="4121320"/>
                  </a:lnTo>
                  <a:lnTo>
                    <a:pt x="734394" y="4129465"/>
                  </a:lnTo>
                  <a:lnTo>
                    <a:pt x="734248" y="4137610"/>
                  </a:lnTo>
                  <a:lnTo>
                    <a:pt x="734114" y="4145755"/>
                  </a:lnTo>
                  <a:lnTo>
                    <a:pt x="733990" y="4153900"/>
                  </a:lnTo>
                  <a:lnTo>
                    <a:pt x="733871" y="41620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5044671" y="1239425"/>
              <a:ext cx="1861456" cy="4967081"/>
            </a:xfrm>
            <a:custGeom>
              <a:avLst/>
              <a:gdLst/>
              <a:ahLst/>
              <a:cxnLst/>
              <a:rect l="0" t="0" r="0" b="0"/>
              <a:pathLst>
                <a:path w="1861456" h="4967081">
                  <a:moveTo>
                    <a:pt x="930652" y="4967081"/>
                  </a:moveTo>
                  <a:lnTo>
                    <a:pt x="930636" y="4957360"/>
                  </a:lnTo>
                  <a:lnTo>
                    <a:pt x="930616" y="4947640"/>
                  </a:lnTo>
                  <a:lnTo>
                    <a:pt x="930594" y="4937920"/>
                  </a:lnTo>
                  <a:lnTo>
                    <a:pt x="930567" y="4928199"/>
                  </a:lnTo>
                  <a:lnTo>
                    <a:pt x="930536" y="4918479"/>
                  </a:lnTo>
                  <a:lnTo>
                    <a:pt x="930499" y="4908759"/>
                  </a:lnTo>
                  <a:lnTo>
                    <a:pt x="930456" y="4899038"/>
                  </a:lnTo>
                  <a:lnTo>
                    <a:pt x="930408" y="4889318"/>
                  </a:lnTo>
                  <a:lnTo>
                    <a:pt x="930353" y="4879598"/>
                  </a:lnTo>
                  <a:lnTo>
                    <a:pt x="930289" y="4869877"/>
                  </a:lnTo>
                  <a:lnTo>
                    <a:pt x="930216" y="4860157"/>
                  </a:lnTo>
                  <a:lnTo>
                    <a:pt x="930135" y="4850437"/>
                  </a:lnTo>
                  <a:lnTo>
                    <a:pt x="930044" y="4840716"/>
                  </a:lnTo>
                  <a:lnTo>
                    <a:pt x="929943" y="4830996"/>
                  </a:lnTo>
                  <a:lnTo>
                    <a:pt x="929830" y="4821276"/>
                  </a:lnTo>
                  <a:lnTo>
                    <a:pt x="929704" y="4811556"/>
                  </a:lnTo>
                  <a:lnTo>
                    <a:pt x="929566" y="4801835"/>
                  </a:lnTo>
                  <a:lnTo>
                    <a:pt x="929417" y="4792115"/>
                  </a:lnTo>
                  <a:lnTo>
                    <a:pt x="929255" y="4782395"/>
                  </a:lnTo>
                  <a:lnTo>
                    <a:pt x="929080" y="4772674"/>
                  </a:lnTo>
                  <a:lnTo>
                    <a:pt x="928890" y="4762954"/>
                  </a:lnTo>
                  <a:lnTo>
                    <a:pt x="928689" y="4753234"/>
                  </a:lnTo>
                  <a:lnTo>
                    <a:pt x="928475" y="4743513"/>
                  </a:lnTo>
                  <a:lnTo>
                    <a:pt x="928251" y="4733793"/>
                  </a:lnTo>
                  <a:lnTo>
                    <a:pt x="928017" y="4724073"/>
                  </a:lnTo>
                  <a:lnTo>
                    <a:pt x="927771" y="4714352"/>
                  </a:lnTo>
                  <a:lnTo>
                    <a:pt x="927518" y="4704632"/>
                  </a:lnTo>
                  <a:lnTo>
                    <a:pt x="927259" y="4694912"/>
                  </a:lnTo>
                  <a:lnTo>
                    <a:pt x="926996" y="4685191"/>
                  </a:lnTo>
                  <a:lnTo>
                    <a:pt x="926730" y="4675471"/>
                  </a:lnTo>
                  <a:lnTo>
                    <a:pt x="926463" y="4665751"/>
                  </a:lnTo>
                  <a:lnTo>
                    <a:pt x="926199" y="4656030"/>
                  </a:lnTo>
                  <a:lnTo>
                    <a:pt x="925940" y="4646310"/>
                  </a:lnTo>
                  <a:lnTo>
                    <a:pt x="925688" y="4636590"/>
                  </a:lnTo>
                  <a:lnTo>
                    <a:pt x="925444" y="4626870"/>
                  </a:lnTo>
                  <a:lnTo>
                    <a:pt x="925214" y="4617149"/>
                  </a:lnTo>
                  <a:lnTo>
                    <a:pt x="925000" y="4607429"/>
                  </a:lnTo>
                  <a:lnTo>
                    <a:pt x="924804" y="4597709"/>
                  </a:lnTo>
                  <a:lnTo>
                    <a:pt x="924626" y="4587988"/>
                  </a:lnTo>
                  <a:lnTo>
                    <a:pt x="924470" y="4578268"/>
                  </a:lnTo>
                  <a:lnTo>
                    <a:pt x="924337" y="4568548"/>
                  </a:lnTo>
                  <a:lnTo>
                    <a:pt x="924234" y="4558827"/>
                  </a:lnTo>
                  <a:lnTo>
                    <a:pt x="924157" y="4549107"/>
                  </a:lnTo>
                  <a:lnTo>
                    <a:pt x="924107" y="4539387"/>
                  </a:lnTo>
                  <a:lnTo>
                    <a:pt x="924084" y="4529666"/>
                  </a:lnTo>
                  <a:lnTo>
                    <a:pt x="924088" y="4519946"/>
                  </a:lnTo>
                  <a:lnTo>
                    <a:pt x="924127" y="4510226"/>
                  </a:lnTo>
                  <a:lnTo>
                    <a:pt x="924194" y="4500505"/>
                  </a:lnTo>
                  <a:lnTo>
                    <a:pt x="924286" y="4490785"/>
                  </a:lnTo>
                  <a:lnTo>
                    <a:pt x="924403" y="4481065"/>
                  </a:lnTo>
                  <a:lnTo>
                    <a:pt x="924544" y="4471344"/>
                  </a:lnTo>
                  <a:lnTo>
                    <a:pt x="924711" y="4461624"/>
                  </a:lnTo>
                  <a:lnTo>
                    <a:pt x="924899" y="4451904"/>
                  </a:lnTo>
                  <a:lnTo>
                    <a:pt x="925104" y="4442184"/>
                  </a:lnTo>
                  <a:lnTo>
                    <a:pt x="925323" y="4432463"/>
                  </a:lnTo>
                  <a:lnTo>
                    <a:pt x="925556" y="4422743"/>
                  </a:lnTo>
                  <a:lnTo>
                    <a:pt x="925800" y="4413023"/>
                  </a:lnTo>
                  <a:lnTo>
                    <a:pt x="926052" y="4403302"/>
                  </a:lnTo>
                  <a:lnTo>
                    <a:pt x="926307" y="4393582"/>
                  </a:lnTo>
                  <a:lnTo>
                    <a:pt x="926564" y="4383862"/>
                  </a:lnTo>
                  <a:lnTo>
                    <a:pt x="926821" y="4374141"/>
                  </a:lnTo>
                  <a:lnTo>
                    <a:pt x="927074" y="4364421"/>
                  </a:lnTo>
                  <a:lnTo>
                    <a:pt x="927320" y="4354701"/>
                  </a:lnTo>
                  <a:lnTo>
                    <a:pt x="927558" y="4344980"/>
                  </a:lnTo>
                  <a:lnTo>
                    <a:pt x="927785" y="4335260"/>
                  </a:lnTo>
                  <a:lnTo>
                    <a:pt x="928000" y="4325540"/>
                  </a:lnTo>
                  <a:lnTo>
                    <a:pt x="928202" y="4315819"/>
                  </a:lnTo>
                  <a:lnTo>
                    <a:pt x="928383" y="4306099"/>
                  </a:lnTo>
                  <a:lnTo>
                    <a:pt x="928547" y="4296379"/>
                  </a:lnTo>
                  <a:lnTo>
                    <a:pt x="928692" y="4286659"/>
                  </a:lnTo>
                  <a:lnTo>
                    <a:pt x="928817" y="4276938"/>
                  </a:lnTo>
                  <a:lnTo>
                    <a:pt x="928922" y="4267218"/>
                  </a:lnTo>
                  <a:lnTo>
                    <a:pt x="928999" y="4257498"/>
                  </a:lnTo>
                  <a:lnTo>
                    <a:pt x="929051" y="4247777"/>
                  </a:lnTo>
                  <a:lnTo>
                    <a:pt x="929080" y="4238057"/>
                  </a:lnTo>
                  <a:lnTo>
                    <a:pt x="929083" y="4228337"/>
                  </a:lnTo>
                  <a:lnTo>
                    <a:pt x="929061" y="4218616"/>
                  </a:lnTo>
                  <a:lnTo>
                    <a:pt x="929008" y="4208896"/>
                  </a:lnTo>
                  <a:lnTo>
                    <a:pt x="928924" y="4199176"/>
                  </a:lnTo>
                  <a:lnTo>
                    <a:pt x="928811" y="4189455"/>
                  </a:lnTo>
                  <a:lnTo>
                    <a:pt x="928669" y="4179735"/>
                  </a:lnTo>
                  <a:lnTo>
                    <a:pt x="928497" y="4170015"/>
                  </a:lnTo>
                  <a:lnTo>
                    <a:pt x="928291" y="4160294"/>
                  </a:lnTo>
                  <a:lnTo>
                    <a:pt x="928048" y="4150574"/>
                  </a:lnTo>
                  <a:lnTo>
                    <a:pt x="927772" y="4140854"/>
                  </a:lnTo>
                  <a:lnTo>
                    <a:pt x="927463" y="4131133"/>
                  </a:lnTo>
                  <a:lnTo>
                    <a:pt x="927120" y="4121413"/>
                  </a:lnTo>
                  <a:lnTo>
                    <a:pt x="926743" y="4111693"/>
                  </a:lnTo>
                  <a:lnTo>
                    <a:pt x="926322" y="4101973"/>
                  </a:lnTo>
                  <a:lnTo>
                    <a:pt x="925866" y="4092252"/>
                  </a:lnTo>
                  <a:lnTo>
                    <a:pt x="925374" y="4082532"/>
                  </a:lnTo>
                  <a:lnTo>
                    <a:pt x="924848" y="4072812"/>
                  </a:lnTo>
                  <a:lnTo>
                    <a:pt x="924286" y="4063091"/>
                  </a:lnTo>
                  <a:lnTo>
                    <a:pt x="923680" y="4053371"/>
                  </a:lnTo>
                  <a:lnTo>
                    <a:pt x="923036" y="4043651"/>
                  </a:lnTo>
                  <a:lnTo>
                    <a:pt x="922358" y="4033930"/>
                  </a:lnTo>
                  <a:lnTo>
                    <a:pt x="921646" y="4024210"/>
                  </a:lnTo>
                  <a:lnTo>
                    <a:pt x="920899" y="4014490"/>
                  </a:lnTo>
                  <a:lnTo>
                    <a:pt x="920112" y="4004769"/>
                  </a:lnTo>
                  <a:lnTo>
                    <a:pt x="919287" y="3995049"/>
                  </a:lnTo>
                  <a:lnTo>
                    <a:pt x="918428" y="3985329"/>
                  </a:lnTo>
                  <a:lnTo>
                    <a:pt x="917536" y="3975608"/>
                  </a:lnTo>
                  <a:lnTo>
                    <a:pt x="916610" y="3965888"/>
                  </a:lnTo>
                  <a:lnTo>
                    <a:pt x="915647" y="3956168"/>
                  </a:lnTo>
                  <a:lnTo>
                    <a:pt x="914642" y="3946447"/>
                  </a:lnTo>
                  <a:lnTo>
                    <a:pt x="913601" y="3936727"/>
                  </a:lnTo>
                  <a:lnTo>
                    <a:pt x="912524" y="3927007"/>
                  </a:lnTo>
                  <a:lnTo>
                    <a:pt x="911408" y="3917287"/>
                  </a:lnTo>
                  <a:lnTo>
                    <a:pt x="910252" y="3907566"/>
                  </a:lnTo>
                  <a:lnTo>
                    <a:pt x="909041" y="3897846"/>
                  </a:lnTo>
                  <a:lnTo>
                    <a:pt x="907786" y="3888126"/>
                  </a:lnTo>
                  <a:lnTo>
                    <a:pt x="906483" y="3878405"/>
                  </a:lnTo>
                  <a:lnTo>
                    <a:pt x="905130" y="3868685"/>
                  </a:lnTo>
                  <a:lnTo>
                    <a:pt x="903725" y="3858965"/>
                  </a:lnTo>
                  <a:lnTo>
                    <a:pt x="902248" y="3849244"/>
                  </a:lnTo>
                  <a:lnTo>
                    <a:pt x="900709" y="3839524"/>
                  </a:lnTo>
                  <a:lnTo>
                    <a:pt x="899108" y="3829804"/>
                  </a:lnTo>
                  <a:lnTo>
                    <a:pt x="897442" y="3820083"/>
                  </a:lnTo>
                  <a:lnTo>
                    <a:pt x="895711" y="3810363"/>
                  </a:lnTo>
                  <a:lnTo>
                    <a:pt x="893898" y="3800643"/>
                  </a:lnTo>
                  <a:lnTo>
                    <a:pt x="892010" y="3790922"/>
                  </a:lnTo>
                  <a:lnTo>
                    <a:pt x="890055" y="3781202"/>
                  </a:lnTo>
                  <a:lnTo>
                    <a:pt x="888034" y="3771482"/>
                  </a:lnTo>
                  <a:lnTo>
                    <a:pt x="885950" y="3761761"/>
                  </a:lnTo>
                  <a:lnTo>
                    <a:pt x="883799" y="3752041"/>
                  </a:lnTo>
                  <a:lnTo>
                    <a:pt x="881587" y="3742321"/>
                  </a:lnTo>
                  <a:lnTo>
                    <a:pt x="879330" y="3732601"/>
                  </a:lnTo>
                  <a:lnTo>
                    <a:pt x="877037" y="3722880"/>
                  </a:lnTo>
                  <a:lnTo>
                    <a:pt x="874717" y="3713160"/>
                  </a:lnTo>
                  <a:lnTo>
                    <a:pt x="872379" y="3703440"/>
                  </a:lnTo>
                  <a:lnTo>
                    <a:pt x="870040" y="3693719"/>
                  </a:lnTo>
                  <a:lnTo>
                    <a:pt x="867717" y="3683999"/>
                  </a:lnTo>
                  <a:lnTo>
                    <a:pt x="865423" y="3674279"/>
                  </a:lnTo>
                  <a:lnTo>
                    <a:pt x="863173" y="3664558"/>
                  </a:lnTo>
                  <a:lnTo>
                    <a:pt x="860981" y="3654838"/>
                  </a:lnTo>
                  <a:lnTo>
                    <a:pt x="858890" y="3645118"/>
                  </a:lnTo>
                  <a:lnTo>
                    <a:pt x="856900" y="3635397"/>
                  </a:lnTo>
                  <a:lnTo>
                    <a:pt x="855024" y="3625677"/>
                  </a:lnTo>
                  <a:lnTo>
                    <a:pt x="853275" y="3615957"/>
                  </a:lnTo>
                  <a:lnTo>
                    <a:pt x="851666" y="3606236"/>
                  </a:lnTo>
                  <a:lnTo>
                    <a:pt x="850246" y="3596516"/>
                  </a:lnTo>
                  <a:lnTo>
                    <a:pt x="849011" y="3586796"/>
                  </a:lnTo>
                  <a:lnTo>
                    <a:pt x="847954" y="3577075"/>
                  </a:lnTo>
                  <a:lnTo>
                    <a:pt x="847080" y="3567355"/>
                  </a:lnTo>
                  <a:lnTo>
                    <a:pt x="846395" y="3557635"/>
                  </a:lnTo>
                  <a:lnTo>
                    <a:pt x="845928" y="3547915"/>
                  </a:lnTo>
                  <a:lnTo>
                    <a:pt x="845682" y="3538194"/>
                  </a:lnTo>
                  <a:lnTo>
                    <a:pt x="845621" y="3528474"/>
                  </a:lnTo>
                  <a:lnTo>
                    <a:pt x="845741" y="3518754"/>
                  </a:lnTo>
                  <a:lnTo>
                    <a:pt x="846033" y="3509033"/>
                  </a:lnTo>
                  <a:lnTo>
                    <a:pt x="846499" y="3499313"/>
                  </a:lnTo>
                  <a:lnTo>
                    <a:pt x="847146" y="3489593"/>
                  </a:lnTo>
                  <a:lnTo>
                    <a:pt x="847920" y="3479872"/>
                  </a:lnTo>
                  <a:lnTo>
                    <a:pt x="848807" y="3470152"/>
                  </a:lnTo>
                  <a:lnTo>
                    <a:pt x="849791" y="3460432"/>
                  </a:lnTo>
                  <a:lnTo>
                    <a:pt x="850856" y="3450711"/>
                  </a:lnTo>
                  <a:lnTo>
                    <a:pt x="851993" y="3440991"/>
                  </a:lnTo>
                  <a:lnTo>
                    <a:pt x="853161" y="3431271"/>
                  </a:lnTo>
                  <a:lnTo>
                    <a:pt x="854344" y="3421550"/>
                  </a:lnTo>
                  <a:lnTo>
                    <a:pt x="855523" y="3411830"/>
                  </a:lnTo>
                  <a:lnTo>
                    <a:pt x="856685" y="3402110"/>
                  </a:lnTo>
                  <a:lnTo>
                    <a:pt x="857799" y="3392390"/>
                  </a:lnTo>
                  <a:lnTo>
                    <a:pt x="858850" y="3382669"/>
                  </a:lnTo>
                  <a:lnTo>
                    <a:pt x="859832" y="3372949"/>
                  </a:lnTo>
                  <a:lnTo>
                    <a:pt x="860733" y="3363229"/>
                  </a:lnTo>
                  <a:lnTo>
                    <a:pt x="861544" y="3353508"/>
                  </a:lnTo>
                  <a:lnTo>
                    <a:pt x="862241" y="3343788"/>
                  </a:lnTo>
                  <a:lnTo>
                    <a:pt x="862816" y="3334068"/>
                  </a:lnTo>
                  <a:lnTo>
                    <a:pt x="863281" y="3324347"/>
                  </a:lnTo>
                  <a:lnTo>
                    <a:pt x="863634" y="3314627"/>
                  </a:lnTo>
                  <a:lnTo>
                    <a:pt x="863875" y="3304907"/>
                  </a:lnTo>
                  <a:lnTo>
                    <a:pt x="863994" y="3295186"/>
                  </a:lnTo>
                  <a:lnTo>
                    <a:pt x="863980" y="3285466"/>
                  </a:lnTo>
                  <a:lnTo>
                    <a:pt x="863861" y="3275746"/>
                  </a:lnTo>
                  <a:lnTo>
                    <a:pt x="863640" y="3266025"/>
                  </a:lnTo>
                  <a:lnTo>
                    <a:pt x="863321" y="3256305"/>
                  </a:lnTo>
                  <a:lnTo>
                    <a:pt x="862907" y="3246585"/>
                  </a:lnTo>
                  <a:lnTo>
                    <a:pt x="862382" y="3236864"/>
                  </a:lnTo>
                  <a:lnTo>
                    <a:pt x="861777" y="3227144"/>
                  </a:lnTo>
                  <a:lnTo>
                    <a:pt x="861096" y="3217424"/>
                  </a:lnTo>
                  <a:lnTo>
                    <a:pt x="860343" y="3207704"/>
                  </a:lnTo>
                  <a:lnTo>
                    <a:pt x="859523" y="3197983"/>
                  </a:lnTo>
                  <a:lnTo>
                    <a:pt x="858625" y="3188263"/>
                  </a:lnTo>
                  <a:lnTo>
                    <a:pt x="857665" y="3178543"/>
                  </a:lnTo>
                  <a:lnTo>
                    <a:pt x="856650" y="3168822"/>
                  </a:lnTo>
                  <a:lnTo>
                    <a:pt x="855581" y="3159102"/>
                  </a:lnTo>
                  <a:lnTo>
                    <a:pt x="854461" y="3149382"/>
                  </a:lnTo>
                  <a:lnTo>
                    <a:pt x="853282" y="3139661"/>
                  </a:lnTo>
                  <a:lnTo>
                    <a:pt x="852048" y="3129941"/>
                  </a:lnTo>
                  <a:lnTo>
                    <a:pt x="850767" y="3120221"/>
                  </a:lnTo>
                  <a:lnTo>
                    <a:pt x="849439" y="3110500"/>
                  </a:lnTo>
                  <a:lnTo>
                    <a:pt x="848065" y="3100780"/>
                  </a:lnTo>
                  <a:lnTo>
                    <a:pt x="846640" y="3091060"/>
                  </a:lnTo>
                  <a:lnTo>
                    <a:pt x="845160" y="3081339"/>
                  </a:lnTo>
                  <a:lnTo>
                    <a:pt x="843634" y="3071619"/>
                  </a:lnTo>
                  <a:lnTo>
                    <a:pt x="842064" y="3061899"/>
                  </a:lnTo>
                  <a:lnTo>
                    <a:pt x="840449" y="3052178"/>
                  </a:lnTo>
                  <a:lnTo>
                    <a:pt x="838787" y="3042458"/>
                  </a:lnTo>
                  <a:lnTo>
                    <a:pt x="837069" y="3032738"/>
                  </a:lnTo>
                  <a:lnTo>
                    <a:pt x="835306" y="3023018"/>
                  </a:lnTo>
                  <a:lnTo>
                    <a:pt x="833498" y="3013297"/>
                  </a:lnTo>
                  <a:lnTo>
                    <a:pt x="831645" y="3003577"/>
                  </a:lnTo>
                  <a:lnTo>
                    <a:pt x="829747" y="2993857"/>
                  </a:lnTo>
                  <a:lnTo>
                    <a:pt x="827790" y="2984136"/>
                  </a:lnTo>
                  <a:lnTo>
                    <a:pt x="825784" y="2974416"/>
                  </a:lnTo>
                  <a:lnTo>
                    <a:pt x="823729" y="2964696"/>
                  </a:lnTo>
                  <a:lnTo>
                    <a:pt x="821625" y="2954975"/>
                  </a:lnTo>
                  <a:lnTo>
                    <a:pt x="819469" y="2945255"/>
                  </a:lnTo>
                  <a:lnTo>
                    <a:pt x="817248" y="2935535"/>
                  </a:lnTo>
                  <a:lnTo>
                    <a:pt x="814964" y="2925814"/>
                  </a:lnTo>
                  <a:lnTo>
                    <a:pt x="812620" y="2916094"/>
                  </a:lnTo>
                  <a:lnTo>
                    <a:pt x="810214" y="2906374"/>
                  </a:lnTo>
                  <a:lnTo>
                    <a:pt x="807744" y="2896653"/>
                  </a:lnTo>
                  <a:lnTo>
                    <a:pt x="805197" y="2886933"/>
                  </a:lnTo>
                  <a:lnTo>
                    <a:pt x="802566" y="2877213"/>
                  </a:lnTo>
                  <a:lnTo>
                    <a:pt x="799859" y="2867492"/>
                  </a:lnTo>
                  <a:lnTo>
                    <a:pt x="797076" y="2857772"/>
                  </a:lnTo>
                  <a:lnTo>
                    <a:pt x="794214" y="2848052"/>
                  </a:lnTo>
                  <a:lnTo>
                    <a:pt x="791268" y="2838332"/>
                  </a:lnTo>
                  <a:lnTo>
                    <a:pt x="788216" y="2828611"/>
                  </a:lnTo>
                  <a:lnTo>
                    <a:pt x="785081" y="2818891"/>
                  </a:lnTo>
                  <a:lnTo>
                    <a:pt x="781861" y="2809171"/>
                  </a:lnTo>
                  <a:lnTo>
                    <a:pt x="778557" y="2799450"/>
                  </a:lnTo>
                  <a:lnTo>
                    <a:pt x="775170" y="2789730"/>
                  </a:lnTo>
                  <a:lnTo>
                    <a:pt x="771678" y="2780010"/>
                  </a:lnTo>
                  <a:lnTo>
                    <a:pt x="768107" y="2770289"/>
                  </a:lnTo>
                  <a:lnTo>
                    <a:pt x="764460" y="2760569"/>
                  </a:lnTo>
                  <a:lnTo>
                    <a:pt x="760744" y="2750849"/>
                  </a:lnTo>
                  <a:lnTo>
                    <a:pt x="756961" y="2741128"/>
                  </a:lnTo>
                  <a:lnTo>
                    <a:pt x="753105" y="2731408"/>
                  </a:lnTo>
                  <a:lnTo>
                    <a:pt x="749194" y="2721688"/>
                  </a:lnTo>
                  <a:lnTo>
                    <a:pt x="745241" y="2711967"/>
                  </a:lnTo>
                  <a:lnTo>
                    <a:pt x="741251" y="2702247"/>
                  </a:lnTo>
                  <a:lnTo>
                    <a:pt x="737234" y="2692527"/>
                  </a:lnTo>
                  <a:lnTo>
                    <a:pt x="733197" y="2682806"/>
                  </a:lnTo>
                  <a:lnTo>
                    <a:pt x="729153" y="2673086"/>
                  </a:lnTo>
                  <a:lnTo>
                    <a:pt x="725115" y="2663366"/>
                  </a:lnTo>
                  <a:lnTo>
                    <a:pt x="721091" y="2653646"/>
                  </a:lnTo>
                  <a:lnTo>
                    <a:pt x="717090" y="2643925"/>
                  </a:lnTo>
                  <a:lnTo>
                    <a:pt x="713123" y="2634205"/>
                  </a:lnTo>
                  <a:lnTo>
                    <a:pt x="709209" y="2624485"/>
                  </a:lnTo>
                  <a:lnTo>
                    <a:pt x="705347" y="2614764"/>
                  </a:lnTo>
                  <a:lnTo>
                    <a:pt x="701542" y="2605044"/>
                  </a:lnTo>
                  <a:lnTo>
                    <a:pt x="697800" y="2595324"/>
                  </a:lnTo>
                  <a:lnTo>
                    <a:pt x="694124" y="2585603"/>
                  </a:lnTo>
                  <a:lnTo>
                    <a:pt x="690537" y="2575883"/>
                  </a:lnTo>
                  <a:lnTo>
                    <a:pt x="687020" y="2566163"/>
                  </a:lnTo>
                  <a:lnTo>
                    <a:pt x="683570" y="2556442"/>
                  </a:lnTo>
                  <a:lnTo>
                    <a:pt x="680184" y="2546722"/>
                  </a:lnTo>
                  <a:lnTo>
                    <a:pt x="676857" y="2537002"/>
                  </a:lnTo>
                  <a:lnTo>
                    <a:pt x="673592" y="2527281"/>
                  </a:lnTo>
                  <a:lnTo>
                    <a:pt x="670366" y="2517561"/>
                  </a:lnTo>
                  <a:lnTo>
                    <a:pt x="667166" y="2507841"/>
                  </a:lnTo>
                  <a:lnTo>
                    <a:pt x="663978" y="2498121"/>
                  </a:lnTo>
                  <a:lnTo>
                    <a:pt x="660788" y="2488400"/>
                  </a:lnTo>
                  <a:lnTo>
                    <a:pt x="657576" y="2478680"/>
                  </a:lnTo>
                  <a:lnTo>
                    <a:pt x="654315" y="2468960"/>
                  </a:lnTo>
                  <a:lnTo>
                    <a:pt x="650988" y="2459239"/>
                  </a:lnTo>
                  <a:lnTo>
                    <a:pt x="647578" y="2449519"/>
                  </a:lnTo>
                  <a:lnTo>
                    <a:pt x="644066" y="2439799"/>
                  </a:lnTo>
                  <a:lnTo>
                    <a:pt x="640420" y="2430078"/>
                  </a:lnTo>
                  <a:lnTo>
                    <a:pt x="636587" y="2420358"/>
                  </a:lnTo>
                  <a:lnTo>
                    <a:pt x="632576" y="2410638"/>
                  </a:lnTo>
                  <a:lnTo>
                    <a:pt x="628369" y="2400917"/>
                  </a:lnTo>
                  <a:lnTo>
                    <a:pt x="623945" y="2391197"/>
                  </a:lnTo>
                  <a:lnTo>
                    <a:pt x="619284" y="2381477"/>
                  </a:lnTo>
                  <a:lnTo>
                    <a:pt x="614285" y="2371756"/>
                  </a:lnTo>
                  <a:lnTo>
                    <a:pt x="609001" y="2362036"/>
                  </a:lnTo>
                  <a:lnTo>
                    <a:pt x="603418" y="2352316"/>
                  </a:lnTo>
                  <a:lnTo>
                    <a:pt x="597520" y="2342595"/>
                  </a:lnTo>
                  <a:lnTo>
                    <a:pt x="591295" y="2332875"/>
                  </a:lnTo>
                  <a:lnTo>
                    <a:pt x="584641" y="2323155"/>
                  </a:lnTo>
                  <a:lnTo>
                    <a:pt x="577606" y="2313435"/>
                  </a:lnTo>
                  <a:lnTo>
                    <a:pt x="570203" y="2303714"/>
                  </a:lnTo>
                  <a:lnTo>
                    <a:pt x="562426" y="2293994"/>
                  </a:lnTo>
                  <a:lnTo>
                    <a:pt x="554270" y="2284274"/>
                  </a:lnTo>
                  <a:lnTo>
                    <a:pt x="545665" y="2274553"/>
                  </a:lnTo>
                  <a:lnTo>
                    <a:pt x="536623" y="2264833"/>
                  </a:lnTo>
                  <a:lnTo>
                    <a:pt x="527200" y="2255113"/>
                  </a:lnTo>
                  <a:lnTo>
                    <a:pt x="517399" y="2245392"/>
                  </a:lnTo>
                  <a:lnTo>
                    <a:pt x="507227" y="2235672"/>
                  </a:lnTo>
                  <a:lnTo>
                    <a:pt x="496657" y="2225952"/>
                  </a:lnTo>
                  <a:lnTo>
                    <a:pt x="485668" y="2216231"/>
                  </a:lnTo>
                  <a:lnTo>
                    <a:pt x="474352" y="2206511"/>
                  </a:lnTo>
                  <a:lnTo>
                    <a:pt x="462726" y="2196791"/>
                  </a:lnTo>
                  <a:lnTo>
                    <a:pt x="450806" y="2187070"/>
                  </a:lnTo>
                  <a:lnTo>
                    <a:pt x="438609" y="2177350"/>
                  </a:lnTo>
                  <a:lnTo>
                    <a:pt x="426104" y="2167630"/>
                  </a:lnTo>
                  <a:lnTo>
                    <a:pt x="413395" y="2157909"/>
                  </a:lnTo>
                  <a:lnTo>
                    <a:pt x="400507" y="2148189"/>
                  </a:lnTo>
                  <a:lnTo>
                    <a:pt x="387470" y="2138469"/>
                  </a:lnTo>
                  <a:lnTo>
                    <a:pt x="374310" y="2128749"/>
                  </a:lnTo>
                  <a:lnTo>
                    <a:pt x="361045" y="2119028"/>
                  </a:lnTo>
                  <a:lnTo>
                    <a:pt x="347738" y="2109308"/>
                  </a:lnTo>
                  <a:lnTo>
                    <a:pt x="334422" y="2099588"/>
                  </a:lnTo>
                  <a:lnTo>
                    <a:pt x="321125" y="2089867"/>
                  </a:lnTo>
                  <a:lnTo>
                    <a:pt x="307874" y="2080147"/>
                  </a:lnTo>
                  <a:lnTo>
                    <a:pt x="294720" y="2070427"/>
                  </a:lnTo>
                  <a:lnTo>
                    <a:pt x="281698" y="2060706"/>
                  </a:lnTo>
                  <a:lnTo>
                    <a:pt x="268820" y="2050986"/>
                  </a:lnTo>
                  <a:lnTo>
                    <a:pt x="256107" y="2041266"/>
                  </a:lnTo>
                  <a:lnTo>
                    <a:pt x="243579" y="2031545"/>
                  </a:lnTo>
                  <a:lnTo>
                    <a:pt x="231281" y="2021825"/>
                  </a:lnTo>
                  <a:lnTo>
                    <a:pt x="219253" y="2012105"/>
                  </a:lnTo>
                  <a:lnTo>
                    <a:pt x="207467" y="2002384"/>
                  </a:lnTo>
                  <a:lnTo>
                    <a:pt x="195933" y="1992664"/>
                  </a:lnTo>
                  <a:lnTo>
                    <a:pt x="184659" y="1982944"/>
                  </a:lnTo>
                  <a:lnTo>
                    <a:pt x="173662" y="1973223"/>
                  </a:lnTo>
                  <a:lnTo>
                    <a:pt x="163012" y="1963503"/>
                  </a:lnTo>
                  <a:lnTo>
                    <a:pt x="152639" y="1953783"/>
                  </a:lnTo>
                  <a:lnTo>
                    <a:pt x="142543" y="1944063"/>
                  </a:lnTo>
                  <a:lnTo>
                    <a:pt x="132727" y="1934342"/>
                  </a:lnTo>
                  <a:lnTo>
                    <a:pt x="123189" y="1924622"/>
                  </a:lnTo>
                  <a:lnTo>
                    <a:pt x="114008" y="1914902"/>
                  </a:lnTo>
                  <a:lnTo>
                    <a:pt x="105114" y="1905181"/>
                  </a:lnTo>
                  <a:lnTo>
                    <a:pt x="96500" y="1895461"/>
                  </a:lnTo>
                  <a:lnTo>
                    <a:pt x="88167" y="1885741"/>
                  </a:lnTo>
                  <a:lnTo>
                    <a:pt x="80117" y="1876020"/>
                  </a:lnTo>
                  <a:lnTo>
                    <a:pt x="72412" y="1866300"/>
                  </a:lnTo>
                  <a:lnTo>
                    <a:pt x="65031" y="1856580"/>
                  </a:lnTo>
                  <a:lnTo>
                    <a:pt x="57951" y="1846859"/>
                  </a:lnTo>
                  <a:lnTo>
                    <a:pt x="51181" y="1837139"/>
                  </a:lnTo>
                  <a:lnTo>
                    <a:pt x="44730" y="1827419"/>
                  </a:lnTo>
                  <a:lnTo>
                    <a:pt x="38653" y="1817698"/>
                  </a:lnTo>
                  <a:lnTo>
                    <a:pt x="32987" y="1807978"/>
                  </a:lnTo>
                  <a:lnTo>
                    <a:pt x="27688" y="1798258"/>
                  </a:lnTo>
                  <a:lnTo>
                    <a:pt x="22771" y="1788537"/>
                  </a:lnTo>
                  <a:lnTo>
                    <a:pt x="18252" y="1778817"/>
                  </a:lnTo>
                  <a:lnTo>
                    <a:pt x="14173" y="1769097"/>
                  </a:lnTo>
                  <a:lnTo>
                    <a:pt x="10643" y="1759377"/>
                  </a:lnTo>
                  <a:lnTo>
                    <a:pt x="7574" y="1749656"/>
                  </a:lnTo>
                  <a:lnTo>
                    <a:pt x="4983" y="1739936"/>
                  </a:lnTo>
                  <a:lnTo>
                    <a:pt x="2884" y="1730216"/>
                  </a:lnTo>
                  <a:lnTo>
                    <a:pt x="1290" y="1720495"/>
                  </a:lnTo>
                  <a:lnTo>
                    <a:pt x="373" y="1710775"/>
                  </a:lnTo>
                  <a:lnTo>
                    <a:pt x="0" y="1701055"/>
                  </a:lnTo>
                  <a:lnTo>
                    <a:pt x="167" y="1691334"/>
                  </a:lnTo>
                  <a:lnTo>
                    <a:pt x="880" y="1681614"/>
                  </a:lnTo>
                  <a:lnTo>
                    <a:pt x="2138" y="1671894"/>
                  </a:lnTo>
                  <a:lnTo>
                    <a:pt x="4058" y="1662173"/>
                  </a:lnTo>
                  <a:lnTo>
                    <a:pt x="6556" y="1652453"/>
                  </a:lnTo>
                  <a:lnTo>
                    <a:pt x="9573" y="1642733"/>
                  </a:lnTo>
                  <a:lnTo>
                    <a:pt x="13092" y="1633012"/>
                  </a:lnTo>
                  <a:lnTo>
                    <a:pt x="17095" y="1623292"/>
                  </a:lnTo>
                  <a:lnTo>
                    <a:pt x="21624" y="1613572"/>
                  </a:lnTo>
                  <a:lnTo>
                    <a:pt x="26641" y="1603852"/>
                  </a:lnTo>
                  <a:lnTo>
                    <a:pt x="32041" y="1594131"/>
                  </a:lnTo>
                  <a:lnTo>
                    <a:pt x="37792" y="1584411"/>
                  </a:lnTo>
                  <a:lnTo>
                    <a:pt x="43858" y="1574691"/>
                  </a:lnTo>
                  <a:lnTo>
                    <a:pt x="50221" y="1564970"/>
                  </a:lnTo>
                  <a:lnTo>
                    <a:pt x="56856" y="1555250"/>
                  </a:lnTo>
                  <a:lnTo>
                    <a:pt x="63658" y="1545530"/>
                  </a:lnTo>
                  <a:lnTo>
                    <a:pt x="70588" y="1535809"/>
                  </a:lnTo>
                  <a:lnTo>
                    <a:pt x="77607" y="1526089"/>
                  </a:lnTo>
                  <a:lnTo>
                    <a:pt x="84676" y="1516369"/>
                  </a:lnTo>
                  <a:lnTo>
                    <a:pt x="91738" y="1506648"/>
                  </a:lnTo>
                  <a:lnTo>
                    <a:pt x="98744" y="1496928"/>
                  </a:lnTo>
                  <a:lnTo>
                    <a:pt x="105662" y="1487208"/>
                  </a:lnTo>
                  <a:lnTo>
                    <a:pt x="112462" y="1477487"/>
                  </a:lnTo>
                  <a:lnTo>
                    <a:pt x="119113" y="1467767"/>
                  </a:lnTo>
                  <a:lnTo>
                    <a:pt x="125541" y="1458047"/>
                  </a:lnTo>
                  <a:lnTo>
                    <a:pt x="131743" y="1448326"/>
                  </a:lnTo>
                  <a:lnTo>
                    <a:pt x="137714" y="1438606"/>
                  </a:lnTo>
                  <a:lnTo>
                    <a:pt x="143443" y="1428886"/>
                  </a:lnTo>
                  <a:lnTo>
                    <a:pt x="148915" y="1419166"/>
                  </a:lnTo>
                  <a:lnTo>
                    <a:pt x="154079" y="1409445"/>
                  </a:lnTo>
                  <a:lnTo>
                    <a:pt x="158931" y="1399725"/>
                  </a:lnTo>
                  <a:lnTo>
                    <a:pt x="163509" y="1390005"/>
                  </a:lnTo>
                  <a:lnTo>
                    <a:pt x="167815" y="1380284"/>
                  </a:lnTo>
                  <a:lnTo>
                    <a:pt x="171851" y="1370564"/>
                  </a:lnTo>
                  <a:lnTo>
                    <a:pt x="175598" y="1360844"/>
                  </a:lnTo>
                  <a:lnTo>
                    <a:pt x="179034" y="1351123"/>
                  </a:lnTo>
                  <a:lnTo>
                    <a:pt x="182227" y="1341403"/>
                  </a:lnTo>
                  <a:lnTo>
                    <a:pt x="185186" y="1331683"/>
                  </a:lnTo>
                  <a:lnTo>
                    <a:pt x="187923" y="1321962"/>
                  </a:lnTo>
                  <a:lnTo>
                    <a:pt x="190445" y="1312242"/>
                  </a:lnTo>
                  <a:lnTo>
                    <a:pt x="192719" y="1302522"/>
                  </a:lnTo>
                  <a:lnTo>
                    <a:pt x="194820" y="1292801"/>
                  </a:lnTo>
                  <a:lnTo>
                    <a:pt x="196765" y="1283081"/>
                  </a:lnTo>
                  <a:lnTo>
                    <a:pt x="198570" y="1273361"/>
                  </a:lnTo>
                  <a:lnTo>
                    <a:pt x="200251" y="1263640"/>
                  </a:lnTo>
                  <a:lnTo>
                    <a:pt x="201809" y="1253920"/>
                  </a:lnTo>
                  <a:lnTo>
                    <a:pt x="203296" y="1244200"/>
                  </a:lnTo>
                  <a:lnTo>
                    <a:pt x="204739" y="1234480"/>
                  </a:lnTo>
                  <a:lnTo>
                    <a:pt x="206162" y="1224759"/>
                  </a:lnTo>
                  <a:lnTo>
                    <a:pt x="207590" y="1215039"/>
                  </a:lnTo>
                  <a:lnTo>
                    <a:pt x="209066" y="1205319"/>
                  </a:lnTo>
                  <a:lnTo>
                    <a:pt x="210634" y="1195598"/>
                  </a:lnTo>
                  <a:lnTo>
                    <a:pt x="212321" y="1185878"/>
                  </a:lnTo>
                  <a:lnTo>
                    <a:pt x="214160" y="1176158"/>
                  </a:lnTo>
                  <a:lnTo>
                    <a:pt x="216184" y="1166437"/>
                  </a:lnTo>
                  <a:lnTo>
                    <a:pt x="218459" y="1156717"/>
                  </a:lnTo>
                  <a:lnTo>
                    <a:pt x="221065" y="1146997"/>
                  </a:lnTo>
                  <a:lnTo>
                    <a:pt x="223993" y="1137276"/>
                  </a:lnTo>
                  <a:lnTo>
                    <a:pt x="227279" y="1127556"/>
                  </a:lnTo>
                  <a:lnTo>
                    <a:pt x="230955" y="1117836"/>
                  </a:lnTo>
                  <a:lnTo>
                    <a:pt x="235072" y="1108115"/>
                  </a:lnTo>
                  <a:lnTo>
                    <a:pt x="239788" y="1098395"/>
                  </a:lnTo>
                  <a:lnTo>
                    <a:pt x="245013" y="1088675"/>
                  </a:lnTo>
                  <a:lnTo>
                    <a:pt x="250769" y="1078954"/>
                  </a:lnTo>
                  <a:lnTo>
                    <a:pt x="257078" y="1069234"/>
                  </a:lnTo>
                  <a:lnTo>
                    <a:pt x="263958" y="1059514"/>
                  </a:lnTo>
                  <a:lnTo>
                    <a:pt x="271587" y="1049794"/>
                  </a:lnTo>
                  <a:lnTo>
                    <a:pt x="279837" y="1040073"/>
                  </a:lnTo>
                  <a:lnTo>
                    <a:pt x="288687" y="1030353"/>
                  </a:lnTo>
                  <a:lnTo>
                    <a:pt x="298134" y="1020633"/>
                  </a:lnTo>
                  <a:lnTo>
                    <a:pt x="308171" y="1010912"/>
                  </a:lnTo>
                  <a:lnTo>
                    <a:pt x="318896" y="1001192"/>
                  </a:lnTo>
                  <a:lnTo>
                    <a:pt x="330231" y="991472"/>
                  </a:lnTo>
                  <a:lnTo>
                    <a:pt x="342088" y="981751"/>
                  </a:lnTo>
                  <a:lnTo>
                    <a:pt x="354439" y="972031"/>
                  </a:lnTo>
                  <a:lnTo>
                    <a:pt x="367255" y="962311"/>
                  </a:lnTo>
                  <a:lnTo>
                    <a:pt x="380549" y="952590"/>
                  </a:lnTo>
                  <a:lnTo>
                    <a:pt x="394284" y="942870"/>
                  </a:lnTo>
                  <a:lnTo>
                    <a:pt x="408342" y="933150"/>
                  </a:lnTo>
                  <a:lnTo>
                    <a:pt x="422681" y="923429"/>
                  </a:lnTo>
                  <a:lnTo>
                    <a:pt x="437259" y="913709"/>
                  </a:lnTo>
                  <a:lnTo>
                    <a:pt x="452042" y="903989"/>
                  </a:lnTo>
                  <a:lnTo>
                    <a:pt x="466990" y="894268"/>
                  </a:lnTo>
                  <a:lnTo>
                    <a:pt x="482013" y="884548"/>
                  </a:lnTo>
                  <a:lnTo>
                    <a:pt x="497068" y="874828"/>
                  </a:lnTo>
                  <a:lnTo>
                    <a:pt x="512116" y="865108"/>
                  </a:lnTo>
                  <a:lnTo>
                    <a:pt x="527117" y="855387"/>
                  </a:lnTo>
                  <a:lnTo>
                    <a:pt x="541991" y="845667"/>
                  </a:lnTo>
                  <a:lnTo>
                    <a:pt x="556714" y="835947"/>
                  </a:lnTo>
                  <a:lnTo>
                    <a:pt x="571256" y="826226"/>
                  </a:lnTo>
                  <a:lnTo>
                    <a:pt x="585588" y="816506"/>
                  </a:lnTo>
                  <a:lnTo>
                    <a:pt x="599682" y="806786"/>
                  </a:lnTo>
                  <a:lnTo>
                    <a:pt x="613449" y="797065"/>
                  </a:lnTo>
                  <a:lnTo>
                    <a:pt x="626886" y="787345"/>
                  </a:lnTo>
                  <a:lnTo>
                    <a:pt x="640002" y="777625"/>
                  </a:lnTo>
                  <a:lnTo>
                    <a:pt x="652781" y="767904"/>
                  </a:lnTo>
                  <a:lnTo>
                    <a:pt x="665209" y="758184"/>
                  </a:lnTo>
                  <a:lnTo>
                    <a:pt x="677221" y="748464"/>
                  </a:lnTo>
                  <a:lnTo>
                    <a:pt x="688792" y="738743"/>
                  </a:lnTo>
                  <a:lnTo>
                    <a:pt x="699978" y="729023"/>
                  </a:lnTo>
                  <a:lnTo>
                    <a:pt x="710777" y="719303"/>
                  </a:lnTo>
                  <a:lnTo>
                    <a:pt x="721185" y="709583"/>
                  </a:lnTo>
                  <a:lnTo>
                    <a:pt x="731176" y="699862"/>
                  </a:lnTo>
                  <a:lnTo>
                    <a:pt x="740685" y="690142"/>
                  </a:lnTo>
                  <a:lnTo>
                    <a:pt x="749810" y="680422"/>
                  </a:lnTo>
                  <a:lnTo>
                    <a:pt x="758558" y="670701"/>
                  </a:lnTo>
                  <a:lnTo>
                    <a:pt x="766935" y="660981"/>
                  </a:lnTo>
                  <a:lnTo>
                    <a:pt x="774947" y="651261"/>
                  </a:lnTo>
                  <a:lnTo>
                    <a:pt x="782502" y="641540"/>
                  </a:lnTo>
                  <a:lnTo>
                    <a:pt x="789719" y="631820"/>
                  </a:lnTo>
                  <a:lnTo>
                    <a:pt x="796611" y="622100"/>
                  </a:lnTo>
                  <a:lnTo>
                    <a:pt x="803190" y="612379"/>
                  </a:lnTo>
                  <a:lnTo>
                    <a:pt x="809468" y="602659"/>
                  </a:lnTo>
                  <a:lnTo>
                    <a:pt x="815395" y="592939"/>
                  </a:lnTo>
                  <a:lnTo>
                    <a:pt x="821037" y="583218"/>
                  </a:lnTo>
                  <a:lnTo>
                    <a:pt x="826428" y="573498"/>
                  </a:lnTo>
                  <a:lnTo>
                    <a:pt x="831581" y="563778"/>
                  </a:lnTo>
                  <a:lnTo>
                    <a:pt x="836509" y="554057"/>
                  </a:lnTo>
                  <a:lnTo>
                    <a:pt x="841195" y="544337"/>
                  </a:lnTo>
                  <a:lnTo>
                    <a:pt x="845660" y="534617"/>
                  </a:lnTo>
                  <a:lnTo>
                    <a:pt x="849948" y="524897"/>
                  </a:lnTo>
                  <a:lnTo>
                    <a:pt x="854069" y="515176"/>
                  </a:lnTo>
                  <a:lnTo>
                    <a:pt x="858033" y="505456"/>
                  </a:lnTo>
                  <a:lnTo>
                    <a:pt x="861839" y="495736"/>
                  </a:lnTo>
                  <a:lnTo>
                    <a:pt x="865481" y="486015"/>
                  </a:lnTo>
                  <a:lnTo>
                    <a:pt x="868998" y="476295"/>
                  </a:lnTo>
                  <a:lnTo>
                    <a:pt x="872398" y="466575"/>
                  </a:lnTo>
                  <a:lnTo>
                    <a:pt x="875685" y="456854"/>
                  </a:lnTo>
                  <a:lnTo>
                    <a:pt x="878864" y="447134"/>
                  </a:lnTo>
                  <a:lnTo>
                    <a:pt x="881910" y="437414"/>
                  </a:lnTo>
                  <a:lnTo>
                    <a:pt x="884858" y="427693"/>
                  </a:lnTo>
                  <a:lnTo>
                    <a:pt x="887709" y="417973"/>
                  </a:lnTo>
                  <a:lnTo>
                    <a:pt x="890466" y="408253"/>
                  </a:lnTo>
                  <a:lnTo>
                    <a:pt x="893128" y="398532"/>
                  </a:lnTo>
                  <a:lnTo>
                    <a:pt x="895674" y="388812"/>
                  </a:lnTo>
                  <a:lnTo>
                    <a:pt x="898121" y="379092"/>
                  </a:lnTo>
                  <a:lnTo>
                    <a:pt x="900474" y="369371"/>
                  </a:lnTo>
                  <a:lnTo>
                    <a:pt x="902732" y="359651"/>
                  </a:lnTo>
                  <a:lnTo>
                    <a:pt x="904895" y="349931"/>
                  </a:lnTo>
                  <a:lnTo>
                    <a:pt x="906945" y="340211"/>
                  </a:lnTo>
                  <a:lnTo>
                    <a:pt x="908887" y="330490"/>
                  </a:lnTo>
                  <a:lnTo>
                    <a:pt x="910732" y="320770"/>
                  </a:lnTo>
                  <a:lnTo>
                    <a:pt x="912480" y="311050"/>
                  </a:lnTo>
                  <a:lnTo>
                    <a:pt x="914132" y="301329"/>
                  </a:lnTo>
                  <a:lnTo>
                    <a:pt x="915678" y="291609"/>
                  </a:lnTo>
                  <a:lnTo>
                    <a:pt x="917111" y="281889"/>
                  </a:lnTo>
                  <a:lnTo>
                    <a:pt x="918451" y="272168"/>
                  </a:lnTo>
                  <a:lnTo>
                    <a:pt x="919700" y="262448"/>
                  </a:lnTo>
                  <a:lnTo>
                    <a:pt x="920861" y="252728"/>
                  </a:lnTo>
                  <a:lnTo>
                    <a:pt x="921933" y="243007"/>
                  </a:lnTo>
                  <a:lnTo>
                    <a:pt x="922899" y="233287"/>
                  </a:lnTo>
                  <a:lnTo>
                    <a:pt x="923787" y="223567"/>
                  </a:lnTo>
                  <a:lnTo>
                    <a:pt x="924599" y="213846"/>
                  </a:lnTo>
                  <a:lnTo>
                    <a:pt x="925340" y="204126"/>
                  </a:lnTo>
                  <a:lnTo>
                    <a:pt x="926013" y="194406"/>
                  </a:lnTo>
                  <a:lnTo>
                    <a:pt x="926605" y="184685"/>
                  </a:lnTo>
                  <a:lnTo>
                    <a:pt x="927137" y="174965"/>
                  </a:lnTo>
                  <a:lnTo>
                    <a:pt x="927614" y="165245"/>
                  </a:lnTo>
                  <a:lnTo>
                    <a:pt x="928041" y="155525"/>
                  </a:lnTo>
                  <a:lnTo>
                    <a:pt x="928420" y="145804"/>
                  </a:lnTo>
                  <a:lnTo>
                    <a:pt x="928749" y="136084"/>
                  </a:lnTo>
                  <a:lnTo>
                    <a:pt x="929035" y="126364"/>
                  </a:lnTo>
                  <a:lnTo>
                    <a:pt x="929287" y="116643"/>
                  </a:lnTo>
                  <a:lnTo>
                    <a:pt x="929508" y="106923"/>
                  </a:lnTo>
                  <a:lnTo>
                    <a:pt x="929701" y="97203"/>
                  </a:lnTo>
                  <a:lnTo>
                    <a:pt x="929865" y="87482"/>
                  </a:lnTo>
                  <a:lnTo>
                    <a:pt x="930004" y="77762"/>
                  </a:lnTo>
                  <a:lnTo>
                    <a:pt x="930123" y="68042"/>
                  </a:lnTo>
                  <a:lnTo>
                    <a:pt x="930226" y="58321"/>
                  </a:lnTo>
                  <a:lnTo>
                    <a:pt x="930313" y="48601"/>
                  </a:lnTo>
                  <a:lnTo>
                    <a:pt x="930387" y="38881"/>
                  </a:lnTo>
                  <a:lnTo>
                    <a:pt x="930447" y="29160"/>
                  </a:lnTo>
                  <a:lnTo>
                    <a:pt x="930498" y="19440"/>
                  </a:lnTo>
                  <a:lnTo>
                    <a:pt x="930540" y="9720"/>
                  </a:lnTo>
                  <a:lnTo>
                    <a:pt x="930576" y="0"/>
                  </a:lnTo>
                  <a:lnTo>
                    <a:pt x="930879" y="0"/>
                  </a:lnTo>
                  <a:lnTo>
                    <a:pt x="930915" y="9720"/>
                  </a:lnTo>
                  <a:lnTo>
                    <a:pt x="930957" y="19440"/>
                  </a:lnTo>
                  <a:lnTo>
                    <a:pt x="931008" y="29160"/>
                  </a:lnTo>
                  <a:lnTo>
                    <a:pt x="931068" y="38881"/>
                  </a:lnTo>
                  <a:lnTo>
                    <a:pt x="931142" y="48601"/>
                  </a:lnTo>
                  <a:lnTo>
                    <a:pt x="931230" y="58321"/>
                  </a:lnTo>
                  <a:lnTo>
                    <a:pt x="931332" y="68042"/>
                  </a:lnTo>
                  <a:lnTo>
                    <a:pt x="931452" y="77762"/>
                  </a:lnTo>
                  <a:lnTo>
                    <a:pt x="931590" y="87482"/>
                  </a:lnTo>
                  <a:lnTo>
                    <a:pt x="931754" y="97203"/>
                  </a:lnTo>
                  <a:lnTo>
                    <a:pt x="931947" y="106923"/>
                  </a:lnTo>
                  <a:lnTo>
                    <a:pt x="932168" y="116643"/>
                  </a:lnTo>
                  <a:lnTo>
                    <a:pt x="932420" y="126364"/>
                  </a:lnTo>
                  <a:lnTo>
                    <a:pt x="932706" y="136084"/>
                  </a:lnTo>
                  <a:lnTo>
                    <a:pt x="933035" y="145804"/>
                  </a:lnTo>
                  <a:lnTo>
                    <a:pt x="933414" y="155525"/>
                  </a:lnTo>
                  <a:lnTo>
                    <a:pt x="933841" y="165245"/>
                  </a:lnTo>
                  <a:lnTo>
                    <a:pt x="934318" y="174965"/>
                  </a:lnTo>
                  <a:lnTo>
                    <a:pt x="934850" y="184685"/>
                  </a:lnTo>
                  <a:lnTo>
                    <a:pt x="935442" y="194406"/>
                  </a:lnTo>
                  <a:lnTo>
                    <a:pt x="936115" y="204126"/>
                  </a:lnTo>
                  <a:lnTo>
                    <a:pt x="936856" y="213846"/>
                  </a:lnTo>
                  <a:lnTo>
                    <a:pt x="937668" y="223567"/>
                  </a:lnTo>
                  <a:lnTo>
                    <a:pt x="938556" y="233287"/>
                  </a:lnTo>
                  <a:lnTo>
                    <a:pt x="939522" y="243007"/>
                  </a:lnTo>
                  <a:lnTo>
                    <a:pt x="940594" y="252728"/>
                  </a:lnTo>
                  <a:lnTo>
                    <a:pt x="941755" y="262448"/>
                  </a:lnTo>
                  <a:lnTo>
                    <a:pt x="943004" y="272168"/>
                  </a:lnTo>
                  <a:lnTo>
                    <a:pt x="944344" y="281889"/>
                  </a:lnTo>
                  <a:lnTo>
                    <a:pt x="945777" y="291609"/>
                  </a:lnTo>
                  <a:lnTo>
                    <a:pt x="947323" y="301329"/>
                  </a:lnTo>
                  <a:lnTo>
                    <a:pt x="948975" y="311050"/>
                  </a:lnTo>
                  <a:lnTo>
                    <a:pt x="950724" y="320770"/>
                  </a:lnTo>
                  <a:lnTo>
                    <a:pt x="952568" y="330490"/>
                  </a:lnTo>
                  <a:lnTo>
                    <a:pt x="954510" y="340211"/>
                  </a:lnTo>
                  <a:lnTo>
                    <a:pt x="956560" y="349931"/>
                  </a:lnTo>
                  <a:lnTo>
                    <a:pt x="958723" y="359651"/>
                  </a:lnTo>
                  <a:lnTo>
                    <a:pt x="960982" y="369371"/>
                  </a:lnTo>
                  <a:lnTo>
                    <a:pt x="963334" y="379092"/>
                  </a:lnTo>
                  <a:lnTo>
                    <a:pt x="965781" y="388812"/>
                  </a:lnTo>
                  <a:lnTo>
                    <a:pt x="968327" y="398532"/>
                  </a:lnTo>
                  <a:lnTo>
                    <a:pt x="970989" y="408253"/>
                  </a:lnTo>
                  <a:lnTo>
                    <a:pt x="973746" y="417973"/>
                  </a:lnTo>
                  <a:lnTo>
                    <a:pt x="976597" y="427693"/>
                  </a:lnTo>
                  <a:lnTo>
                    <a:pt x="979545" y="437414"/>
                  </a:lnTo>
                  <a:lnTo>
                    <a:pt x="982591" y="447134"/>
                  </a:lnTo>
                  <a:lnTo>
                    <a:pt x="985770" y="456854"/>
                  </a:lnTo>
                  <a:lnTo>
                    <a:pt x="989057" y="466575"/>
                  </a:lnTo>
                  <a:lnTo>
                    <a:pt x="992457" y="476295"/>
                  </a:lnTo>
                  <a:lnTo>
                    <a:pt x="995974" y="486015"/>
                  </a:lnTo>
                  <a:lnTo>
                    <a:pt x="999616" y="495736"/>
                  </a:lnTo>
                  <a:lnTo>
                    <a:pt x="1003422" y="505456"/>
                  </a:lnTo>
                  <a:lnTo>
                    <a:pt x="1007386" y="515176"/>
                  </a:lnTo>
                  <a:lnTo>
                    <a:pt x="1011507" y="524897"/>
                  </a:lnTo>
                  <a:lnTo>
                    <a:pt x="1015795" y="534617"/>
                  </a:lnTo>
                  <a:lnTo>
                    <a:pt x="1020260" y="544337"/>
                  </a:lnTo>
                  <a:lnTo>
                    <a:pt x="1024946" y="554057"/>
                  </a:lnTo>
                  <a:lnTo>
                    <a:pt x="1029875" y="563778"/>
                  </a:lnTo>
                  <a:lnTo>
                    <a:pt x="1035027" y="573498"/>
                  </a:lnTo>
                  <a:lnTo>
                    <a:pt x="1040418" y="583218"/>
                  </a:lnTo>
                  <a:lnTo>
                    <a:pt x="1046060" y="592939"/>
                  </a:lnTo>
                  <a:lnTo>
                    <a:pt x="1051987" y="602659"/>
                  </a:lnTo>
                  <a:lnTo>
                    <a:pt x="1058265" y="612379"/>
                  </a:lnTo>
                  <a:lnTo>
                    <a:pt x="1064844" y="622100"/>
                  </a:lnTo>
                  <a:lnTo>
                    <a:pt x="1071736" y="631820"/>
                  </a:lnTo>
                  <a:lnTo>
                    <a:pt x="1078953" y="641540"/>
                  </a:lnTo>
                  <a:lnTo>
                    <a:pt x="1086508" y="651261"/>
                  </a:lnTo>
                  <a:lnTo>
                    <a:pt x="1094520" y="660981"/>
                  </a:lnTo>
                  <a:lnTo>
                    <a:pt x="1102897" y="670701"/>
                  </a:lnTo>
                  <a:lnTo>
                    <a:pt x="1111645" y="680422"/>
                  </a:lnTo>
                  <a:lnTo>
                    <a:pt x="1120770" y="690142"/>
                  </a:lnTo>
                  <a:lnTo>
                    <a:pt x="1130279" y="699862"/>
                  </a:lnTo>
                  <a:lnTo>
                    <a:pt x="1140270" y="709583"/>
                  </a:lnTo>
                  <a:lnTo>
                    <a:pt x="1150678" y="719303"/>
                  </a:lnTo>
                  <a:lnTo>
                    <a:pt x="1161477" y="729023"/>
                  </a:lnTo>
                  <a:lnTo>
                    <a:pt x="1172663" y="738743"/>
                  </a:lnTo>
                  <a:lnTo>
                    <a:pt x="1184234" y="748464"/>
                  </a:lnTo>
                  <a:lnTo>
                    <a:pt x="1196246" y="758184"/>
                  </a:lnTo>
                  <a:lnTo>
                    <a:pt x="1208674" y="767904"/>
                  </a:lnTo>
                  <a:lnTo>
                    <a:pt x="1221453" y="777625"/>
                  </a:lnTo>
                  <a:lnTo>
                    <a:pt x="1234569" y="787345"/>
                  </a:lnTo>
                  <a:lnTo>
                    <a:pt x="1248006" y="797065"/>
                  </a:lnTo>
                  <a:lnTo>
                    <a:pt x="1261773" y="806786"/>
                  </a:lnTo>
                  <a:lnTo>
                    <a:pt x="1275868" y="816506"/>
                  </a:lnTo>
                  <a:lnTo>
                    <a:pt x="1290200" y="826226"/>
                  </a:lnTo>
                  <a:lnTo>
                    <a:pt x="1304741" y="835947"/>
                  </a:lnTo>
                  <a:lnTo>
                    <a:pt x="1319464" y="845667"/>
                  </a:lnTo>
                  <a:lnTo>
                    <a:pt x="1334338" y="855387"/>
                  </a:lnTo>
                  <a:lnTo>
                    <a:pt x="1349340" y="865108"/>
                  </a:lnTo>
                  <a:lnTo>
                    <a:pt x="1364387" y="874828"/>
                  </a:lnTo>
                  <a:lnTo>
                    <a:pt x="1379443" y="884548"/>
                  </a:lnTo>
                  <a:lnTo>
                    <a:pt x="1394465" y="894268"/>
                  </a:lnTo>
                  <a:lnTo>
                    <a:pt x="1409413" y="903989"/>
                  </a:lnTo>
                  <a:lnTo>
                    <a:pt x="1424196" y="913709"/>
                  </a:lnTo>
                  <a:lnTo>
                    <a:pt x="1438774" y="923429"/>
                  </a:lnTo>
                  <a:lnTo>
                    <a:pt x="1453113" y="933150"/>
                  </a:lnTo>
                  <a:lnTo>
                    <a:pt x="1467171" y="942870"/>
                  </a:lnTo>
                  <a:lnTo>
                    <a:pt x="1480906" y="952590"/>
                  </a:lnTo>
                  <a:lnTo>
                    <a:pt x="1494200" y="962311"/>
                  </a:lnTo>
                  <a:lnTo>
                    <a:pt x="1507016" y="972031"/>
                  </a:lnTo>
                  <a:lnTo>
                    <a:pt x="1519367" y="981751"/>
                  </a:lnTo>
                  <a:lnTo>
                    <a:pt x="1531224" y="991472"/>
                  </a:lnTo>
                  <a:lnTo>
                    <a:pt x="1542559" y="1001192"/>
                  </a:lnTo>
                  <a:lnTo>
                    <a:pt x="1553285" y="1010912"/>
                  </a:lnTo>
                  <a:lnTo>
                    <a:pt x="1563321" y="1020633"/>
                  </a:lnTo>
                  <a:lnTo>
                    <a:pt x="1572768" y="1030353"/>
                  </a:lnTo>
                  <a:lnTo>
                    <a:pt x="1581618" y="1040073"/>
                  </a:lnTo>
                  <a:lnTo>
                    <a:pt x="1589868" y="1049794"/>
                  </a:lnTo>
                  <a:lnTo>
                    <a:pt x="1597497" y="1059514"/>
                  </a:lnTo>
                  <a:lnTo>
                    <a:pt x="1604377" y="1069234"/>
                  </a:lnTo>
                  <a:lnTo>
                    <a:pt x="1610686" y="1078954"/>
                  </a:lnTo>
                  <a:lnTo>
                    <a:pt x="1616442" y="1088675"/>
                  </a:lnTo>
                  <a:lnTo>
                    <a:pt x="1621667" y="1098395"/>
                  </a:lnTo>
                  <a:lnTo>
                    <a:pt x="1626383" y="1108115"/>
                  </a:lnTo>
                  <a:lnTo>
                    <a:pt x="1630500" y="1117836"/>
                  </a:lnTo>
                  <a:lnTo>
                    <a:pt x="1634176" y="1127556"/>
                  </a:lnTo>
                  <a:lnTo>
                    <a:pt x="1637462" y="1137276"/>
                  </a:lnTo>
                  <a:lnTo>
                    <a:pt x="1640390" y="1146997"/>
                  </a:lnTo>
                  <a:lnTo>
                    <a:pt x="1642997" y="1156717"/>
                  </a:lnTo>
                  <a:lnTo>
                    <a:pt x="1645271" y="1166437"/>
                  </a:lnTo>
                  <a:lnTo>
                    <a:pt x="1647295" y="1176158"/>
                  </a:lnTo>
                  <a:lnTo>
                    <a:pt x="1649135" y="1185878"/>
                  </a:lnTo>
                  <a:lnTo>
                    <a:pt x="1650822" y="1195598"/>
                  </a:lnTo>
                  <a:lnTo>
                    <a:pt x="1652389" y="1205319"/>
                  </a:lnTo>
                  <a:lnTo>
                    <a:pt x="1653865" y="1215039"/>
                  </a:lnTo>
                  <a:lnTo>
                    <a:pt x="1655293" y="1224759"/>
                  </a:lnTo>
                  <a:lnTo>
                    <a:pt x="1656716" y="1234480"/>
                  </a:lnTo>
                  <a:lnTo>
                    <a:pt x="1658159" y="1244200"/>
                  </a:lnTo>
                  <a:lnTo>
                    <a:pt x="1659646" y="1253920"/>
                  </a:lnTo>
                  <a:lnTo>
                    <a:pt x="1661204" y="1263640"/>
                  </a:lnTo>
                  <a:lnTo>
                    <a:pt x="1662886" y="1273361"/>
                  </a:lnTo>
                  <a:lnTo>
                    <a:pt x="1664690" y="1283081"/>
                  </a:lnTo>
                  <a:lnTo>
                    <a:pt x="1666635" y="1292801"/>
                  </a:lnTo>
                  <a:lnTo>
                    <a:pt x="1668737" y="1302522"/>
                  </a:lnTo>
                  <a:lnTo>
                    <a:pt x="1671010" y="1312242"/>
                  </a:lnTo>
                  <a:lnTo>
                    <a:pt x="1673532" y="1321962"/>
                  </a:lnTo>
                  <a:lnTo>
                    <a:pt x="1676269" y="1331683"/>
                  </a:lnTo>
                  <a:lnTo>
                    <a:pt x="1679228" y="1341403"/>
                  </a:lnTo>
                  <a:lnTo>
                    <a:pt x="1682421" y="1351123"/>
                  </a:lnTo>
                  <a:lnTo>
                    <a:pt x="1685858" y="1360844"/>
                  </a:lnTo>
                  <a:lnTo>
                    <a:pt x="1689604" y="1370564"/>
                  </a:lnTo>
                  <a:lnTo>
                    <a:pt x="1693640" y="1380284"/>
                  </a:lnTo>
                  <a:lnTo>
                    <a:pt x="1697946" y="1390005"/>
                  </a:lnTo>
                  <a:lnTo>
                    <a:pt x="1702524" y="1399725"/>
                  </a:lnTo>
                  <a:lnTo>
                    <a:pt x="1707376" y="1409445"/>
                  </a:lnTo>
                  <a:lnTo>
                    <a:pt x="1712540" y="1419166"/>
                  </a:lnTo>
                  <a:lnTo>
                    <a:pt x="1718013" y="1428886"/>
                  </a:lnTo>
                  <a:lnTo>
                    <a:pt x="1723741" y="1438606"/>
                  </a:lnTo>
                  <a:lnTo>
                    <a:pt x="1729712" y="1448326"/>
                  </a:lnTo>
                  <a:lnTo>
                    <a:pt x="1735914" y="1458047"/>
                  </a:lnTo>
                  <a:lnTo>
                    <a:pt x="1742342" y="1467767"/>
                  </a:lnTo>
                  <a:lnTo>
                    <a:pt x="1748994" y="1477487"/>
                  </a:lnTo>
                  <a:lnTo>
                    <a:pt x="1755793" y="1487208"/>
                  </a:lnTo>
                  <a:lnTo>
                    <a:pt x="1762711" y="1496928"/>
                  </a:lnTo>
                  <a:lnTo>
                    <a:pt x="1769717" y="1506648"/>
                  </a:lnTo>
                  <a:lnTo>
                    <a:pt x="1776779" y="1516369"/>
                  </a:lnTo>
                  <a:lnTo>
                    <a:pt x="1783848" y="1526089"/>
                  </a:lnTo>
                  <a:lnTo>
                    <a:pt x="1790867" y="1535809"/>
                  </a:lnTo>
                  <a:lnTo>
                    <a:pt x="1797797" y="1545530"/>
                  </a:lnTo>
                  <a:lnTo>
                    <a:pt x="1804599" y="1555250"/>
                  </a:lnTo>
                  <a:lnTo>
                    <a:pt x="1811234" y="1564970"/>
                  </a:lnTo>
                  <a:lnTo>
                    <a:pt x="1817597" y="1574691"/>
                  </a:lnTo>
                  <a:lnTo>
                    <a:pt x="1823663" y="1584411"/>
                  </a:lnTo>
                  <a:lnTo>
                    <a:pt x="1829414" y="1594131"/>
                  </a:lnTo>
                  <a:lnTo>
                    <a:pt x="1834814" y="1603852"/>
                  </a:lnTo>
                  <a:lnTo>
                    <a:pt x="1839831" y="1613572"/>
                  </a:lnTo>
                  <a:lnTo>
                    <a:pt x="1844360" y="1623292"/>
                  </a:lnTo>
                  <a:lnTo>
                    <a:pt x="1848364" y="1633012"/>
                  </a:lnTo>
                  <a:lnTo>
                    <a:pt x="1851882" y="1642733"/>
                  </a:lnTo>
                  <a:lnTo>
                    <a:pt x="1854899" y="1652453"/>
                  </a:lnTo>
                  <a:lnTo>
                    <a:pt x="1857397" y="1662173"/>
                  </a:lnTo>
                  <a:lnTo>
                    <a:pt x="1859317" y="1671894"/>
                  </a:lnTo>
                  <a:lnTo>
                    <a:pt x="1860575" y="1681614"/>
                  </a:lnTo>
                  <a:lnTo>
                    <a:pt x="1861288" y="1691334"/>
                  </a:lnTo>
                  <a:lnTo>
                    <a:pt x="1861456" y="1701055"/>
                  </a:lnTo>
                  <a:lnTo>
                    <a:pt x="1861082" y="1710775"/>
                  </a:lnTo>
                  <a:lnTo>
                    <a:pt x="1860165" y="1720495"/>
                  </a:lnTo>
                  <a:lnTo>
                    <a:pt x="1858572" y="1730216"/>
                  </a:lnTo>
                  <a:lnTo>
                    <a:pt x="1856472" y="1739936"/>
                  </a:lnTo>
                  <a:lnTo>
                    <a:pt x="1853881" y="1749656"/>
                  </a:lnTo>
                  <a:lnTo>
                    <a:pt x="1850813" y="1759377"/>
                  </a:lnTo>
                  <a:lnTo>
                    <a:pt x="1847283" y="1769097"/>
                  </a:lnTo>
                  <a:lnTo>
                    <a:pt x="1843203" y="1778817"/>
                  </a:lnTo>
                  <a:lnTo>
                    <a:pt x="1838684" y="1788537"/>
                  </a:lnTo>
                  <a:lnTo>
                    <a:pt x="1833767" y="1798258"/>
                  </a:lnTo>
                  <a:lnTo>
                    <a:pt x="1828468" y="1807978"/>
                  </a:lnTo>
                  <a:lnTo>
                    <a:pt x="1822802" y="1817698"/>
                  </a:lnTo>
                  <a:lnTo>
                    <a:pt x="1816725" y="1827419"/>
                  </a:lnTo>
                  <a:lnTo>
                    <a:pt x="1810274" y="1837139"/>
                  </a:lnTo>
                  <a:lnTo>
                    <a:pt x="1803504" y="1846859"/>
                  </a:lnTo>
                  <a:lnTo>
                    <a:pt x="1796424" y="1856580"/>
                  </a:lnTo>
                  <a:lnTo>
                    <a:pt x="1789044" y="1866300"/>
                  </a:lnTo>
                  <a:lnTo>
                    <a:pt x="1781338" y="1876020"/>
                  </a:lnTo>
                  <a:lnTo>
                    <a:pt x="1773288" y="1885741"/>
                  </a:lnTo>
                  <a:lnTo>
                    <a:pt x="1764955" y="1895461"/>
                  </a:lnTo>
                  <a:lnTo>
                    <a:pt x="1756341" y="1905181"/>
                  </a:lnTo>
                  <a:lnTo>
                    <a:pt x="1747447" y="1914902"/>
                  </a:lnTo>
                  <a:lnTo>
                    <a:pt x="1738266" y="1924622"/>
                  </a:lnTo>
                  <a:lnTo>
                    <a:pt x="1728728" y="1934342"/>
                  </a:lnTo>
                  <a:lnTo>
                    <a:pt x="1718912" y="1944063"/>
                  </a:lnTo>
                  <a:lnTo>
                    <a:pt x="1708816" y="1953783"/>
                  </a:lnTo>
                  <a:lnTo>
                    <a:pt x="1698443" y="1963503"/>
                  </a:lnTo>
                  <a:lnTo>
                    <a:pt x="1687793" y="1973223"/>
                  </a:lnTo>
                  <a:lnTo>
                    <a:pt x="1676796" y="1982944"/>
                  </a:lnTo>
                  <a:lnTo>
                    <a:pt x="1665522" y="1992664"/>
                  </a:lnTo>
                  <a:lnTo>
                    <a:pt x="1653988" y="2002384"/>
                  </a:lnTo>
                  <a:lnTo>
                    <a:pt x="1642202" y="2012105"/>
                  </a:lnTo>
                  <a:lnTo>
                    <a:pt x="1630174" y="2021825"/>
                  </a:lnTo>
                  <a:lnTo>
                    <a:pt x="1617876" y="2031545"/>
                  </a:lnTo>
                  <a:lnTo>
                    <a:pt x="1605348" y="2041266"/>
                  </a:lnTo>
                  <a:lnTo>
                    <a:pt x="1592635" y="2050986"/>
                  </a:lnTo>
                  <a:lnTo>
                    <a:pt x="1579757" y="2060706"/>
                  </a:lnTo>
                  <a:lnTo>
                    <a:pt x="1566735" y="2070427"/>
                  </a:lnTo>
                  <a:lnTo>
                    <a:pt x="1553581" y="2080147"/>
                  </a:lnTo>
                  <a:lnTo>
                    <a:pt x="1540331" y="2089867"/>
                  </a:lnTo>
                  <a:lnTo>
                    <a:pt x="1527033" y="2099588"/>
                  </a:lnTo>
                  <a:lnTo>
                    <a:pt x="1513717" y="2109308"/>
                  </a:lnTo>
                  <a:lnTo>
                    <a:pt x="1500410" y="2119028"/>
                  </a:lnTo>
                  <a:lnTo>
                    <a:pt x="1487146" y="2128749"/>
                  </a:lnTo>
                  <a:lnTo>
                    <a:pt x="1473985" y="2138469"/>
                  </a:lnTo>
                  <a:lnTo>
                    <a:pt x="1460948" y="2148189"/>
                  </a:lnTo>
                  <a:lnTo>
                    <a:pt x="1448061" y="2157909"/>
                  </a:lnTo>
                  <a:lnTo>
                    <a:pt x="1435351" y="2167630"/>
                  </a:lnTo>
                  <a:lnTo>
                    <a:pt x="1422846" y="2177350"/>
                  </a:lnTo>
                  <a:lnTo>
                    <a:pt x="1410649" y="2187070"/>
                  </a:lnTo>
                  <a:lnTo>
                    <a:pt x="1398730" y="2196791"/>
                  </a:lnTo>
                  <a:lnTo>
                    <a:pt x="1387103" y="2206511"/>
                  </a:lnTo>
                  <a:lnTo>
                    <a:pt x="1375787" y="2216231"/>
                  </a:lnTo>
                  <a:lnTo>
                    <a:pt x="1364798" y="2225952"/>
                  </a:lnTo>
                  <a:lnTo>
                    <a:pt x="1354229" y="2235672"/>
                  </a:lnTo>
                  <a:lnTo>
                    <a:pt x="1344056" y="2245392"/>
                  </a:lnTo>
                  <a:lnTo>
                    <a:pt x="1334255" y="2255113"/>
                  </a:lnTo>
                  <a:lnTo>
                    <a:pt x="1324832" y="2264833"/>
                  </a:lnTo>
                  <a:lnTo>
                    <a:pt x="1315790" y="2274553"/>
                  </a:lnTo>
                  <a:lnTo>
                    <a:pt x="1307185" y="2284274"/>
                  </a:lnTo>
                  <a:lnTo>
                    <a:pt x="1299029" y="2293994"/>
                  </a:lnTo>
                  <a:lnTo>
                    <a:pt x="1291252" y="2303714"/>
                  </a:lnTo>
                  <a:lnTo>
                    <a:pt x="1283849" y="2313435"/>
                  </a:lnTo>
                  <a:lnTo>
                    <a:pt x="1276814" y="2323155"/>
                  </a:lnTo>
                  <a:lnTo>
                    <a:pt x="1270161" y="2332875"/>
                  </a:lnTo>
                  <a:lnTo>
                    <a:pt x="1263935" y="2342595"/>
                  </a:lnTo>
                  <a:lnTo>
                    <a:pt x="1258038" y="2352316"/>
                  </a:lnTo>
                  <a:lnTo>
                    <a:pt x="1252454" y="2362036"/>
                  </a:lnTo>
                  <a:lnTo>
                    <a:pt x="1247170" y="2371756"/>
                  </a:lnTo>
                  <a:lnTo>
                    <a:pt x="1242171" y="2381477"/>
                  </a:lnTo>
                  <a:lnTo>
                    <a:pt x="1237510" y="2391197"/>
                  </a:lnTo>
                  <a:lnTo>
                    <a:pt x="1233086" y="2400917"/>
                  </a:lnTo>
                  <a:lnTo>
                    <a:pt x="1228879" y="2410638"/>
                  </a:lnTo>
                  <a:lnTo>
                    <a:pt x="1224868" y="2420358"/>
                  </a:lnTo>
                  <a:lnTo>
                    <a:pt x="1221036" y="2430078"/>
                  </a:lnTo>
                  <a:lnTo>
                    <a:pt x="1217390" y="2439799"/>
                  </a:lnTo>
                  <a:lnTo>
                    <a:pt x="1213877" y="2449519"/>
                  </a:lnTo>
                  <a:lnTo>
                    <a:pt x="1210467" y="2459239"/>
                  </a:lnTo>
                  <a:lnTo>
                    <a:pt x="1207141" y="2468960"/>
                  </a:lnTo>
                  <a:lnTo>
                    <a:pt x="1203879" y="2478680"/>
                  </a:lnTo>
                  <a:lnTo>
                    <a:pt x="1200667" y="2488400"/>
                  </a:lnTo>
                  <a:lnTo>
                    <a:pt x="1197478" y="2498121"/>
                  </a:lnTo>
                  <a:lnTo>
                    <a:pt x="1194289" y="2507841"/>
                  </a:lnTo>
                  <a:lnTo>
                    <a:pt x="1191089" y="2517561"/>
                  </a:lnTo>
                  <a:lnTo>
                    <a:pt x="1187864" y="2527281"/>
                  </a:lnTo>
                  <a:lnTo>
                    <a:pt x="1184598" y="2537002"/>
                  </a:lnTo>
                  <a:lnTo>
                    <a:pt x="1181271" y="2546722"/>
                  </a:lnTo>
                  <a:lnTo>
                    <a:pt x="1177885" y="2556442"/>
                  </a:lnTo>
                  <a:lnTo>
                    <a:pt x="1174435" y="2566163"/>
                  </a:lnTo>
                  <a:lnTo>
                    <a:pt x="1170918" y="2575883"/>
                  </a:lnTo>
                  <a:lnTo>
                    <a:pt x="1167332" y="2585603"/>
                  </a:lnTo>
                  <a:lnTo>
                    <a:pt x="1163655" y="2595324"/>
                  </a:lnTo>
                  <a:lnTo>
                    <a:pt x="1159913" y="2605044"/>
                  </a:lnTo>
                  <a:lnTo>
                    <a:pt x="1156108" y="2614764"/>
                  </a:lnTo>
                  <a:lnTo>
                    <a:pt x="1152246" y="2624485"/>
                  </a:lnTo>
                  <a:lnTo>
                    <a:pt x="1148332" y="2634205"/>
                  </a:lnTo>
                  <a:lnTo>
                    <a:pt x="1144365" y="2643925"/>
                  </a:lnTo>
                  <a:lnTo>
                    <a:pt x="1140364" y="2653646"/>
                  </a:lnTo>
                  <a:lnTo>
                    <a:pt x="1136340" y="2663366"/>
                  </a:lnTo>
                  <a:lnTo>
                    <a:pt x="1132302" y="2673086"/>
                  </a:lnTo>
                  <a:lnTo>
                    <a:pt x="1128258" y="2682806"/>
                  </a:lnTo>
                  <a:lnTo>
                    <a:pt x="1124221" y="2692527"/>
                  </a:lnTo>
                  <a:lnTo>
                    <a:pt x="1120204" y="2702247"/>
                  </a:lnTo>
                  <a:lnTo>
                    <a:pt x="1116215" y="2711967"/>
                  </a:lnTo>
                  <a:lnTo>
                    <a:pt x="1112261" y="2721688"/>
                  </a:lnTo>
                  <a:lnTo>
                    <a:pt x="1108350" y="2731408"/>
                  </a:lnTo>
                  <a:lnTo>
                    <a:pt x="1104495" y="2741128"/>
                  </a:lnTo>
                  <a:lnTo>
                    <a:pt x="1100711" y="2750849"/>
                  </a:lnTo>
                  <a:lnTo>
                    <a:pt x="1096995" y="2760569"/>
                  </a:lnTo>
                  <a:lnTo>
                    <a:pt x="1093349" y="2770289"/>
                  </a:lnTo>
                  <a:lnTo>
                    <a:pt x="1089777" y="2780010"/>
                  </a:lnTo>
                  <a:lnTo>
                    <a:pt x="1086285" y="2789730"/>
                  </a:lnTo>
                  <a:lnTo>
                    <a:pt x="1082898" y="2799450"/>
                  </a:lnTo>
                  <a:lnTo>
                    <a:pt x="1079594" y="2809171"/>
                  </a:lnTo>
                  <a:lnTo>
                    <a:pt x="1076374" y="2818891"/>
                  </a:lnTo>
                  <a:lnTo>
                    <a:pt x="1073239" y="2828611"/>
                  </a:lnTo>
                  <a:lnTo>
                    <a:pt x="1070188" y="2838332"/>
                  </a:lnTo>
                  <a:lnTo>
                    <a:pt x="1067241" y="2848052"/>
                  </a:lnTo>
                  <a:lnTo>
                    <a:pt x="1064379" y="2857772"/>
                  </a:lnTo>
                  <a:lnTo>
                    <a:pt x="1061596" y="2867492"/>
                  </a:lnTo>
                  <a:lnTo>
                    <a:pt x="1058890" y="2877213"/>
                  </a:lnTo>
                  <a:lnTo>
                    <a:pt x="1056258" y="2886933"/>
                  </a:lnTo>
                  <a:lnTo>
                    <a:pt x="1053711" y="2896653"/>
                  </a:lnTo>
                  <a:lnTo>
                    <a:pt x="1051241" y="2906374"/>
                  </a:lnTo>
                  <a:lnTo>
                    <a:pt x="1048835" y="2916094"/>
                  </a:lnTo>
                  <a:lnTo>
                    <a:pt x="1046491" y="2925814"/>
                  </a:lnTo>
                  <a:lnTo>
                    <a:pt x="1044207" y="2935535"/>
                  </a:lnTo>
                  <a:lnTo>
                    <a:pt x="1041987" y="2945255"/>
                  </a:lnTo>
                  <a:lnTo>
                    <a:pt x="1039830" y="2954975"/>
                  </a:lnTo>
                  <a:lnTo>
                    <a:pt x="1037726" y="2964696"/>
                  </a:lnTo>
                  <a:lnTo>
                    <a:pt x="1035671" y="2974416"/>
                  </a:lnTo>
                  <a:lnTo>
                    <a:pt x="1033665" y="2984136"/>
                  </a:lnTo>
                  <a:lnTo>
                    <a:pt x="1031708" y="2993857"/>
                  </a:lnTo>
                  <a:lnTo>
                    <a:pt x="1029810" y="3003577"/>
                  </a:lnTo>
                  <a:lnTo>
                    <a:pt x="1027957" y="3013297"/>
                  </a:lnTo>
                  <a:lnTo>
                    <a:pt x="1026149" y="3023018"/>
                  </a:lnTo>
                  <a:lnTo>
                    <a:pt x="1024386" y="3032738"/>
                  </a:lnTo>
                  <a:lnTo>
                    <a:pt x="1022668" y="3042458"/>
                  </a:lnTo>
                  <a:lnTo>
                    <a:pt x="1021006" y="3052178"/>
                  </a:lnTo>
                  <a:lnTo>
                    <a:pt x="1019391" y="3061899"/>
                  </a:lnTo>
                  <a:lnTo>
                    <a:pt x="1017821" y="3071619"/>
                  </a:lnTo>
                  <a:lnTo>
                    <a:pt x="1016295" y="3081339"/>
                  </a:lnTo>
                  <a:lnTo>
                    <a:pt x="1014816" y="3091060"/>
                  </a:lnTo>
                  <a:lnTo>
                    <a:pt x="1013390" y="3100780"/>
                  </a:lnTo>
                  <a:lnTo>
                    <a:pt x="1012016" y="3110500"/>
                  </a:lnTo>
                  <a:lnTo>
                    <a:pt x="1010688" y="3120221"/>
                  </a:lnTo>
                  <a:lnTo>
                    <a:pt x="1009407" y="3129941"/>
                  </a:lnTo>
                  <a:lnTo>
                    <a:pt x="1008174" y="3139661"/>
                  </a:lnTo>
                  <a:lnTo>
                    <a:pt x="1006994" y="3149382"/>
                  </a:lnTo>
                  <a:lnTo>
                    <a:pt x="1005874" y="3159102"/>
                  </a:lnTo>
                  <a:lnTo>
                    <a:pt x="1004805" y="3168822"/>
                  </a:lnTo>
                  <a:lnTo>
                    <a:pt x="1003790" y="3178543"/>
                  </a:lnTo>
                  <a:lnTo>
                    <a:pt x="1002830" y="3188263"/>
                  </a:lnTo>
                  <a:lnTo>
                    <a:pt x="1001932" y="3197983"/>
                  </a:lnTo>
                  <a:lnTo>
                    <a:pt x="1001112" y="3207704"/>
                  </a:lnTo>
                  <a:lnTo>
                    <a:pt x="1000359" y="3217424"/>
                  </a:lnTo>
                  <a:lnTo>
                    <a:pt x="999678" y="3227144"/>
                  </a:lnTo>
                  <a:lnTo>
                    <a:pt x="999073" y="3236864"/>
                  </a:lnTo>
                  <a:lnTo>
                    <a:pt x="998548" y="3246585"/>
                  </a:lnTo>
                  <a:lnTo>
                    <a:pt x="998134" y="3256305"/>
                  </a:lnTo>
                  <a:lnTo>
                    <a:pt x="997816" y="3266025"/>
                  </a:lnTo>
                  <a:lnTo>
                    <a:pt x="997594" y="3275746"/>
                  </a:lnTo>
                  <a:lnTo>
                    <a:pt x="997475" y="3285466"/>
                  </a:lnTo>
                  <a:lnTo>
                    <a:pt x="997461" y="3295186"/>
                  </a:lnTo>
                  <a:lnTo>
                    <a:pt x="997580" y="3304907"/>
                  </a:lnTo>
                  <a:lnTo>
                    <a:pt x="997821" y="3314627"/>
                  </a:lnTo>
                  <a:lnTo>
                    <a:pt x="998174" y="3324347"/>
                  </a:lnTo>
                  <a:lnTo>
                    <a:pt x="998639" y="3334068"/>
                  </a:lnTo>
                  <a:lnTo>
                    <a:pt x="999214" y="3343788"/>
                  </a:lnTo>
                  <a:lnTo>
                    <a:pt x="999911" y="3353508"/>
                  </a:lnTo>
                  <a:lnTo>
                    <a:pt x="1000723" y="3363229"/>
                  </a:lnTo>
                  <a:lnTo>
                    <a:pt x="1001623" y="3372949"/>
                  </a:lnTo>
                  <a:lnTo>
                    <a:pt x="1002605" y="3382669"/>
                  </a:lnTo>
                  <a:lnTo>
                    <a:pt x="1003657" y="3392390"/>
                  </a:lnTo>
                  <a:lnTo>
                    <a:pt x="1004770" y="3402110"/>
                  </a:lnTo>
                  <a:lnTo>
                    <a:pt x="1005932" y="3411830"/>
                  </a:lnTo>
                  <a:lnTo>
                    <a:pt x="1007111" y="3421550"/>
                  </a:lnTo>
                  <a:lnTo>
                    <a:pt x="1008294" y="3431271"/>
                  </a:lnTo>
                  <a:lnTo>
                    <a:pt x="1009462" y="3440991"/>
                  </a:lnTo>
                  <a:lnTo>
                    <a:pt x="1010599" y="3450711"/>
                  </a:lnTo>
                  <a:lnTo>
                    <a:pt x="1011664" y="3460432"/>
                  </a:lnTo>
                  <a:lnTo>
                    <a:pt x="1012648" y="3470152"/>
                  </a:lnTo>
                  <a:lnTo>
                    <a:pt x="1013535" y="3479872"/>
                  </a:lnTo>
                  <a:lnTo>
                    <a:pt x="1014309" y="3489593"/>
                  </a:lnTo>
                  <a:lnTo>
                    <a:pt x="1014956" y="3499313"/>
                  </a:lnTo>
                  <a:lnTo>
                    <a:pt x="1015422" y="3509033"/>
                  </a:lnTo>
                  <a:lnTo>
                    <a:pt x="1015714" y="3518754"/>
                  </a:lnTo>
                  <a:lnTo>
                    <a:pt x="1015834" y="3528474"/>
                  </a:lnTo>
                  <a:lnTo>
                    <a:pt x="1015773" y="3538194"/>
                  </a:lnTo>
                  <a:lnTo>
                    <a:pt x="1015528" y="3547915"/>
                  </a:lnTo>
                  <a:lnTo>
                    <a:pt x="1015061" y="3557635"/>
                  </a:lnTo>
                  <a:lnTo>
                    <a:pt x="1014375" y="3567355"/>
                  </a:lnTo>
                  <a:lnTo>
                    <a:pt x="1013501" y="3577075"/>
                  </a:lnTo>
                  <a:lnTo>
                    <a:pt x="1012444" y="3586796"/>
                  </a:lnTo>
                  <a:lnTo>
                    <a:pt x="1011209" y="3596516"/>
                  </a:lnTo>
                  <a:lnTo>
                    <a:pt x="1009789" y="3606236"/>
                  </a:lnTo>
                  <a:lnTo>
                    <a:pt x="1008180" y="3615957"/>
                  </a:lnTo>
                  <a:lnTo>
                    <a:pt x="1006431" y="3625677"/>
                  </a:lnTo>
                  <a:lnTo>
                    <a:pt x="1004555" y="3635397"/>
                  </a:lnTo>
                  <a:lnTo>
                    <a:pt x="1002565" y="3645118"/>
                  </a:lnTo>
                  <a:lnTo>
                    <a:pt x="1000474" y="3654838"/>
                  </a:lnTo>
                  <a:lnTo>
                    <a:pt x="998282" y="3664558"/>
                  </a:lnTo>
                  <a:lnTo>
                    <a:pt x="996032" y="3674279"/>
                  </a:lnTo>
                  <a:lnTo>
                    <a:pt x="993738" y="3683999"/>
                  </a:lnTo>
                  <a:lnTo>
                    <a:pt x="991415" y="3693719"/>
                  </a:lnTo>
                  <a:lnTo>
                    <a:pt x="989076" y="3703440"/>
                  </a:lnTo>
                  <a:lnTo>
                    <a:pt x="986738" y="3713160"/>
                  </a:lnTo>
                  <a:lnTo>
                    <a:pt x="984418" y="3722880"/>
                  </a:lnTo>
                  <a:lnTo>
                    <a:pt x="982125" y="3732601"/>
                  </a:lnTo>
                  <a:lnTo>
                    <a:pt x="979868" y="3742321"/>
                  </a:lnTo>
                  <a:lnTo>
                    <a:pt x="977656" y="3752041"/>
                  </a:lnTo>
                  <a:lnTo>
                    <a:pt x="975505" y="3761761"/>
                  </a:lnTo>
                  <a:lnTo>
                    <a:pt x="973421" y="3771482"/>
                  </a:lnTo>
                  <a:lnTo>
                    <a:pt x="971400" y="3781202"/>
                  </a:lnTo>
                  <a:lnTo>
                    <a:pt x="969445" y="3790922"/>
                  </a:lnTo>
                  <a:lnTo>
                    <a:pt x="967557" y="3800643"/>
                  </a:lnTo>
                  <a:lnTo>
                    <a:pt x="965745" y="3810363"/>
                  </a:lnTo>
                  <a:lnTo>
                    <a:pt x="964013" y="3820083"/>
                  </a:lnTo>
                  <a:lnTo>
                    <a:pt x="962348" y="3829804"/>
                  </a:lnTo>
                  <a:lnTo>
                    <a:pt x="960746" y="3839524"/>
                  </a:lnTo>
                  <a:lnTo>
                    <a:pt x="959207" y="3849244"/>
                  </a:lnTo>
                  <a:lnTo>
                    <a:pt x="957730" y="3858965"/>
                  </a:lnTo>
                  <a:lnTo>
                    <a:pt x="956325" y="3868685"/>
                  </a:lnTo>
                  <a:lnTo>
                    <a:pt x="954972" y="3878405"/>
                  </a:lnTo>
                  <a:lnTo>
                    <a:pt x="953669" y="3888126"/>
                  </a:lnTo>
                  <a:lnTo>
                    <a:pt x="952414" y="3897846"/>
                  </a:lnTo>
                  <a:lnTo>
                    <a:pt x="951203" y="3907566"/>
                  </a:lnTo>
                  <a:lnTo>
                    <a:pt x="950047" y="3917287"/>
                  </a:lnTo>
                  <a:lnTo>
                    <a:pt x="948932" y="3927007"/>
                  </a:lnTo>
                  <a:lnTo>
                    <a:pt x="947854" y="3936727"/>
                  </a:lnTo>
                  <a:lnTo>
                    <a:pt x="946813" y="3946447"/>
                  </a:lnTo>
                  <a:lnTo>
                    <a:pt x="945808" y="3956168"/>
                  </a:lnTo>
                  <a:lnTo>
                    <a:pt x="944845" y="3965888"/>
                  </a:lnTo>
                  <a:lnTo>
                    <a:pt x="943919" y="3975608"/>
                  </a:lnTo>
                  <a:lnTo>
                    <a:pt x="943027" y="3985329"/>
                  </a:lnTo>
                  <a:lnTo>
                    <a:pt x="942168" y="3995049"/>
                  </a:lnTo>
                  <a:lnTo>
                    <a:pt x="941343" y="4004769"/>
                  </a:lnTo>
                  <a:lnTo>
                    <a:pt x="940556" y="4014490"/>
                  </a:lnTo>
                  <a:lnTo>
                    <a:pt x="939809" y="4024210"/>
                  </a:lnTo>
                  <a:lnTo>
                    <a:pt x="939097" y="4033930"/>
                  </a:lnTo>
                  <a:lnTo>
                    <a:pt x="938419" y="4043651"/>
                  </a:lnTo>
                  <a:lnTo>
                    <a:pt x="937776" y="4053371"/>
                  </a:lnTo>
                  <a:lnTo>
                    <a:pt x="937169" y="4063091"/>
                  </a:lnTo>
                  <a:lnTo>
                    <a:pt x="936607" y="4072812"/>
                  </a:lnTo>
                  <a:lnTo>
                    <a:pt x="936081" y="4082532"/>
                  </a:lnTo>
                  <a:lnTo>
                    <a:pt x="935589" y="4092252"/>
                  </a:lnTo>
                  <a:lnTo>
                    <a:pt x="935133" y="4101973"/>
                  </a:lnTo>
                  <a:lnTo>
                    <a:pt x="934712" y="4111693"/>
                  </a:lnTo>
                  <a:lnTo>
                    <a:pt x="934335" y="4121413"/>
                  </a:lnTo>
                  <a:lnTo>
                    <a:pt x="933992" y="4131133"/>
                  </a:lnTo>
                  <a:lnTo>
                    <a:pt x="933683" y="4140854"/>
                  </a:lnTo>
                  <a:lnTo>
                    <a:pt x="933407" y="4150574"/>
                  </a:lnTo>
                  <a:lnTo>
                    <a:pt x="933164" y="4160294"/>
                  </a:lnTo>
                  <a:lnTo>
                    <a:pt x="932958" y="4170015"/>
                  </a:lnTo>
                  <a:lnTo>
                    <a:pt x="932787" y="4179735"/>
                  </a:lnTo>
                  <a:lnTo>
                    <a:pt x="932644" y="4189455"/>
                  </a:lnTo>
                  <a:lnTo>
                    <a:pt x="932532" y="4199176"/>
                  </a:lnTo>
                  <a:lnTo>
                    <a:pt x="932447" y="4208896"/>
                  </a:lnTo>
                  <a:lnTo>
                    <a:pt x="932394" y="4218616"/>
                  </a:lnTo>
                  <a:lnTo>
                    <a:pt x="932372" y="4228337"/>
                  </a:lnTo>
                  <a:lnTo>
                    <a:pt x="932375" y="4238057"/>
                  </a:lnTo>
                  <a:lnTo>
                    <a:pt x="932404" y="4247777"/>
                  </a:lnTo>
                  <a:lnTo>
                    <a:pt x="932456" y="4257498"/>
                  </a:lnTo>
                  <a:lnTo>
                    <a:pt x="932534" y="4267218"/>
                  </a:lnTo>
                  <a:lnTo>
                    <a:pt x="932638" y="4276938"/>
                  </a:lnTo>
                  <a:lnTo>
                    <a:pt x="932764" y="4286659"/>
                  </a:lnTo>
                  <a:lnTo>
                    <a:pt x="932909" y="4296379"/>
                  </a:lnTo>
                  <a:lnTo>
                    <a:pt x="933072" y="4306099"/>
                  </a:lnTo>
                  <a:lnTo>
                    <a:pt x="933253" y="4315819"/>
                  </a:lnTo>
                  <a:lnTo>
                    <a:pt x="933455" y="4325540"/>
                  </a:lnTo>
                  <a:lnTo>
                    <a:pt x="933670" y="4335260"/>
                  </a:lnTo>
                  <a:lnTo>
                    <a:pt x="933897" y="4344980"/>
                  </a:lnTo>
                  <a:lnTo>
                    <a:pt x="934135" y="4354701"/>
                  </a:lnTo>
                  <a:lnTo>
                    <a:pt x="934381" y="4364421"/>
                  </a:lnTo>
                  <a:lnTo>
                    <a:pt x="934634" y="4374141"/>
                  </a:lnTo>
                  <a:lnTo>
                    <a:pt x="934891" y="4383862"/>
                  </a:lnTo>
                  <a:lnTo>
                    <a:pt x="935148" y="4393582"/>
                  </a:lnTo>
                  <a:lnTo>
                    <a:pt x="935404" y="4403302"/>
                  </a:lnTo>
                  <a:lnTo>
                    <a:pt x="935655" y="4413023"/>
                  </a:lnTo>
                  <a:lnTo>
                    <a:pt x="935899" y="4422743"/>
                  </a:lnTo>
                  <a:lnTo>
                    <a:pt x="936132" y="4432463"/>
                  </a:lnTo>
                  <a:lnTo>
                    <a:pt x="936351" y="4442184"/>
                  </a:lnTo>
                  <a:lnTo>
                    <a:pt x="936556" y="4451904"/>
                  </a:lnTo>
                  <a:lnTo>
                    <a:pt x="936744" y="4461624"/>
                  </a:lnTo>
                  <a:lnTo>
                    <a:pt x="936911" y="4471344"/>
                  </a:lnTo>
                  <a:lnTo>
                    <a:pt x="937052" y="4481065"/>
                  </a:lnTo>
                  <a:lnTo>
                    <a:pt x="937169" y="4490785"/>
                  </a:lnTo>
                  <a:lnTo>
                    <a:pt x="937261" y="4500505"/>
                  </a:lnTo>
                  <a:lnTo>
                    <a:pt x="937328" y="4510226"/>
                  </a:lnTo>
                  <a:lnTo>
                    <a:pt x="937367" y="4519946"/>
                  </a:lnTo>
                  <a:lnTo>
                    <a:pt x="937372" y="4529666"/>
                  </a:lnTo>
                  <a:lnTo>
                    <a:pt x="937348" y="4539387"/>
                  </a:lnTo>
                  <a:lnTo>
                    <a:pt x="937298" y="4549107"/>
                  </a:lnTo>
                  <a:lnTo>
                    <a:pt x="937221" y="4558827"/>
                  </a:lnTo>
                  <a:lnTo>
                    <a:pt x="937119" y="4568548"/>
                  </a:lnTo>
                  <a:lnTo>
                    <a:pt x="936986" y="4578268"/>
                  </a:lnTo>
                  <a:lnTo>
                    <a:pt x="936829" y="4587988"/>
                  </a:lnTo>
                  <a:lnTo>
                    <a:pt x="936651" y="4597709"/>
                  </a:lnTo>
                  <a:lnTo>
                    <a:pt x="936455" y="4607429"/>
                  </a:lnTo>
                  <a:lnTo>
                    <a:pt x="936242" y="4617149"/>
                  </a:lnTo>
                  <a:lnTo>
                    <a:pt x="936011" y="4626870"/>
                  </a:lnTo>
                  <a:lnTo>
                    <a:pt x="935768" y="4636590"/>
                  </a:lnTo>
                  <a:lnTo>
                    <a:pt x="935515" y="4646310"/>
                  </a:lnTo>
                  <a:lnTo>
                    <a:pt x="935256" y="4656030"/>
                  </a:lnTo>
                  <a:lnTo>
                    <a:pt x="934992" y="4665751"/>
                  </a:lnTo>
                  <a:lnTo>
                    <a:pt x="934725" y="4675471"/>
                  </a:lnTo>
                  <a:lnTo>
                    <a:pt x="934459" y="4685191"/>
                  </a:lnTo>
                  <a:lnTo>
                    <a:pt x="934196" y="4694912"/>
                  </a:lnTo>
                  <a:lnTo>
                    <a:pt x="933937" y="4704632"/>
                  </a:lnTo>
                  <a:lnTo>
                    <a:pt x="933684" y="4714352"/>
                  </a:lnTo>
                  <a:lnTo>
                    <a:pt x="933438" y="4724073"/>
                  </a:lnTo>
                  <a:lnTo>
                    <a:pt x="933204" y="4733793"/>
                  </a:lnTo>
                  <a:lnTo>
                    <a:pt x="932980" y="4743513"/>
                  </a:lnTo>
                  <a:lnTo>
                    <a:pt x="932766" y="4753234"/>
                  </a:lnTo>
                  <a:lnTo>
                    <a:pt x="932565" y="4762954"/>
                  </a:lnTo>
                  <a:lnTo>
                    <a:pt x="932375" y="4772674"/>
                  </a:lnTo>
                  <a:lnTo>
                    <a:pt x="932200" y="4782395"/>
                  </a:lnTo>
                  <a:lnTo>
                    <a:pt x="932038" y="4792115"/>
                  </a:lnTo>
                  <a:lnTo>
                    <a:pt x="931889" y="4801835"/>
                  </a:lnTo>
                  <a:lnTo>
                    <a:pt x="931751" y="4811556"/>
                  </a:lnTo>
                  <a:lnTo>
                    <a:pt x="931625" y="4821276"/>
                  </a:lnTo>
                  <a:lnTo>
                    <a:pt x="931512" y="4830996"/>
                  </a:lnTo>
                  <a:lnTo>
                    <a:pt x="931411" y="4840716"/>
                  </a:lnTo>
                  <a:lnTo>
                    <a:pt x="931320" y="4850437"/>
                  </a:lnTo>
                  <a:lnTo>
                    <a:pt x="931239" y="4860157"/>
                  </a:lnTo>
                  <a:lnTo>
                    <a:pt x="931166" y="4869877"/>
                  </a:lnTo>
                  <a:lnTo>
                    <a:pt x="931102" y="4879598"/>
                  </a:lnTo>
                  <a:lnTo>
                    <a:pt x="931047" y="4889318"/>
                  </a:lnTo>
                  <a:lnTo>
                    <a:pt x="930999" y="4899038"/>
                  </a:lnTo>
                  <a:lnTo>
                    <a:pt x="930956" y="4908759"/>
                  </a:lnTo>
                  <a:lnTo>
                    <a:pt x="930919" y="4918479"/>
                  </a:lnTo>
                  <a:lnTo>
                    <a:pt x="930888" y="4928199"/>
                  </a:lnTo>
                  <a:lnTo>
                    <a:pt x="930861" y="4937920"/>
                  </a:lnTo>
                  <a:lnTo>
                    <a:pt x="930839" y="4947640"/>
                  </a:lnTo>
                  <a:lnTo>
                    <a:pt x="930819" y="4957360"/>
                  </a:lnTo>
                  <a:lnTo>
                    <a:pt x="930803" y="49670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907114" y="2138570"/>
              <a:ext cx="0" cy="430139"/>
            </a:xfrm>
            <a:custGeom>
              <a:avLst/>
              <a:gdLst/>
              <a:ahLst/>
              <a:cxnLst/>
              <a:rect l="0" t="0" r="0" b="0"/>
              <a:pathLst>
                <a:path h="430139">
                  <a:moveTo>
                    <a:pt x="0" y="4301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907114" y="3441068"/>
              <a:ext cx="0" cy="981798"/>
            </a:xfrm>
            <a:custGeom>
              <a:avLst/>
              <a:gdLst/>
              <a:ahLst/>
              <a:cxnLst/>
              <a:rect l="0" t="0" r="0" b="0"/>
              <a:pathLst>
                <a:path h="981798">
                  <a:moveTo>
                    <a:pt x="0" y="0"/>
                  </a:moveTo>
                  <a:lnTo>
                    <a:pt x="0" y="9817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803700" y="2568710"/>
              <a:ext cx="206828" cy="872357"/>
            </a:xfrm>
            <a:custGeom>
              <a:avLst/>
              <a:gdLst/>
              <a:ahLst/>
              <a:cxnLst/>
              <a:rect l="0" t="0" r="0" b="0"/>
              <a:pathLst>
                <a:path w="206828" h="872357">
                  <a:moveTo>
                    <a:pt x="0" y="0"/>
                  </a:moveTo>
                  <a:lnTo>
                    <a:pt x="0" y="872357"/>
                  </a:lnTo>
                  <a:lnTo>
                    <a:pt x="206828" y="872357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803700" y="3046017"/>
              <a:ext cx="206828" cy="0"/>
            </a:xfrm>
            <a:custGeom>
              <a:avLst/>
              <a:gdLst/>
              <a:ahLst/>
              <a:cxnLst/>
              <a:rect l="0" t="0" r="0" b="0"/>
              <a:pathLst>
                <a:path w="206828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975399" y="1679089"/>
              <a:ext cx="0" cy="832286"/>
            </a:xfrm>
            <a:custGeom>
              <a:avLst/>
              <a:gdLst/>
              <a:ahLst/>
              <a:cxnLst/>
              <a:rect l="0" t="0" r="0" b="0"/>
              <a:pathLst>
                <a:path h="832286">
                  <a:moveTo>
                    <a:pt x="0" y="83228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975399" y="3280475"/>
              <a:ext cx="0" cy="1147190"/>
            </a:xfrm>
            <a:custGeom>
              <a:avLst/>
              <a:gdLst/>
              <a:ahLst/>
              <a:cxnLst/>
              <a:rect l="0" t="0" r="0" b="0"/>
              <a:pathLst>
                <a:path h="1147190">
                  <a:moveTo>
                    <a:pt x="0" y="0"/>
                  </a:moveTo>
                  <a:lnTo>
                    <a:pt x="0" y="11471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5871985" y="2511376"/>
              <a:ext cx="206828" cy="769099"/>
            </a:xfrm>
            <a:custGeom>
              <a:avLst/>
              <a:gdLst/>
              <a:ahLst/>
              <a:cxnLst/>
              <a:rect l="0" t="0" r="0" b="0"/>
              <a:pathLst>
                <a:path w="206828" h="769099">
                  <a:moveTo>
                    <a:pt x="0" y="0"/>
                  </a:moveTo>
                  <a:lnTo>
                    <a:pt x="0" y="769099"/>
                  </a:lnTo>
                  <a:lnTo>
                    <a:pt x="206828" y="769099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871985" y="2904349"/>
              <a:ext cx="206828" cy="0"/>
            </a:xfrm>
            <a:custGeom>
              <a:avLst/>
              <a:gdLst/>
              <a:ahLst/>
              <a:cxnLst/>
              <a:rect l="0" t="0" r="0" b="0"/>
              <a:pathLst>
                <a:path w="206828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744038" y="26136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889704" y="31863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4031122" y="22052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668074" y="24740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529374" y="29175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495174" y="42238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990554" y="238079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685267" y="30211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4112304" y="28210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4137519" y="39161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3813202" y="32083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539174" y="35217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226778" y="21227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4005873" y="21137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3622525" y="31366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4000437" y="27312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3711061" y="33107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4009874" y="22893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958311" y="31630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914637" y="36307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3881968" y="43980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t35"/>
            <p:cNvSpPr/>
            <p:nvPr/>
          </p:nvSpPr>
          <p:spPr>
            <a:xfrm>
              <a:off x="4088457" y="296480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t36"/>
            <p:cNvSpPr/>
            <p:nvPr/>
          </p:nvSpPr>
          <p:spPr>
            <a:xfrm>
              <a:off x="4134147" y="43296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5554738" y="251227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5788426" y="399520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5952791" y="289598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6129323" y="288407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6279766" y="233406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5821577" y="23189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5884495" y="20939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t44"/>
            <p:cNvSpPr/>
            <p:nvPr/>
          </p:nvSpPr>
          <p:spPr>
            <a:xfrm>
              <a:off x="6004456" y="33269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t45"/>
            <p:cNvSpPr/>
            <p:nvPr/>
          </p:nvSpPr>
          <p:spPr>
            <a:xfrm>
              <a:off x="5661884" y="31605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5966038" y="35280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5926352" y="26106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6161946" y="32320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5795493" y="29620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6036941" y="39348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6305622" y="22734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6180813" y="236187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734658" y="30700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5747227" y="340881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6180152" y="22234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5777201" y="33170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5611767" y="374694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6201814" y="21169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6031090" y="27199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6244553" y="23157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5775115" y="218190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6277414" y="30739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134309" y="311460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5922462" y="26703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6033922" y="249519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5569023" y="22835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6172949" y="37726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6043691" y="23618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6310015" y="34694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5799760" y="40548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6017502" y="224584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020226" y="339685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780645" y="22096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6209121" y="287828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6347001" y="23481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5753320" y="278042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5931303" y="24591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772373" y="25758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5783832" y="24226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5584801" y="267510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6362592" y="31822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5945368" y="29142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166713" y="31639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5806388" y="28831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5646173" y="32564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5851339" y="19225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6028022" y="39719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352636" y="25697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5988332" y="29248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5792607" y="22560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6202274" y="284684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5689893" y="20362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5549584" y="217344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5789101" y="28800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6118137" y="30627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5764477" y="21864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6021094" y="224477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6308648" y="27094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5915362" y="332250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6322369" y="477730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5893453" y="27020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5995435" y="32321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5822761" y="299548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t104"/>
            <p:cNvSpPr/>
            <p:nvPr/>
          </p:nvSpPr>
          <p:spPr>
            <a:xfrm>
              <a:off x="6104244" y="20302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5809970" y="478147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5786902" y="29651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5821766" y="22654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5678213" y="372954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6317953" y="25295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6042274" y="22300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5859292" y="321595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5687180" y="31350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5651813" y="22620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5870785" y="28789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5819900" y="25533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5923882" y="23520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6358066" y="324268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5934910" y="30605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6103521" y="19346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g120"/>
            <p:cNvSpPr/>
            <p:nvPr/>
          </p:nvSpPr>
          <p:spPr>
            <a:xfrm>
              <a:off x="6016227" y="472428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g121"/>
            <p:cNvSpPr/>
            <p:nvPr/>
          </p:nvSpPr>
          <p:spPr>
            <a:xfrm>
              <a:off x="6286027" y="476789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pt122"/>
            <p:cNvSpPr/>
            <p:nvPr/>
          </p:nvSpPr>
          <p:spPr>
            <a:xfrm>
              <a:off x="5601295" y="28520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995885" y="25779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5814076" y="32352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5713173" y="40209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5912519" y="28703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6077571" y="23468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6293541" y="39414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5622015" y="30056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5924324" y="325145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5997377" y="328384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598823" y="31026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6097097" y="27529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6181375" y="25202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6143270" y="32284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5667291" y="30900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849453" y="31812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5870455" y="27741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5843332" y="33238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5805459" y="32563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5754548" y="215924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283060" y="20411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6189032" y="25438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5541740" y="31482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6021153" y="35359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5608206" y="23899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6002120" y="28036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076832" y="30354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5901241" y="35030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285369" y="227309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5589308" y="30544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6196185" y="30294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746538" y="22036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5757149" y="25815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5582644" y="329477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5825558" y="41870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6226288" y="22981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5697303" y="22172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6238024" y="28467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5888054" y="19650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6065872" y="288333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5998944" y="37763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5679152" y="37212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5815744" y="280739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6005813" y="37360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g166"/>
            <p:cNvSpPr/>
            <p:nvPr/>
          </p:nvSpPr>
          <p:spPr>
            <a:xfrm>
              <a:off x="6198557" y="473117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5704888" y="25553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5790644" y="25338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5807301" y="29719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5818579" y="243788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5809343" y="37759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6251619" y="23634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5804708" y="29798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5839740" y="34287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5697126" y="31390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5621473" y="337038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6329884" y="34861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5679293" y="379758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5626861" y="20090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5960567" y="19252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6220413" y="289744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6126075" y="32340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5789048" y="25187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184"/>
            <p:cNvSpPr/>
            <p:nvPr/>
          </p:nvSpPr>
          <p:spPr>
            <a:xfrm>
              <a:off x="6176600" y="483093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5786900" y="349297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6234688" y="32403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5822642" y="29926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5895398" y="23322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6229469" y="24447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6297739" y="281019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5837025" y="21823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048530" y="30917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5596738" y="40456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5837723" y="294052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5815855" y="28490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5784715" y="34903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5972886" y="30643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6166437" y="30573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5706934" y="28650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6324279" y="23629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6107971" y="29742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642773" y="27189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5915955" y="275400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827439" y="26769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686732" y="31276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677566" y="41175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570414" y="20589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688537" y="269470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5609499" y="32801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890865" y="28781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6168497" y="21590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6224993" y="25589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5925558" y="24916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843425" y="27051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6151838" y="32769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624582" y="42122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949330" y="31237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6165765" y="32572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925398" y="28196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6310111" y="24987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813451" y="21122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6114523" y="23321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5721489" y="24548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5781075" y="28720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5612618" y="208215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5771351" y="33623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158911" y="29085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6333749" y="21879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162047" y="27186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5804256" y="32760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5876634" y="20499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291550" y="303134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5730018" y="34103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5897800" y="38307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5572367" y="34610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5755802" y="32788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g237"/>
            <p:cNvSpPr/>
            <p:nvPr/>
          </p:nvSpPr>
          <p:spPr>
            <a:xfrm>
              <a:off x="6046274" y="440479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142675" y="23392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190271" y="22403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5603597" y="27850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6145165" y="21541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5571296" y="26670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g243"/>
            <p:cNvSpPr/>
            <p:nvPr/>
          </p:nvSpPr>
          <p:spPr>
            <a:xfrm>
              <a:off x="6338399" y="470910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5777054" y="27928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5635688" y="39879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5620438" y="22586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6223811" y="20423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t248"/>
            <p:cNvSpPr/>
            <p:nvPr/>
          </p:nvSpPr>
          <p:spPr>
            <a:xfrm>
              <a:off x="5758265" y="29902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5918082" y="275790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5763733" y="299724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6173398" y="295732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5859720" y="24511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6120631" y="26116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6341563" y="24890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5892062" y="25542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5623487" y="32684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6145137" y="26778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5948704" y="27911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5685533" y="33147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5850410" y="22926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6358818" y="26038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6115068" y="29493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6248447" y="31139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5685582" y="24273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6127366" y="23747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6080733" y="25540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5640398" y="31350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5899373" y="31749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6175987" y="24194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5805928" y="22801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6110124" y="21009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6225236" y="26425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6074054" y="217234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5845940" y="287339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5550594" y="28708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6276121" y="297454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5984754" y="31604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6127428" y="25752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5683219" y="31442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6282378" y="33682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5539744" y="319301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g282"/>
            <p:cNvSpPr/>
            <p:nvPr/>
          </p:nvSpPr>
          <p:spPr>
            <a:xfrm>
              <a:off x="6214779" y="445501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6096663" y="30817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5846353" y="26218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6168632" y="27299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6015989" y="24306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g287"/>
            <p:cNvSpPr/>
            <p:nvPr/>
          </p:nvSpPr>
          <p:spPr>
            <a:xfrm>
              <a:off x="6253361" y="479801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5581419" y="25576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6142551" y="27516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6161424" y="291752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5584731" y="176884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5879683" y="269401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5832359" y="28577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257090" y="22439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6044923" y="23074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6319937" y="34846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5588465" y="248214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5759712" y="27655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5907197" y="359547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5806868" y="280279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5693484" y="25633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5834974" y="32233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5585548" y="21418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6160655" y="36427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g305"/>
            <p:cNvSpPr/>
            <p:nvPr/>
          </p:nvSpPr>
          <p:spPr>
            <a:xfrm>
              <a:off x="5863389" y="4713984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6141214" y="24204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5769831" y="250739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5550951" y="273668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5864487" y="24058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6076264" y="30359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5689029" y="36166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5753884" y="31070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5960054" y="22251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5544411" y="39657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t315"/>
            <p:cNvSpPr/>
            <p:nvPr/>
          </p:nvSpPr>
          <p:spPr>
            <a:xfrm>
              <a:off x="6270132" y="30344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6053638" y="24750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5679188" y="27857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6092079" y="38233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g319"/>
            <p:cNvSpPr/>
            <p:nvPr/>
          </p:nvSpPr>
          <p:spPr>
            <a:xfrm>
              <a:off x="6300290" y="442787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5549767" y="37432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5545031" y="28184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6053244" y="33612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5544616" y="38873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5654771" y="31231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5910411" y="244538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5723678" y="23229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5571372" y="28308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6347164" y="21837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5786574" y="30049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6190825" y="30724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6114679" y="24064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5655407" y="313225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6082563" y="25756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5979518" y="26464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6200925" y="25535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5599911" y="19416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6072529" y="178504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6217052" y="30938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6338056" y="41948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5765712" y="320278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6222734" y="185095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6258617" y="22097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6019085" y="290536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6013110" y="28264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5714824" y="26977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5899755" y="226010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5770357" y="35420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5913338" y="20373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5883722" y="38507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5655736" y="28723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5957640" y="19551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6161621" y="25209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5941019" y="26809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g354"/>
            <p:cNvSpPr/>
            <p:nvPr/>
          </p:nvSpPr>
          <p:spPr>
            <a:xfrm>
              <a:off x="5589382" y="474573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6138942" y="225380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6055447" y="20389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6028253" y="41845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6260328" y="274764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6348689" y="31364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5768181" y="37307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5713302" y="29323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5685416" y="32554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6252599" y="22205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6238115" y="28761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6279143" y="22292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6311742" y="22314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5900561" y="295568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5586343" y="32491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5734259" y="440283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5875364" y="28918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6278174" y="25002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789804" y="30824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5890077" y="282347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5563079" y="23675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5785521" y="305008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5839139" y="416982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6112732" y="296405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6114109" y="30417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t379"/>
            <p:cNvSpPr/>
            <p:nvPr/>
          </p:nvSpPr>
          <p:spPr>
            <a:xfrm>
              <a:off x="6066306" y="30683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5906768" y="350394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5882362" y="291871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6114576" y="32416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6145899" y="42121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6225868" y="30235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6347648" y="24379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5538236" y="30774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5967573" y="25015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5973009" y="21984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6305535" y="231487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5689510" y="28588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6124009" y="25600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5860220" y="24869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5558570" y="36762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5840895" y="32298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6243691" y="33564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5832375" y="30674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6214546" y="218829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6136647" y="25548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6307332" y="25154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6082790" y="23739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6120902" y="38038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5676841" y="31891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5907903" y="33070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5992033" y="268006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5811981" y="35968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6235143" y="330576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5981134" y="17031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6332457" y="25552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t409"/>
            <p:cNvSpPr/>
            <p:nvPr/>
          </p:nvSpPr>
          <p:spPr>
            <a:xfrm>
              <a:off x="6063858" y="20792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5838131" y="37329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5744306" y="339685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5663619" y="27415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6138138" y="25928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6340870" y="30913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5860009" y="21766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5636409" y="30776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6012791" y="349560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5653909" y="23609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6362529" y="292276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6270098" y="22891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5633614" y="27896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5752951" y="26940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5580599" y="29783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6318207" y="30105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5783248" y="22758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5544614" y="25437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t427"/>
            <p:cNvSpPr/>
            <p:nvPr/>
          </p:nvSpPr>
          <p:spPr>
            <a:xfrm>
              <a:off x="5542828" y="315192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6334489" y="36564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5589793" y="28922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6303713" y="27640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5592182" y="27319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6192580" y="33966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t433"/>
            <p:cNvSpPr/>
            <p:nvPr/>
          </p:nvSpPr>
          <p:spPr>
            <a:xfrm>
              <a:off x="6180030" y="33775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6324363" y="21551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6184194" y="34287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6325747" y="165426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t437"/>
            <p:cNvSpPr/>
            <p:nvPr/>
          </p:nvSpPr>
          <p:spPr>
            <a:xfrm>
              <a:off x="5575991" y="37058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6098848" y="354830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t439"/>
            <p:cNvSpPr/>
            <p:nvPr/>
          </p:nvSpPr>
          <p:spPr>
            <a:xfrm>
              <a:off x="6094575" y="35160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6232832" y="22697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g441"/>
            <p:cNvSpPr/>
            <p:nvPr/>
          </p:nvSpPr>
          <p:spPr>
            <a:xfrm>
              <a:off x="6014092" y="470085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2" name="pt442"/>
            <p:cNvSpPr/>
            <p:nvPr/>
          </p:nvSpPr>
          <p:spPr>
            <a:xfrm>
              <a:off x="5602497" y="43899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t443"/>
            <p:cNvSpPr/>
            <p:nvPr/>
          </p:nvSpPr>
          <p:spPr>
            <a:xfrm>
              <a:off x="5648369" y="29330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t444"/>
            <p:cNvSpPr/>
            <p:nvPr/>
          </p:nvSpPr>
          <p:spPr>
            <a:xfrm>
              <a:off x="6349393" y="25628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t445"/>
            <p:cNvSpPr/>
            <p:nvPr/>
          </p:nvSpPr>
          <p:spPr>
            <a:xfrm>
              <a:off x="5615759" y="28442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t446"/>
            <p:cNvSpPr/>
            <p:nvPr/>
          </p:nvSpPr>
          <p:spPr>
            <a:xfrm>
              <a:off x="6201170" y="235988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t447"/>
            <p:cNvSpPr/>
            <p:nvPr/>
          </p:nvSpPr>
          <p:spPr>
            <a:xfrm>
              <a:off x="6009501" y="31788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g448"/>
            <p:cNvSpPr/>
            <p:nvPr/>
          </p:nvSpPr>
          <p:spPr>
            <a:xfrm>
              <a:off x="5716367" y="453824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9" name="pt449"/>
            <p:cNvSpPr/>
            <p:nvPr/>
          </p:nvSpPr>
          <p:spPr>
            <a:xfrm>
              <a:off x="5717037" y="280651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t450"/>
            <p:cNvSpPr/>
            <p:nvPr/>
          </p:nvSpPr>
          <p:spPr>
            <a:xfrm>
              <a:off x="6178356" y="31528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t451"/>
            <p:cNvSpPr/>
            <p:nvPr/>
          </p:nvSpPr>
          <p:spPr>
            <a:xfrm>
              <a:off x="5762405" y="349565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t452"/>
            <p:cNvSpPr/>
            <p:nvPr/>
          </p:nvSpPr>
          <p:spPr>
            <a:xfrm>
              <a:off x="5870011" y="27501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t453"/>
            <p:cNvSpPr/>
            <p:nvPr/>
          </p:nvSpPr>
          <p:spPr>
            <a:xfrm>
              <a:off x="6297389" y="31884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t454"/>
            <p:cNvSpPr/>
            <p:nvPr/>
          </p:nvSpPr>
          <p:spPr>
            <a:xfrm>
              <a:off x="6277047" y="43879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t455"/>
            <p:cNvSpPr/>
            <p:nvPr/>
          </p:nvSpPr>
          <p:spPr>
            <a:xfrm>
              <a:off x="6197881" y="228126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t456"/>
            <p:cNvSpPr/>
            <p:nvPr/>
          </p:nvSpPr>
          <p:spPr>
            <a:xfrm>
              <a:off x="5539808" y="37816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t457"/>
            <p:cNvSpPr/>
            <p:nvPr/>
          </p:nvSpPr>
          <p:spPr>
            <a:xfrm>
              <a:off x="6176820" y="33399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t458"/>
            <p:cNvSpPr/>
            <p:nvPr/>
          </p:nvSpPr>
          <p:spPr>
            <a:xfrm>
              <a:off x="6183129" y="227903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t459"/>
            <p:cNvSpPr/>
            <p:nvPr/>
          </p:nvSpPr>
          <p:spPr>
            <a:xfrm>
              <a:off x="5721738" y="380110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t460"/>
            <p:cNvSpPr/>
            <p:nvPr/>
          </p:nvSpPr>
          <p:spPr>
            <a:xfrm>
              <a:off x="6318708" y="30916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t461"/>
            <p:cNvSpPr/>
            <p:nvPr/>
          </p:nvSpPr>
          <p:spPr>
            <a:xfrm>
              <a:off x="5951200" y="28944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t462"/>
            <p:cNvSpPr/>
            <p:nvPr/>
          </p:nvSpPr>
          <p:spPr>
            <a:xfrm>
              <a:off x="6193729" y="30134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t463"/>
            <p:cNvSpPr/>
            <p:nvPr/>
          </p:nvSpPr>
          <p:spPr>
            <a:xfrm>
              <a:off x="6159221" y="28101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t464"/>
            <p:cNvSpPr/>
            <p:nvPr/>
          </p:nvSpPr>
          <p:spPr>
            <a:xfrm>
              <a:off x="5885530" y="253253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t465"/>
            <p:cNvSpPr/>
            <p:nvPr/>
          </p:nvSpPr>
          <p:spPr>
            <a:xfrm>
              <a:off x="5716266" y="4273558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t466"/>
            <p:cNvSpPr/>
            <p:nvPr/>
          </p:nvSpPr>
          <p:spPr>
            <a:xfrm>
              <a:off x="5786332" y="29258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t467"/>
            <p:cNvSpPr/>
            <p:nvPr/>
          </p:nvSpPr>
          <p:spPr>
            <a:xfrm>
              <a:off x="6042249" y="302167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t468"/>
            <p:cNvSpPr/>
            <p:nvPr/>
          </p:nvSpPr>
          <p:spPr>
            <a:xfrm>
              <a:off x="5741933" y="29105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t469"/>
            <p:cNvSpPr/>
            <p:nvPr/>
          </p:nvSpPr>
          <p:spPr>
            <a:xfrm>
              <a:off x="6074573" y="17641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t470"/>
            <p:cNvSpPr/>
            <p:nvPr/>
          </p:nvSpPr>
          <p:spPr>
            <a:xfrm>
              <a:off x="6063987" y="306291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t471"/>
            <p:cNvSpPr/>
            <p:nvPr/>
          </p:nvSpPr>
          <p:spPr>
            <a:xfrm>
              <a:off x="5701690" y="27472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t472"/>
            <p:cNvSpPr/>
            <p:nvPr/>
          </p:nvSpPr>
          <p:spPr>
            <a:xfrm>
              <a:off x="5962168" y="20695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t473"/>
            <p:cNvSpPr/>
            <p:nvPr/>
          </p:nvSpPr>
          <p:spPr>
            <a:xfrm>
              <a:off x="6303620" y="26524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t474"/>
            <p:cNvSpPr/>
            <p:nvPr/>
          </p:nvSpPr>
          <p:spPr>
            <a:xfrm>
              <a:off x="5868198" y="304458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t475"/>
            <p:cNvSpPr/>
            <p:nvPr/>
          </p:nvSpPr>
          <p:spPr>
            <a:xfrm>
              <a:off x="5900388" y="36010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t476"/>
            <p:cNvSpPr/>
            <p:nvPr/>
          </p:nvSpPr>
          <p:spPr>
            <a:xfrm>
              <a:off x="5599213" y="32536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t477"/>
            <p:cNvSpPr/>
            <p:nvPr/>
          </p:nvSpPr>
          <p:spPr>
            <a:xfrm>
              <a:off x="6348621" y="23441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t478"/>
            <p:cNvSpPr/>
            <p:nvPr/>
          </p:nvSpPr>
          <p:spPr>
            <a:xfrm>
              <a:off x="5793849" y="28615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t479"/>
            <p:cNvSpPr/>
            <p:nvPr/>
          </p:nvSpPr>
          <p:spPr>
            <a:xfrm>
              <a:off x="5578241" y="25868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t480"/>
            <p:cNvSpPr/>
            <p:nvPr/>
          </p:nvSpPr>
          <p:spPr>
            <a:xfrm>
              <a:off x="6232903" y="32803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t481"/>
            <p:cNvSpPr/>
            <p:nvPr/>
          </p:nvSpPr>
          <p:spPr>
            <a:xfrm>
              <a:off x="5871233" y="29505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6262592" y="25589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5834046" y="31938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6231370" y="23317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t485"/>
            <p:cNvSpPr/>
            <p:nvPr/>
          </p:nvSpPr>
          <p:spPr>
            <a:xfrm>
              <a:off x="6305059" y="293061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t486"/>
            <p:cNvSpPr/>
            <p:nvPr/>
          </p:nvSpPr>
          <p:spPr>
            <a:xfrm>
              <a:off x="6022844" y="28158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t487"/>
            <p:cNvSpPr/>
            <p:nvPr/>
          </p:nvSpPr>
          <p:spPr>
            <a:xfrm>
              <a:off x="5588854" y="36088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t488"/>
            <p:cNvSpPr/>
            <p:nvPr/>
          </p:nvSpPr>
          <p:spPr>
            <a:xfrm>
              <a:off x="6075182" y="343819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t489"/>
            <p:cNvSpPr/>
            <p:nvPr/>
          </p:nvSpPr>
          <p:spPr>
            <a:xfrm>
              <a:off x="5860728" y="28215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t490"/>
            <p:cNvSpPr/>
            <p:nvPr/>
          </p:nvSpPr>
          <p:spPr>
            <a:xfrm>
              <a:off x="6360111" y="22162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t491"/>
            <p:cNvSpPr/>
            <p:nvPr/>
          </p:nvSpPr>
          <p:spPr>
            <a:xfrm>
              <a:off x="6086494" y="36710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t492"/>
            <p:cNvSpPr/>
            <p:nvPr/>
          </p:nvSpPr>
          <p:spPr>
            <a:xfrm>
              <a:off x="6190141" y="322232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t493"/>
            <p:cNvSpPr/>
            <p:nvPr/>
          </p:nvSpPr>
          <p:spPr>
            <a:xfrm>
              <a:off x="6328854" y="39730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t494"/>
            <p:cNvSpPr/>
            <p:nvPr/>
          </p:nvSpPr>
          <p:spPr>
            <a:xfrm>
              <a:off x="6175882" y="23876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t495"/>
            <p:cNvSpPr/>
            <p:nvPr/>
          </p:nvSpPr>
          <p:spPr>
            <a:xfrm>
              <a:off x="6163896" y="27749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t496"/>
            <p:cNvSpPr/>
            <p:nvPr/>
          </p:nvSpPr>
          <p:spPr>
            <a:xfrm>
              <a:off x="5931231" y="28991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t497"/>
            <p:cNvSpPr/>
            <p:nvPr/>
          </p:nvSpPr>
          <p:spPr>
            <a:xfrm>
              <a:off x="5724029" y="18694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t498"/>
            <p:cNvSpPr/>
            <p:nvPr/>
          </p:nvSpPr>
          <p:spPr>
            <a:xfrm>
              <a:off x="5955224" y="26022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t499"/>
            <p:cNvSpPr/>
            <p:nvPr/>
          </p:nvSpPr>
          <p:spPr>
            <a:xfrm>
              <a:off x="6360200" y="23210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t500"/>
            <p:cNvSpPr/>
            <p:nvPr/>
          </p:nvSpPr>
          <p:spPr>
            <a:xfrm>
              <a:off x="6201074" y="331293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t501"/>
            <p:cNvSpPr/>
            <p:nvPr/>
          </p:nvSpPr>
          <p:spPr>
            <a:xfrm>
              <a:off x="6206831" y="296534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t502"/>
            <p:cNvSpPr/>
            <p:nvPr/>
          </p:nvSpPr>
          <p:spPr>
            <a:xfrm>
              <a:off x="6057070" y="30282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t503"/>
            <p:cNvSpPr/>
            <p:nvPr/>
          </p:nvSpPr>
          <p:spPr>
            <a:xfrm>
              <a:off x="5702220" y="32580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t504"/>
            <p:cNvSpPr/>
            <p:nvPr/>
          </p:nvSpPr>
          <p:spPr>
            <a:xfrm>
              <a:off x="6258292" y="29466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t505"/>
            <p:cNvSpPr/>
            <p:nvPr/>
          </p:nvSpPr>
          <p:spPr>
            <a:xfrm>
              <a:off x="6125889" y="34321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t506"/>
            <p:cNvSpPr/>
            <p:nvPr/>
          </p:nvSpPr>
          <p:spPr>
            <a:xfrm>
              <a:off x="6027762" y="25629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t507"/>
            <p:cNvSpPr/>
            <p:nvPr/>
          </p:nvSpPr>
          <p:spPr>
            <a:xfrm>
              <a:off x="5841947" y="392601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g508"/>
            <p:cNvSpPr/>
            <p:nvPr/>
          </p:nvSpPr>
          <p:spPr>
            <a:xfrm>
              <a:off x="6029557" y="495366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9" name="pt509"/>
            <p:cNvSpPr/>
            <p:nvPr/>
          </p:nvSpPr>
          <p:spPr>
            <a:xfrm>
              <a:off x="6175664" y="359090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t510"/>
            <p:cNvSpPr/>
            <p:nvPr/>
          </p:nvSpPr>
          <p:spPr>
            <a:xfrm>
              <a:off x="6163435" y="24207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t511"/>
            <p:cNvSpPr/>
            <p:nvPr/>
          </p:nvSpPr>
          <p:spPr>
            <a:xfrm>
              <a:off x="6161462" y="27956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t512"/>
            <p:cNvSpPr/>
            <p:nvPr/>
          </p:nvSpPr>
          <p:spPr>
            <a:xfrm>
              <a:off x="5819358" y="24852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t513"/>
            <p:cNvSpPr/>
            <p:nvPr/>
          </p:nvSpPr>
          <p:spPr>
            <a:xfrm>
              <a:off x="6282039" y="27215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t514"/>
            <p:cNvSpPr/>
            <p:nvPr/>
          </p:nvSpPr>
          <p:spPr>
            <a:xfrm>
              <a:off x="6106074" y="25887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t515"/>
            <p:cNvSpPr/>
            <p:nvPr/>
          </p:nvSpPr>
          <p:spPr>
            <a:xfrm>
              <a:off x="5988208" y="27804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t516"/>
            <p:cNvSpPr/>
            <p:nvPr/>
          </p:nvSpPr>
          <p:spPr>
            <a:xfrm>
              <a:off x="6115691" y="279324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t517"/>
            <p:cNvSpPr/>
            <p:nvPr/>
          </p:nvSpPr>
          <p:spPr>
            <a:xfrm>
              <a:off x="6327038" y="293227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t518"/>
            <p:cNvSpPr/>
            <p:nvPr/>
          </p:nvSpPr>
          <p:spPr>
            <a:xfrm>
              <a:off x="5804302" y="327650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t519"/>
            <p:cNvSpPr/>
            <p:nvPr/>
          </p:nvSpPr>
          <p:spPr>
            <a:xfrm>
              <a:off x="5839279" y="301734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t520"/>
            <p:cNvSpPr/>
            <p:nvPr/>
          </p:nvSpPr>
          <p:spPr>
            <a:xfrm>
              <a:off x="6329611" y="319279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t521"/>
            <p:cNvSpPr/>
            <p:nvPr/>
          </p:nvSpPr>
          <p:spPr>
            <a:xfrm>
              <a:off x="5726631" y="314969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t522"/>
            <p:cNvSpPr/>
            <p:nvPr/>
          </p:nvSpPr>
          <p:spPr>
            <a:xfrm>
              <a:off x="5554268" y="29757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t523"/>
            <p:cNvSpPr/>
            <p:nvPr/>
          </p:nvSpPr>
          <p:spPr>
            <a:xfrm>
              <a:off x="6081154" y="20888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t524"/>
            <p:cNvSpPr/>
            <p:nvPr/>
          </p:nvSpPr>
          <p:spPr>
            <a:xfrm>
              <a:off x="5717999" y="27851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t525"/>
            <p:cNvSpPr/>
            <p:nvPr/>
          </p:nvSpPr>
          <p:spPr>
            <a:xfrm>
              <a:off x="5911942" y="27942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t526"/>
            <p:cNvSpPr/>
            <p:nvPr/>
          </p:nvSpPr>
          <p:spPr>
            <a:xfrm>
              <a:off x="5810251" y="20777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t527"/>
            <p:cNvSpPr/>
            <p:nvPr/>
          </p:nvSpPr>
          <p:spPr>
            <a:xfrm>
              <a:off x="5795973" y="27187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t528"/>
            <p:cNvSpPr/>
            <p:nvPr/>
          </p:nvSpPr>
          <p:spPr>
            <a:xfrm>
              <a:off x="5668449" y="29228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t529"/>
            <p:cNvSpPr/>
            <p:nvPr/>
          </p:nvSpPr>
          <p:spPr>
            <a:xfrm>
              <a:off x="5831554" y="32855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t530"/>
            <p:cNvSpPr/>
            <p:nvPr/>
          </p:nvSpPr>
          <p:spPr>
            <a:xfrm>
              <a:off x="5992627" y="29692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t531"/>
            <p:cNvSpPr/>
            <p:nvPr/>
          </p:nvSpPr>
          <p:spPr>
            <a:xfrm>
              <a:off x="5850853" y="35512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t532"/>
            <p:cNvSpPr/>
            <p:nvPr/>
          </p:nvSpPr>
          <p:spPr>
            <a:xfrm>
              <a:off x="5872804" y="36146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t533"/>
            <p:cNvSpPr/>
            <p:nvPr/>
          </p:nvSpPr>
          <p:spPr>
            <a:xfrm>
              <a:off x="6082527" y="23165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t534"/>
            <p:cNvSpPr/>
            <p:nvPr/>
          </p:nvSpPr>
          <p:spPr>
            <a:xfrm>
              <a:off x="5919641" y="22730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t535"/>
            <p:cNvSpPr/>
            <p:nvPr/>
          </p:nvSpPr>
          <p:spPr>
            <a:xfrm>
              <a:off x="5902174" y="266338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t536"/>
            <p:cNvSpPr/>
            <p:nvPr/>
          </p:nvSpPr>
          <p:spPr>
            <a:xfrm>
              <a:off x="5599680" y="3795045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t537"/>
            <p:cNvSpPr/>
            <p:nvPr/>
          </p:nvSpPr>
          <p:spPr>
            <a:xfrm>
              <a:off x="5726409" y="21590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t538"/>
            <p:cNvSpPr/>
            <p:nvPr/>
          </p:nvSpPr>
          <p:spPr>
            <a:xfrm>
              <a:off x="6334551" y="29835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t539"/>
            <p:cNvSpPr/>
            <p:nvPr/>
          </p:nvSpPr>
          <p:spPr>
            <a:xfrm>
              <a:off x="6145690" y="272462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t540"/>
            <p:cNvSpPr/>
            <p:nvPr/>
          </p:nvSpPr>
          <p:spPr>
            <a:xfrm>
              <a:off x="5850448" y="24801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t541"/>
            <p:cNvSpPr/>
            <p:nvPr/>
          </p:nvSpPr>
          <p:spPr>
            <a:xfrm>
              <a:off x="5756097" y="319801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t542"/>
            <p:cNvSpPr/>
            <p:nvPr/>
          </p:nvSpPr>
          <p:spPr>
            <a:xfrm>
              <a:off x="6167011" y="28768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t543"/>
            <p:cNvSpPr/>
            <p:nvPr/>
          </p:nvSpPr>
          <p:spPr>
            <a:xfrm>
              <a:off x="5541170" y="4164759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t544"/>
            <p:cNvSpPr/>
            <p:nvPr/>
          </p:nvSpPr>
          <p:spPr>
            <a:xfrm>
              <a:off x="6147209" y="234839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t545"/>
            <p:cNvSpPr/>
            <p:nvPr/>
          </p:nvSpPr>
          <p:spPr>
            <a:xfrm>
              <a:off x="5817836" y="26149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t546"/>
            <p:cNvSpPr/>
            <p:nvPr/>
          </p:nvSpPr>
          <p:spPr>
            <a:xfrm>
              <a:off x="6095890" y="32808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t547"/>
            <p:cNvSpPr/>
            <p:nvPr/>
          </p:nvSpPr>
          <p:spPr>
            <a:xfrm>
              <a:off x="5665091" y="27640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t548"/>
            <p:cNvSpPr/>
            <p:nvPr/>
          </p:nvSpPr>
          <p:spPr>
            <a:xfrm>
              <a:off x="5712540" y="293069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t549"/>
            <p:cNvSpPr/>
            <p:nvPr/>
          </p:nvSpPr>
          <p:spPr>
            <a:xfrm>
              <a:off x="5603617" y="29004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t550"/>
            <p:cNvSpPr/>
            <p:nvPr/>
          </p:nvSpPr>
          <p:spPr>
            <a:xfrm>
              <a:off x="5776008" y="308119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t551"/>
            <p:cNvSpPr/>
            <p:nvPr/>
          </p:nvSpPr>
          <p:spPr>
            <a:xfrm>
              <a:off x="6163253" y="37540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g552"/>
            <p:cNvSpPr/>
            <p:nvPr/>
          </p:nvSpPr>
          <p:spPr>
            <a:xfrm>
              <a:off x="6092640" y="501197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3" name="pt553"/>
            <p:cNvSpPr/>
            <p:nvPr/>
          </p:nvSpPr>
          <p:spPr>
            <a:xfrm>
              <a:off x="6037612" y="347229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t554"/>
            <p:cNvSpPr/>
            <p:nvPr/>
          </p:nvSpPr>
          <p:spPr>
            <a:xfrm>
              <a:off x="5593576" y="24676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t555"/>
            <p:cNvSpPr/>
            <p:nvPr/>
          </p:nvSpPr>
          <p:spPr>
            <a:xfrm>
              <a:off x="5539122" y="307617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t556"/>
            <p:cNvSpPr/>
            <p:nvPr/>
          </p:nvSpPr>
          <p:spPr>
            <a:xfrm>
              <a:off x="5709976" y="396951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t557"/>
            <p:cNvSpPr/>
            <p:nvPr/>
          </p:nvSpPr>
          <p:spPr>
            <a:xfrm>
              <a:off x="6006968" y="30865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t558"/>
            <p:cNvSpPr/>
            <p:nvPr/>
          </p:nvSpPr>
          <p:spPr>
            <a:xfrm>
              <a:off x="5582723" y="27719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t559"/>
            <p:cNvSpPr/>
            <p:nvPr/>
          </p:nvSpPr>
          <p:spPr>
            <a:xfrm>
              <a:off x="5997704" y="169231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t560"/>
            <p:cNvSpPr/>
            <p:nvPr/>
          </p:nvSpPr>
          <p:spPr>
            <a:xfrm>
              <a:off x="5714545" y="224004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t561"/>
            <p:cNvSpPr/>
            <p:nvPr/>
          </p:nvSpPr>
          <p:spPr>
            <a:xfrm>
              <a:off x="6276535" y="27166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t562"/>
            <p:cNvSpPr/>
            <p:nvPr/>
          </p:nvSpPr>
          <p:spPr>
            <a:xfrm>
              <a:off x="5959349" y="221996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t563"/>
            <p:cNvSpPr/>
            <p:nvPr/>
          </p:nvSpPr>
          <p:spPr>
            <a:xfrm>
              <a:off x="6326099" y="38355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t564"/>
            <p:cNvSpPr/>
            <p:nvPr/>
          </p:nvSpPr>
          <p:spPr>
            <a:xfrm>
              <a:off x="5823028" y="19208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t565"/>
            <p:cNvSpPr/>
            <p:nvPr/>
          </p:nvSpPr>
          <p:spPr>
            <a:xfrm>
              <a:off x="5603676" y="28435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t566"/>
            <p:cNvSpPr/>
            <p:nvPr/>
          </p:nvSpPr>
          <p:spPr>
            <a:xfrm>
              <a:off x="5571385" y="21122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t567"/>
            <p:cNvSpPr/>
            <p:nvPr/>
          </p:nvSpPr>
          <p:spPr>
            <a:xfrm>
              <a:off x="6098386" y="29386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t568"/>
            <p:cNvSpPr/>
            <p:nvPr/>
          </p:nvSpPr>
          <p:spPr>
            <a:xfrm>
              <a:off x="5761898" y="33661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t569"/>
            <p:cNvSpPr/>
            <p:nvPr/>
          </p:nvSpPr>
          <p:spPr>
            <a:xfrm>
              <a:off x="5851525" y="31851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t570"/>
            <p:cNvSpPr/>
            <p:nvPr/>
          </p:nvSpPr>
          <p:spPr>
            <a:xfrm>
              <a:off x="6252019" y="25935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t571"/>
            <p:cNvSpPr/>
            <p:nvPr/>
          </p:nvSpPr>
          <p:spPr>
            <a:xfrm>
              <a:off x="6341931" y="233849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t572"/>
            <p:cNvSpPr/>
            <p:nvPr/>
          </p:nvSpPr>
          <p:spPr>
            <a:xfrm>
              <a:off x="5709264" y="26395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t573"/>
            <p:cNvSpPr/>
            <p:nvPr/>
          </p:nvSpPr>
          <p:spPr>
            <a:xfrm>
              <a:off x="6084111" y="33093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t574"/>
            <p:cNvSpPr/>
            <p:nvPr/>
          </p:nvSpPr>
          <p:spPr>
            <a:xfrm>
              <a:off x="5589058" y="3650790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t575"/>
            <p:cNvSpPr/>
            <p:nvPr/>
          </p:nvSpPr>
          <p:spPr>
            <a:xfrm>
              <a:off x="5802653" y="26375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g576"/>
            <p:cNvSpPr/>
            <p:nvPr/>
          </p:nvSpPr>
          <p:spPr>
            <a:xfrm>
              <a:off x="5947147" y="572823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7" name="pt577"/>
            <p:cNvSpPr/>
            <p:nvPr/>
          </p:nvSpPr>
          <p:spPr>
            <a:xfrm>
              <a:off x="5538060" y="200916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g578"/>
            <p:cNvSpPr/>
            <p:nvPr/>
          </p:nvSpPr>
          <p:spPr>
            <a:xfrm>
              <a:off x="5935006" y="511257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9" name="pg579"/>
            <p:cNvSpPr/>
            <p:nvPr/>
          </p:nvSpPr>
          <p:spPr>
            <a:xfrm>
              <a:off x="5561042" y="463369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0" name="pt580"/>
            <p:cNvSpPr/>
            <p:nvPr/>
          </p:nvSpPr>
          <p:spPr>
            <a:xfrm>
              <a:off x="5993720" y="24020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l581"/>
            <p:cNvSpPr/>
            <p:nvPr/>
          </p:nvSpPr>
          <p:spPr>
            <a:xfrm>
              <a:off x="5941481" y="4829536"/>
              <a:ext cx="31014" cy="145532"/>
            </a:xfrm>
            <a:custGeom>
              <a:avLst/>
              <a:gdLst/>
              <a:ahLst/>
              <a:cxnLst/>
              <a:rect l="0" t="0" r="0" b="0"/>
              <a:pathLst>
                <a:path w="31014" h="145532">
                  <a:moveTo>
                    <a:pt x="0" y="145532"/>
                  </a:moveTo>
                  <a:lnTo>
                    <a:pt x="310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l582"/>
            <p:cNvSpPr/>
            <p:nvPr/>
          </p:nvSpPr>
          <p:spPr>
            <a:xfrm>
              <a:off x="5987009" y="4820737"/>
              <a:ext cx="449470" cy="25375"/>
            </a:xfrm>
            <a:custGeom>
              <a:avLst/>
              <a:gdLst/>
              <a:ahLst/>
              <a:cxnLst/>
              <a:rect l="0" t="0" r="0" b="0"/>
              <a:pathLst>
                <a:path w="449470" h="25375">
                  <a:moveTo>
                    <a:pt x="449470" y="25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l583"/>
            <p:cNvSpPr/>
            <p:nvPr/>
          </p:nvSpPr>
          <p:spPr>
            <a:xfrm>
              <a:off x="5501285" y="4690058"/>
              <a:ext cx="462602" cy="77788"/>
            </a:xfrm>
            <a:custGeom>
              <a:avLst/>
              <a:gdLst/>
              <a:ahLst/>
              <a:cxnLst/>
              <a:rect l="0" t="0" r="0" b="0"/>
              <a:pathLst>
                <a:path w="462602" h="77788">
                  <a:moveTo>
                    <a:pt x="0" y="0"/>
                  </a:moveTo>
                  <a:lnTo>
                    <a:pt x="462602" y="77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l584"/>
            <p:cNvSpPr/>
            <p:nvPr/>
          </p:nvSpPr>
          <p:spPr>
            <a:xfrm>
              <a:off x="5979650" y="4882633"/>
              <a:ext cx="30192" cy="92985"/>
            </a:xfrm>
            <a:custGeom>
              <a:avLst/>
              <a:gdLst/>
              <a:ahLst/>
              <a:cxnLst/>
              <a:rect l="0" t="0" r="0" b="0"/>
              <a:pathLst>
                <a:path w="30192" h="92985">
                  <a:moveTo>
                    <a:pt x="30192" y="929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l585"/>
            <p:cNvSpPr/>
            <p:nvPr/>
          </p:nvSpPr>
          <p:spPr>
            <a:xfrm>
              <a:off x="5890035" y="4298233"/>
              <a:ext cx="78624" cy="133704"/>
            </a:xfrm>
            <a:custGeom>
              <a:avLst/>
              <a:gdLst/>
              <a:ahLst/>
              <a:cxnLst/>
              <a:rect l="0" t="0" r="0" b="0"/>
              <a:pathLst>
                <a:path w="78624" h="133704">
                  <a:moveTo>
                    <a:pt x="0" y="0"/>
                  </a:moveTo>
                  <a:lnTo>
                    <a:pt x="78624" y="133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l586"/>
            <p:cNvSpPr/>
            <p:nvPr/>
          </p:nvSpPr>
          <p:spPr>
            <a:xfrm>
              <a:off x="5978037" y="4560124"/>
              <a:ext cx="33480" cy="173891"/>
            </a:xfrm>
            <a:custGeom>
              <a:avLst/>
              <a:gdLst/>
              <a:ahLst/>
              <a:cxnLst/>
              <a:rect l="0" t="0" r="0" b="0"/>
              <a:pathLst>
                <a:path w="33480" h="173891">
                  <a:moveTo>
                    <a:pt x="33480" y="0"/>
                  </a:moveTo>
                  <a:lnTo>
                    <a:pt x="0" y="173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l587"/>
            <p:cNvSpPr/>
            <p:nvPr/>
          </p:nvSpPr>
          <p:spPr>
            <a:xfrm>
              <a:off x="5985161" y="4405014"/>
              <a:ext cx="434609" cy="339941"/>
            </a:xfrm>
            <a:custGeom>
              <a:avLst/>
              <a:gdLst/>
              <a:ahLst/>
              <a:cxnLst/>
              <a:rect l="0" t="0" r="0" b="0"/>
              <a:pathLst>
                <a:path w="434609" h="339941">
                  <a:moveTo>
                    <a:pt x="434609" y="0"/>
                  </a:moveTo>
                  <a:lnTo>
                    <a:pt x="0" y="33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l588"/>
            <p:cNvSpPr/>
            <p:nvPr/>
          </p:nvSpPr>
          <p:spPr>
            <a:xfrm>
              <a:off x="5980510" y="4262139"/>
              <a:ext cx="77547" cy="191704"/>
            </a:xfrm>
            <a:custGeom>
              <a:avLst/>
              <a:gdLst/>
              <a:ahLst/>
              <a:cxnLst/>
              <a:rect l="0" t="0" r="0" b="0"/>
              <a:pathLst>
                <a:path w="77547" h="191704">
                  <a:moveTo>
                    <a:pt x="77547" y="0"/>
                  </a:moveTo>
                  <a:lnTo>
                    <a:pt x="0" y="191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l589"/>
            <p:cNvSpPr/>
            <p:nvPr/>
          </p:nvSpPr>
          <p:spPr>
            <a:xfrm>
              <a:off x="5986880" y="4696555"/>
              <a:ext cx="449022" cy="85596"/>
            </a:xfrm>
            <a:custGeom>
              <a:avLst/>
              <a:gdLst/>
              <a:ahLst/>
              <a:cxnLst/>
              <a:rect l="0" t="0" r="0" b="0"/>
              <a:pathLst>
                <a:path w="449022" h="85596">
                  <a:moveTo>
                    <a:pt x="449022" y="0"/>
                  </a:moveTo>
                  <a:lnTo>
                    <a:pt x="0" y="8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l590"/>
            <p:cNvSpPr/>
            <p:nvPr/>
          </p:nvSpPr>
          <p:spPr>
            <a:xfrm>
              <a:off x="5941392" y="4407590"/>
              <a:ext cx="31260" cy="155593"/>
            </a:xfrm>
            <a:custGeom>
              <a:avLst/>
              <a:gdLst/>
              <a:ahLst/>
              <a:cxnLst/>
              <a:rect l="0" t="0" r="0" b="0"/>
              <a:pathLst>
                <a:path w="31260" h="155593">
                  <a:moveTo>
                    <a:pt x="0" y="0"/>
                  </a:moveTo>
                  <a:lnTo>
                    <a:pt x="31260" y="155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l591"/>
            <p:cNvSpPr/>
            <p:nvPr/>
          </p:nvSpPr>
          <p:spPr>
            <a:xfrm>
              <a:off x="5979273" y="5005535"/>
              <a:ext cx="34416" cy="117836"/>
            </a:xfrm>
            <a:custGeom>
              <a:avLst/>
              <a:gdLst/>
              <a:ahLst/>
              <a:cxnLst/>
              <a:rect l="0" t="0" r="0" b="0"/>
              <a:pathLst>
                <a:path w="34416" h="117836">
                  <a:moveTo>
                    <a:pt x="34416" y="117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l592"/>
            <p:cNvSpPr/>
            <p:nvPr/>
          </p:nvSpPr>
          <p:spPr>
            <a:xfrm>
              <a:off x="5868150" y="5057778"/>
              <a:ext cx="97264" cy="70149"/>
            </a:xfrm>
            <a:custGeom>
              <a:avLst/>
              <a:gdLst/>
              <a:ahLst/>
              <a:cxnLst/>
              <a:rect l="0" t="0" r="0" b="0"/>
              <a:pathLst>
                <a:path w="97264" h="70149">
                  <a:moveTo>
                    <a:pt x="0" y="70149"/>
                  </a:moveTo>
                  <a:lnTo>
                    <a:pt x="97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l593"/>
            <p:cNvSpPr/>
            <p:nvPr/>
          </p:nvSpPr>
          <p:spPr>
            <a:xfrm>
              <a:off x="5940935" y="4561436"/>
              <a:ext cx="30370" cy="97697"/>
            </a:xfrm>
            <a:custGeom>
              <a:avLst/>
              <a:gdLst/>
              <a:ahLst/>
              <a:cxnLst/>
              <a:rect l="0" t="0" r="0" b="0"/>
              <a:pathLst>
                <a:path w="30370" h="97697">
                  <a:moveTo>
                    <a:pt x="0" y="0"/>
                  </a:moveTo>
                  <a:lnTo>
                    <a:pt x="30370" y="976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tx594"/>
            <p:cNvSpPr/>
            <p:nvPr/>
          </p:nvSpPr>
          <p:spPr>
            <a:xfrm>
              <a:off x="5573115" y="4959166"/>
              <a:ext cx="345505" cy="54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Pro696Ser</a:t>
              </a:r>
            </a:p>
          </p:txBody>
        </p:sp>
        <p:sp>
          <p:nvSpPr>
            <p:cNvPr id="595" name="tx595"/>
            <p:cNvSpPr/>
            <p:nvPr/>
          </p:nvSpPr>
          <p:spPr>
            <a:xfrm>
              <a:off x="6459339" y="4803319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Ala609Gly</a:t>
              </a:r>
            </a:p>
          </p:txBody>
        </p:sp>
        <p:sp>
          <p:nvSpPr>
            <p:cNvPr id="596" name="tx596"/>
            <p:cNvSpPr/>
            <p:nvPr/>
          </p:nvSpPr>
          <p:spPr>
            <a:xfrm>
              <a:off x="6031374" y="4654281"/>
              <a:ext cx="337424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Arg524His</a:t>
              </a:r>
            </a:p>
          </p:txBody>
        </p:sp>
        <p:sp>
          <p:nvSpPr>
            <p:cNvPr id="597" name="tx597"/>
            <p:cNvSpPr/>
            <p:nvPr/>
          </p:nvSpPr>
          <p:spPr>
            <a:xfrm>
              <a:off x="5560644" y="4794968"/>
              <a:ext cx="357503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Arg524Cys</a:t>
              </a:r>
            </a:p>
          </p:txBody>
        </p:sp>
        <p:sp>
          <p:nvSpPr>
            <p:cNvPr id="598" name="tx598"/>
            <p:cNvSpPr/>
            <p:nvPr/>
          </p:nvSpPr>
          <p:spPr>
            <a:xfrm>
              <a:off x="5132919" y="4646345"/>
              <a:ext cx="345505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Arg621Gln</a:t>
              </a:r>
            </a:p>
          </p:txBody>
        </p:sp>
        <p:sp>
          <p:nvSpPr>
            <p:cNvPr id="599" name="tx599"/>
            <p:cNvSpPr/>
            <p:nvPr/>
          </p:nvSpPr>
          <p:spPr>
            <a:xfrm>
              <a:off x="6032703" y="4949613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Gly149Val</a:t>
              </a:r>
            </a:p>
          </p:txBody>
        </p:sp>
        <p:sp>
          <p:nvSpPr>
            <p:cNvPr id="600" name="tx600"/>
            <p:cNvSpPr/>
            <p:nvPr/>
          </p:nvSpPr>
          <p:spPr>
            <a:xfrm>
              <a:off x="5717341" y="4206632"/>
              <a:ext cx="273059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Tr45Cys</a:t>
              </a:r>
            </a:p>
          </p:txBody>
        </p:sp>
        <p:sp>
          <p:nvSpPr>
            <p:cNvPr id="601" name="tx601"/>
            <p:cNvSpPr/>
            <p:nvPr/>
          </p:nvSpPr>
          <p:spPr>
            <a:xfrm>
              <a:off x="6034377" y="4506893"/>
              <a:ext cx="353621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Arg621Leu</a:t>
              </a:r>
            </a:p>
          </p:txBody>
        </p:sp>
        <p:sp>
          <p:nvSpPr>
            <p:cNvPr id="602" name="tx602"/>
            <p:cNvSpPr/>
            <p:nvPr/>
          </p:nvSpPr>
          <p:spPr>
            <a:xfrm>
              <a:off x="6019850" y="4369101"/>
              <a:ext cx="329484" cy="53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Val695Ala</a:t>
              </a:r>
            </a:p>
          </p:txBody>
        </p:sp>
        <p:sp>
          <p:nvSpPr>
            <p:cNvPr id="603" name="tx603"/>
            <p:cNvSpPr/>
            <p:nvPr/>
          </p:nvSpPr>
          <p:spPr>
            <a:xfrm>
              <a:off x="6033965" y="4799588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Val163Gly</a:t>
              </a:r>
            </a:p>
          </p:txBody>
        </p:sp>
        <p:sp>
          <p:nvSpPr>
            <p:cNvPr id="604" name="tx604"/>
            <p:cNvSpPr/>
            <p:nvPr/>
          </p:nvSpPr>
          <p:spPr>
            <a:xfrm>
              <a:off x="6442630" y="4359780"/>
              <a:ext cx="345505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Gln574Arg</a:t>
              </a:r>
            </a:p>
          </p:txBody>
        </p:sp>
        <p:sp>
          <p:nvSpPr>
            <p:cNvPr id="605" name="tx605"/>
            <p:cNvSpPr/>
            <p:nvPr/>
          </p:nvSpPr>
          <p:spPr>
            <a:xfrm>
              <a:off x="6080918" y="4209909"/>
              <a:ext cx="357503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Arg534Cys</a:t>
              </a:r>
            </a:p>
          </p:txBody>
        </p:sp>
        <p:sp>
          <p:nvSpPr>
            <p:cNvPr id="606" name="tx606"/>
            <p:cNvSpPr/>
            <p:nvPr/>
          </p:nvSpPr>
          <p:spPr>
            <a:xfrm>
              <a:off x="6458762" y="4653253"/>
              <a:ext cx="273129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As48Gly</a:t>
              </a:r>
            </a:p>
          </p:txBody>
        </p:sp>
        <p:sp>
          <p:nvSpPr>
            <p:cNvPr id="607" name="tx607"/>
            <p:cNvSpPr/>
            <p:nvPr/>
          </p:nvSpPr>
          <p:spPr>
            <a:xfrm>
              <a:off x="5567966" y="4650301"/>
              <a:ext cx="349563" cy="669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Val200Asp</a:t>
              </a:r>
            </a:p>
          </p:txBody>
        </p:sp>
        <p:sp>
          <p:nvSpPr>
            <p:cNvPr id="608" name="tx608"/>
            <p:cNvSpPr/>
            <p:nvPr/>
          </p:nvSpPr>
          <p:spPr>
            <a:xfrm>
              <a:off x="5573027" y="4351922"/>
              <a:ext cx="345505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Arg711Gln</a:t>
              </a:r>
            </a:p>
          </p:txBody>
        </p:sp>
        <p:sp>
          <p:nvSpPr>
            <p:cNvPr id="609" name="tx609"/>
            <p:cNvSpPr/>
            <p:nvPr/>
          </p:nvSpPr>
          <p:spPr>
            <a:xfrm>
              <a:off x="6036549" y="5095978"/>
              <a:ext cx="345505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Arg534Pro</a:t>
              </a:r>
            </a:p>
          </p:txBody>
        </p:sp>
        <p:sp>
          <p:nvSpPr>
            <p:cNvPr id="610" name="tx610"/>
            <p:cNvSpPr/>
            <p:nvPr/>
          </p:nvSpPr>
          <p:spPr>
            <a:xfrm>
              <a:off x="5507795" y="5106920"/>
              <a:ext cx="337495" cy="53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Pro349Ala</a:t>
              </a:r>
            </a:p>
          </p:txBody>
        </p:sp>
        <p:sp>
          <p:nvSpPr>
            <p:cNvPr id="611" name="tx611"/>
            <p:cNvSpPr/>
            <p:nvPr/>
          </p:nvSpPr>
          <p:spPr>
            <a:xfrm>
              <a:off x="5875773" y="5638545"/>
              <a:ext cx="34144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Gly338Glu</a:t>
              </a:r>
            </a:p>
          </p:txBody>
        </p:sp>
        <p:sp>
          <p:nvSpPr>
            <p:cNvPr id="612" name="tx612"/>
            <p:cNvSpPr/>
            <p:nvPr/>
          </p:nvSpPr>
          <p:spPr>
            <a:xfrm>
              <a:off x="5832764" y="5253774"/>
              <a:ext cx="345505" cy="54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Pro622Ser</a:t>
              </a:r>
            </a:p>
          </p:txBody>
        </p:sp>
        <p:sp>
          <p:nvSpPr>
            <p:cNvPr id="613" name="tx613"/>
            <p:cNvSpPr/>
            <p:nvPr/>
          </p:nvSpPr>
          <p:spPr>
            <a:xfrm>
              <a:off x="5576628" y="4503125"/>
              <a:ext cx="341447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Arg406Ter</a:t>
              </a:r>
            </a:p>
          </p:txBody>
        </p:sp>
        <p:sp>
          <p:nvSpPr>
            <p:cNvPr id="614" name="tx614"/>
            <p:cNvSpPr/>
            <p:nvPr/>
          </p:nvSpPr>
          <p:spPr>
            <a:xfrm>
              <a:off x="3675655" y="5841444"/>
              <a:ext cx="1157297" cy="1297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Wilcoxon, p = 0.36</a:t>
              </a:r>
            </a:p>
          </p:txBody>
        </p:sp>
        <p:sp>
          <p:nvSpPr>
            <p:cNvPr id="615" name="pl615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gdLst/>
              <a:ahLst/>
              <a:cxnLst/>
              <a:rect l="0" t="0" r="0" b="0"/>
              <a:pathLst>
                <a:path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tx616"/>
            <p:cNvSpPr/>
            <p:nvPr/>
          </p:nvSpPr>
          <p:spPr>
            <a:xfrm>
              <a:off x="2448394" y="5916287"/>
              <a:ext cx="135508" cy="1096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-3</a:t>
              </a:r>
            </a:p>
          </p:txBody>
        </p:sp>
        <p:sp>
          <p:nvSpPr>
            <p:cNvPr id="617" name="tx617"/>
            <p:cNvSpPr/>
            <p:nvPr/>
          </p:nvSpPr>
          <p:spPr>
            <a:xfrm>
              <a:off x="2448394" y="4937567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618" name="tx618"/>
            <p:cNvSpPr/>
            <p:nvPr/>
          </p:nvSpPr>
          <p:spPr>
            <a:xfrm>
              <a:off x="2448394" y="3956987"/>
              <a:ext cx="135508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619" name="tx619"/>
            <p:cNvSpPr/>
            <p:nvPr/>
          </p:nvSpPr>
          <p:spPr>
            <a:xfrm>
              <a:off x="2499144" y="2972240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620" name="tx620"/>
            <p:cNvSpPr/>
            <p:nvPr/>
          </p:nvSpPr>
          <p:spPr>
            <a:xfrm>
              <a:off x="2499144" y="1994189"/>
              <a:ext cx="84757" cy="1061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621" name="tx621"/>
            <p:cNvSpPr/>
            <p:nvPr/>
          </p:nvSpPr>
          <p:spPr>
            <a:xfrm>
              <a:off x="2499144" y="1011972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622" name="pl622"/>
            <p:cNvSpPr/>
            <p:nvPr/>
          </p:nvSpPr>
          <p:spPr>
            <a:xfrm>
              <a:off x="2621860" y="5971242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l623"/>
            <p:cNvSpPr/>
            <p:nvPr/>
          </p:nvSpPr>
          <p:spPr>
            <a:xfrm>
              <a:off x="2621860" y="498984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l624"/>
            <p:cNvSpPr/>
            <p:nvPr/>
          </p:nvSpPr>
          <p:spPr>
            <a:xfrm>
              <a:off x="2621860" y="4008444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l625"/>
            <p:cNvSpPr/>
            <p:nvPr/>
          </p:nvSpPr>
          <p:spPr>
            <a:xfrm>
              <a:off x="2621860" y="3027046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l626"/>
            <p:cNvSpPr/>
            <p:nvPr/>
          </p:nvSpPr>
          <p:spPr>
            <a:xfrm>
              <a:off x="2621860" y="2045647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l627"/>
            <p:cNvSpPr/>
            <p:nvPr/>
          </p:nvSpPr>
          <p:spPr>
            <a:xfrm>
              <a:off x="2621860" y="1064248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l628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gdLst/>
              <a:ahLst/>
              <a:cxnLst/>
              <a:rect l="0" t="0" r="0" b="0"/>
              <a:pathLst>
                <a:path w="4550226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l629"/>
            <p:cNvSpPr/>
            <p:nvPr/>
          </p:nvSpPr>
          <p:spPr>
            <a:xfrm>
              <a:off x="3907114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l630"/>
            <p:cNvSpPr/>
            <p:nvPr/>
          </p:nvSpPr>
          <p:spPr>
            <a:xfrm>
              <a:off x="5975399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tx631"/>
            <p:cNvSpPr/>
            <p:nvPr/>
          </p:nvSpPr>
          <p:spPr>
            <a:xfrm>
              <a:off x="3568195" y="6508355"/>
              <a:ext cx="677837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632" name="tx632"/>
            <p:cNvSpPr/>
            <p:nvPr/>
          </p:nvSpPr>
          <p:spPr>
            <a:xfrm>
              <a:off x="5742408" y="6508355"/>
              <a:ext cx="465980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633" name="tx633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634" name="tx634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635" name="tx635"/>
            <p:cNvSpPr/>
            <p:nvPr/>
          </p:nvSpPr>
          <p:spPr>
            <a:xfrm>
              <a:off x="7393505" y="2787448"/>
              <a:ext cx="1067407" cy="134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636" name="pt636"/>
            <p:cNvSpPr/>
            <p:nvPr/>
          </p:nvSpPr>
          <p:spPr>
            <a:xfrm>
              <a:off x="7466104" y="31025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t637"/>
            <p:cNvSpPr/>
            <p:nvPr/>
          </p:nvSpPr>
          <p:spPr>
            <a:xfrm>
              <a:off x="7466104" y="329743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t638"/>
            <p:cNvSpPr/>
            <p:nvPr/>
          </p:nvSpPr>
          <p:spPr>
            <a:xfrm>
              <a:off x="7466104" y="34922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t639"/>
            <p:cNvSpPr/>
            <p:nvPr/>
          </p:nvSpPr>
          <p:spPr>
            <a:xfrm>
              <a:off x="7466104" y="36871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tx640"/>
            <p:cNvSpPr/>
            <p:nvPr/>
          </p:nvSpPr>
          <p:spPr>
            <a:xfrm>
              <a:off x="7676923" y="3072752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641" name="tx641"/>
            <p:cNvSpPr/>
            <p:nvPr/>
          </p:nvSpPr>
          <p:spPr>
            <a:xfrm>
              <a:off x="7676923" y="3267601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642" name="tx642"/>
            <p:cNvSpPr/>
            <p:nvPr/>
          </p:nvSpPr>
          <p:spPr>
            <a:xfrm>
              <a:off x="7676923" y="3459549"/>
              <a:ext cx="364331" cy="112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643" name="tx643"/>
            <p:cNvSpPr/>
            <p:nvPr/>
          </p:nvSpPr>
          <p:spPr>
            <a:xfrm>
              <a:off x="7676923" y="3651124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644" name="tx644"/>
            <p:cNvSpPr/>
            <p:nvPr/>
          </p:nvSpPr>
          <p:spPr>
            <a:xfrm>
              <a:off x="7393505" y="3998976"/>
              <a:ext cx="95845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645" name="pt645"/>
            <p:cNvSpPr/>
            <p:nvPr/>
          </p:nvSpPr>
          <p:spPr>
            <a:xfrm>
              <a:off x="7466104" y="4314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g646"/>
            <p:cNvSpPr/>
            <p:nvPr/>
          </p:nvSpPr>
          <p:spPr>
            <a:xfrm>
              <a:off x="7457495" y="449561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7" name="tx647"/>
            <p:cNvSpPr/>
            <p:nvPr/>
          </p:nvSpPr>
          <p:spPr>
            <a:xfrm>
              <a:off x="7676923" y="4281886"/>
              <a:ext cx="33032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648" name="tx648"/>
            <p:cNvSpPr/>
            <p:nvPr/>
          </p:nvSpPr>
          <p:spPr>
            <a:xfrm>
              <a:off x="7676923" y="4473387"/>
              <a:ext cx="448865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649" name="tx649"/>
            <p:cNvSpPr/>
            <p:nvPr/>
          </p:nvSpPr>
          <p:spPr>
            <a:xfrm>
              <a:off x="2666144" y="621074"/>
              <a:ext cx="5962253" cy="194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MSH2,Lung Cancer,FUSE Score,Variants by P Value Category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2977482" y="1463393"/>
              <a:ext cx="1859263" cy="4191488"/>
            </a:xfrm>
            <a:custGeom>
              <a:avLst/>
              <a:gdLst/>
              <a:ahLst/>
              <a:cxnLst/>
              <a:rect l="0" t="0" r="0" b="0"/>
              <a:pathLst>
                <a:path w="1859263" h="4191488">
                  <a:moveTo>
                    <a:pt x="928876" y="4191488"/>
                  </a:moveTo>
                  <a:lnTo>
                    <a:pt x="928791" y="4183286"/>
                  </a:lnTo>
                  <a:lnTo>
                    <a:pt x="928699" y="4175083"/>
                  </a:lnTo>
                  <a:lnTo>
                    <a:pt x="928593" y="4166881"/>
                  </a:lnTo>
                  <a:lnTo>
                    <a:pt x="928480" y="4158678"/>
                  </a:lnTo>
                  <a:lnTo>
                    <a:pt x="928357" y="4150476"/>
                  </a:lnTo>
                  <a:lnTo>
                    <a:pt x="928220" y="4142273"/>
                  </a:lnTo>
                  <a:lnTo>
                    <a:pt x="928070" y="4134070"/>
                  </a:lnTo>
                  <a:lnTo>
                    <a:pt x="927909" y="4125868"/>
                  </a:lnTo>
                  <a:lnTo>
                    <a:pt x="927732" y="4117665"/>
                  </a:lnTo>
                  <a:lnTo>
                    <a:pt x="927536" y="4109463"/>
                  </a:lnTo>
                  <a:lnTo>
                    <a:pt x="927328" y="4101260"/>
                  </a:lnTo>
                  <a:lnTo>
                    <a:pt x="927101" y="4093058"/>
                  </a:lnTo>
                  <a:lnTo>
                    <a:pt x="926850" y="4084855"/>
                  </a:lnTo>
                  <a:lnTo>
                    <a:pt x="926581" y="4076653"/>
                  </a:lnTo>
                  <a:lnTo>
                    <a:pt x="926295" y="4068450"/>
                  </a:lnTo>
                  <a:lnTo>
                    <a:pt x="925976" y="4060248"/>
                  </a:lnTo>
                  <a:lnTo>
                    <a:pt x="925635" y="4052045"/>
                  </a:lnTo>
                  <a:lnTo>
                    <a:pt x="925273" y="4043843"/>
                  </a:lnTo>
                  <a:lnTo>
                    <a:pt x="924875" y="4035640"/>
                  </a:lnTo>
                  <a:lnTo>
                    <a:pt x="924448" y="4027438"/>
                  </a:lnTo>
                  <a:lnTo>
                    <a:pt x="923995" y="4019235"/>
                  </a:lnTo>
                  <a:lnTo>
                    <a:pt x="923505" y="4011033"/>
                  </a:lnTo>
                  <a:lnTo>
                    <a:pt x="922975" y="4002830"/>
                  </a:lnTo>
                  <a:lnTo>
                    <a:pt x="922415" y="3994628"/>
                  </a:lnTo>
                  <a:lnTo>
                    <a:pt x="921818" y="3986425"/>
                  </a:lnTo>
                  <a:lnTo>
                    <a:pt x="921169" y="3978223"/>
                  </a:lnTo>
                  <a:lnTo>
                    <a:pt x="920485" y="3970020"/>
                  </a:lnTo>
                  <a:lnTo>
                    <a:pt x="919764" y="3961818"/>
                  </a:lnTo>
                  <a:lnTo>
                    <a:pt x="918977" y="3953615"/>
                  </a:lnTo>
                  <a:lnTo>
                    <a:pt x="918151" y="3945412"/>
                  </a:lnTo>
                  <a:lnTo>
                    <a:pt x="917283" y="3937210"/>
                  </a:lnTo>
                  <a:lnTo>
                    <a:pt x="916348" y="3929007"/>
                  </a:lnTo>
                  <a:lnTo>
                    <a:pt x="915360" y="3920805"/>
                  </a:lnTo>
                  <a:lnTo>
                    <a:pt x="914327" y="3912602"/>
                  </a:lnTo>
                  <a:lnTo>
                    <a:pt x="913228" y="3904400"/>
                  </a:lnTo>
                  <a:lnTo>
                    <a:pt x="912061" y="3896197"/>
                  </a:lnTo>
                  <a:lnTo>
                    <a:pt x="910844" y="3887995"/>
                  </a:lnTo>
                  <a:lnTo>
                    <a:pt x="909565" y="3879792"/>
                  </a:lnTo>
                  <a:lnTo>
                    <a:pt x="908203" y="3871590"/>
                  </a:lnTo>
                  <a:lnTo>
                    <a:pt x="906786" y="3863387"/>
                  </a:lnTo>
                  <a:lnTo>
                    <a:pt x="905313" y="3855185"/>
                  </a:lnTo>
                  <a:lnTo>
                    <a:pt x="903740" y="3846982"/>
                  </a:lnTo>
                  <a:lnTo>
                    <a:pt x="902109" y="3838780"/>
                  </a:lnTo>
                  <a:lnTo>
                    <a:pt x="900420" y="3830577"/>
                  </a:lnTo>
                  <a:lnTo>
                    <a:pt x="898635" y="3822375"/>
                  </a:lnTo>
                  <a:lnTo>
                    <a:pt x="896778" y="3814172"/>
                  </a:lnTo>
                  <a:lnTo>
                    <a:pt x="894861" y="3805970"/>
                  </a:lnTo>
                  <a:lnTo>
                    <a:pt x="892857" y="3797767"/>
                  </a:lnTo>
                  <a:lnTo>
                    <a:pt x="890768" y="3789565"/>
                  </a:lnTo>
                  <a:lnTo>
                    <a:pt x="888617" y="3781362"/>
                  </a:lnTo>
                  <a:lnTo>
                    <a:pt x="886390" y="3773160"/>
                  </a:lnTo>
                  <a:lnTo>
                    <a:pt x="884066" y="3764957"/>
                  </a:lnTo>
                  <a:lnTo>
                    <a:pt x="881680" y="3756754"/>
                  </a:lnTo>
                  <a:lnTo>
                    <a:pt x="879231" y="3748552"/>
                  </a:lnTo>
                  <a:lnTo>
                    <a:pt x="876675" y="3740349"/>
                  </a:lnTo>
                  <a:lnTo>
                    <a:pt x="874059" y="3732147"/>
                  </a:lnTo>
                  <a:lnTo>
                    <a:pt x="871383" y="3723944"/>
                  </a:lnTo>
                  <a:lnTo>
                    <a:pt x="868614" y="3715742"/>
                  </a:lnTo>
                  <a:lnTo>
                    <a:pt x="865779" y="3707539"/>
                  </a:lnTo>
                  <a:lnTo>
                    <a:pt x="862889" y="3699337"/>
                  </a:lnTo>
                  <a:lnTo>
                    <a:pt x="859923" y="3691134"/>
                  </a:lnTo>
                  <a:lnTo>
                    <a:pt x="856887" y="3682932"/>
                  </a:lnTo>
                  <a:lnTo>
                    <a:pt x="853801" y="3674729"/>
                  </a:lnTo>
                  <a:lnTo>
                    <a:pt x="850658" y="3666527"/>
                  </a:lnTo>
                  <a:lnTo>
                    <a:pt x="847445" y="3658324"/>
                  </a:lnTo>
                  <a:lnTo>
                    <a:pt x="844192" y="3650122"/>
                  </a:lnTo>
                  <a:lnTo>
                    <a:pt x="840897" y="3641919"/>
                  </a:lnTo>
                  <a:lnTo>
                    <a:pt x="837540" y="3633717"/>
                  </a:lnTo>
                  <a:lnTo>
                    <a:pt x="834151" y="3625514"/>
                  </a:lnTo>
                  <a:lnTo>
                    <a:pt x="830733" y="3617312"/>
                  </a:lnTo>
                  <a:lnTo>
                    <a:pt x="827274" y="3609109"/>
                  </a:lnTo>
                  <a:lnTo>
                    <a:pt x="823790" y="3600907"/>
                  </a:lnTo>
                  <a:lnTo>
                    <a:pt x="820290" y="3592704"/>
                  </a:lnTo>
                  <a:lnTo>
                    <a:pt x="816769" y="3584502"/>
                  </a:lnTo>
                  <a:lnTo>
                    <a:pt x="813237" y="3576299"/>
                  </a:lnTo>
                  <a:lnTo>
                    <a:pt x="809701" y="3568096"/>
                  </a:lnTo>
                  <a:lnTo>
                    <a:pt x="806163" y="3559894"/>
                  </a:lnTo>
                  <a:lnTo>
                    <a:pt x="802633" y="3551691"/>
                  </a:lnTo>
                  <a:lnTo>
                    <a:pt x="799113" y="3543489"/>
                  </a:lnTo>
                  <a:lnTo>
                    <a:pt x="795606" y="3535286"/>
                  </a:lnTo>
                  <a:lnTo>
                    <a:pt x="792133" y="3527084"/>
                  </a:lnTo>
                  <a:lnTo>
                    <a:pt x="788686" y="3518881"/>
                  </a:lnTo>
                  <a:lnTo>
                    <a:pt x="785267" y="3510679"/>
                  </a:lnTo>
                  <a:lnTo>
                    <a:pt x="781902" y="3502476"/>
                  </a:lnTo>
                  <a:lnTo>
                    <a:pt x="778585" y="3494274"/>
                  </a:lnTo>
                  <a:lnTo>
                    <a:pt x="775312" y="3486071"/>
                  </a:lnTo>
                  <a:lnTo>
                    <a:pt x="772106" y="3477869"/>
                  </a:lnTo>
                  <a:lnTo>
                    <a:pt x="768977" y="3469666"/>
                  </a:lnTo>
                  <a:lnTo>
                    <a:pt x="765908" y="3461464"/>
                  </a:lnTo>
                  <a:lnTo>
                    <a:pt x="762914" y="3453261"/>
                  </a:lnTo>
                  <a:lnTo>
                    <a:pt x="760030" y="3445059"/>
                  </a:lnTo>
                  <a:lnTo>
                    <a:pt x="757221" y="3436856"/>
                  </a:lnTo>
                  <a:lnTo>
                    <a:pt x="754489" y="3428654"/>
                  </a:lnTo>
                  <a:lnTo>
                    <a:pt x="751904" y="3420451"/>
                  </a:lnTo>
                  <a:lnTo>
                    <a:pt x="749408" y="3412249"/>
                  </a:lnTo>
                  <a:lnTo>
                    <a:pt x="747002" y="3404046"/>
                  </a:lnTo>
                  <a:lnTo>
                    <a:pt x="744748" y="3395844"/>
                  </a:lnTo>
                  <a:lnTo>
                    <a:pt x="742613" y="3387641"/>
                  </a:lnTo>
                  <a:lnTo>
                    <a:pt x="740580" y="3379438"/>
                  </a:lnTo>
                  <a:lnTo>
                    <a:pt x="738696" y="3371236"/>
                  </a:lnTo>
                  <a:lnTo>
                    <a:pt x="736964" y="3363033"/>
                  </a:lnTo>
                  <a:lnTo>
                    <a:pt x="735343" y="3354831"/>
                  </a:lnTo>
                  <a:lnTo>
                    <a:pt x="733861" y="3346628"/>
                  </a:lnTo>
                  <a:lnTo>
                    <a:pt x="732564" y="3338426"/>
                  </a:lnTo>
                  <a:lnTo>
                    <a:pt x="731388" y="3330223"/>
                  </a:lnTo>
                  <a:lnTo>
                    <a:pt x="730333" y="3322021"/>
                  </a:lnTo>
                  <a:lnTo>
                    <a:pt x="729496" y="3313818"/>
                  </a:lnTo>
                  <a:lnTo>
                    <a:pt x="728785" y="3305616"/>
                  </a:lnTo>
                  <a:lnTo>
                    <a:pt x="728198" y="3297413"/>
                  </a:lnTo>
                  <a:lnTo>
                    <a:pt x="727813" y="3289211"/>
                  </a:lnTo>
                  <a:lnTo>
                    <a:pt x="727578" y="3281008"/>
                  </a:lnTo>
                  <a:lnTo>
                    <a:pt x="727469" y="3272806"/>
                  </a:lnTo>
                  <a:lnTo>
                    <a:pt x="727538" y="3264603"/>
                  </a:lnTo>
                  <a:lnTo>
                    <a:pt x="727780" y="3256401"/>
                  </a:lnTo>
                  <a:lnTo>
                    <a:pt x="728147" y="3248198"/>
                  </a:lnTo>
                  <a:lnTo>
                    <a:pt x="728664" y="3239996"/>
                  </a:lnTo>
                  <a:lnTo>
                    <a:pt x="729373" y="3231793"/>
                  </a:lnTo>
                  <a:lnTo>
                    <a:pt x="730203" y="3223591"/>
                  </a:lnTo>
                  <a:lnTo>
                    <a:pt x="731152" y="3215388"/>
                  </a:lnTo>
                  <a:lnTo>
                    <a:pt x="732309" y="3207186"/>
                  </a:lnTo>
                  <a:lnTo>
                    <a:pt x="733577" y="3198983"/>
                  </a:lnTo>
                  <a:lnTo>
                    <a:pt x="734956" y="3190780"/>
                  </a:lnTo>
                  <a:lnTo>
                    <a:pt x="736507" y="3182578"/>
                  </a:lnTo>
                  <a:lnTo>
                    <a:pt x="738180" y="3174375"/>
                  </a:lnTo>
                  <a:lnTo>
                    <a:pt x="739953" y="3166173"/>
                  </a:lnTo>
                  <a:lnTo>
                    <a:pt x="741863" y="3157970"/>
                  </a:lnTo>
                  <a:lnTo>
                    <a:pt x="743897" y="3149768"/>
                  </a:lnTo>
                  <a:lnTo>
                    <a:pt x="746019" y="3141565"/>
                  </a:lnTo>
                  <a:lnTo>
                    <a:pt x="748242" y="3133363"/>
                  </a:lnTo>
                  <a:lnTo>
                    <a:pt x="750587" y="3125160"/>
                  </a:lnTo>
                  <a:lnTo>
                    <a:pt x="753003" y="3116958"/>
                  </a:lnTo>
                  <a:lnTo>
                    <a:pt x="755489" y="3108755"/>
                  </a:lnTo>
                  <a:lnTo>
                    <a:pt x="758085" y="3100553"/>
                  </a:lnTo>
                  <a:lnTo>
                    <a:pt x="760735" y="3092350"/>
                  </a:lnTo>
                  <a:lnTo>
                    <a:pt x="763438" y="3084148"/>
                  </a:lnTo>
                  <a:lnTo>
                    <a:pt x="766213" y="3075945"/>
                  </a:lnTo>
                  <a:lnTo>
                    <a:pt x="769031" y="3067743"/>
                  </a:lnTo>
                  <a:lnTo>
                    <a:pt x="771883" y="3059540"/>
                  </a:lnTo>
                  <a:lnTo>
                    <a:pt x="774774" y="3051338"/>
                  </a:lnTo>
                  <a:lnTo>
                    <a:pt x="777691" y="3043135"/>
                  </a:lnTo>
                  <a:lnTo>
                    <a:pt x="780621" y="3034933"/>
                  </a:lnTo>
                  <a:lnTo>
                    <a:pt x="783564" y="3026730"/>
                  </a:lnTo>
                  <a:lnTo>
                    <a:pt x="786507" y="3018528"/>
                  </a:lnTo>
                  <a:lnTo>
                    <a:pt x="789444" y="3010325"/>
                  </a:lnTo>
                  <a:lnTo>
                    <a:pt x="792373" y="3002122"/>
                  </a:lnTo>
                  <a:lnTo>
                    <a:pt x="795270" y="2993920"/>
                  </a:lnTo>
                  <a:lnTo>
                    <a:pt x="798141" y="2985717"/>
                  </a:lnTo>
                  <a:lnTo>
                    <a:pt x="800983" y="2977515"/>
                  </a:lnTo>
                  <a:lnTo>
                    <a:pt x="803768" y="2969312"/>
                  </a:lnTo>
                  <a:lnTo>
                    <a:pt x="806501" y="2961110"/>
                  </a:lnTo>
                  <a:lnTo>
                    <a:pt x="809187" y="2952907"/>
                  </a:lnTo>
                  <a:lnTo>
                    <a:pt x="811799" y="2944705"/>
                  </a:lnTo>
                  <a:lnTo>
                    <a:pt x="814326" y="2936502"/>
                  </a:lnTo>
                  <a:lnTo>
                    <a:pt x="816788" y="2928300"/>
                  </a:lnTo>
                  <a:lnTo>
                    <a:pt x="819166" y="2920097"/>
                  </a:lnTo>
                  <a:lnTo>
                    <a:pt x="821424" y="2911895"/>
                  </a:lnTo>
                  <a:lnTo>
                    <a:pt x="823601" y="2903692"/>
                  </a:lnTo>
                  <a:lnTo>
                    <a:pt x="825693" y="2895490"/>
                  </a:lnTo>
                  <a:lnTo>
                    <a:pt x="827625" y="2887287"/>
                  </a:lnTo>
                  <a:lnTo>
                    <a:pt x="829461" y="2879085"/>
                  </a:lnTo>
                  <a:lnTo>
                    <a:pt x="831201" y="2870882"/>
                  </a:lnTo>
                  <a:lnTo>
                    <a:pt x="832777" y="2862680"/>
                  </a:lnTo>
                  <a:lnTo>
                    <a:pt x="834227" y="2854477"/>
                  </a:lnTo>
                  <a:lnTo>
                    <a:pt x="835568" y="2846275"/>
                  </a:lnTo>
                  <a:lnTo>
                    <a:pt x="836754" y="2838072"/>
                  </a:lnTo>
                  <a:lnTo>
                    <a:pt x="837781" y="2829870"/>
                  </a:lnTo>
                  <a:lnTo>
                    <a:pt x="838692" y="2821667"/>
                  </a:lnTo>
                  <a:lnTo>
                    <a:pt x="839460" y="2813464"/>
                  </a:lnTo>
                  <a:lnTo>
                    <a:pt x="840038" y="2805262"/>
                  </a:lnTo>
                  <a:lnTo>
                    <a:pt x="840495" y="2797059"/>
                  </a:lnTo>
                  <a:lnTo>
                    <a:pt x="840830" y="2788857"/>
                  </a:lnTo>
                  <a:lnTo>
                    <a:pt x="840945" y="2780654"/>
                  </a:lnTo>
                  <a:lnTo>
                    <a:pt x="840938" y="2772452"/>
                  </a:lnTo>
                  <a:lnTo>
                    <a:pt x="840808" y="2764249"/>
                  </a:lnTo>
                  <a:lnTo>
                    <a:pt x="840481" y="2756047"/>
                  </a:lnTo>
                  <a:lnTo>
                    <a:pt x="840009" y="2747844"/>
                  </a:lnTo>
                  <a:lnTo>
                    <a:pt x="839418" y="2739642"/>
                  </a:lnTo>
                  <a:lnTo>
                    <a:pt x="838657" y="2731439"/>
                  </a:lnTo>
                  <a:lnTo>
                    <a:pt x="837734" y="2723237"/>
                  </a:lnTo>
                  <a:lnTo>
                    <a:pt x="836695" y="2715034"/>
                  </a:lnTo>
                  <a:lnTo>
                    <a:pt x="835518" y="2706832"/>
                  </a:lnTo>
                  <a:lnTo>
                    <a:pt x="834164" y="2698629"/>
                  </a:lnTo>
                  <a:lnTo>
                    <a:pt x="832702" y="2690427"/>
                  </a:lnTo>
                  <a:lnTo>
                    <a:pt x="831133" y="2682224"/>
                  </a:lnTo>
                  <a:lnTo>
                    <a:pt x="829378" y="2674022"/>
                  </a:lnTo>
                  <a:lnTo>
                    <a:pt x="827525" y="2665819"/>
                  </a:lnTo>
                  <a:lnTo>
                    <a:pt x="825574" y="2657617"/>
                  </a:lnTo>
                  <a:lnTo>
                    <a:pt x="823473" y="2649414"/>
                  </a:lnTo>
                  <a:lnTo>
                    <a:pt x="821265" y="2641212"/>
                  </a:lnTo>
                  <a:lnTo>
                    <a:pt x="818970" y="2633009"/>
                  </a:lnTo>
                  <a:lnTo>
                    <a:pt x="816557" y="2624806"/>
                  </a:lnTo>
                  <a:lnTo>
                    <a:pt x="814032" y="2616604"/>
                  </a:lnTo>
                  <a:lnTo>
                    <a:pt x="811431" y="2608401"/>
                  </a:lnTo>
                  <a:lnTo>
                    <a:pt x="808740" y="2600199"/>
                  </a:lnTo>
                  <a:lnTo>
                    <a:pt x="805936" y="2591996"/>
                  </a:lnTo>
                  <a:lnTo>
                    <a:pt x="803064" y="2583794"/>
                  </a:lnTo>
                  <a:lnTo>
                    <a:pt x="800126" y="2575591"/>
                  </a:lnTo>
                  <a:lnTo>
                    <a:pt x="797074" y="2567389"/>
                  </a:lnTo>
                  <a:lnTo>
                    <a:pt x="793962" y="2559186"/>
                  </a:lnTo>
                  <a:lnTo>
                    <a:pt x="790789" y="2550984"/>
                  </a:lnTo>
                  <a:lnTo>
                    <a:pt x="787524" y="2542781"/>
                  </a:lnTo>
                  <a:lnTo>
                    <a:pt x="784191" y="2534579"/>
                  </a:lnTo>
                  <a:lnTo>
                    <a:pt x="780803" y="2526376"/>
                  </a:lnTo>
                  <a:lnTo>
                    <a:pt x="777336" y="2518174"/>
                  </a:lnTo>
                  <a:lnTo>
                    <a:pt x="773791" y="2509971"/>
                  </a:lnTo>
                  <a:lnTo>
                    <a:pt x="770190" y="2501769"/>
                  </a:lnTo>
                  <a:lnTo>
                    <a:pt x="766521" y="2493566"/>
                  </a:lnTo>
                  <a:lnTo>
                    <a:pt x="762760" y="2485364"/>
                  </a:lnTo>
                  <a:lnTo>
                    <a:pt x="758937" y="2477161"/>
                  </a:lnTo>
                  <a:lnTo>
                    <a:pt x="755054" y="2468959"/>
                  </a:lnTo>
                  <a:lnTo>
                    <a:pt x="751056" y="2460756"/>
                  </a:lnTo>
                  <a:lnTo>
                    <a:pt x="746988" y="2452554"/>
                  </a:lnTo>
                  <a:lnTo>
                    <a:pt x="742851" y="2444351"/>
                  </a:lnTo>
                  <a:lnTo>
                    <a:pt x="738596" y="2436148"/>
                  </a:lnTo>
                  <a:lnTo>
                    <a:pt x="734245" y="2427946"/>
                  </a:lnTo>
                  <a:lnTo>
                    <a:pt x="729812" y="2419743"/>
                  </a:lnTo>
                  <a:lnTo>
                    <a:pt x="725259" y="2411541"/>
                  </a:lnTo>
                  <a:lnTo>
                    <a:pt x="720575" y="2403338"/>
                  </a:lnTo>
                  <a:lnTo>
                    <a:pt x="715794" y="2395136"/>
                  </a:lnTo>
                  <a:lnTo>
                    <a:pt x="710893" y="2386933"/>
                  </a:lnTo>
                  <a:lnTo>
                    <a:pt x="705818" y="2378731"/>
                  </a:lnTo>
                  <a:lnTo>
                    <a:pt x="700629" y="2370528"/>
                  </a:lnTo>
                  <a:lnTo>
                    <a:pt x="695323" y="2362326"/>
                  </a:lnTo>
                  <a:lnTo>
                    <a:pt x="689795" y="2354123"/>
                  </a:lnTo>
                  <a:lnTo>
                    <a:pt x="684135" y="2345921"/>
                  </a:lnTo>
                  <a:lnTo>
                    <a:pt x="678342" y="2337718"/>
                  </a:lnTo>
                  <a:lnTo>
                    <a:pt x="672326" y="2329516"/>
                  </a:lnTo>
                  <a:lnTo>
                    <a:pt x="666135" y="2321313"/>
                  </a:lnTo>
                  <a:lnTo>
                    <a:pt x="659796" y="2313111"/>
                  </a:lnTo>
                  <a:lnTo>
                    <a:pt x="653243" y="2304908"/>
                  </a:lnTo>
                  <a:lnTo>
                    <a:pt x="646469" y="2296706"/>
                  </a:lnTo>
                  <a:lnTo>
                    <a:pt x="639535" y="2288503"/>
                  </a:lnTo>
                  <a:lnTo>
                    <a:pt x="632405" y="2280301"/>
                  </a:lnTo>
                  <a:lnTo>
                    <a:pt x="625011" y="2272098"/>
                  </a:lnTo>
                  <a:lnTo>
                    <a:pt x="617448" y="2263896"/>
                  </a:lnTo>
                  <a:lnTo>
                    <a:pt x="609717" y="2255693"/>
                  </a:lnTo>
                  <a:lnTo>
                    <a:pt x="601681" y="2247490"/>
                  </a:lnTo>
                  <a:lnTo>
                    <a:pt x="593477" y="2239288"/>
                  </a:lnTo>
                  <a:lnTo>
                    <a:pt x="585104" y="2231085"/>
                  </a:lnTo>
                  <a:lnTo>
                    <a:pt x="576463" y="2222883"/>
                  </a:lnTo>
                  <a:lnTo>
                    <a:pt x="567627" y="2214680"/>
                  </a:lnTo>
                  <a:lnTo>
                    <a:pt x="558628" y="2206478"/>
                  </a:lnTo>
                  <a:lnTo>
                    <a:pt x="549408" y="2198275"/>
                  </a:lnTo>
                  <a:lnTo>
                    <a:pt x="539974" y="2190073"/>
                  </a:lnTo>
                  <a:lnTo>
                    <a:pt x="530394" y="2181870"/>
                  </a:lnTo>
                  <a:lnTo>
                    <a:pt x="520640" y="2173668"/>
                  </a:lnTo>
                  <a:lnTo>
                    <a:pt x="510671" y="2165465"/>
                  </a:lnTo>
                  <a:lnTo>
                    <a:pt x="500576" y="2157263"/>
                  </a:lnTo>
                  <a:lnTo>
                    <a:pt x="490357" y="2149060"/>
                  </a:lnTo>
                  <a:lnTo>
                    <a:pt x="479937" y="2140858"/>
                  </a:lnTo>
                  <a:lnTo>
                    <a:pt x="469419" y="2132655"/>
                  </a:lnTo>
                  <a:lnTo>
                    <a:pt x="458807" y="2124453"/>
                  </a:lnTo>
                  <a:lnTo>
                    <a:pt x="448060" y="2116250"/>
                  </a:lnTo>
                  <a:lnTo>
                    <a:pt x="437231" y="2108048"/>
                  </a:lnTo>
                  <a:lnTo>
                    <a:pt x="426341" y="2099845"/>
                  </a:lnTo>
                  <a:lnTo>
                    <a:pt x="415378" y="2091643"/>
                  </a:lnTo>
                  <a:lnTo>
                    <a:pt x="404365" y="2083440"/>
                  </a:lnTo>
                  <a:lnTo>
                    <a:pt x="393328" y="2075238"/>
                  </a:lnTo>
                  <a:lnTo>
                    <a:pt x="382268" y="2067035"/>
                  </a:lnTo>
                  <a:lnTo>
                    <a:pt x="371207" y="2058832"/>
                  </a:lnTo>
                  <a:lnTo>
                    <a:pt x="360160" y="2050630"/>
                  </a:lnTo>
                  <a:lnTo>
                    <a:pt x="349128" y="2042427"/>
                  </a:lnTo>
                  <a:lnTo>
                    <a:pt x="338158" y="2034225"/>
                  </a:lnTo>
                  <a:lnTo>
                    <a:pt x="327238" y="2026022"/>
                  </a:lnTo>
                  <a:lnTo>
                    <a:pt x="316371" y="2017820"/>
                  </a:lnTo>
                  <a:lnTo>
                    <a:pt x="305611" y="2009617"/>
                  </a:lnTo>
                  <a:lnTo>
                    <a:pt x="294950" y="2001415"/>
                  </a:lnTo>
                  <a:lnTo>
                    <a:pt x="284377" y="1993212"/>
                  </a:lnTo>
                  <a:lnTo>
                    <a:pt x="273940" y="1985010"/>
                  </a:lnTo>
                  <a:lnTo>
                    <a:pt x="263658" y="1976807"/>
                  </a:lnTo>
                  <a:lnTo>
                    <a:pt x="253495" y="1968605"/>
                  </a:lnTo>
                  <a:lnTo>
                    <a:pt x="243479" y="1960402"/>
                  </a:lnTo>
                  <a:lnTo>
                    <a:pt x="233679" y="1952200"/>
                  </a:lnTo>
                  <a:lnTo>
                    <a:pt x="224022" y="1943997"/>
                  </a:lnTo>
                  <a:lnTo>
                    <a:pt x="214510" y="1935795"/>
                  </a:lnTo>
                  <a:lnTo>
                    <a:pt x="205275" y="1927592"/>
                  </a:lnTo>
                  <a:lnTo>
                    <a:pt x="196202" y="1919390"/>
                  </a:lnTo>
                  <a:lnTo>
                    <a:pt x="187292" y="1911187"/>
                  </a:lnTo>
                  <a:lnTo>
                    <a:pt x="178649" y="1902985"/>
                  </a:lnTo>
                  <a:lnTo>
                    <a:pt x="170215" y="1894782"/>
                  </a:lnTo>
                  <a:lnTo>
                    <a:pt x="161954" y="1886580"/>
                  </a:lnTo>
                  <a:lnTo>
                    <a:pt x="153940" y="1878377"/>
                  </a:lnTo>
                  <a:lnTo>
                    <a:pt x="146176" y="1870174"/>
                  </a:lnTo>
                  <a:lnTo>
                    <a:pt x="138593" y="1861972"/>
                  </a:lnTo>
                  <a:lnTo>
                    <a:pt x="131225" y="1853769"/>
                  </a:lnTo>
                  <a:lnTo>
                    <a:pt x="124146" y="1845567"/>
                  </a:lnTo>
                  <a:lnTo>
                    <a:pt x="117247" y="1837364"/>
                  </a:lnTo>
                  <a:lnTo>
                    <a:pt x="110528" y="1829162"/>
                  </a:lnTo>
                  <a:lnTo>
                    <a:pt x="104130" y="1820959"/>
                  </a:lnTo>
                  <a:lnTo>
                    <a:pt x="97908" y="1812757"/>
                  </a:lnTo>
                  <a:lnTo>
                    <a:pt x="91863" y="1804554"/>
                  </a:lnTo>
                  <a:lnTo>
                    <a:pt x="86095" y="1796352"/>
                  </a:lnTo>
                  <a:lnTo>
                    <a:pt x="80532" y="1788149"/>
                  </a:lnTo>
                  <a:lnTo>
                    <a:pt x="75138" y="1779947"/>
                  </a:lnTo>
                  <a:lnTo>
                    <a:pt x="69978" y="1771744"/>
                  </a:lnTo>
                  <a:lnTo>
                    <a:pt x="65047" y="1763542"/>
                  </a:lnTo>
                  <a:lnTo>
                    <a:pt x="60278" y="1755339"/>
                  </a:lnTo>
                  <a:lnTo>
                    <a:pt x="55701" y="1747137"/>
                  </a:lnTo>
                  <a:lnTo>
                    <a:pt x="51374" y="1738934"/>
                  </a:lnTo>
                  <a:lnTo>
                    <a:pt x="47201" y="1730732"/>
                  </a:lnTo>
                  <a:lnTo>
                    <a:pt x="43181" y="1722529"/>
                  </a:lnTo>
                  <a:lnTo>
                    <a:pt x="39431" y="1714327"/>
                  </a:lnTo>
                  <a:lnTo>
                    <a:pt x="35827" y="1706124"/>
                  </a:lnTo>
                  <a:lnTo>
                    <a:pt x="32370" y="1697922"/>
                  </a:lnTo>
                  <a:lnTo>
                    <a:pt x="29143" y="1689719"/>
                  </a:lnTo>
                  <a:lnTo>
                    <a:pt x="26087" y="1681516"/>
                  </a:lnTo>
                  <a:lnTo>
                    <a:pt x="23172" y="1673314"/>
                  </a:lnTo>
                  <a:lnTo>
                    <a:pt x="20453" y="1665111"/>
                  </a:lnTo>
                  <a:lnTo>
                    <a:pt x="17928" y="1656909"/>
                  </a:lnTo>
                  <a:lnTo>
                    <a:pt x="15540" y="1648706"/>
                  </a:lnTo>
                  <a:lnTo>
                    <a:pt x="13317" y="1640504"/>
                  </a:lnTo>
                  <a:lnTo>
                    <a:pt x="11313" y="1632301"/>
                  </a:lnTo>
                  <a:lnTo>
                    <a:pt x="9444" y="1624099"/>
                  </a:lnTo>
                  <a:lnTo>
                    <a:pt x="7711" y="1615896"/>
                  </a:lnTo>
                  <a:lnTo>
                    <a:pt x="6221" y="1607694"/>
                  </a:lnTo>
                  <a:lnTo>
                    <a:pt x="4867" y="1599491"/>
                  </a:lnTo>
                  <a:lnTo>
                    <a:pt x="3648" y="1591289"/>
                  </a:lnTo>
                  <a:lnTo>
                    <a:pt x="2644" y="1583086"/>
                  </a:lnTo>
                  <a:lnTo>
                    <a:pt x="1802" y="1574884"/>
                  </a:lnTo>
                  <a:lnTo>
                    <a:pt x="1094" y="1566681"/>
                  </a:lnTo>
                  <a:lnTo>
                    <a:pt x="573" y="1558479"/>
                  </a:lnTo>
                  <a:lnTo>
                    <a:pt x="240" y="1550276"/>
                  </a:lnTo>
                  <a:lnTo>
                    <a:pt x="41" y="1542074"/>
                  </a:lnTo>
                  <a:lnTo>
                    <a:pt x="0" y="1533871"/>
                  </a:lnTo>
                  <a:lnTo>
                    <a:pt x="170" y="1525669"/>
                  </a:lnTo>
                  <a:lnTo>
                    <a:pt x="471" y="1517466"/>
                  </a:lnTo>
                  <a:lnTo>
                    <a:pt x="902" y="1509264"/>
                  </a:lnTo>
                  <a:lnTo>
                    <a:pt x="1563" y="1501061"/>
                  </a:lnTo>
                  <a:lnTo>
                    <a:pt x="2350" y="1492858"/>
                  </a:lnTo>
                  <a:lnTo>
                    <a:pt x="3262" y="1484656"/>
                  </a:lnTo>
                  <a:lnTo>
                    <a:pt x="4370" y="1476453"/>
                  </a:lnTo>
                  <a:lnTo>
                    <a:pt x="5621" y="1468251"/>
                  </a:lnTo>
                  <a:lnTo>
                    <a:pt x="6989" y="1460048"/>
                  </a:lnTo>
                  <a:lnTo>
                    <a:pt x="8518" y="1451846"/>
                  </a:lnTo>
                  <a:lnTo>
                    <a:pt x="10201" y="1443643"/>
                  </a:lnTo>
                  <a:lnTo>
                    <a:pt x="11992" y="1435441"/>
                  </a:lnTo>
                  <a:lnTo>
                    <a:pt x="13907" y="1427238"/>
                  </a:lnTo>
                  <a:lnTo>
                    <a:pt x="15983" y="1419036"/>
                  </a:lnTo>
                  <a:lnTo>
                    <a:pt x="18153" y="1410833"/>
                  </a:lnTo>
                  <a:lnTo>
                    <a:pt x="20417" y="1402631"/>
                  </a:lnTo>
                  <a:lnTo>
                    <a:pt x="22836" y="1394428"/>
                  </a:lnTo>
                  <a:lnTo>
                    <a:pt x="25337" y="1386226"/>
                  </a:lnTo>
                  <a:lnTo>
                    <a:pt x="27917" y="1378023"/>
                  </a:lnTo>
                  <a:lnTo>
                    <a:pt x="30615" y="1369821"/>
                  </a:lnTo>
                  <a:lnTo>
                    <a:pt x="33394" y="1361618"/>
                  </a:lnTo>
                  <a:lnTo>
                    <a:pt x="36238" y="1353416"/>
                  </a:lnTo>
                  <a:lnTo>
                    <a:pt x="39166" y="1345213"/>
                  </a:lnTo>
                  <a:lnTo>
                    <a:pt x="42172" y="1337011"/>
                  </a:lnTo>
                  <a:lnTo>
                    <a:pt x="45228" y="1328808"/>
                  </a:lnTo>
                  <a:lnTo>
                    <a:pt x="48343" y="1320606"/>
                  </a:lnTo>
                  <a:lnTo>
                    <a:pt x="51527" y="1312403"/>
                  </a:lnTo>
                  <a:lnTo>
                    <a:pt x="54750" y="1304200"/>
                  </a:lnTo>
                  <a:lnTo>
                    <a:pt x="58012" y="1295998"/>
                  </a:lnTo>
                  <a:lnTo>
                    <a:pt x="61335" y="1287795"/>
                  </a:lnTo>
                  <a:lnTo>
                    <a:pt x="64690" y="1279593"/>
                  </a:lnTo>
                  <a:lnTo>
                    <a:pt x="68076" y="1271390"/>
                  </a:lnTo>
                  <a:lnTo>
                    <a:pt x="71507" y="1263188"/>
                  </a:lnTo>
                  <a:lnTo>
                    <a:pt x="74972" y="1254985"/>
                  </a:lnTo>
                  <a:lnTo>
                    <a:pt x="78465" y="1246783"/>
                  </a:lnTo>
                  <a:lnTo>
                    <a:pt x="81995" y="1238580"/>
                  </a:lnTo>
                  <a:lnTo>
                    <a:pt x="85564" y="1230378"/>
                  </a:lnTo>
                  <a:lnTo>
                    <a:pt x="89163" y="1222175"/>
                  </a:lnTo>
                  <a:lnTo>
                    <a:pt x="92798" y="1213973"/>
                  </a:lnTo>
                  <a:lnTo>
                    <a:pt x="96486" y="1205770"/>
                  </a:lnTo>
                  <a:lnTo>
                    <a:pt x="100210" y="1197568"/>
                  </a:lnTo>
                  <a:lnTo>
                    <a:pt x="103972" y="1189365"/>
                  </a:lnTo>
                  <a:lnTo>
                    <a:pt x="107809" y="1181163"/>
                  </a:lnTo>
                  <a:lnTo>
                    <a:pt x="111696" y="1172960"/>
                  </a:lnTo>
                  <a:lnTo>
                    <a:pt x="115633" y="1164758"/>
                  </a:lnTo>
                  <a:lnTo>
                    <a:pt x="119659" y="1156555"/>
                  </a:lnTo>
                  <a:lnTo>
                    <a:pt x="123761" y="1148353"/>
                  </a:lnTo>
                  <a:lnTo>
                    <a:pt x="127932" y="1140150"/>
                  </a:lnTo>
                  <a:lnTo>
                    <a:pt x="132203" y="1131948"/>
                  </a:lnTo>
                  <a:lnTo>
                    <a:pt x="136589" y="1123745"/>
                  </a:lnTo>
                  <a:lnTo>
                    <a:pt x="141063" y="1115542"/>
                  </a:lnTo>
                  <a:lnTo>
                    <a:pt x="145645" y="1107340"/>
                  </a:lnTo>
                  <a:lnTo>
                    <a:pt x="150391" y="1099137"/>
                  </a:lnTo>
                  <a:lnTo>
                    <a:pt x="155246" y="1090935"/>
                  </a:lnTo>
                  <a:lnTo>
                    <a:pt x="160213" y="1082732"/>
                  </a:lnTo>
                  <a:lnTo>
                    <a:pt x="165397" y="1074530"/>
                  </a:lnTo>
                  <a:lnTo>
                    <a:pt x="170713" y="1066327"/>
                  </a:lnTo>
                  <a:lnTo>
                    <a:pt x="176163" y="1058125"/>
                  </a:lnTo>
                  <a:lnTo>
                    <a:pt x="181835" y="1049922"/>
                  </a:lnTo>
                  <a:lnTo>
                    <a:pt x="187689" y="1041720"/>
                  </a:lnTo>
                  <a:lnTo>
                    <a:pt x="193694" y="1033517"/>
                  </a:lnTo>
                  <a:lnTo>
                    <a:pt x="199918" y="1025315"/>
                  </a:lnTo>
                  <a:lnTo>
                    <a:pt x="206374" y="1017112"/>
                  </a:lnTo>
                  <a:lnTo>
                    <a:pt x="212998" y="1008910"/>
                  </a:lnTo>
                  <a:lnTo>
                    <a:pt x="219825" y="1000707"/>
                  </a:lnTo>
                  <a:lnTo>
                    <a:pt x="226933" y="992505"/>
                  </a:lnTo>
                  <a:lnTo>
                    <a:pt x="234220" y="984302"/>
                  </a:lnTo>
                  <a:lnTo>
                    <a:pt x="241686" y="976100"/>
                  </a:lnTo>
                  <a:lnTo>
                    <a:pt x="249476" y="967897"/>
                  </a:lnTo>
                  <a:lnTo>
                    <a:pt x="257449" y="959695"/>
                  </a:lnTo>
                  <a:lnTo>
                    <a:pt x="265605" y="951492"/>
                  </a:lnTo>
                  <a:lnTo>
                    <a:pt x="274048" y="943290"/>
                  </a:lnTo>
                  <a:lnTo>
                    <a:pt x="282708" y="935087"/>
                  </a:lnTo>
                  <a:lnTo>
                    <a:pt x="291545" y="926884"/>
                  </a:lnTo>
                  <a:lnTo>
                    <a:pt x="300626" y="918682"/>
                  </a:lnTo>
                  <a:lnTo>
                    <a:pt x="309947" y="910479"/>
                  </a:lnTo>
                  <a:lnTo>
                    <a:pt x="319433" y="902277"/>
                  </a:lnTo>
                  <a:lnTo>
                    <a:pt x="329113" y="894074"/>
                  </a:lnTo>
                  <a:lnTo>
                    <a:pt x="339043" y="885872"/>
                  </a:lnTo>
                  <a:lnTo>
                    <a:pt x="349120" y="877669"/>
                  </a:lnTo>
                  <a:lnTo>
                    <a:pt x="359342" y="869467"/>
                  </a:lnTo>
                  <a:lnTo>
                    <a:pt x="369805" y="861264"/>
                  </a:lnTo>
                  <a:lnTo>
                    <a:pt x="380392" y="853062"/>
                  </a:lnTo>
                  <a:lnTo>
                    <a:pt x="391098" y="844859"/>
                  </a:lnTo>
                  <a:lnTo>
                    <a:pt x="401978" y="836657"/>
                  </a:lnTo>
                  <a:lnTo>
                    <a:pt x="412974" y="828454"/>
                  </a:lnTo>
                  <a:lnTo>
                    <a:pt x="424059" y="820252"/>
                  </a:lnTo>
                  <a:lnTo>
                    <a:pt x="435256" y="812049"/>
                  </a:lnTo>
                  <a:lnTo>
                    <a:pt x="446544" y="803847"/>
                  </a:lnTo>
                  <a:lnTo>
                    <a:pt x="457888" y="795644"/>
                  </a:lnTo>
                  <a:lnTo>
                    <a:pt x="469291" y="787442"/>
                  </a:lnTo>
                  <a:lnTo>
                    <a:pt x="480746" y="779239"/>
                  </a:lnTo>
                  <a:lnTo>
                    <a:pt x="492221" y="771037"/>
                  </a:lnTo>
                  <a:lnTo>
                    <a:pt x="503712" y="762834"/>
                  </a:lnTo>
                  <a:lnTo>
                    <a:pt x="515203" y="754632"/>
                  </a:lnTo>
                  <a:lnTo>
                    <a:pt x="526677" y="746429"/>
                  </a:lnTo>
                  <a:lnTo>
                    <a:pt x="538130" y="738226"/>
                  </a:lnTo>
                  <a:lnTo>
                    <a:pt x="549532" y="730024"/>
                  </a:lnTo>
                  <a:lnTo>
                    <a:pt x="560875" y="721821"/>
                  </a:lnTo>
                  <a:lnTo>
                    <a:pt x="572163" y="713619"/>
                  </a:lnTo>
                  <a:lnTo>
                    <a:pt x="583363" y="705416"/>
                  </a:lnTo>
                  <a:lnTo>
                    <a:pt x="594451" y="697214"/>
                  </a:lnTo>
                  <a:lnTo>
                    <a:pt x="605452" y="689011"/>
                  </a:lnTo>
                  <a:lnTo>
                    <a:pt x="616344" y="680809"/>
                  </a:lnTo>
                  <a:lnTo>
                    <a:pt x="627065" y="672606"/>
                  </a:lnTo>
                  <a:lnTo>
                    <a:pt x="637670" y="664404"/>
                  </a:lnTo>
                  <a:lnTo>
                    <a:pt x="648156" y="656201"/>
                  </a:lnTo>
                  <a:lnTo>
                    <a:pt x="658412" y="647999"/>
                  </a:lnTo>
                  <a:lnTo>
                    <a:pt x="668526" y="639796"/>
                  </a:lnTo>
                  <a:lnTo>
                    <a:pt x="678498" y="631594"/>
                  </a:lnTo>
                  <a:lnTo>
                    <a:pt x="688234" y="623391"/>
                  </a:lnTo>
                  <a:lnTo>
                    <a:pt x="697778" y="615189"/>
                  </a:lnTo>
                  <a:lnTo>
                    <a:pt x="707161" y="606986"/>
                  </a:lnTo>
                  <a:lnTo>
                    <a:pt x="716317" y="598784"/>
                  </a:lnTo>
                  <a:lnTo>
                    <a:pt x="725231" y="590581"/>
                  </a:lnTo>
                  <a:lnTo>
                    <a:pt x="733971" y="582379"/>
                  </a:lnTo>
                  <a:lnTo>
                    <a:pt x="742503" y="574176"/>
                  </a:lnTo>
                  <a:lnTo>
                    <a:pt x="750744" y="565974"/>
                  </a:lnTo>
                  <a:lnTo>
                    <a:pt x="758802" y="557771"/>
                  </a:lnTo>
                  <a:lnTo>
                    <a:pt x="766677" y="549568"/>
                  </a:lnTo>
                  <a:lnTo>
                    <a:pt x="774223" y="541366"/>
                  </a:lnTo>
                  <a:lnTo>
                    <a:pt x="781580" y="533163"/>
                  </a:lnTo>
                  <a:lnTo>
                    <a:pt x="788750" y="524961"/>
                  </a:lnTo>
                  <a:lnTo>
                    <a:pt x="795626" y="516758"/>
                  </a:lnTo>
                  <a:lnTo>
                    <a:pt x="802276" y="508556"/>
                  </a:lnTo>
                  <a:lnTo>
                    <a:pt x="808741" y="500353"/>
                  </a:lnTo>
                  <a:lnTo>
                    <a:pt x="814952" y="492151"/>
                  </a:lnTo>
                  <a:lnTo>
                    <a:pt x="820905" y="483948"/>
                  </a:lnTo>
                  <a:lnTo>
                    <a:pt x="826678" y="475746"/>
                  </a:lnTo>
                  <a:lnTo>
                    <a:pt x="832240" y="467543"/>
                  </a:lnTo>
                  <a:lnTo>
                    <a:pt x="837518" y="459341"/>
                  </a:lnTo>
                  <a:lnTo>
                    <a:pt x="842624" y="451138"/>
                  </a:lnTo>
                  <a:lnTo>
                    <a:pt x="847558" y="442936"/>
                  </a:lnTo>
                  <a:lnTo>
                    <a:pt x="852196" y="434733"/>
                  </a:lnTo>
                  <a:lnTo>
                    <a:pt x="856669" y="426531"/>
                  </a:lnTo>
                  <a:lnTo>
                    <a:pt x="860981" y="418328"/>
                  </a:lnTo>
                  <a:lnTo>
                    <a:pt x="865046" y="410126"/>
                  </a:lnTo>
                  <a:lnTo>
                    <a:pt x="868927" y="401923"/>
                  </a:lnTo>
                  <a:lnTo>
                    <a:pt x="872660" y="393721"/>
                  </a:lnTo>
                  <a:lnTo>
                    <a:pt x="876193" y="385518"/>
                  </a:lnTo>
                  <a:lnTo>
                    <a:pt x="879528" y="377316"/>
                  </a:lnTo>
                  <a:lnTo>
                    <a:pt x="882729" y="369113"/>
                  </a:lnTo>
                  <a:lnTo>
                    <a:pt x="885773" y="360910"/>
                  </a:lnTo>
                  <a:lnTo>
                    <a:pt x="888613" y="352708"/>
                  </a:lnTo>
                  <a:lnTo>
                    <a:pt x="891331" y="344505"/>
                  </a:lnTo>
                  <a:lnTo>
                    <a:pt x="893929" y="336303"/>
                  </a:lnTo>
                  <a:lnTo>
                    <a:pt x="896326" y="328100"/>
                  </a:lnTo>
                  <a:lnTo>
                    <a:pt x="898612" y="319898"/>
                  </a:lnTo>
                  <a:lnTo>
                    <a:pt x="900793" y="311695"/>
                  </a:lnTo>
                  <a:lnTo>
                    <a:pt x="902814" y="303493"/>
                  </a:lnTo>
                  <a:lnTo>
                    <a:pt x="904719" y="295290"/>
                  </a:lnTo>
                  <a:lnTo>
                    <a:pt x="906532" y="287088"/>
                  </a:lnTo>
                  <a:lnTo>
                    <a:pt x="908222" y="278885"/>
                  </a:lnTo>
                  <a:lnTo>
                    <a:pt x="909793" y="270683"/>
                  </a:lnTo>
                  <a:lnTo>
                    <a:pt x="911285" y="262480"/>
                  </a:lnTo>
                  <a:lnTo>
                    <a:pt x="912686" y="254278"/>
                  </a:lnTo>
                  <a:lnTo>
                    <a:pt x="913970" y="246075"/>
                  </a:lnTo>
                  <a:lnTo>
                    <a:pt x="915186" y="237873"/>
                  </a:lnTo>
                  <a:lnTo>
                    <a:pt x="916336" y="229670"/>
                  </a:lnTo>
                  <a:lnTo>
                    <a:pt x="917376" y="221468"/>
                  </a:lnTo>
                  <a:lnTo>
                    <a:pt x="918358" y="213265"/>
                  </a:lnTo>
                  <a:lnTo>
                    <a:pt x="919283" y="205063"/>
                  </a:lnTo>
                  <a:lnTo>
                    <a:pt x="920126" y="196860"/>
                  </a:lnTo>
                  <a:lnTo>
                    <a:pt x="920911" y="188658"/>
                  </a:lnTo>
                  <a:lnTo>
                    <a:pt x="921649" y="180455"/>
                  </a:lnTo>
                  <a:lnTo>
                    <a:pt x="922326" y="172252"/>
                  </a:lnTo>
                  <a:lnTo>
                    <a:pt x="922947" y="164050"/>
                  </a:lnTo>
                  <a:lnTo>
                    <a:pt x="923529" y="155847"/>
                  </a:lnTo>
                  <a:lnTo>
                    <a:pt x="924069" y="147645"/>
                  </a:lnTo>
                  <a:lnTo>
                    <a:pt x="924554" y="139442"/>
                  </a:lnTo>
                  <a:lnTo>
                    <a:pt x="925009" y="131240"/>
                  </a:lnTo>
                  <a:lnTo>
                    <a:pt x="925435" y="123037"/>
                  </a:lnTo>
                  <a:lnTo>
                    <a:pt x="925811" y="114835"/>
                  </a:lnTo>
                  <a:lnTo>
                    <a:pt x="926163" y="106632"/>
                  </a:lnTo>
                  <a:lnTo>
                    <a:pt x="926491" y="98430"/>
                  </a:lnTo>
                  <a:lnTo>
                    <a:pt x="926784" y="90227"/>
                  </a:lnTo>
                  <a:lnTo>
                    <a:pt x="927053" y="82025"/>
                  </a:lnTo>
                  <a:lnTo>
                    <a:pt x="927304" y="73822"/>
                  </a:lnTo>
                  <a:lnTo>
                    <a:pt x="927530" y="65620"/>
                  </a:lnTo>
                  <a:lnTo>
                    <a:pt x="927733" y="57417"/>
                  </a:lnTo>
                  <a:lnTo>
                    <a:pt x="927922" y="49215"/>
                  </a:lnTo>
                  <a:lnTo>
                    <a:pt x="928095" y="41012"/>
                  </a:lnTo>
                  <a:lnTo>
                    <a:pt x="928248" y="32810"/>
                  </a:lnTo>
                  <a:lnTo>
                    <a:pt x="928389" y="24607"/>
                  </a:lnTo>
                  <a:lnTo>
                    <a:pt x="928519" y="16405"/>
                  </a:lnTo>
                  <a:lnTo>
                    <a:pt x="928632" y="8202"/>
                  </a:lnTo>
                  <a:lnTo>
                    <a:pt x="928737" y="0"/>
                  </a:lnTo>
                  <a:lnTo>
                    <a:pt x="930526" y="0"/>
                  </a:lnTo>
                  <a:lnTo>
                    <a:pt x="930630" y="8202"/>
                  </a:lnTo>
                  <a:lnTo>
                    <a:pt x="930743" y="16405"/>
                  </a:lnTo>
                  <a:lnTo>
                    <a:pt x="930874" y="24607"/>
                  </a:lnTo>
                  <a:lnTo>
                    <a:pt x="931015" y="32810"/>
                  </a:lnTo>
                  <a:lnTo>
                    <a:pt x="931168" y="41012"/>
                  </a:lnTo>
                  <a:lnTo>
                    <a:pt x="931340" y="49215"/>
                  </a:lnTo>
                  <a:lnTo>
                    <a:pt x="931529" y="57417"/>
                  </a:lnTo>
                  <a:lnTo>
                    <a:pt x="931733" y="65620"/>
                  </a:lnTo>
                  <a:lnTo>
                    <a:pt x="931959" y="73822"/>
                  </a:lnTo>
                  <a:lnTo>
                    <a:pt x="932209" y="82025"/>
                  </a:lnTo>
                  <a:lnTo>
                    <a:pt x="932478" y="90227"/>
                  </a:lnTo>
                  <a:lnTo>
                    <a:pt x="932772" y="98430"/>
                  </a:lnTo>
                  <a:lnTo>
                    <a:pt x="933099" y="106632"/>
                  </a:lnTo>
                  <a:lnTo>
                    <a:pt x="933451" y="114835"/>
                  </a:lnTo>
                  <a:lnTo>
                    <a:pt x="933828" y="123037"/>
                  </a:lnTo>
                  <a:lnTo>
                    <a:pt x="934253" y="131240"/>
                  </a:lnTo>
                  <a:lnTo>
                    <a:pt x="934708" y="139442"/>
                  </a:lnTo>
                  <a:lnTo>
                    <a:pt x="935194" y="147645"/>
                  </a:lnTo>
                  <a:lnTo>
                    <a:pt x="935733" y="155847"/>
                  </a:lnTo>
                  <a:lnTo>
                    <a:pt x="936316" y="164050"/>
                  </a:lnTo>
                  <a:lnTo>
                    <a:pt x="936936" y="172252"/>
                  </a:lnTo>
                  <a:lnTo>
                    <a:pt x="937614" y="180455"/>
                  </a:lnTo>
                  <a:lnTo>
                    <a:pt x="938352" y="188658"/>
                  </a:lnTo>
                  <a:lnTo>
                    <a:pt x="939136" y="196860"/>
                  </a:lnTo>
                  <a:lnTo>
                    <a:pt x="939979" y="205063"/>
                  </a:lnTo>
                  <a:lnTo>
                    <a:pt x="940905" y="213265"/>
                  </a:lnTo>
                  <a:lnTo>
                    <a:pt x="941887" y="221468"/>
                  </a:lnTo>
                  <a:lnTo>
                    <a:pt x="942926" y="229670"/>
                  </a:lnTo>
                  <a:lnTo>
                    <a:pt x="944076" y="237873"/>
                  </a:lnTo>
                  <a:lnTo>
                    <a:pt x="945292" y="246075"/>
                  </a:lnTo>
                  <a:lnTo>
                    <a:pt x="946576" y="254278"/>
                  </a:lnTo>
                  <a:lnTo>
                    <a:pt x="947977" y="262480"/>
                  </a:lnTo>
                  <a:lnTo>
                    <a:pt x="949469" y="270683"/>
                  </a:lnTo>
                  <a:lnTo>
                    <a:pt x="951041" y="278885"/>
                  </a:lnTo>
                  <a:lnTo>
                    <a:pt x="952731" y="287088"/>
                  </a:lnTo>
                  <a:lnTo>
                    <a:pt x="954544" y="295290"/>
                  </a:lnTo>
                  <a:lnTo>
                    <a:pt x="956449" y="303493"/>
                  </a:lnTo>
                  <a:lnTo>
                    <a:pt x="958470" y="311695"/>
                  </a:lnTo>
                  <a:lnTo>
                    <a:pt x="960650" y="319898"/>
                  </a:lnTo>
                  <a:lnTo>
                    <a:pt x="962937" y="328100"/>
                  </a:lnTo>
                  <a:lnTo>
                    <a:pt x="965333" y="336303"/>
                  </a:lnTo>
                  <a:lnTo>
                    <a:pt x="967932" y="344505"/>
                  </a:lnTo>
                  <a:lnTo>
                    <a:pt x="970650" y="352708"/>
                  </a:lnTo>
                  <a:lnTo>
                    <a:pt x="973490" y="360910"/>
                  </a:lnTo>
                  <a:lnTo>
                    <a:pt x="976534" y="369113"/>
                  </a:lnTo>
                  <a:lnTo>
                    <a:pt x="979734" y="377316"/>
                  </a:lnTo>
                  <a:lnTo>
                    <a:pt x="983070" y="385518"/>
                  </a:lnTo>
                  <a:lnTo>
                    <a:pt x="986603" y="393721"/>
                  </a:lnTo>
                  <a:lnTo>
                    <a:pt x="990335" y="401923"/>
                  </a:lnTo>
                  <a:lnTo>
                    <a:pt x="994217" y="410126"/>
                  </a:lnTo>
                  <a:lnTo>
                    <a:pt x="998282" y="418328"/>
                  </a:lnTo>
                  <a:lnTo>
                    <a:pt x="1002594" y="426531"/>
                  </a:lnTo>
                  <a:lnTo>
                    <a:pt x="1007067" y="434733"/>
                  </a:lnTo>
                  <a:lnTo>
                    <a:pt x="1011704" y="442936"/>
                  </a:lnTo>
                  <a:lnTo>
                    <a:pt x="1016639" y="451138"/>
                  </a:lnTo>
                  <a:lnTo>
                    <a:pt x="1021745" y="459341"/>
                  </a:lnTo>
                  <a:lnTo>
                    <a:pt x="1027023" y="467543"/>
                  </a:lnTo>
                  <a:lnTo>
                    <a:pt x="1032585" y="475746"/>
                  </a:lnTo>
                  <a:lnTo>
                    <a:pt x="1038358" y="483948"/>
                  </a:lnTo>
                  <a:lnTo>
                    <a:pt x="1044311" y="492151"/>
                  </a:lnTo>
                  <a:lnTo>
                    <a:pt x="1050522" y="500353"/>
                  </a:lnTo>
                  <a:lnTo>
                    <a:pt x="1056987" y="508556"/>
                  </a:lnTo>
                  <a:lnTo>
                    <a:pt x="1063637" y="516758"/>
                  </a:lnTo>
                  <a:lnTo>
                    <a:pt x="1070513" y="524961"/>
                  </a:lnTo>
                  <a:lnTo>
                    <a:pt x="1077683" y="533163"/>
                  </a:lnTo>
                  <a:lnTo>
                    <a:pt x="1085039" y="541366"/>
                  </a:lnTo>
                  <a:lnTo>
                    <a:pt x="1092585" y="549568"/>
                  </a:lnTo>
                  <a:lnTo>
                    <a:pt x="1100461" y="557771"/>
                  </a:lnTo>
                  <a:lnTo>
                    <a:pt x="1108519" y="565974"/>
                  </a:lnTo>
                  <a:lnTo>
                    <a:pt x="1116760" y="574176"/>
                  </a:lnTo>
                  <a:lnTo>
                    <a:pt x="1125292" y="582379"/>
                  </a:lnTo>
                  <a:lnTo>
                    <a:pt x="1134032" y="590581"/>
                  </a:lnTo>
                  <a:lnTo>
                    <a:pt x="1142945" y="598784"/>
                  </a:lnTo>
                  <a:lnTo>
                    <a:pt x="1152101" y="606986"/>
                  </a:lnTo>
                  <a:lnTo>
                    <a:pt x="1161485" y="615189"/>
                  </a:lnTo>
                  <a:lnTo>
                    <a:pt x="1171029" y="623391"/>
                  </a:lnTo>
                  <a:lnTo>
                    <a:pt x="1180765" y="631594"/>
                  </a:lnTo>
                  <a:lnTo>
                    <a:pt x="1190737" y="639796"/>
                  </a:lnTo>
                  <a:lnTo>
                    <a:pt x="1200850" y="647999"/>
                  </a:lnTo>
                  <a:lnTo>
                    <a:pt x="1211106" y="656201"/>
                  </a:lnTo>
                  <a:lnTo>
                    <a:pt x="1221593" y="664404"/>
                  </a:lnTo>
                  <a:lnTo>
                    <a:pt x="1232198" y="672606"/>
                  </a:lnTo>
                  <a:lnTo>
                    <a:pt x="1242919" y="680809"/>
                  </a:lnTo>
                  <a:lnTo>
                    <a:pt x="1253810" y="689011"/>
                  </a:lnTo>
                  <a:lnTo>
                    <a:pt x="1264811" y="697214"/>
                  </a:lnTo>
                  <a:lnTo>
                    <a:pt x="1275900" y="705416"/>
                  </a:lnTo>
                  <a:lnTo>
                    <a:pt x="1287099" y="713619"/>
                  </a:lnTo>
                  <a:lnTo>
                    <a:pt x="1298387" y="721821"/>
                  </a:lnTo>
                  <a:lnTo>
                    <a:pt x="1309730" y="730024"/>
                  </a:lnTo>
                  <a:lnTo>
                    <a:pt x="1321132" y="738226"/>
                  </a:lnTo>
                  <a:lnTo>
                    <a:pt x="1332586" y="746429"/>
                  </a:lnTo>
                  <a:lnTo>
                    <a:pt x="1344060" y="754632"/>
                  </a:lnTo>
                  <a:lnTo>
                    <a:pt x="1355551" y="762834"/>
                  </a:lnTo>
                  <a:lnTo>
                    <a:pt x="1367042" y="771037"/>
                  </a:lnTo>
                  <a:lnTo>
                    <a:pt x="1378516" y="779239"/>
                  </a:lnTo>
                  <a:lnTo>
                    <a:pt x="1389972" y="787442"/>
                  </a:lnTo>
                  <a:lnTo>
                    <a:pt x="1401374" y="795644"/>
                  </a:lnTo>
                  <a:lnTo>
                    <a:pt x="1412718" y="803847"/>
                  </a:lnTo>
                  <a:lnTo>
                    <a:pt x="1424007" y="812049"/>
                  </a:lnTo>
                  <a:lnTo>
                    <a:pt x="1435203" y="820252"/>
                  </a:lnTo>
                  <a:lnTo>
                    <a:pt x="1446288" y="828454"/>
                  </a:lnTo>
                  <a:lnTo>
                    <a:pt x="1457284" y="836657"/>
                  </a:lnTo>
                  <a:lnTo>
                    <a:pt x="1468164" y="844859"/>
                  </a:lnTo>
                  <a:lnTo>
                    <a:pt x="1478871" y="853062"/>
                  </a:lnTo>
                  <a:lnTo>
                    <a:pt x="1489458" y="861264"/>
                  </a:lnTo>
                  <a:lnTo>
                    <a:pt x="1499920" y="869467"/>
                  </a:lnTo>
                  <a:lnTo>
                    <a:pt x="1510143" y="877669"/>
                  </a:lnTo>
                  <a:lnTo>
                    <a:pt x="1520220" y="885872"/>
                  </a:lnTo>
                  <a:lnTo>
                    <a:pt x="1530150" y="894074"/>
                  </a:lnTo>
                  <a:lnTo>
                    <a:pt x="1539830" y="902277"/>
                  </a:lnTo>
                  <a:lnTo>
                    <a:pt x="1549316" y="910479"/>
                  </a:lnTo>
                  <a:lnTo>
                    <a:pt x="1558637" y="918682"/>
                  </a:lnTo>
                  <a:lnTo>
                    <a:pt x="1567717" y="926884"/>
                  </a:lnTo>
                  <a:lnTo>
                    <a:pt x="1576555" y="935087"/>
                  </a:lnTo>
                  <a:lnTo>
                    <a:pt x="1585215" y="943290"/>
                  </a:lnTo>
                  <a:lnTo>
                    <a:pt x="1593658" y="951492"/>
                  </a:lnTo>
                  <a:lnTo>
                    <a:pt x="1601813" y="959695"/>
                  </a:lnTo>
                  <a:lnTo>
                    <a:pt x="1609787" y="967897"/>
                  </a:lnTo>
                  <a:lnTo>
                    <a:pt x="1617576" y="976100"/>
                  </a:lnTo>
                  <a:lnTo>
                    <a:pt x="1625042" y="984302"/>
                  </a:lnTo>
                  <a:lnTo>
                    <a:pt x="1632329" y="992505"/>
                  </a:lnTo>
                  <a:lnTo>
                    <a:pt x="1639438" y="1000707"/>
                  </a:lnTo>
                  <a:lnTo>
                    <a:pt x="1646264" y="1008910"/>
                  </a:lnTo>
                  <a:lnTo>
                    <a:pt x="1652888" y="1017112"/>
                  </a:lnTo>
                  <a:lnTo>
                    <a:pt x="1659344" y="1025315"/>
                  </a:lnTo>
                  <a:lnTo>
                    <a:pt x="1665568" y="1033517"/>
                  </a:lnTo>
                  <a:lnTo>
                    <a:pt x="1671574" y="1041720"/>
                  </a:lnTo>
                  <a:lnTo>
                    <a:pt x="1677427" y="1049922"/>
                  </a:lnTo>
                  <a:lnTo>
                    <a:pt x="1683100" y="1058125"/>
                  </a:lnTo>
                  <a:lnTo>
                    <a:pt x="1688549" y="1066327"/>
                  </a:lnTo>
                  <a:lnTo>
                    <a:pt x="1693866" y="1074530"/>
                  </a:lnTo>
                  <a:lnTo>
                    <a:pt x="1699050" y="1082732"/>
                  </a:lnTo>
                  <a:lnTo>
                    <a:pt x="1704017" y="1090935"/>
                  </a:lnTo>
                  <a:lnTo>
                    <a:pt x="1708872" y="1099137"/>
                  </a:lnTo>
                  <a:lnTo>
                    <a:pt x="1713618" y="1107340"/>
                  </a:lnTo>
                  <a:lnTo>
                    <a:pt x="1718200" y="1115542"/>
                  </a:lnTo>
                  <a:lnTo>
                    <a:pt x="1722674" y="1123745"/>
                  </a:lnTo>
                  <a:lnTo>
                    <a:pt x="1727060" y="1131948"/>
                  </a:lnTo>
                  <a:lnTo>
                    <a:pt x="1731331" y="1140150"/>
                  </a:lnTo>
                  <a:lnTo>
                    <a:pt x="1735501" y="1148353"/>
                  </a:lnTo>
                  <a:lnTo>
                    <a:pt x="1739604" y="1156555"/>
                  </a:lnTo>
                  <a:lnTo>
                    <a:pt x="1743630" y="1164758"/>
                  </a:lnTo>
                  <a:lnTo>
                    <a:pt x="1747567" y="1172960"/>
                  </a:lnTo>
                  <a:lnTo>
                    <a:pt x="1751453" y="1181163"/>
                  </a:lnTo>
                  <a:lnTo>
                    <a:pt x="1755291" y="1189365"/>
                  </a:lnTo>
                  <a:lnTo>
                    <a:pt x="1759052" y="1197568"/>
                  </a:lnTo>
                  <a:lnTo>
                    <a:pt x="1762777" y="1205770"/>
                  </a:lnTo>
                  <a:lnTo>
                    <a:pt x="1766465" y="1213973"/>
                  </a:lnTo>
                  <a:lnTo>
                    <a:pt x="1770099" y="1222175"/>
                  </a:lnTo>
                  <a:lnTo>
                    <a:pt x="1773698" y="1230378"/>
                  </a:lnTo>
                  <a:lnTo>
                    <a:pt x="1777268" y="1238580"/>
                  </a:lnTo>
                  <a:lnTo>
                    <a:pt x="1780798" y="1246783"/>
                  </a:lnTo>
                  <a:lnTo>
                    <a:pt x="1784290" y="1254985"/>
                  </a:lnTo>
                  <a:lnTo>
                    <a:pt x="1787755" y="1263188"/>
                  </a:lnTo>
                  <a:lnTo>
                    <a:pt x="1791187" y="1271390"/>
                  </a:lnTo>
                  <a:lnTo>
                    <a:pt x="1794572" y="1279593"/>
                  </a:lnTo>
                  <a:lnTo>
                    <a:pt x="1797927" y="1287795"/>
                  </a:lnTo>
                  <a:lnTo>
                    <a:pt x="1801251" y="1295998"/>
                  </a:lnTo>
                  <a:lnTo>
                    <a:pt x="1804513" y="1304200"/>
                  </a:lnTo>
                  <a:lnTo>
                    <a:pt x="1807736" y="1312403"/>
                  </a:lnTo>
                  <a:lnTo>
                    <a:pt x="1810920" y="1320606"/>
                  </a:lnTo>
                  <a:lnTo>
                    <a:pt x="1814034" y="1328808"/>
                  </a:lnTo>
                  <a:lnTo>
                    <a:pt x="1817091" y="1337011"/>
                  </a:lnTo>
                  <a:lnTo>
                    <a:pt x="1820096" y="1345213"/>
                  </a:lnTo>
                  <a:lnTo>
                    <a:pt x="1823025" y="1353416"/>
                  </a:lnTo>
                  <a:lnTo>
                    <a:pt x="1825868" y="1361618"/>
                  </a:lnTo>
                  <a:lnTo>
                    <a:pt x="1828648" y="1369821"/>
                  </a:lnTo>
                  <a:lnTo>
                    <a:pt x="1831345" y="1378023"/>
                  </a:lnTo>
                  <a:lnTo>
                    <a:pt x="1833925" y="1386226"/>
                  </a:lnTo>
                  <a:lnTo>
                    <a:pt x="1836426" y="1394428"/>
                  </a:lnTo>
                  <a:lnTo>
                    <a:pt x="1838846" y="1402631"/>
                  </a:lnTo>
                  <a:lnTo>
                    <a:pt x="1841109" y="1410833"/>
                  </a:lnTo>
                  <a:lnTo>
                    <a:pt x="1843280" y="1419036"/>
                  </a:lnTo>
                  <a:lnTo>
                    <a:pt x="1845355" y="1427238"/>
                  </a:lnTo>
                  <a:lnTo>
                    <a:pt x="1847271" y="1435441"/>
                  </a:lnTo>
                  <a:lnTo>
                    <a:pt x="1849062" y="1443643"/>
                  </a:lnTo>
                  <a:lnTo>
                    <a:pt x="1850745" y="1451846"/>
                  </a:lnTo>
                  <a:lnTo>
                    <a:pt x="1852273" y="1460048"/>
                  </a:lnTo>
                  <a:lnTo>
                    <a:pt x="1853642" y="1468251"/>
                  </a:lnTo>
                  <a:lnTo>
                    <a:pt x="1854893" y="1476453"/>
                  </a:lnTo>
                  <a:lnTo>
                    <a:pt x="1856001" y="1484656"/>
                  </a:lnTo>
                  <a:lnTo>
                    <a:pt x="1856913" y="1492858"/>
                  </a:lnTo>
                  <a:lnTo>
                    <a:pt x="1857700" y="1501061"/>
                  </a:lnTo>
                  <a:lnTo>
                    <a:pt x="1858361" y="1509264"/>
                  </a:lnTo>
                  <a:lnTo>
                    <a:pt x="1858792" y="1517466"/>
                  </a:lnTo>
                  <a:lnTo>
                    <a:pt x="1859093" y="1525669"/>
                  </a:lnTo>
                  <a:lnTo>
                    <a:pt x="1859263" y="1533871"/>
                  </a:lnTo>
                  <a:lnTo>
                    <a:pt x="1859222" y="1542074"/>
                  </a:lnTo>
                  <a:lnTo>
                    <a:pt x="1859022" y="1550276"/>
                  </a:lnTo>
                  <a:lnTo>
                    <a:pt x="1858690" y="1558479"/>
                  </a:lnTo>
                  <a:lnTo>
                    <a:pt x="1858169" y="1566681"/>
                  </a:lnTo>
                  <a:lnTo>
                    <a:pt x="1857461" y="1574884"/>
                  </a:lnTo>
                  <a:lnTo>
                    <a:pt x="1856619" y="1583086"/>
                  </a:lnTo>
                  <a:lnTo>
                    <a:pt x="1855615" y="1591289"/>
                  </a:lnTo>
                  <a:lnTo>
                    <a:pt x="1854395" y="1599491"/>
                  </a:lnTo>
                  <a:lnTo>
                    <a:pt x="1853041" y="1607694"/>
                  </a:lnTo>
                  <a:lnTo>
                    <a:pt x="1851551" y="1615896"/>
                  </a:lnTo>
                  <a:lnTo>
                    <a:pt x="1849819" y="1624099"/>
                  </a:lnTo>
                  <a:lnTo>
                    <a:pt x="1847950" y="1632301"/>
                  </a:lnTo>
                  <a:lnTo>
                    <a:pt x="1845946" y="1640504"/>
                  </a:lnTo>
                  <a:lnTo>
                    <a:pt x="1843722" y="1648706"/>
                  </a:lnTo>
                  <a:lnTo>
                    <a:pt x="1841335" y="1656909"/>
                  </a:lnTo>
                  <a:lnTo>
                    <a:pt x="1838810" y="1665111"/>
                  </a:lnTo>
                  <a:lnTo>
                    <a:pt x="1836091" y="1673314"/>
                  </a:lnTo>
                  <a:lnTo>
                    <a:pt x="1833176" y="1681516"/>
                  </a:lnTo>
                  <a:lnTo>
                    <a:pt x="1830120" y="1689719"/>
                  </a:lnTo>
                  <a:lnTo>
                    <a:pt x="1826893" y="1697922"/>
                  </a:lnTo>
                  <a:lnTo>
                    <a:pt x="1823435" y="1706124"/>
                  </a:lnTo>
                  <a:lnTo>
                    <a:pt x="1819832" y="1714327"/>
                  </a:lnTo>
                  <a:lnTo>
                    <a:pt x="1816081" y="1722529"/>
                  </a:lnTo>
                  <a:lnTo>
                    <a:pt x="1812061" y="1730732"/>
                  </a:lnTo>
                  <a:lnTo>
                    <a:pt x="1807888" y="1738934"/>
                  </a:lnTo>
                  <a:lnTo>
                    <a:pt x="1803562" y="1747137"/>
                  </a:lnTo>
                  <a:lnTo>
                    <a:pt x="1798984" y="1755339"/>
                  </a:lnTo>
                  <a:lnTo>
                    <a:pt x="1794215" y="1763542"/>
                  </a:lnTo>
                  <a:lnTo>
                    <a:pt x="1789285" y="1771744"/>
                  </a:lnTo>
                  <a:lnTo>
                    <a:pt x="1784125" y="1779947"/>
                  </a:lnTo>
                  <a:lnTo>
                    <a:pt x="1778731" y="1788149"/>
                  </a:lnTo>
                  <a:lnTo>
                    <a:pt x="1773168" y="1796352"/>
                  </a:lnTo>
                  <a:lnTo>
                    <a:pt x="1767400" y="1804554"/>
                  </a:lnTo>
                  <a:lnTo>
                    <a:pt x="1761354" y="1812757"/>
                  </a:lnTo>
                  <a:lnTo>
                    <a:pt x="1755133" y="1820959"/>
                  </a:lnTo>
                  <a:lnTo>
                    <a:pt x="1748735" y="1829162"/>
                  </a:lnTo>
                  <a:lnTo>
                    <a:pt x="1742016" y="1837364"/>
                  </a:lnTo>
                  <a:lnTo>
                    <a:pt x="1735117" y="1845567"/>
                  </a:lnTo>
                  <a:lnTo>
                    <a:pt x="1728038" y="1853769"/>
                  </a:lnTo>
                  <a:lnTo>
                    <a:pt x="1720670" y="1861972"/>
                  </a:lnTo>
                  <a:lnTo>
                    <a:pt x="1713086" y="1870174"/>
                  </a:lnTo>
                  <a:lnTo>
                    <a:pt x="1705323" y="1878377"/>
                  </a:lnTo>
                  <a:lnTo>
                    <a:pt x="1697309" y="1886580"/>
                  </a:lnTo>
                  <a:lnTo>
                    <a:pt x="1689048" y="1894782"/>
                  </a:lnTo>
                  <a:lnTo>
                    <a:pt x="1680613" y="1902985"/>
                  </a:lnTo>
                  <a:lnTo>
                    <a:pt x="1671971" y="1911187"/>
                  </a:lnTo>
                  <a:lnTo>
                    <a:pt x="1663060" y="1919390"/>
                  </a:lnTo>
                  <a:lnTo>
                    <a:pt x="1653987" y="1927592"/>
                  </a:lnTo>
                  <a:lnTo>
                    <a:pt x="1644752" y="1935795"/>
                  </a:lnTo>
                  <a:lnTo>
                    <a:pt x="1635240" y="1943997"/>
                  </a:lnTo>
                  <a:lnTo>
                    <a:pt x="1625584" y="1952200"/>
                  </a:lnTo>
                  <a:lnTo>
                    <a:pt x="1615784" y="1960402"/>
                  </a:lnTo>
                  <a:lnTo>
                    <a:pt x="1605768" y="1968605"/>
                  </a:lnTo>
                  <a:lnTo>
                    <a:pt x="1595604" y="1976807"/>
                  </a:lnTo>
                  <a:lnTo>
                    <a:pt x="1585322" y="1985010"/>
                  </a:lnTo>
                  <a:lnTo>
                    <a:pt x="1574885" y="1993212"/>
                  </a:lnTo>
                  <a:lnTo>
                    <a:pt x="1564312" y="2001415"/>
                  </a:lnTo>
                  <a:lnTo>
                    <a:pt x="1553651" y="2009617"/>
                  </a:lnTo>
                  <a:lnTo>
                    <a:pt x="1542892" y="2017820"/>
                  </a:lnTo>
                  <a:lnTo>
                    <a:pt x="1532025" y="2026022"/>
                  </a:lnTo>
                  <a:lnTo>
                    <a:pt x="1521105" y="2034225"/>
                  </a:lnTo>
                  <a:lnTo>
                    <a:pt x="1510134" y="2042427"/>
                  </a:lnTo>
                  <a:lnTo>
                    <a:pt x="1499103" y="2050630"/>
                  </a:lnTo>
                  <a:lnTo>
                    <a:pt x="1488055" y="2058832"/>
                  </a:lnTo>
                  <a:lnTo>
                    <a:pt x="1476994" y="2067035"/>
                  </a:lnTo>
                  <a:lnTo>
                    <a:pt x="1465935" y="2075238"/>
                  </a:lnTo>
                  <a:lnTo>
                    <a:pt x="1454897" y="2083440"/>
                  </a:lnTo>
                  <a:lnTo>
                    <a:pt x="1443885" y="2091643"/>
                  </a:lnTo>
                  <a:lnTo>
                    <a:pt x="1432922" y="2099845"/>
                  </a:lnTo>
                  <a:lnTo>
                    <a:pt x="1422031" y="2108048"/>
                  </a:lnTo>
                  <a:lnTo>
                    <a:pt x="1411203" y="2116250"/>
                  </a:lnTo>
                  <a:lnTo>
                    <a:pt x="1400456" y="2124453"/>
                  </a:lnTo>
                  <a:lnTo>
                    <a:pt x="1389843" y="2132655"/>
                  </a:lnTo>
                  <a:lnTo>
                    <a:pt x="1379325" y="2140858"/>
                  </a:lnTo>
                  <a:lnTo>
                    <a:pt x="1368906" y="2149060"/>
                  </a:lnTo>
                  <a:lnTo>
                    <a:pt x="1358687" y="2157263"/>
                  </a:lnTo>
                  <a:lnTo>
                    <a:pt x="1348592" y="2165465"/>
                  </a:lnTo>
                  <a:lnTo>
                    <a:pt x="1338623" y="2173668"/>
                  </a:lnTo>
                  <a:lnTo>
                    <a:pt x="1328869" y="2181870"/>
                  </a:lnTo>
                  <a:lnTo>
                    <a:pt x="1319288" y="2190073"/>
                  </a:lnTo>
                  <a:lnTo>
                    <a:pt x="1309855" y="2198275"/>
                  </a:lnTo>
                  <a:lnTo>
                    <a:pt x="1300634" y="2206478"/>
                  </a:lnTo>
                  <a:lnTo>
                    <a:pt x="1291636" y="2214680"/>
                  </a:lnTo>
                  <a:lnTo>
                    <a:pt x="1282800" y="2222883"/>
                  </a:lnTo>
                  <a:lnTo>
                    <a:pt x="1274159" y="2231085"/>
                  </a:lnTo>
                  <a:lnTo>
                    <a:pt x="1265786" y="2239288"/>
                  </a:lnTo>
                  <a:lnTo>
                    <a:pt x="1257582" y="2247490"/>
                  </a:lnTo>
                  <a:lnTo>
                    <a:pt x="1249546" y="2255693"/>
                  </a:lnTo>
                  <a:lnTo>
                    <a:pt x="1241815" y="2263896"/>
                  </a:lnTo>
                  <a:lnTo>
                    <a:pt x="1234252" y="2272098"/>
                  </a:lnTo>
                  <a:lnTo>
                    <a:pt x="1226857" y="2280301"/>
                  </a:lnTo>
                  <a:lnTo>
                    <a:pt x="1219728" y="2288503"/>
                  </a:lnTo>
                  <a:lnTo>
                    <a:pt x="1212793" y="2296706"/>
                  </a:lnTo>
                  <a:lnTo>
                    <a:pt x="1206020" y="2304908"/>
                  </a:lnTo>
                  <a:lnTo>
                    <a:pt x="1199467" y="2313111"/>
                  </a:lnTo>
                  <a:lnTo>
                    <a:pt x="1193127" y="2321313"/>
                  </a:lnTo>
                  <a:lnTo>
                    <a:pt x="1186936" y="2329516"/>
                  </a:lnTo>
                  <a:lnTo>
                    <a:pt x="1180920" y="2337718"/>
                  </a:lnTo>
                  <a:lnTo>
                    <a:pt x="1175127" y="2345921"/>
                  </a:lnTo>
                  <a:lnTo>
                    <a:pt x="1169467" y="2354123"/>
                  </a:lnTo>
                  <a:lnTo>
                    <a:pt x="1163939" y="2362326"/>
                  </a:lnTo>
                  <a:lnTo>
                    <a:pt x="1158634" y="2370528"/>
                  </a:lnTo>
                  <a:lnTo>
                    <a:pt x="1153445" y="2378731"/>
                  </a:lnTo>
                  <a:lnTo>
                    <a:pt x="1148370" y="2386933"/>
                  </a:lnTo>
                  <a:lnTo>
                    <a:pt x="1143468" y="2395136"/>
                  </a:lnTo>
                  <a:lnTo>
                    <a:pt x="1138687" y="2403338"/>
                  </a:lnTo>
                  <a:lnTo>
                    <a:pt x="1134004" y="2411541"/>
                  </a:lnTo>
                  <a:lnTo>
                    <a:pt x="1129450" y="2419743"/>
                  </a:lnTo>
                  <a:lnTo>
                    <a:pt x="1125017" y="2427946"/>
                  </a:lnTo>
                  <a:lnTo>
                    <a:pt x="1120667" y="2436148"/>
                  </a:lnTo>
                  <a:lnTo>
                    <a:pt x="1116412" y="2444351"/>
                  </a:lnTo>
                  <a:lnTo>
                    <a:pt x="1112274" y="2452554"/>
                  </a:lnTo>
                  <a:lnTo>
                    <a:pt x="1108207" y="2460756"/>
                  </a:lnTo>
                  <a:lnTo>
                    <a:pt x="1104208" y="2468959"/>
                  </a:lnTo>
                  <a:lnTo>
                    <a:pt x="1100325" y="2477161"/>
                  </a:lnTo>
                  <a:lnTo>
                    <a:pt x="1096503" y="2485364"/>
                  </a:lnTo>
                  <a:lnTo>
                    <a:pt x="1092741" y="2493566"/>
                  </a:lnTo>
                  <a:lnTo>
                    <a:pt x="1089072" y="2501769"/>
                  </a:lnTo>
                  <a:lnTo>
                    <a:pt x="1085472" y="2509971"/>
                  </a:lnTo>
                  <a:lnTo>
                    <a:pt x="1081927" y="2518174"/>
                  </a:lnTo>
                  <a:lnTo>
                    <a:pt x="1078460" y="2526376"/>
                  </a:lnTo>
                  <a:lnTo>
                    <a:pt x="1075071" y="2534579"/>
                  </a:lnTo>
                  <a:lnTo>
                    <a:pt x="1071738" y="2542781"/>
                  </a:lnTo>
                  <a:lnTo>
                    <a:pt x="1068473" y="2550984"/>
                  </a:lnTo>
                  <a:lnTo>
                    <a:pt x="1065301" y="2559186"/>
                  </a:lnTo>
                  <a:lnTo>
                    <a:pt x="1062189" y="2567389"/>
                  </a:lnTo>
                  <a:lnTo>
                    <a:pt x="1059137" y="2575591"/>
                  </a:lnTo>
                  <a:lnTo>
                    <a:pt x="1056198" y="2583794"/>
                  </a:lnTo>
                  <a:lnTo>
                    <a:pt x="1053327" y="2591996"/>
                  </a:lnTo>
                  <a:lnTo>
                    <a:pt x="1050523" y="2600199"/>
                  </a:lnTo>
                  <a:lnTo>
                    <a:pt x="1047831" y="2608401"/>
                  </a:lnTo>
                  <a:lnTo>
                    <a:pt x="1045230" y="2616604"/>
                  </a:lnTo>
                  <a:lnTo>
                    <a:pt x="1042706" y="2624806"/>
                  </a:lnTo>
                  <a:lnTo>
                    <a:pt x="1040292" y="2633009"/>
                  </a:lnTo>
                  <a:lnTo>
                    <a:pt x="1037997" y="2641212"/>
                  </a:lnTo>
                  <a:lnTo>
                    <a:pt x="1035790" y="2649414"/>
                  </a:lnTo>
                  <a:lnTo>
                    <a:pt x="1033688" y="2657617"/>
                  </a:lnTo>
                  <a:lnTo>
                    <a:pt x="1031737" y="2665819"/>
                  </a:lnTo>
                  <a:lnTo>
                    <a:pt x="1029884" y="2674022"/>
                  </a:lnTo>
                  <a:lnTo>
                    <a:pt x="1028130" y="2682224"/>
                  </a:lnTo>
                  <a:lnTo>
                    <a:pt x="1026560" y="2690427"/>
                  </a:lnTo>
                  <a:lnTo>
                    <a:pt x="1025098" y="2698629"/>
                  </a:lnTo>
                  <a:lnTo>
                    <a:pt x="1023745" y="2706832"/>
                  </a:lnTo>
                  <a:lnTo>
                    <a:pt x="1022568" y="2715034"/>
                  </a:lnTo>
                  <a:lnTo>
                    <a:pt x="1021529" y="2723237"/>
                  </a:lnTo>
                  <a:lnTo>
                    <a:pt x="1020605" y="2731439"/>
                  </a:lnTo>
                  <a:lnTo>
                    <a:pt x="1019845" y="2739642"/>
                  </a:lnTo>
                  <a:lnTo>
                    <a:pt x="1019253" y="2747844"/>
                  </a:lnTo>
                  <a:lnTo>
                    <a:pt x="1018782" y="2756047"/>
                  </a:lnTo>
                  <a:lnTo>
                    <a:pt x="1018455" y="2764249"/>
                  </a:lnTo>
                  <a:lnTo>
                    <a:pt x="1018325" y="2772452"/>
                  </a:lnTo>
                  <a:lnTo>
                    <a:pt x="1018317" y="2780654"/>
                  </a:lnTo>
                  <a:lnTo>
                    <a:pt x="1018433" y="2788857"/>
                  </a:lnTo>
                  <a:lnTo>
                    <a:pt x="1018767" y="2797059"/>
                  </a:lnTo>
                  <a:lnTo>
                    <a:pt x="1019224" y="2805262"/>
                  </a:lnTo>
                  <a:lnTo>
                    <a:pt x="1019802" y="2813464"/>
                  </a:lnTo>
                  <a:lnTo>
                    <a:pt x="1020571" y="2821667"/>
                  </a:lnTo>
                  <a:lnTo>
                    <a:pt x="1021482" y="2829870"/>
                  </a:lnTo>
                  <a:lnTo>
                    <a:pt x="1022508" y="2838072"/>
                  </a:lnTo>
                  <a:lnTo>
                    <a:pt x="1023694" y="2846275"/>
                  </a:lnTo>
                  <a:lnTo>
                    <a:pt x="1025036" y="2854477"/>
                  </a:lnTo>
                  <a:lnTo>
                    <a:pt x="1026486" y="2862680"/>
                  </a:lnTo>
                  <a:lnTo>
                    <a:pt x="1028062" y="2870882"/>
                  </a:lnTo>
                  <a:lnTo>
                    <a:pt x="1029801" y="2879085"/>
                  </a:lnTo>
                  <a:lnTo>
                    <a:pt x="1031637" y="2887287"/>
                  </a:lnTo>
                  <a:lnTo>
                    <a:pt x="1033569" y="2895490"/>
                  </a:lnTo>
                  <a:lnTo>
                    <a:pt x="1035662" y="2903692"/>
                  </a:lnTo>
                  <a:lnTo>
                    <a:pt x="1037838" y="2911895"/>
                  </a:lnTo>
                  <a:lnTo>
                    <a:pt x="1040096" y="2920097"/>
                  </a:lnTo>
                  <a:lnTo>
                    <a:pt x="1042475" y="2928300"/>
                  </a:lnTo>
                  <a:lnTo>
                    <a:pt x="1044937" y="2936502"/>
                  </a:lnTo>
                  <a:lnTo>
                    <a:pt x="1047464" y="2944705"/>
                  </a:lnTo>
                  <a:lnTo>
                    <a:pt x="1050076" y="2952907"/>
                  </a:lnTo>
                  <a:lnTo>
                    <a:pt x="1052761" y="2961110"/>
                  </a:lnTo>
                  <a:lnTo>
                    <a:pt x="1055494" y="2969312"/>
                  </a:lnTo>
                  <a:lnTo>
                    <a:pt x="1058280" y="2977515"/>
                  </a:lnTo>
                  <a:lnTo>
                    <a:pt x="1061122" y="2985717"/>
                  </a:lnTo>
                  <a:lnTo>
                    <a:pt x="1063993" y="2993920"/>
                  </a:lnTo>
                  <a:lnTo>
                    <a:pt x="1066890" y="3002122"/>
                  </a:lnTo>
                  <a:lnTo>
                    <a:pt x="1069818" y="3010325"/>
                  </a:lnTo>
                  <a:lnTo>
                    <a:pt x="1072755" y="3018528"/>
                  </a:lnTo>
                  <a:lnTo>
                    <a:pt x="1075699" y="3026730"/>
                  </a:lnTo>
                  <a:lnTo>
                    <a:pt x="1078641" y="3034933"/>
                  </a:lnTo>
                  <a:lnTo>
                    <a:pt x="1081572" y="3043135"/>
                  </a:lnTo>
                  <a:lnTo>
                    <a:pt x="1084489" y="3051338"/>
                  </a:lnTo>
                  <a:lnTo>
                    <a:pt x="1087380" y="3059540"/>
                  </a:lnTo>
                  <a:lnTo>
                    <a:pt x="1090231" y="3067743"/>
                  </a:lnTo>
                  <a:lnTo>
                    <a:pt x="1093050" y="3075945"/>
                  </a:lnTo>
                  <a:lnTo>
                    <a:pt x="1095825" y="3084148"/>
                  </a:lnTo>
                  <a:lnTo>
                    <a:pt x="1098527" y="3092350"/>
                  </a:lnTo>
                  <a:lnTo>
                    <a:pt x="1101177" y="3100553"/>
                  </a:lnTo>
                  <a:lnTo>
                    <a:pt x="1103774" y="3108755"/>
                  </a:lnTo>
                  <a:lnTo>
                    <a:pt x="1106260" y="3116958"/>
                  </a:lnTo>
                  <a:lnTo>
                    <a:pt x="1108676" y="3125160"/>
                  </a:lnTo>
                  <a:lnTo>
                    <a:pt x="1111021" y="3133363"/>
                  </a:lnTo>
                  <a:lnTo>
                    <a:pt x="1113244" y="3141565"/>
                  </a:lnTo>
                  <a:lnTo>
                    <a:pt x="1115365" y="3149768"/>
                  </a:lnTo>
                  <a:lnTo>
                    <a:pt x="1117400" y="3157970"/>
                  </a:lnTo>
                  <a:lnTo>
                    <a:pt x="1119309" y="3166173"/>
                  </a:lnTo>
                  <a:lnTo>
                    <a:pt x="1121082" y="3174375"/>
                  </a:lnTo>
                  <a:lnTo>
                    <a:pt x="1122755" y="3182578"/>
                  </a:lnTo>
                  <a:lnTo>
                    <a:pt x="1124307" y="3190780"/>
                  </a:lnTo>
                  <a:lnTo>
                    <a:pt x="1125686" y="3198983"/>
                  </a:lnTo>
                  <a:lnTo>
                    <a:pt x="1126954" y="3207186"/>
                  </a:lnTo>
                  <a:lnTo>
                    <a:pt x="1128110" y="3215388"/>
                  </a:lnTo>
                  <a:lnTo>
                    <a:pt x="1129060" y="3223591"/>
                  </a:lnTo>
                  <a:lnTo>
                    <a:pt x="1129889" y="3231793"/>
                  </a:lnTo>
                  <a:lnTo>
                    <a:pt x="1130599" y="3239996"/>
                  </a:lnTo>
                  <a:lnTo>
                    <a:pt x="1131116" y="3248198"/>
                  </a:lnTo>
                  <a:lnTo>
                    <a:pt x="1131482" y="3256401"/>
                  </a:lnTo>
                  <a:lnTo>
                    <a:pt x="1131725" y="3264603"/>
                  </a:lnTo>
                  <a:lnTo>
                    <a:pt x="1131794" y="3272806"/>
                  </a:lnTo>
                  <a:lnTo>
                    <a:pt x="1131685" y="3281008"/>
                  </a:lnTo>
                  <a:lnTo>
                    <a:pt x="1131449" y="3289211"/>
                  </a:lnTo>
                  <a:lnTo>
                    <a:pt x="1131065" y="3297413"/>
                  </a:lnTo>
                  <a:lnTo>
                    <a:pt x="1130478" y="3305616"/>
                  </a:lnTo>
                  <a:lnTo>
                    <a:pt x="1129766" y="3313818"/>
                  </a:lnTo>
                  <a:lnTo>
                    <a:pt x="1128930" y="3322021"/>
                  </a:lnTo>
                  <a:lnTo>
                    <a:pt x="1127875" y="3330223"/>
                  </a:lnTo>
                  <a:lnTo>
                    <a:pt x="1126698" y="3338426"/>
                  </a:lnTo>
                  <a:lnTo>
                    <a:pt x="1125402" y="3346628"/>
                  </a:lnTo>
                  <a:lnTo>
                    <a:pt x="1123919" y="3354831"/>
                  </a:lnTo>
                  <a:lnTo>
                    <a:pt x="1122299" y="3363033"/>
                  </a:lnTo>
                  <a:lnTo>
                    <a:pt x="1120566" y="3371236"/>
                  </a:lnTo>
                  <a:lnTo>
                    <a:pt x="1118682" y="3379438"/>
                  </a:lnTo>
                  <a:lnTo>
                    <a:pt x="1116649" y="3387641"/>
                  </a:lnTo>
                  <a:lnTo>
                    <a:pt x="1114514" y="3395844"/>
                  </a:lnTo>
                  <a:lnTo>
                    <a:pt x="1112261" y="3404046"/>
                  </a:lnTo>
                  <a:lnTo>
                    <a:pt x="1109854" y="3412249"/>
                  </a:lnTo>
                  <a:lnTo>
                    <a:pt x="1107358" y="3420451"/>
                  </a:lnTo>
                  <a:lnTo>
                    <a:pt x="1104774" y="3428654"/>
                  </a:lnTo>
                  <a:lnTo>
                    <a:pt x="1102041" y="3436856"/>
                  </a:lnTo>
                  <a:lnTo>
                    <a:pt x="1099232" y="3445059"/>
                  </a:lnTo>
                  <a:lnTo>
                    <a:pt x="1096348" y="3453261"/>
                  </a:lnTo>
                  <a:lnTo>
                    <a:pt x="1093355" y="3461464"/>
                  </a:lnTo>
                  <a:lnTo>
                    <a:pt x="1090285" y="3469666"/>
                  </a:lnTo>
                  <a:lnTo>
                    <a:pt x="1087156" y="3477869"/>
                  </a:lnTo>
                  <a:lnTo>
                    <a:pt x="1083951" y="3486071"/>
                  </a:lnTo>
                  <a:lnTo>
                    <a:pt x="1080678" y="3494274"/>
                  </a:lnTo>
                  <a:lnTo>
                    <a:pt x="1077361" y="3502476"/>
                  </a:lnTo>
                  <a:lnTo>
                    <a:pt x="1073996" y="3510679"/>
                  </a:lnTo>
                  <a:lnTo>
                    <a:pt x="1070576" y="3518881"/>
                  </a:lnTo>
                  <a:lnTo>
                    <a:pt x="1067129" y="3527084"/>
                  </a:lnTo>
                  <a:lnTo>
                    <a:pt x="1063656" y="3535286"/>
                  </a:lnTo>
                  <a:lnTo>
                    <a:pt x="1060149" y="3543489"/>
                  </a:lnTo>
                  <a:lnTo>
                    <a:pt x="1056630" y="3551691"/>
                  </a:lnTo>
                  <a:lnTo>
                    <a:pt x="1053100" y="3559894"/>
                  </a:lnTo>
                  <a:lnTo>
                    <a:pt x="1049562" y="3568096"/>
                  </a:lnTo>
                  <a:lnTo>
                    <a:pt x="1046026" y="3576299"/>
                  </a:lnTo>
                  <a:lnTo>
                    <a:pt x="1042494" y="3584502"/>
                  </a:lnTo>
                  <a:lnTo>
                    <a:pt x="1038973" y="3592704"/>
                  </a:lnTo>
                  <a:lnTo>
                    <a:pt x="1035472" y="3600907"/>
                  </a:lnTo>
                  <a:lnTo>
                    <a:pt x="1031989" y="3609109"/>
                  </a:lnTo>
                  <a:lnTo>
                    <a:pt x="1028530" y="3617312"/>
                  </a:lnTo>
                  <a:lnTo>
                    <a:pt x="1025111" y="3625514"/>
                  </a:lnTo>
                  <a:lnTo>
                    <a:pt x="1021723" y="3633717"/>
                  </a:lnTo>
                  <a:lnTo>
                    <a:pt x="1018365" y="3641919"/>
                  </a:lnTo>
                  <a:lnTo>
                    <a:pt x="1015071" y="3650122"/>
                  </a:lnTo>
                  <a:lnTo>
                    <a:pt x="1011817" y="3658324"/>
                  </a:lnTo>
                  <a:lnTo>
                    <a:pt x="1008604" y="3666527"/>
                  </a:lnTo>
                  <a:lnTo>
                    <a:pt x="1005461" y="3674729"/>
                  </a:lnTo>
                  <a:lnTo>
                    <a:pt x="1002376" y="3682932"/>
                  </a:lnTo>
                  <a:lnTo>
                    <a:pt x="999340" y="3691134"/>
                  </a:lnTo>
                  <a:lnTo>
                    <a:pt x="996373" y="3699337"/>
                  </a:lnTo>
                  <a:lnTo>
                    <a:pt x="993483" y="3707539"/>
                  </a:lnTo>
                  <a:lnTo>
                    <a:pt x="990648" y="3715742"/>
                  </a:lnTo>
                  <a:lnTo>
                    <a:pt x="987879" y="3723944"/>
                  </a:lnTo>
                  <a:lnTo>
                    <a:pt x="985204" y="3732147"/>
                  </a:lnTo>
                  <a:lnTo>
                    <a:pt x="982588" y="3740349"/>
                  </a:lnTo>
                  <a:lnTo>
                    <a:pt x="980031" y="3748552"/>
                  </a:lnTo>
                  <a:lnTo>
                    <a:pt x="977583" y="3756754"/>
                  </a:lnTo>
                  <a:lnTo>
                    <a:pt x="975197" y="3764957"/>
                  </a:lnTo>
                  <a:lnTo>
                    <a:pt x="972873" y="3773160"/>
                  </a:lnTo>
                  <a:lnTo>
                    <a:pt x="970646" y="3781362"/>
                  </a:lnTo>
                  <a:lnTo>
                    <a:pt x="968495" y="3789565"/>
                  </a:lnTo>
                  <a:lnTo>
                    <a:pt x="966406" y="3797767"/>
                  </a:lnTo>
                  <a:lnTo>
                    <a:pt x="964402" y="3805970"/>
                  </a:lnTo>
                  <a:lnTo>
                    <a:pt x="962485" y="3814172"/>
                  </a:lnTo>
                  <a:lnTo>
                    <a:pt x="960628" y="3822375"/>
                  </a:lnTo>
                  <a:lnTo>
                    <a:pt x="958843" y="3830577"/>
                  </a:lnTo>
                  <a:lnTo>
                    <a:pt x="957153" y="3838780"/>
                  </a:lnTo>
                  <a:lnTo>
                    <a:pt x="955522" y="3846982"/>
                  </a:lnTo>
                  <a:lnTo>
                    <a:pt x="953949" y="3855185"/>
                  </a:lnTo>
                  <a:lnTo>
                    <a:pt x="952476" y="3863387"/>
                  </a:lnTo>
                  <a:lnTo>
                    <a:pt x="951060" y="3871590"/>
                  </a:lnTo>
                  <a:lnTo>
                    <a:pt x="949697" y="3879792"/>
                  </a:lnTo>
                  <a:lnTo>
                    <a:pt x="948418" y="3887995"/>
                  </a:lnTo>
                  <a:lnTo>
                    <a:pt x="947201" y="3896197"/>
                  </a:lnTo>
                  <a:lnTo>
                    <a:pt x="946035" y="3904400"/>
                  </a:lnTo>
                  <a:lnTo>
                    <a:pt x="944935" y="3912602"/>
                  </a:lnTo>
                  <a:lnTo>
                    <a:pt x="943902" y="3920805"/>
                  </a:lnTo>
                  <a:lnTo>
                    <a:pt x="942915" y="3929007"/>
                  </a:lnTo>
                  <a:lnTo>
                    <a:pt x="941979" y="3937210"/>
                  </a:lnTo>
                  <a:lnTo>
                    <a:pt x="941112" y="3945412"/>
                  </a:lnTo>
                  <a:lnTo>
                    <a:pt x="940285" y="3953615"/>
                  </a:lnTo>
                  <a:lnTo>
                    <a:pt x="939498" y="3961818"/>
                  </a:lnTo>
                  <a:lnTo>
                    <a:pt x="938778" y="3970020"/>
                  </a:lnTo>
                  <a:lnTo>
                    <a:pt x="938094" y="3978223"/>
                  </a:lnTo>
                  <a:lnTo>
                    <a:pt x="937444" y="3986425"/>
                  </a:lnTo>
                  <a:lnTo>
                    <a:pt x="936847" y="3994628"/>
                  </a:lnTo>
                  <a:lnTo>
                    <a:pt x="936287" y="4002830"/>
                  </a:lnTo>
                  <a:lnTo>
                    <a:pt x="935758" y="4011033"/>
                  </a:lnTo>
                  <a:lnTo>
                    <a:pt x="935267" y="4019235"/>
                  </a:lnTo>
                  <a:lnTo>
                    <a:pt x="934815" y="4027438"/>
                  </a:lnTo>
                  <a:lnTo>
                    <a:pt x="934388" y="4035640"/>
                  </a:lnTo>
                  <a:lnTo>
                    <a:pt x="933989" y="4043843"/>
                  </a:lnTo>
                  <a:lnTo>
                    <a:pt x="933628" y="4052045"/>
                  </a:lnTo>
                  <a:lnTo>
                    <a:pt x="933287" y="4060248"/>
                  </a:lnTo>
                  <a:lnTo>
                    <a:pt x="932967" y="4068450"/>
                  </a:lnTo>
                  <a:lnTo>
                    <a:pt x="932681" y="4076653"/>
                  </a:lnTo>
                  <a:lnTo>
                    <a:pt x="932413" y="4084855"/>
                  </a:lnTo>
                  <a:lnTo>
                    <a:pt x="932162" y="4093058"/>
                  </a:lnTo>
                  <a:lnTo>
                    <a:pt x="931935" y="4101260"/>
                  </a:lnTo>
                  <a:lnTo>
                    <a:pt x="931726" y="4109463"/>
                  </a:lnTo>
                  <a:lnTo>
                    <a:pt x="931531" y="4117665"/>
                  </a:lnTo>
                  <a:lnTo>
                    <a:pt x="931354" y="4125868"/>
                  </a:lnTo>
                  <a:lnTo>
                    <a:pt x="931193" y="4134070"/>
                  </a:lnTo>
                  <a:lnTo>
                    <a:pt x="931043" y="4142273"/>
                  </a:lnTo>
                  <a:lnTo>
                    <a:pt x="930905" y="4150476"/>
                  </a:lnTo>
                  <a:lnTo>
                    <a:pt x="930783" y="4158678"/>
                  </a:lnTo>
                  <a:lnTo>
                    <a:pt x="930669" y="4166881"/>
                  </a:lnTo>
                  <a:lnTo>
                    <a:pt x="930564" y="4175083"/>
                  </a:lnTo>
                  <a:lnTo>
                    <a:pt x="930472" y="4183286"/>
                  </a:lnTo>
                  <a:lnTo>
                    <a:pt x="930387" y="4191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5044671" y="1319842"/>
              <a:ext cx="1861456" cy="4886664"/>
            </a:xfrm>
            <a:custGeom>
              <a:avLst/>
              <a:gdLst/>
              <a:ahLst/>
              <a:cxnLst/>
              <a:rect l="0" t="0" r="0" b="0"/>
              <a:pathLst>
                <a:path w="1861456" h="4886664">
                  <a:moveTo>
                    <a:pt x="930623" y="4886664"/>
                  </a:moveTo>
                  <a:lnTo>
                    <a:pt x="930603" y="4877101"/>
                  </a:lnTo>
                  <a:lnTo>
                    <a:pt x="930579" y="4867538"/>
                  </a:lnTo>
                  <a:lnTo>
                    <a:pt x="930551" y="4857975"/>
                  </a:lnTo>
                  <a:lnTo>
                    <a:pt x="930518" y="4848412"/>
                  </a:lnTo>
                  <a:lnTo>
                    <a:pt x="930480" y="4838849"/>
                  </a:lnTo>
                  <a:lnTo>
                    <a:pt x="930438" y="4829286"/>
                  </a:lnTo>
                  <a:lnTo>
                    <a:pt x="930389" y="4819723"/>
                  </a:lnTo>
                  <a:lnTo>
                    <a:pt x="930332" y="4810160"/>
                  </a:lnTo>
                  <a:lnTo>
                    <a:pt x="930267" y="4800597"/>
                  </a:lnTo>
                  <a:lnTo>
                    <a:pt x="930194" y="4791034"/>
                  </a:lnTo>
                  <a:lnTo>
                    <a:pt x="930114" y="4781471"/>
                  </a:lnTo>
                  <a:lnTo>
                    <a:pt x="930022" y="4771908"/>
                  </a:lnTo>
                  <a:lnTo>
                    <a:pt x="929919" y="4762345"/>
                  </a:lnTo>
                  <a:lnTo>
                    <a:pt x="929804" y="4752782"/>
                  </a:lnTo>
                  <a:lnTo>
                    <a:pt x="929679" y="4743219"/>
                  </a:lnTo>
                  <a:lnTo>
                    <a:pt x="929541" y="4733656"/>
                  </a:lnTo>
                  <a:lnTo>
                    <a:pt x="929388" y="4724094"/>
                  </a:lnTo>
                  <a:lnTo>
                    <a:pt x="929221" y="4714531"/>
                  </a:lnTo>
                  <a:lnTo>
                    <a:pt x="929039" y="4704968"/>
                  </a:lnTo>
                  <a:lnTo>
                    <a:pt x="928844" y="4695405"/>
                  </a:lnTo>
                  <a:lnTo>
                    <a:pt x="928635" y="4685842"/>
                  </a:lnTo>
                  <a:lnTo>
                    <a:pt x="928408" y="4676279"/>
                  </a:lnTo>
                  <a:lnTo>
                    <a:pt x="928166" y="4666716"/>
                  </a:lnTo>
                  <a:lnTo>
                    <a:pt x="927910" y="4657153"/>
                  </a:lnTo>
                  <a:lnTo>
                    <a:pt x="927641" y="4647590"/>
                  </a:lnTo>
                  <a:lnTo>
                    <a:pt x="927359" y="4638027"/>
                  </a:lnTo>
                  <a:lnTo>
                    <a:pt x="927063" y="4628464"/>
                  </a:lnTo>
                  <a:lnTo>
                    <a:pt x="926755" y="4618901"/>
                  </a:lnTo>
                  <a:lnTo>
                    <a:pt x="926438" y="4609338"/>
                  </a:lnTo>
                  <a:lnTo>
                    <a:pt x="926113" y="4599775"/>
                  </a:lnTo>
                  <a:lnTo>
                    <a:pt x="925782" y="4590212"/>
                  </a:lnTo>
                  <a:lnTo>
                    <a:pt x="925445" y="4580649"/>
                  </a:lnTo>
                  <a:lnTo>
                    <a:pt x="925107" y="4571086"/>
                  </a:lnTo>
                  <a:lnTo>
                    <a:pt x="924769" y="4561523"/>
                  </a:lnTo>
                  <a:lnTo>
                    <a:pt x="924433" y="4551961"/>
                  </a:lnTo>
                  <a:lnTo>
                    <a:pt x="924102" y="4542398"/>
                  </a:lnTo>
                  <a:lnTo>
                    <a:pt x="923781" y="4532835"/>
                  </a:lnTo>
                  <a:lnTo>
                    <a:pt x="923471" y="4523272"/>
                  </a:lnTo>
                  <a:lnTo>
                    <a:pt x="923175" y="4513709"/>
                  </a:lnTo>
                  <a:lnTo>
                    <a:pt x="922893" y="4504146"/>
                  </a:lnTo>
                  <a:lnTo>
                    <a:pt x="922630" y="4494583"/>
                  </a:lnTo>
                  <a:lnTo>
                    <a:pt x="922393" y="4485020"/>
                  </a:lnTo>
                  <a:lnTo>
                    <a:pt x="922180" y="4475457"/>
                  </a:lnTo>
                  <a:lnTo>
                    <a:pt x="921991" y="4465894"/>
                  </a:lnTo>
                  <a:lnTo>
                    <a:pt x="921829" y="4456331"/>
                  </a:lnTo>
                  <a:lnTo>
                    <a:pt x="921697" y="4446768"/>
                  </a:lnTo>
                  <a:lnTo>
                    <a:pt x="921602" y="4437205"/>
                  </a:lnTo>
                  <a:lnTo>
                    <a:pt x="921538" y="4427642"/>
                  </a:lnTo>
                  <a:lnTo>
                    <a:pt x="921504" y="4418079"/>
                  </a:lnTo>
                  <a:lnTo>
                    <a:pt x="921502" y="4408516"/>
                  </a:lnTo>
                  <a:lnTo>
                    <a:pt x="921534" y="4398953"/>
                  </a:lnTo>
                  <a:lnTo>
                    <a:pt x="921604" y="4389390"/>
                  </a:lnTo>
                  <a:lnTo>
                    <a:pt x="921704" y="4379828"/>
                  </a:lnTo>
                  <a:lnTo>
                    <a:pt x="921832" y="4370265"/>
                  </a:lnTo>
                  <a:lnTo>
                    <a:pt x="921987" y="4360702"/>
                  </a:lnTo>
                  <a:lnTo>
                    <a:pt x="922172" y="4351139"/>
                  </a:lnTo>
                  <a:lnTo>
                    <a:pt x="922385" y="4341576"/>
                  </a:lnTo>
                  <a:lnTo>
                    <a:pt x="922617" y="4332013"/>
                  </a:lnTo>
                  <a:lnTo>
                    <a:pt x="922869" y="4322450"/>
                  </a:lnTo>
                  <a:lnTo>
                    <a:pt x="923136" y="4312887"/>
                  </a:lnTo>
                  <a:lnTo>
                    <a:pt x="923419" y="4303324"/>
                  </a:lnTo>
                  <a:lnTo>
                    <a:pt x="923712" y="4293761"/>
                  </a:lnTo>
                  <a:lnTo>
                    <a:pt x="924011" y="4284198"/>
                  </a:lnTo>
                  <a:lnTo>
                    <a:pt x="924314" y="4274635"/>
                  </a:lnTo>
                  <a:lnTo>
                    <a:pt x="924618" y="4265072"/>
                  </a:lnTo>
                  <a:lnTo>
                    <a:pt x="924918" y="4255509"/>
                  </a:lnTo>
                  <a:lnTo>
                    <a:pt x="925211" y="4245946"/>
                  </a:lnTo>
                  <a:lnTo>
                    <a:pt x="925495" y="4236383"/>
                  </a:lnTo>
                  <a:lnTo>
                    <a:pt x="925767" y="4226820"/>
                  </a:lnTo>
                  <a:lnTo>
                    <a:pt x="926025" y="4217258"/>
                  </a:lnTo>
                  <a:lnTo>
                    <a:pt x="926261" y="4207695"/>
                  </a:lnTo>
                  <a:lnTo>
                    <a:pt x="926475" y="4198132"/>
                  </a:lnTo>
                  <a:lnTo>
                    <a:pt x="926666" y="4188569"/>
                  </a:lnTo>
                  <a:lnTo>
                    <a:pt x="926833" y="4179006"/>
                  </a:lnTo>
                  <a:lnTo>
                    <a:pt x="926974" y="4169443"/>
                  </a:lnTo>
                  <a:lnTo>
                    <a:pt x="927077" y="4159880"/>
                  </a:lnTo>
                  <a:lnTo>
                    <a:pt x="927148" y="4150317"/>
                  </a:lnTo>
                  <a:lnTo>
                    <a:pt x="927187" y="4140754"/>
                  </a:lnTo>
                  <a:lnTo>
                    <a:pt x="927193" y="4131191"/>
                  </a:lnTo>
                  <a:lnTo>
                    <a:pt x="927164" y="4121628"/>
                  </a:lnTo>
                  <a:lnTo>
                    <a:pt x="927087" y="4112065"/>
                  </a:lnTo>
                  <a:lnTo>
                    <a:pt x="926973" y="4102502"/>
                  </a:lnTo>
                  <a:lnTo>
                    <a:pt x="926821" y="4092939"/>
                  </a:lnTo>
                  <a:lnTo>
                    <a:pt x="926630" y="4083376"/>
                  </a:lnTo>
                  <a:lnTo>
                    <a:pt x="926398" y="4073813"/>
                  </a:lnTo>
                  <a:lnTo>
                    <a:pt x="926114" y="4064250"/>
                  </a:lnTo>
                  <a:lnTo>
                    <a:pt x="925791" y="4054687"/>
                  </a:lnTo>
                  <a:lnTo>
                    <a:pt x="925426" y="4045125"/>
                  </a:lnTo>
                  <a:lnTo>
                    <a:pt x="925022" y="4035562"/>
                  </a:lnTo>
                  <a:lnTo>
                    <a:pt x="924572" y="4025999"/>
                  </a:lnTo>
                  <a:lnTo>
                    <a:pt x="924072" y="4016436"/>
                  </a:lnTo>
                  <a:lnTo>
                    <a:pt x="923532" y="4006873"/>
                  </a:lnTo>
                  <a:lnTo>
                    <a:pt x="922952" y="3997310"/>
                  </a:lnTo>
                  <a:lnTo>
                    <a:pt x="922332" y="3987747"/>
                  </a:lnTo>
                  <a:lnTo>
                    <a:pt x="921667" y="3978184"/>
                  </a:lnTo>
                  <a:lnTo>
                    <a:pt x="920955" y="3968621"/>
                  </a:lnTo>
                  <a:lnTo>
                    <a:pt x="920204" y="3959058"/>
                  </a:lnTo>
                  <a:lnTo>
                    <a:pt x="919415" y="3949495"/>
                  </a:lnTo>
                  <a:lnTo>
                    <a:pt x="918587" y="3939932"/>
                  </a:lnTo>
                  <a:lnTo>
                    <a:pt x="917714" y="3930369"/>
                  </a:lnTo>
                  <a:lnTo>
                    <a:pt x="916797" y="3920806"/>
                  </a:lnTo>
                  <a:lnTo>
                    <a:pt x="915841" y="3911243"/>
                  </a:lnTo>
                  <a:lnTo>
                    <a:pt x="914847" y="3901680"/>
                  </a:lnTo>
                  <a:lnTo>
                    <a:pt x="913813" y="3892117"/>
                  </a:lnTo>
                  <a:lnTo>
                    <a:pt x="912728" y="3882554"/>
                  </a:lnTo>
                  <a:lnTo>
                    <a:pt x="911598" y="3872992"/>
                  </a:lnTo>
                  <a:lnTo>
                    <a:pt x="910423" y="3863429"/>
                  </a:lnTo>
                  <a:lnTo>
                    <a:pt x="909204" y="3853866"/>
                  </a:lnTo>
                  <a:lnTo>
                    <a:pt x="907938" y="3844303"/>
                  </a:lnTo>
                  <a:lnTo>
                    <a:pt x="906608" y="3834740"/>
                  </a:lnTo>
                  <a:lnTo>
                    <a:pt x="905222" y="3825177"/>
                  </a:lnTo>
                  <a:lnTo>
                    <a:pt x="903780" y="3815614"/>
                  </a:lnTo>
                  <a:lnTo>
                    <a:pt x="902281" y="3806051"/>
                  </a:lnTo>
                  <a:lnTo>
                    <a:pt x="900722" y="3796488"/>
                  </a:lnTo>
                  <a:lnTo>
                    <a:pt x="899078" y="3786925"/>
                  </a:lnTo>
                  <a:lnTo>
                    <a:pt x="897366" y="3777362"/>
                  </a:lnTo>
                  <a:lnTo>
                    <a:pt x="895585" y="3767799"/>
                  </a:lnTo>
                  <a:lnTo>
                    <a:pt x="893732" y="3758236"/>
                  </a:lnTo>
                  <a:lnTo>
                    <a:pt x="891807" y="3748673"/>
                  </a:lnTo>
                  <a:lnTo>
                    <a:pt x="889784" y="3739110"/>
                  </a:lnTo>
                  <a:lnTo>
                    <a:pt x="887687" y="3729547"/>
                  </a:lnTo>
                  <a:lnTo>
                    <a:pt x="885519" y="3719984"/>
                  </a:lnTo>
                  <a:lnTo>
                    <a:pt x="883280" y="3710422"/>
                  </a:lnTo>
                  <a:lnTo>
                    <a:pt x="880968" y="3700859"/>
                  </a:lnTo>
                  <a:lnTo>
                    <a:pt x="878575" y="3691296"/>
                  </a:lnTo>
                  <a:lnTo>
                    <a:pt x="876125" y="3681733"/>
                  </a:lnTo>
                  <a:lnTo>
                    <a:pt x="873625" y="3672170"/>
                  </a:lnTo>
                  <a:lnTo>
                    <a:pt x="871082" y="3662607"/>
                  </a:lnTo>
                  <a:lnTo>
                    <a:pt x="868500" y="3653044"/>
                  </a:lnTo>
                  <a:lnTo>
                    <a:pt x="865892" y="3643481"/>
                  </a:lnTo>
                  <a:lnTo>
                    <a:pt x="863276" y="3633918"/>
                  </a:lnTo>
                  <a:lnTo>
                    <a:pt x="860664" y="3624355"/>
                  </a:lnTo>
                  <a:lnTo>
                    <a:pt x="858066" y="3614792"/>
                  </a:lnTo>
                  <a:lnTo>
                    <a:pt x="855504" y="3605229"/>
                  </a:lnTo>
                  <a:lnTo>
                    <a:pt x="853000" y="3595666"/>
                  </a:lnTo>
                  <a:lnTo>
                    <a:pt x="850564" y="3586103"/>
                  </a:lnTo>
                  <a:lnTo>
                    <a:pt x="848207" y="3576540"/>
                  </a:lnTo>
                  <a:lnTo>
                    <a:pt x="845943" y="3566977"/>
                  </a:lnTo>
                  <a:lnTo>
                    <a:pt x="843808" y="3557414"/>
                  </a:lnTo>
                  <a:lnTo>
                    <a:pt x="841821" y="3547851"/>
                  </a:lnTo>
                  <a:lnTo>
                    <a:pt x="839976" y="3538289"/>
                  </a:lnTo>
                  <a:lnTo>
                    <a:pt x="838281" y="3528726"/>
                  </a:lnTo>
                  <a:lnTo>
                    <a:pt x="836747" y="3519163"/>
                  </a:lnTo>
                  <a:lnTo>
                    <a:pt x="835423" y="3509600"/>
                  </a:lnTo>
                  <a:lnTo>
                    <a:pt x="834299" y="3500037"/>
                  </a:lnTo>
                  <a:lnTo>
                    <a:pt x="833360" y="3490474"/>
                  </a:lnTo>
                  <a:lnTo>
                    <a:pt x="832606" y="3480911"/>
                  </a:lnTo>
                  <a:lnTo>
                    <a:pt x="832039" y="3471348"/>
                  </a:lnTo>
                  <a:lnTo>
                    <a:pt x="831707" y="3461785"/>
                  </a:lnTo>
                  <a:lnTo>
                    <a:pt x="831567" y="3452222"/>
                  </a:lnTo>
                  <a:lnTo>
                    <a:pt x="831600" y="3442659"/>
                  </a:lnTo>
                  <a:lnTo>
                    <a:pt x="831796" y="3433096"/>
                  </a:lnTo>
                  <a:lnTo>
                    <a:pt x="832148" y="3423533"/>
                  </a:lnTo>
                  <a:lnTo>
                    <a:pt x="832683" y="3413970"/>
                  </a:lnTo>
                  <a:lnTo>
                    <a:pt x="833343" y="3404407"/>
                  </a:lnTo>
                  <a:lnTo>
                    <a:pt x="834108" y="3394844"/>
                  </a:lnTo>
                  <a:lnTo>
                    <a:pt x="834963" y="3385281"/>
                  </a:lnTo>
                  <a:lnTo>
                    <a:pt x="835894" y="3375719"/>
                  </a:lnTo>
                  <a:lnTo>
                    <a:pt x="836892" y="3366156"/>
                  </a:lnTo>
                  <a:lnTo>
                    <a:pt x="837914" y="3356593"/>
                  </a:lnTo>
                  <a:lnTo>
                    <a:pt x="838945" y="3347030"/>
                  </a:lnTo>
                  <a:lnTo>
                    <a:pt x="839967" y="3337467"/>
                  </a:lnTo>
                  <a:lnTo>
                    <a:pt x="840961" y="3327904"/>
                  </a:lnTo>
                  <a:lnTo>
                    <a:pt x="841889" y="3318341"/>
                  </a:lnTo>
                  <a:lnTo>
                    <a:pt x="842746" y="3308778"/>
                  </a:lnTo>
                  <a:lnTo>
                    <a:pt x="843518" y="3299215"/>
                  </a:lnTo>
                  <a:lnTo>
                    <a:pt x="844191" y="3289652"/>
                  </a:lnTo>
                  <a:lnTo>
                    <a:pt x="844741" y="3280089"/>
                  </a:lnTo>
                  <a:lnTo>
                    <a:pt x="845132" y="3270526"/>
                  </a:lnTo>
                  <a:lnTo>
                    <a:pt x="845384" y="3260963"/>
                  </a:lnTo>
                  <a:lnTo>
                    <a:pt x="845489" y="3251400"/>
                  </a:lnTo>
                  <a:lnTo>
                    <a:pt x="845443" y="3241837"/>
                  </a:lnTo>
                  <a:lnTo>
                    <a:pt x="845216" y="3232274"/>
                  </a:lnTo>
                  <a:lnTo>
                    <a:pt x="844795" y="3222711"/>
                  </a:lnTo>
                  <a:lnTo>
                    <a:pt x="844210" y="3213148"/>
                  </a:lnTo>
                  <a:lnTo>
                    <a:pt x="843463" y="3203586"/>
                  </a:lnTo>
                  <a:lnTo>
                    <a:pt x="842554" y="3194023"/>
                  </a:lnTo>
                  <a:lnTo>
                    <a:pt x="841457" y="3184460"/>
                  </a:lnTo>
                  <a:lnTo>
                    <a:pt x="840183" y="3174897"/>
                  </a:lnTo>
                  <a:lnTo>
                    <a:pt x="838763" y="3165334"/>
                  </a:lnTo>
                  <a:lnTo>
                    <a:pt x="837202" y="3155771"/>
                  </a:lnTo>
                  <a:lnTo>
                    <a:pt x="835506" y="3146208"/>
                  </a:lnTo>
                  <a:lnTo>
                    <a:pt x="833657" y="3136645"/>
                  </a:lnTo>
                  <a:lnTo>
                    <a:pt x="831682" y="3127082"/>
                  </a:lnTo>
                  <a:lnTo>
                    <a:pt x="829603" y="3117519"/>
                  </a:lnTo>
                  <a:lnTo>
                    <a:pt x="827429" y="3107956"/>
                  </a:lnTo>
                  <a:lnTo>
                    <a:pt x="825168" y="3098393"/>
                  </a:lnTo>
                  <a:lnTo>
                    <a:pt x="822814" y="3088830"/>
                  </a:lnTo>
                  <a:lnTo>
                    <a:pt x="820394" y="3079267"/>
                  </a:lnTo>
                  <a:lnTo>
                    <a:pt x="817923" y="3069704"/>
                  </a:lnTo>
                  <a:lnTo>
                    <a:pt x="815410" y="3060141"/>
                  </a:lnTo>
                  <a:lnTo>
                    <a:pt x="812863" y="3050578"/>
                  </a:lnTo>
                  <a:lnTo>
                    <a:pt x="810287" y="3041015"/>
                  </a:lnTo>
                  <a:lnTo>
                    <a:pt x="807701" y="3031453"/>
                  </a:lnTo>
                  <a:lnTo>
                    <a:pt x="805111" y="3021890"/>
                  </a:lnTo>
                  <a:lnTo>
                    <a:pt x="802525" y="3012327"/>
                  </a:lnTo>
                  <a:lnTo>
                    <a:pt x="799948" y="3002764"/>
                  </a:lnTo>
                  <a:lnTo>
                    <a:pt x="797395" y="2993201"/>
                  </a:lnTo>
                  <a:lnTo>
                    <a:pt x="794866" y="2983638"/>
                  </a:lnTo>
                  <a:lnTo>
                    <a:pt x="792365" y="2974075"/>
                  </a:lnTo>
                  <a:lnTo>
                    <a:pt x="789894" y="2964512"/>
                  </a:lnTo>
                  <a:lnTo>
                    <a:pt x="787458" y="2954949"/>
                  </a:lnTo>
                  <a:lnTo>
                    <a:pt x="785066" y="2945386"/>
                  </a:lnTo>
                  <a:lnTo>
                    <a:pt x="782710" y="2935823"/>
                  </a:lnTo>
                  <a:lnTo>
                    <a:pt x="780386" y="2926260"/>
                  </a:lnTo>
                  <a:lnTo>
                    <a:pt x="778094" y="2916697"/>
                  </a:lnTo>
                  <a:lnTo>
                    <a:pt x="775834" y="2907134"/>
                  </a:lnTo>
                  <a:lnTo>
                    <a:pt x="773604" y="2897571"/>
                  </a:lnTo>
                  <a:lnTo>
                    <a:pt x="771391" y="2888008"/>
                  </a:lnTo>
                  <a:lnTo>
                    <a:pt x="769191" y="2878445"/>
                  </a:lnTo>
                  <a:lnTo>
                    <a:pt x="766998" y="2868883"/>
                  </a:lnTo>
                  <a:lnTo>
                    <a:pt x="764805" y="2859320"/>
                  </a:lnTo>
                  <a:lnTo>
                    <a:pt x="762600" y="2849757"/>
                  </a:lnTo>
                  <a:lnTo>
                    <a:pt x="760375" y="2840194"/>
                  </a:lnTo>
                  <a:lnTo>
                    <a:pt x="758125" y="2830631"/>
                  </a:lnTo>
                  <a:lnTo>
                    <a:pt x="755842" y="2821068"/>
                  </a:lnTo>
                  <a:lnTo>
                    <a:pt x="753510" y="2811505"/>
                  </a:lnTo>
                  <a:lnTo>
                    <a:pt x="751118" y="2801942"/>
                  </a:lnTo>
                  <a:lnTo>
                    <a:pt x="748667" y="2792379"/>
                  </a:lnTo>
                  <a:lnTo>
                    <a:pt x="746151" y="2782816"/>
                  </a:lnTo>
                  <a:lnTo>
                    <a:pt x="743567" y="2773253"/>
                  </a:lnTo>
                  <a:lnTo>
                    <a:pt x="740891" y="2763690"/>
                  </a:lnTo>
                  <a:lnTo>
                    <a:pt x="738126" y="2754127"/>
                  </a:lnTo>
                  <a:lnTo>
                    <a:pt x="735279" y="2744564"/>
                  </a:lnTo>
                  <a:lnTo>
                    <a:pt x="732351" y="2735001"/>
                  </a:lnTo>
                  <a:lnTo>
                    <a:pt x="729339" y="2725438"/>
                  </a:lnTo>
                  <a:lnTo>
                    <a:pt x="726225" y="2715875"/>
                  </a:lnTo>
                  <a:lnTo>
                    <a:pt x="723027" y="2706312"/>
                  </a:lnTo>
                  <a:lnTo>
                    <a:pt x="719756" y="2696750"/>
                  </a:lnTo>
                  <a:lnTo>
                    <a:pt x="716416" y="2687187"/>
                  </a:lnTo>
                  <a:lnTo>
                    <a:pt x="713014" y="2677624"/>
                  </a:lnTo>
                  <a:lnTo>
                    <a:pt x="709540" y="2668061"/>
                  </a:lnTo>
                  <a:lnTo>
                    <a:pt x="706022" y="2658498"/>
                  </a:lnTo>
                  <a:lnTo>
                    <a:pt x="702470" y="2648935"/>
                  </a:lnTo>
                  <a:lnTo>
                    <a:pt x="698891" y="2639372"/>
                  </a:lnTo>
                  <a:lnTo>
                    <a:pt x="695295" y="2629809"/>
                  </a:lnTo>
                  <a:lnTo>
                    <a:pt x="691693" y="2620246"/>
                  </a:lnTo>
                  <a:lnTo>
                    <a:pt x="688099" y="2610683"/>
                  </a:lnTo>
                  <a:lnTo>
                    <a:pt x="684523" y="2601120"/>
                  </a:lnTo>
                  <a:lnTo>
                    <a:pt x="680972" y="2591557"/>
                  </a:lnTo>
                  <a:lnTo>
                    <a:pt x="677455" y="2581994"/>
                  </a:lnTo>
                  <a:lnTo>
                    <a:pt x="673993" y="2572431"/>
                  </a:lnTo>
                  <a:lnTo>
                    <a:pt x="670582" y="2562868"/>
                  </a:lnTo>
                  <a:lnTo>
                    <a:pt x="667223" y="2553305"/>
                  </a:lnTo>
                  <a:lnTo>
                    <a:pt x="663921" y="2543742"/>
                  </a:lnTo>
                  <a:lnTo>
                    <a:pt x="660682" y="2534179"/>
                  </a:lnTo>
                  <a:lnTo>
                    <a:pt x="657515" y="2524617"/>
                  </a:lnTo>
                  <a:lnTo>
                    <a:pt x="654401" y="2515054"/>
                  </a:lnTo>
                  <a:lnTo>
                    <a:pt x="651335" y="2505491"/>
                  </a:lnTo>
                  <a:lnTo>
                    <a:pt x="648312" y="2495928"/>
                  </a:lnTo>
                  <a:lnTo>
                    <a:pt x="645326" y="2486365"/>
                  </a:lnTo>
                  <a:lnTo>
                    <a:pt x="642363" y="2476802"/>
                  </a:lnTo>
                  <a:lnTo>
                    <a:pt x="639402" y="2467239"/>
                  </a:lnTo>
                  <a:lnTo>
                    <a:pt x="636430" y="2457676"/>
                  </a:lnTo>
                  <a:lnTo>
                    <a:pt x="633430" y="2448113"/>
                  </a:lnTo>
                  <a:lnTo>
                    <a:pt x="630375" y="2438550"/>
                  </a:lnTo>
                  <a:lnTo>
                    <a:pt x="627230" y="2428987"/>
                  </a:lnTo>
                  <a:lnTo>
                    <a:pt x="623984" y="2419424"/>
                  </a:lnTo>
                  <a:lnTo>
                    <a:pt x="620616" y="2409861"/>
                  </a:lnTo>
                  <a:lnTo>
                    <a:pt x="617104" y="2400298"/>
                  </a:lnTo>
                  <a:lnTo>
                    <a:pt x="613381" y="2390735"/>
                  </a:lnTo>
                  <a:lnTo>
                    <a:pt x="609420" y="2381172"/>
                  </a:lnTo>
                  <a:lnTo>
                    <a:pt x="605221" y="2371609"/>
                  </a:lnTo>
                  <a:lnTo>
                    <a:pt x="600761" y="2362047"/>
                  </a:lnTo>
                  <a:lnTo>
                    <a:pt x="596015" y="2352484"/>
                  </a:lnTo>
                  <a:lnTo>
                    <a:pt x="590869" y="2342921"/>
                  </a:lnTo>
                  <a:lnTo>
                    <a:pt x="585340" y="2333358"/>
                  </a:lnTo>
                  <a:lnTo>
                    <a:pt x="579434" y="2323795"/>
                  </a:lnTo>
                  <a:lnTo>
                    <a:pt x="573131" y="2314232"/>
                  </a:lnTo>
                  <a:lnTo>
                    <a:pt x="566412" y="2304669"/>
                  </a:lnTo>
                  <a:lnTo>
                    <a:pt x="559117" y="2295106"/>
                  </a:lnTo>
                  <a:lnTo>
                    <a:pt x="551336" y="2285543"/>
                  </a:lnTo>
                  <a:lnTo>
                    <a:pt x="543076" y="2275980"/>
                  </a:lnTo>
                  <a:lnTo>
                    <a:pt x="534328" y="2266417"/>
                  </a:lnTo>
                  <a:lnTo>
                    <a:pt x="525082" y="2256854"/>
                  </a:lnTo>
                  <a:lnTo>
                    <a:pt x="515156" y="2247291"/>
                  </a:lnTo>
                  <a:lnTo>
                    <a:pt x="504723" y="2237728"/>
                  </a:lnTo>
                  <a:lnTo>
                    <a:pt x="493785" y="2228165"/>
                  </a:lnTo>
                  <a:lnTo>
                    <a:pt x="482350" y="2218602"/>
                  </a:lnTo>
                  <a:lnTo>
                    <a:pt x="470404" y="2209039"/>
                  </a:lnTo>
                  <a:lnTo>
                    <a:pt x="457844" y="2199476"/>
                  </a:lnTo>
                  <a:lnTo>
                    <a:pt x="444838" y="2189914"/>
                  </a:lnTo>
                  <a:lnTo>
                    <a:pt x="431408" y="2180351"/>
                  </a:lnTo>
                  <a:lnTo>
                    <a:pt x="417579" y="2170788"/>
                  </a:lnTo>
                  <a:lnTo>
                    <a:pt x="403350" y="2161225"/>
                  </a:lnTo>
                  <a:lnTo>
                    <a:pt x="388712" y="2151662"/>
                  </a:lnTo>
                  <a:lnTo>
                    <a:pt x="373801" y="2142099"/>
                  </a:lnTo>
                  <a:lnTo>
                    <a:pt x="358655" y="2132536"/>
                  </a:lnTo>
                  <a:lnTo>
                    <a:pt x="343311" y="2122973"/>
                  </a:lnTo>
                  <a:lnTo>
                    <a:pt x="327801" y="2113410"/>
                  </a:lnTo>
                  <a:lnTo>
                    <a:pt x="312191" y="2103847"/>
                  </a:lnTo>
                  <a:lnTo>
                    <a:pt x="296559" y="2094284"/>
                  </a:lnTo>
                  <a:lnTo>
                    <a:pt x="280949" y="2084721"/>
                  </a:lnTo>
                  <a:lnTo>
                    <a:pt x="265408" y="2075158"/>
                  </a:lnTo>
                  <a:lnTo>
                    <a:pt x="250011" y="2065595"/>
                  </a:lnTo>
                  <a:lnTo>
                    <a:pt x="234841" y="2056032"/>
                  </a:lnTo>
                  <a:lnTo>
                    <a:pt x="219914" y="2046469"/>
                  </a:lnTo>
                  <a:lnTo>
                    <a:pt x="205272" y="2036906"/>
                  </a:lnTo>
                  <a:lnTo>
                    <a:pt x="190952" y="2027343"/>
                  </a:lnTo>
                  <a:lnTo>
                    <a:pt x="177080" y="2017781"/>
                  </a:lnTo>
                  <a:lnTo>
                    <a:pt x="163683" y="2008218"/>
                  </a:lnTo>
                  <a:lnTo>
                    <a:pt x="150738" y="1998655"/>
                  </a:lnTo>
                  <a:lnTo>
                    <a:pt x="138268" y="1989092"/>
                  </a:lnTo>
                  <a:lnTo>
                    <a:pt x="126294" y="1979529"/>
                  </a:lnTo>
                  <a:lnTo>
                    <a:pt x="114975" y="1969966"/>
                  </a:lnTo>
                  <a:lnTo>
                    <a:pt x="104245" y="1960403"/>
                  </a:lnTo>
                  <a:lnTo>
                    <a:pt x="94065" y="1950840"/>
                  </a:lnTo>
                  <a:lnTo>
                    <a:pt x="84437" y="1941277"/>
                  </a:lnTo>
                  <a:lnTo>
                    <a:pt x="75365" y="1931714"/>
                  </a:lnTo>
                  <a:lnTo>
                    <a:pt x="67010" y="1922151"/>
                  </a:lnTo>
                  <a:lnTo>
                    <a:pt x="59227" y="1912588"/>
                  </a:lnTo>
                  <a:lnTo>
                    <a:pt x="51980" y="1903025"/>
                  </a:lnTo>
                  <a:lnTo>
                    <a:pt x="45257" y="1893462"/>
                  </a:lnTo>
                  <a:lnTo>
                    <a:pt x="39049" y="1883899"/>
                  </a:lnTo>
                  <a:lnTo>
                    <a:pt x="33501" y="1874336"/>
                  </a:lnTo>
                  <a:lnTo>
                    <a:pt x="28427" y="1864773"/>
                  </a:lnTo>
                  <a:lnTo>
                    <a:pt x="23808" y="1855211"/>
                  </a:lnTo>
                  <a:lnTo>
                    <a:pt x="19629" y="1845648"/>
                  </a:lnTo>
                  <a:lnTo>
                    <a:pt x="15888" y="1836085"/>
                  </a:lnTo>
                  <a:lnTo>
                    <a:pt x="12673" y="1826522"/>
                  </a:lnTo>
                  <a:lnTo>
                    <a:pt x="9837" y="1816959"/>
                  </a:lnTo>
                  <a:lnTo>
                    <a:pt x="7368" y="1807396"/>
                  </a:lnTo>
                  <a:lnTo>
                    <a:pt x="5254" y="1797833"/>
                  </a:lnTo>
                  <a:lnTo>
                    <a:pt x="3509" y="1788270"/>
                  </a:lnTo>
                  <a:lnTo>
                    <a:pt x="2180" y="1778707"/>
                  </a:lnTo>
                  <a:lnTo>
                    <a:pt x="1168" y="1769144"/>
                  </a:lnTo>
                  <a:lnTo>
                    <a:pt x="465" y="1759581"/>
                  </a:lnTo>
                  <a:lnTo>
                    <a:pt x="66" y="1750018"/>
                  </a:lnTo>
                  <a:lnTo>
                    <a:pt x="0" y="1740455"/>
                  </a:lnTo>
                  <a:lnTo>
                    <a:pt x="290" y="1730892"/>
                  </a:lnTo>
                  <a:lnTo>
                    <a:pt x="866" y="1721329"/>
                  </a:lnTo>
                  <a:lnTo>
                    <a:pt x="1724" y="1711766"/>
                  </a:lnTo>
                  <a:lnTo>
                    <a:pt x="2859" y="1702203"/>
                  </a:lnTo>
                  <a:lnTo>
                    <a:pt x="4311" y="1692640"/>
                  </a:lnTo>
                  <a:lnTo>
                    <a:pt x="6077" y="1683078"/>
                  </a:lnTo>
                  <a:lnTo>
                    <a:pt x="8099" y="1673515"/>
                  </a:lnTo>
                  <a:lnTo>
                    <a:pt x="10370" y="1663952"/>
                  </a:lnTo>
                  <a:lnTo>
                    <a:pt x="12881" y="1654389"/>
                  </a:lnTo>
                  <a:lnTo>
                    <a:pt x="15665" y="1644826"/>
                  </a:lnTo>
                  <a:lnTo>
                    <a:pt x="18687" y="1635263"/>
                  </a:lnTo>
                  <a:lnTo>
                    <a:pt x="21900" y="1625700"/>
                  </a:lnTo>
                  <a:lnTo>
                    <a:pt x="25286" y="1616137"/>
                  </a:lnTo>
                  <a:lnTo>
                    <a:pt x="28830" y="1606574"/>
                  </a:lnTo>
                  <a:lnTo>
                    <a:pt x="32537" y="1597011"/>
                  </a:lnTo>
                  <a:lnTo>
                    <a:pt x="36353" y="1587448"/>
                  </a:lnTo>
                  <a:lnTo>
                    <a:pt x="40242" y="1577885"/>
                  </a:lnTo>
                  <a:lnTo>
                    <a:pt x="44182" y="1568322"/>
                  </a:lnTo>
                  <a:lnTo>
                    <a:pt x="48149" y="1558759"/>
                  </a:lnTo>
                  <a:lnTo>
                    <a:pt x="52107" y="1549196"/>
                  </a:lnTo>
                  <a:lnTo>
                    <a:pt x="56018" y="1539633"/>
                  </a:lnTo>
                  <a:lnTo>
                    <a:pt x="59861" y="1530070"/>
                  </a:lnTo>
                  <a:lnTo>
                    <a:pt x="63613" y="1520507"/>
                  </a:lnTo>
                  <a:lnTo>
                    <a:pt x="67252" y="1510945"/>
                  </a:lnTo>
                  <a:lnTo>
                    <a:pt x="70702" y="1501382"/>
                  </a:lnTo>
                  <a:lnTo>
                    <a:pt x="73981" y="1491819"/>
                  </a:lnTo>
                  <a:lnTo>
                    <a:pt x="77078" y="1482256"/>
                  </a:lnTo>
                  <a:lnTo>
                    <a:pt x="79979" y="1472693"/>
                  </a:lnTo>
                  <a:lnTo>
                    <a:pt x="82667" y="1463130"/>
                  </a:lnTo>
                  <a:lnTo>
                    <a:pt x="85067" y="1453567"/>
                  </a:lnTo>
                  <a:lnTo>
                    <a:pt x="87244" y="1444004"/>
                  </a:lnTo>
                  <a:lnTo>
                    <a:pt x="89198" y="1434441"/>
                  </a:lnTo>
                  <a:lnTo>
                    <a:pt x="90930" y="1424878"/>
                  </a:lnTo>
                  <a:lnTo>
                    <a:pt x="92430" y="1415315"/>
                  </a:lnTo>
                  <a:lnTo>
                    <a:pt x="93667" y="1405752"/>
                  </a:lnTo>
                  <a:lnTo>
                    <a:pt x="94713" y="1396189"/>
                  </a:lnTo>
                  <a:lnTo>
                    <a:pt x="95582" y="1386626"/>
                  </a:lnTo>
                  <a:lnTo>
                    <a:pt x="96288" y="1377063"/>
                  </a:lnTo>
                  <a:lnTo>
                    <a:pt x="96833" y="1367500"/>
                  </a:lnTo>
                  <a:lnTo>
                    <a:pt x="97235" y="1357937"/>
                  </a:lnTo>
                  <a:lnTo>
                    <a:pt x="97546" y="1348375"/>
                  </a:lnTo>
                  <a:lnTo>
                    <a:pt x="97788" y="1338812"/>
                  </a:lnTo>
                  <a:lnTo>
                    <a:pt x="97982" y="1329249"/>
                  </a:lnTo>
                  <a:lnTo>
                    <a:pt x="98150" y="1319686"/>
                  </a:lnTo>
                  <a:lnTo>
                    <a:pt x="98332" y="1310123"/>
                  </a:lnTo>
                  <a:lnTo>
                    <a:pt x="98555" y="1300560"/>
                  </a:lnTo>
                  <a:lnTo>
                    <a:pt x="98840" y="1290997"/>
                  </a:lnTo>
                  <a:lnTo>
                    <a:pt x="99210" y="1281434"/>
                  </a:lnTo>
                  <a:lnTo>
                    <a:pt x="99714" y="1271871"/>
                  </a:lnTo>
                  <a:lnTo>
                    <a:pt x="100386" y="1262308"/>
                  </a:lnTo>
                  <a:lnTo>
                    <a:pt x="101228" y="1252745"/>
                  </a:lnTo>
                  <a:lnTo>
                    <a:pt x="102262" y="1243182"/>
                  </a:lnTo>
                  <a:lnTo>
                    <a:pt x="103508" y="1233619"/>
                  </a:lnTo>
                  <a:lnTo>
                    <a:pt x="105052" y="1224056"/>
                  </a:lnTo>
                  <a:lnTo>
                    <a:pt x="106894" y="1214493"/>
                  </a:lnTo>
                  <a:lnTo>
                    <a:pt x="109029" y="1204930"/>
                  </a:lnTo>
                  <a:lnTo>
                    <a:pt x="111475" y="1195367"/>
                  </a:lnTo>
                  <a:lnTo>
                    <a:pt x="114253" y="1185804"/>
                  </a:lnTo>
                  <a:lnTo>
                    <a:pt x="117490" y="1176242"/>
                  </a:lnTo>
                  <a:lnTo>
                    <a:pt x="121136" y="1166679"/>
                  </a:lnTo>
                  <a:lnTo>
                    <a:pt x="125187" y="1157116"/>
                  </a:lnTo>
                  <a:lnTo>
                    <a:pt x="129659" y="1147553"/>
                  </a:lnTo>
                  <a:lnTo>
                    <a:pt x="134569" y="1137990"/>
                  </a:lnTo>
                  <a:lnTo>
                    <a:pt x="140092" y="1128427"/>
                  </a:lnTo>
                  <a:lnTo>
                    <a:pt x="146106" y="1118864"/>
                  </a:lnTo>
                  <a:lnTo>
                    <a:pt x="152616" y="1109301"/>
                  </a:lnTo>
                  <a:lnTo>
                    <a:pt x="159632" y="1099738"/>
                  </a:lnTo>
                  <a:lnTo>
                    <a:pt x="167178" y="1090175"/>
                  </a:lnTo>
                  <a:lnTo>
                    <a:pt x="175424" y="1080612"/>
                  </a:lnTo>
                  <a:lnTo>
                    <a:pt x="184206" y="1071049"/>
                  </a:lnTo>
                  <a:lnTo>
                    <a:pt x="193525" y="1061486"/>
                  </a:lnTo>
                  <a:lnTo>
                    <a:pt x="203383" y="1051923"/>
                  </a:lnTo>
                  <a:lnTo>
                    <a:pt x="213813" y="1042360"/>
                  </a:lnTo>
                  <a:lnTo>
                    <a:pt x="224920" y="1032797"/>
                  </a:lnTo>
                  <a:lnTo>
                    <a:pt x="236543" y="1023234"/>
                  </a:lnTo>
                  <a:lnTo>
                    <a:pt x="248668" y="1013671"/>
                  </a:lnTo>
                  <a:lnTo>
                    <a:pt x="261283" y="1004109"/>
                  </a:lnTo>
                  <a:lnTo>
                    <a:pt x="274420" y="994546"/>
                  </a:lnTo>
                  <a:lnTo>
                    <a:pt x="288102" y="984983"/>
                  </a:lnTo>
                  <a:lnTo>
                    <a:pt x="302192" y="975420"/>
                  </a:lnTo>
                  <a:lnTo>
                    <a:pt x="316664" y="965857"/>
                  </a:lnTo>
                  <a:lnTo>
                    <a:pt x="331492" y="956294"/>
                  </a:lnTo>
                  <a:lnTo>
                    <a:pt x="346688" y="946731"/>
                  </a:lnTo>
                  <a:lnTo>
                    <a:pt x="362211" y="937168"/>
                  </a:lnTo>
                  <a:lnTo>
                    <a:pt x="377963" y="927605"/>
                  </a:lnTo>
                  <a:lnTo>
                    <a:pt x="393912" y="918042"/>
                  </a:lnTo>
                  <a:lnTo>
                    <a:pt x="410023" y="908479"/>
                  </a:lnTo>
                  <a:lnTo>
                    <a:pt x="426274" y="898916"/>
                  </a:lnTo>
                  <a:lnTo>
                    <a:pt x="442600" y="889353"/>
                  </a:lnTo>
                  <a:lnTo>
                    <a:pt x="458946" y="879790"/>
                  </a:lnTo>
                  <a:lnTo>
                    <a:pt x="475280" y="870227"/>
                  </a:lnTo>
                  <a:lnTo>
                    <a:pt x="491568" y="860664"/>
                  </a:lnTo>
                  <a:lnTo>
                    <a:pt x="507744" y="851101"/>
                  </a:lnTo>
                  <a:lnTo>
                    <a:pt x="523766" y="841539"/>
                  </a:lnTo>
                  <a:lnTo>
                    <a:pt x="539617" y="831976"/>
                  </a:lnTo>
                  <a:lnTo>
                    <a:pt x="555267" y="822413"/>
                  </a:lnTo>
                  <a:lnTo>
                    <a:pt x="570692" y="812850"/>
                  </a:lnTo>
                  <a:lnTo>
                    <a:pt x="585782" y="803287"/>
                  </a:lnTo>
                  <a:lnTo>
                    <a:pt x="600557" y="793724"/>
                  </a:lnTo>
                  <a:lnTo>
                    <a:pt x="615016" y="784161"/>
                  </a:lnTo>
                  <a:lnTo>
                    <a:pt x="629142" y="774598"/>
                  </a:lnTo>
                  <a:lnTo>
                    <a:pt x="642919" y="765035"/>
                  </a:lnTo>
                  <a:lnTo>
                    <a:pt x="656205" y="755472"/>
                  </a:lnTo>
                  <a:lnTo>
                    <a:pt x="669096" y="745909"/>
                  </a:lnTo>
                  <a:lnTo>
                    <a:pt x="681591" y="736346"/>
                  </a:lnTo>
                  <a:lnTo>
                    <a:pt x="693686" y="726783"/>
                  </a:lnTo>
                  <a:lnTo>
                    <a:pt x="705365" y="717220"/>
                  </a:lnTo>
                  <a:lnTo>
                    <a:pt x="716498" y="707657"/>
                  </a:lnTo>
                  <a:lnTo>
                    <a:pt x="727219" y="698094"/>
                  </a:lnTo>
                  <a:lnTo>
                    <a:pt x="737529" y="688531"/>
                  </a:lnTo>
                  <a:lnTo>
                    <a:pt x="747432" y="678968"/>
                  </a:lnTo>
                  <a:lnTo>
                    <a:pt x="756906" y="669406"/>
                  </a:lnTo>
                  <a:lnTo>
                    <a:pt x="765873" y="659843"/>
                  </a:lnTo>
                  <a:lnTo>
                    <a:pt x="774454" y="650280"/>
                  </a:lnTo>
                  <a:lnTo>
                    <a:pt x="782660" y="640717"/>
                  </a:lnTo>
                  <a:lnTo>
                    <a:pt x="790499" y="631154"/>
                  </a:lnTo>
                  <a:lnTo>
                    <a:pt x="797944" y="621591"/>
                  </a:lnTo>
                  <a:lnTo>
                    <a:pt x="804969" y="612028"/>
                  </a:lnTo>
                  <a:lnTo>
                    <a:pt x="811669" y="602465"/>
                  </a:lnTo>
                  <a:lnTo>
                    <a:pt x="818058" y="592902"/>
                  </a:lnTo>
                  <a:lnTo>
                    <a:pt x="824147" y="583339"/>
                  </a:lnTo>
                  <a:lnTo>
                    <a:pt x="829909" y="573776"/>
                  </a:lnTo>
                  <a:lnTo>
                    <a:pt x="835351" y="564213"/>
                  </a:lnTo>
                  <a:lnTo>
                    <a:pt x="840543" y="554650"/>
                  </a:lnTo>
                  <a:lnTo>
                    <a:pt x="845494" y="545087"/>
                  </a:lnTo>
                  <a:lnTo>
                    <a:pt x="850218" y="535524"/>
                  </a:lnTo>
                  <a:lnTo>
                    <a:pt x="854688" y="525961"/>
                  </a:lnTo>
                  <a:lnTo>
                    <a:pt x="858929" y="516398"/>
                  </a:lnTo>
                  <a:lnTo>
                    <a:pt x="862984" y="506835"/>
                  </a:lnTo>
                  <a:lnTo>
                    <a:pt x="866862" y="497273"/>
                  </a:lnTo>
                  <a:lnTo>
                    <a:pt x="870573" y="487710"/>
                  </a:lnTo>
                  <a:lnTo>
                    <a:pt x="874089" y="478147"/>
                  </a:lnTo>
                  <a:lnTo>
                    <a:pt x="877443" y="468584"/>
                  </a:lnTo>
                  <a:lnTo>
                    <a:pt x="880658" y="459021"/>
                  </a:lnTo>
                  <a:lnTo>
                    <a:pt x="883739" y="449458"/>
                  </a:lnTo>
                  <a:lnTo>
                    <a:pt x="886692" y="439895"/>
                  </a:lnTo>
                  <a:lnTo>
                    <a:pt x="889490" y="430332"/>
                  </a:lnTo>
                  <a:lnTo>
                    <a:pt x="892165" y="420769"/>
                  </a:lnTo>
                  <a:lnTo>
                    <a:pt x="894728" y="411206"/>
                  </a:lnTo>
                  <a:lnTo>
                    <a:pt x="897182" y="401643"/>
                  </a:lnTo>
                  <a:lnTo>
                    <a:pt x="899529" y="392080"/>
                  </a:lnTo>
                  <a:lnTo>
                    <a:pt x="901742" y="382517"/>
                  </a:lnTo>
                  <a:lnTo>
                    <a:pt x="903851" y="372954"/>
                  </a:lnTo>
                  <a:lnTo>
                    <a:pt x="905863" y="363391"/>
                  </a:lnTo>
                  <a:lnTo>
                    <a:pt x="907778" y="353828"/>
                  </a:lnTo>
                  <a:lnTo>
                    <a:pt x="909598" y="344265"/>
                  </a:lnTo>
                  <a:lnTo>
                    <a:pt x="911295" y="334703"/>
                  </a:lnTo>
                  <a:lnTo>
                    <a:pt x="912901" y="325140"/>
                  </a:lnTo>
                  <a:lnTo>
                    <a:pt x="914420" y="315577"/>
                  </a:lnTo>
                  <a:lnTo>
                    <a:pt x="915851" y="306014"/>
                  </a:lnTo>
                  <a:lnTo>
                    <a:pt x="917194" y="296451"/>
                  </a:lnTo>
                  <a:lnTo>
                    <a:pt x="918430" y="286888"/>
                  </a:lnTo>
                  <a:lnTo>
                    <a:pt x="919587" y="277325"/>
                  </a:lnTo>
                  <a:lnTo>
                    <a:pt x="920667" y="267762"/>
                  </a:lnTo>
                  <a:lnTo>
                    <a:pt x="921673" y="258199"/>
                  </a:lnTo>
                  <a:lnTo>
                    <a:pt x="922600" y="248636"/>
                  </a:lnTo>
                  <a:lnTo>
                    <a:pt x="923441" y="239073"/>
                  </a:lnTo>
                  <a:lnTo>
                    <a:pt x="924218" y="229510"/>
                  </a:lnTo>
                  <a:lnTo>
                    <a:pt x="924933" y="219947"/>
                  </a:lnTo>
                  <a:lnTo>
                    <a:pt x="925588" y="210384"/>
                  </a:lnTo>
                  <a:lnTo>
                    <a:pt x="926180" y="200821"/>
                  </a:lnTo>
                  <a:lnTo>
                    <a:pt x="926710" y="191258"/>
                  </a:lnTo>
                  <a:lnTo>
                    <a:pt x="927191" y="181695"/>
                  </a:lnTo>
                  <a:lnTo>
                    <a:pt x="927628" y="172132"/>
                  </a:lnTo>
                  <a:lnTo>
                    <a:pt x="928021" y="162570"/>
                  </a:lnTo>
                  <a:lnTo>
                    <a:pt x="928369" y="153007"/>
                  </a:lnTo>
                  <a:lnTo>
                    <a:pt x="928675" y="143444"/>
                  </a:lnTo>
                  <a:lnTo>
                    <a:pt x="928949" y="133881"/>
                  </a:lnTo>
                  <a:lnTo>
                    <a:pt x="929193" y="124318"/>
                  </a:lnTo>
                  <a:lnTo>
                    <a:pt x="929410" y="114755"/>
                  </a:lnTo>
                  <a:lnTo>
                    <a:pt x="929597" y="105192"/>
                  </a:lnTo>
                  <a:lnTo>
                    <a:pt x="929759" y="95629"/>
                  </a:lnTo>
                  <a:lnTo>
                    <a:pt x="929902" y="86066"/>
                  </a:lnTo>
                  <a:lnTo>
                    <a:pt x="930027" y="76503"/>
                  </a:lnTo>
                  <a:lnTo>
                    <a:pt x="930136" y="66940"/>
                  </a:lnTo>
                  <a:lnTo>
                    <a:pt x="930228" y="57377"/>
                  </a:lnTo>
                  <a:lnTo>
                    <a:pt x="930306" y="47814"/>
                  </a:lnTo>
                  <a:lnTo>
                    <a:pt x="930375" y="38251"/>
                  </a:lnTo>
                  <a:lnTo>
                    <a:pt x="930433" y="28688"/>
                  </a:lnTo>
                  <a:lnTo>
                    <a:pt x="930483" y="19125"/>
                  </a:lnTo>
                  <a:lnTo>
                    <a:pt x="930524" y="9562"/>
                  </a:lnTo>
                  <a:lnTo>
                    <a:pt x="930559" y="0"/>
                  </a:lnTo>
                  <a:lnTo>
                    <a:pt x="930896" y="0"/>
                  </a:lnTo>
                  <a:lnTo>
                    <a:pt x="930931" y="9562"/>
                  </a:lnTo>
                  <a:lnTo>
                    <a:pt x="930972" y="19125"/>
                  </a:lnTo>
                  <a:lnTo>
                    <a:pt x="931022" y="28688"/>
                  </a:lnTo>
                  <a:lnTo>
                    <a:pt x="931081" y="38251"/>
                  </a:lnTo>
                  <a:lnTo>
                    <a:pt x="931149" y="47814"/>
                  </a:lnTo>
                  <a:lnTo>
                    <a:pt x="931227" y="57377"/>
                  </a:lnTo>
                  <a:lnTo>
                    <a:pt x="931319" y="66940"/>
                  </a:lnTo>
                  <a:lnTo>
                    <a:pt x="931428" y="76503"/>
                  </a:lnTo>
                  <a:lnTo>
                    <a:pt x="931553" y="86066"/>
                  </a:lnTo>
                  <a:lnTo>
                    <a:pt x="931696" y="95629"/>
                  </a:lnTo>
                  <a:lnTo>
                    <a:pt x="931858" y="105192"/>
                  </a:lnTo>
                  <a:lnTo>
                    <a:pt x="932045" y="114755"/>
                  </a:lnTo>
                  <a:lnTo>
                    <a:pt x="932262" y="124318"/>
                  </a:lnTo>
                  <a:lnTo>
                    <a:pt x="932506" y="133881"/>
                  </a:lnTo>
                  <a:lnTo>
                    <a:pt x="932780" y="143444"/>
                  </a:lnTo>
                  <a:lnTo>
                    <a:pt x="933087" y="153007"/>
                  </a:lnTo>
                  <a:lnTo>
                    <a:pt x="933434" y="162570"/>
                  </a:lnTo>
                  <a:lnTo>
                    <a:pt x="933828" y="172132"/>
                  </a:lnTo>
                  <a:lnTo>
                    <a:pt x="934264" y="181695"/>
                  </a:lnTo>
                  <a:lnTo>
                    <a:pt x="934745" y="191258"/>
                  </a:lnTo>
                  <a:lnTo>
                    <a:pt x="935275" y="200821"/>
                  </a:lnTo>
                  <a:lnTo>
                    <a:pt x="935867" y="210384"/>
                  </a:lnTo>
                  <a:lnTo>
                    <a:pt x="936522" y="219947"/>
                  </a:lnTo>
                  <a:lnTo>
                    <a:pt x="937237" y="229510"/>
                  </a:lnTo>
                  <a:lnTo>
                    <a:pt x="938014" y="239073"/>
                  </a:lnTo>
                  <a:lnTo>
                    <a:pt x="938856" y="248636"/>
                  </a:lnTo>
                  <a:lnTo>
                    <a:pt x="939782" y="258199"/>
                  </a:lnTo>
                  <a:lnTo>
                    <a:pt x="940788" y="267762"/>
                  </a:lnTo>
                  <a:lnTo>
                    <a:pt x="941868" y="277325"/>
                  </a:lnTo>
                  <a:lnTo>
                    <a:pt x="943025" y="286888"/>
                  </a:lnTo>
                  <a:lnTo>
                    <a:pt x="944262" y="296451"/>
                  </a:lnTo>
                  <a:lnTo>
                    <a:pt x="945604" y="306014"/>
                  </a:lnTo>
                  <a:lnTo>
                    <a:pt x="947035" y="315577"/>
                  </a:lnTo>
                  <a:lnTo>
                    <a:pt x="948554" y="325140"/>
                  </a:lnTo>
                  <a:lnTo>
                    <a:pt x="950160" y="334703"/>
                  </a:lnTo>
                  <a:lnTo>
                    <a:pt x="951857" y="344265"/>
                  </a:lnTo>
                  <a:lnTo>
                    <a:pt x="953677" y="353828"/>
                  </a:lnTo>
                  <a:lnTo>
                    <a:pt x="955592" y="363391"/>
                  </a:lnTo>
                  <a:lnTo>
                    <a:pt x="957604" y="372954"/>
                  </a:lnTo>
                  <a:lnTo>
                    <a:pt x="959714" y="382517"/>
                  </a:lnTo>
                  <a:lnTo>
                    <a:pt x="961926" y="392080"/>
                  </a:lnTo>
                  <a:lnTo>
                    <a:pt x="964274" y="401643"/>
                  </a:lnTo>
                  <a:lnTo>
                    <a:pt x="966727" y="411206"/>
                  </a:lnTo>
                  <a:lnTo>
                    <a:pt x="969290" y="420769"/>
                  </a:lnTo>
                  <a:lnTo>
                    <a:pt x="971965" y="430332"/>
                  </a:lnTo>
                  <a:lnTo>
                    <a:pt x="974763" y="439895"/>
                  </a:lnTo>
                  <a:lnTo>
                    <a:pt x="977716" y="449458"/>
                  </a:lnTo>
                  <a:lnTo>
                    <a:pt x="980798" y="459021"/>
                  </a:lnTo>
                  <a:lnTo>
                    <a:pt x="984012" y="468584"/>
                  </a:lnTo>
                  <a:lnTo>
                    <a:pt x="987366" y="478147"/>
                  </a:lnTo>
                  <a:lnTo>
                    <a:pt x="990882" y="487710"/>
                  </a:lnTo>
                  <a:lnTo>
                    <a:pt x="994593" y="497273"/>
                  </a:lnTo>
                  <a:lnTo>
                    <a:pt x="998471" y="506835"/>
                  </a:lnTo>
                  <a:lnTo>
                    <a:pt x="1002526" y="516398"/>
                  </a:lnTo>
                  <a:lnTo>
                    <a:pt x="1006767" y="525961"/>
                  </a:lnTo>
                  <a:lnTo>
                    <a:pt x="1011237" y="535524"/>
                  </a:lnTo>
                  <a:lnTo>
                    <a:pt x="1015961" y="545087"/>
                  </a:lnTo>
                  <a:lnTo>
                    <a:pt x="1020913" y="554650"/>
                  </a:lnTo>
                  <a:lnTo>
                    <a:pt x="1026104" y="564213"/>
                  </a:lnTo>
                  <a:lnTo>
                    <a:pt x="1031546" y="573776"/>
                  </a:lnTo>
                  <a:lnTo>
                    <a:pt x="1037308" y="583339"/>
                  </a:lnTo>
                  <a:lnTo>
                    <a:pt x="1043397" y="592902"/>
                  </a:lnTo>
                  <a:lnTo>
                    <a:pt x="1049786" y="602465"/>
                  </a:lnTo>
                  <a:lnTo>
                    <a:pt x="1056486" y="612028"/>
                  </a:lnTo>
                  <a:lnTo>
                    <a:pt x="1063511" y="621591"/>
                  </a:lnTo>
                  <a:lnTo>
                    <a:pt x="1070957" y="631154"/>
                  </a:lnTo>
                  <a:lnTo>
                    <a:pt x="1078795" y="640717"/>
                  </a:lnTo>
                  <a:lnTo>
                    <a:pt x="1087001" y="650280"/>
                  </a:lnTo>
                  <a:lnTo>
                    <a:pt x="1095583" y="659843"/>
                  </a:lnTo>
                  <a:lnTo>
                    <a:pt x="1104549" y="669406"/>
                  </a:lnTo>
                  <a:lnTo>
                    <a:pt x="1114023" y="678968"/>
                  </a:lnTo>
                  <a:lnTo>
                    <a:pt x="1123926" y="688531"/>
                  </a:lnTo>
                  <a:lnTo>
                    <a:pt x="1134236" y="698094"/>
                  </a:lnTo>
                  <a:lnTo>
                    <a:pt x="1144957" y="707657"/>
                  </a:lnTo>
                  <a:lnTo>
                    <a:pt x="1156090" y="717220"/>
                  </a:lnTo>
                  <a:lnTo>
                    <a:pt x="1167769" y="726783"/>
                  </a:lnTo>
                  <a:lnTo>
                    <a:pt x="1179864" y="736346"/>
                  </a:lnTo>
                  <a:lnTo>
                    <a:pt x="1192360" y="745909"/>
                  </a:lnTo>
                  <a:lnTo>
                    <a:pt x="1205250" y="755472"/>
                  </a:lnTo>
                  <a:lnTo>
                    <a:pt x="1218537" y="765035"/>
                  </a:lnTo>
                  <a:lnTo>
                    <a:pt x="1232313" y="774598"/>
                  </a:lnTo>
                  <a:lnTo>
                    <a:pt x="1246439" y="784161"/>
                  </a:lnTo>
                  <a:lnTo>
                    <a:pt x="1260898" y="793724"/>
                  </a:lnTo>
                  <a:lnTo>
                    <a:pt x="1275673" y="803287"/>
                  </a:lnTo>
                  <a:lnTo>
                    <a:pt x="1290763" y="812850"/>
                  </a:lnTo>
                  <a:lnTo>
                    <a:pt x="1306188" y="822413"/>
                  </a:lnTo>
                  <a:lnTo>
                    <a:pt x="1321838" y="831976"/>
                  </a:lnTo>
                  <a:lnTo>
                    <a:pt x="1337689" y="841539"/>
                  </a:lnTo>
                  <a:lnTo>
                    <a:pt x="1353711" y="851101"/>
                  </a:lnTo>
                  <a:lnTo>
                    <a:pt x="1369887" y="860664"/>
                  </a:lnTo>
                  <a:lnTo>
                    <a:pt x="1386175" y="870227"/>
                  </a:lnTo>
                  <a:lnTo>
                    <a:pt x="1402509" y="879790"/>
                  </a:lnTo>
                  <a:lnTo>
                    <a:pt x="1418856" y="889353"/>
                  </a:lnTo>
                  <a:lnTo>
                    <a:pt x="1435181" y="898916"/>
                  </a:lnTo>
                  <a:lnTo>
                    <a:pt x="1451432" y="908479"/>
                  </a:lnTo>
                  <a:lnTo>
                    <a:pt x="1467543" y="918042"/>
                  </a:lnTo>
                  <a:lnTo>
                    <a:pt x="1483492" y="927605"/>
                  </a:lnTo>
                  <a:lnTo>
                    <a:pt x="1499245" y="937168"/>
                  </a:lnTo>
                  <a:lnTo>
                    <a:pt x="1514767" y="946731"/>
                  </a:lnTo>
                  <a:lnTo>
                    <a:pt x="1529964" y="956294"/>
                  </a:lnTo>
                  <a:lnTo>
                    <a:pt x="1544791" y="965857"/>
                  </a:lnTo>
                  <a:lnTo>
                    <a:pt x="1559264" y="975420"/>
                  </a:lnTo>
                  <a:lnTo>
                    <a:pt x="1573353" y="984983"/>
                  </a:lnTo>
                  <a:lnTo>
                    <a:pt x="1587035" y="994546"/>
                  </a:lnTo>
                  <a:lnTo>
                    <a:pt x="1600172" y="1004109"/>
                  </a:lnTo>
                  <a:lnTo>
                    <a:pt x="1612787" y="1013671"/>
                  </a:lnTo>
                  <a:lnTo>
                    <a:pt x="1624913" y="1023234"/>
                  </a:lnTo>
                  <a:lnTo>
                    <a:pt x="1636535" y="1032797"/>
                  </a:lnTo>
                  <a:lnTo>
                    <a:pt x="1647642" y="1042360"/>
                  </a:lnTo>
                  <a:lnTo>
                    <a:pt x="1658072" y="1051923"/>
                  </a:lnTo>
                  <a:lnTo>
                    <a:pt x="1667930" y="1061486"/>
                  </a:lnTo>
                  <a:lnTo>
                    <a:pt x="1677250" y="1071049"/>
                  </a:lnTo>
                  <a:lnTo>
                    <a:pt x="1686031" y="1080612"/>
                  </a:lnTo>
                  <a:lnTo>
                    <a:pt x="1694277" y="1090175"/>
                  </a:lnTo>
                  <a:lnTo>
                    <a:pt x="1701823" y="1099738"/>
                  </a:lnTo>
                  <a:lnTo>
                    <a:pt x="1708839" y="1109301"/>
                  </a:lnTo>
                  <a:lnTo>
                    <a:pt x="1715349" y="1118864"/>
                  </a:lnTo>
                  <a:lnTo>
                    <a:pt x="1721364" y="1128427"/>
                  </a:lnTo>
                  <a:lnTo>
                    <a:pt x="1726886" y="1137990"/>
                  </a:lnTo>
                  <a:lnTo>
                    <a:pt x="1731796" y="1147553"/>
                  </a:lnTo>
                  <a:lnTo>
                    <a:pt x="1736268" y="1157116"/>
                  </a:lnTo>
                  <a:lnTo>
                    <a:pt x="1740319" y="1166679"/>
                  </a:lnTo>
                  <a:lnTo>
                    <a:pt x="1743965" y="1176242"/>
                  </a:lnTo>
                  <a:lnTo>
                    <a:pt x="1747202" y="1185804"/>
                  </a:lnTo>
                  <a:lnTo>
                    <a:pt x="1749980" y="1195367"/>
                  </a:lnTo>
                  <a:lnTo>
                    <a:pt x="1752426" y="1204930"/>
                  </a:lnTo>
                  <a:lnTo>
                    <a:pt x="1754561" y="1214493"/>
                  </a:lnTo>
                  <a:lnTo>
                    <a:pt x="1756404" y="1224056"/>
                  </a:lnTo>
                  <a:lnTo>
                    <a:pt x="1757948" y="1233619"/>
                  </a:lnTo>
                  <a:lnTo>
                    <a:pt x="1759194" y="1243182"/>
                  </a:lnTo>
                  <a:lnTo>
                    <a:pt x="1760227" y="1252745"/>
                  </a:lnTo>
                  <a:lnTo>
                    <a:pt x="1761070" y="1262308"/>
                  </a:lnTo>
                  <a:lnTo>
                    <a:pt x="1761741" y="1271871"/>
                  </a:lnTo>
                  <a:lnTo>
                    <a:pt x="1762245" y="1281434"/>
                  </a:lnTo>
                  <a:lnTo>
                    <a:pt x="1762615" y="1290997"/>
                  </a:lnTo>
                  <a:lnTo>
                    <a:pt x="1762900" y="1300560"/>
                  </a:lnTo>
                  <a:lnTo>
                    <a:pt x="1763123" y="1310123"/>
                  </a:lnTo>
                  <a:lnTo>
                    <a:pt x="1763305" y="1319686"/>
                  </a:lnTo>
                  <a:lnTo>
                    <a:pt x="1763473" y="1329249"/>
                  </a:lnTo>
                  <a:lnTo>
                    <a:pt x="1763667" y="1338812"/>
                  </a:lnTo>
                  <a:lnTo>
                    <a:pt x="1763909" y="1348375"/>
                  </a:lnTo>
                  <a:lnTo>
                    <a:pt x="1764221" y="1357937"/>
                  </a:lnTo>
                  <a:lnTo>
                    <a:pt x="1764622" y="1367500"/>
                  </a:lnTo>
                  <a:lnTo>
                    <a:pt x="1765167" y="1377063"/>
                  </a:lnTo>
                  <a:lnTo>
                    <a:pt x="1765873" y="1386626"/>
                  </a:lnTo>
                  <a:lnTo>
                    <a:pt x="1766742" y="1396189"/>
                  </a:lnTo>
                  <a:lnTo>
                    <a:pt x="1767788" y="1405752"/>
                  </a:lnTo>
                  <a:lnTo>
                    <a:pt x="1769026" y="1415315"/>
                  </a:lnTo>
                  <a:lnTo>
                    <a:pt x="1770525" y="1424878"/>
                  </a:lnTo>
                  <a:lnTo>
                    <a:pt x="1772257" y="1434441"/>
                  </a:lnTo>
                  <a:lnTo>
                    <a:pt x="1774211" y="1444004"/>
                  </a:lnTo>
                  <a:lnTo>
                    <a:pt x="1776388" y="1453567"/>
                  </a:lnTo>
                  <a:lnTo>
                    <a:pt x="1778789" y="1463130"/>
                  </a:lnTo>
                  <a:lnTo>
                    <a:pt x="1781476" y="1472693"/>
                  </a:lnTo>
                  <a:lnTo>
                    <a:pt x="1784377" y="1482256"/>
                  </a:lnTo>
                  <a:lnTo>
                    <a:pt x="1787474" y="1491819"/>
                  </a:lnTo>
                  <a:lnTo>
                    <a:pt x="1790753" y="1501382"/>
                  </a:lnTo>
                  <a:lnTo>
                    <a:pt x="1794203" y="1510945"/>
                  </a:lnTo>
                  <a:lnTo>
                    <a:pt x="1797843" y="1520507"/>
                  </a:lnTo>
                  <a:lnTo>
                    <a:pt x="1801594" y="1530070"/>
                  </a:lnTo>
                  <a:lnTo>
                    <a:pt x="1805437" y="1539633"/>
                  </a:lnTo>
                  <a:lnTo>
                    <a:pt x="1809349" y="1549196"/>
                  </a:lnTo>
                  <a:lnTo>
                    <a:pt x="1813306" y="1558759"/>
                  </a:lnTo>
                  <a:lnTo>
                    <a:pt x="1817273" y="1568322"/>
                  </a:lnTo>
                  <a:lnTo>
                    <a:pt x="1821213" y="1577885"/>
                  </a:lnTo>
                  <a:lnTo>
                    <a:pt x="1825102" y="1587448"/>
                  </a:lnTo>
                  <a:lnTo>
                    <a:pt x="1828918" y="1597011"/>
                  </a:lnTo>
                  <a:lnTo>
                    <a:pt x="1832625" y="1606574"/>
                  </a:lnTo>
                  <a:lnTo>
                    <a:pt x="1836169" y="1616137"/>
                  </a:lnTo>
                  <a:lnTo>
                    <a:pt x="1839556" y="1625700"/>
                  </a:lnTo>
                  <a:lnTo>
                    <a:pt x="1842768" y="1635263"/>
                  </a:lnTo>
                  <a:lnTo>
                    <a:pt x="1845790" y="1644826"/>
                  </a:lnTo>
                  <a:lnTo>
                    <a:pt x="1848575" y="1654389"/>
                  </a:lnTo>
                  <a:lnTo>
                    <a:pt x="1851085" y="1663952"/>
                  </a:lnTo>
                  <a:lnTo>
                    <a:pt x="1853356" y="1673515"/>
                  </a:lnTo>
                  <a:lnTo>
                    <a:pt x="1855378" y="1683078"/>
                  </a:lnTo>
                  <a:lnTo>
                    <a:pt x="1857144" y="1692640"/>
                  </a:lnTo>
                  <a:lnTo>
                    <a:pt x="1858596" y="1702203"/>
                  </a:lnTo>
                  <a:lnTo>
                    <a:pt x="1859731" y="1711766"/>
                  </a:lnTo>
                  <a:lnTo>
                    <a:pt x="1860589" y="1721329"/>
                  </a:lnTo>
                  <a:lnTo>
                    <a:pt x="1861165" y="1730892"/>
                  </a:lnTo>
                  <a:lnTo>
                    <a:pt x="1861456" y="1740455"/>
                  </a:lnTo>
                  <a:lnTo>
                    <a:pt x="1861390" y="1750018"/>
                  </a:lnTo>
                  <a:lnTo>
                    <a:pt x="1860990" y="1759581"/>
                  </a:lnTo>
                  <a:lnTo>
                    <a:pt x="1860287" y="1769144"/>
                  </a:lnTo>
                  <a:lnTo>
                    <a:pt x="1859275" y="1778707"/>
                  </a:lnTo>
                  <a:lnTo>
                    <a:pt x="1857946" y="1788270"/>
                  </a:lnTo>
                  <a:lnTo>
                    <a:pt x="1856201" y="1797833"/>
                  </a:lnTo>
                  <a:lnTo>
                    <a:pt x="1854087" y="1807396"/>
                  </a:lnTo>
                  <a:lnTo>
                    <a:pt x="1851618" y="1816959"/>
                  </a:lnTo>
                  <a:lnTo>
                    <a:pt x="1848782" y="1826522"/>
                  </a:lnTo>
                  <a:lnTo>
                    <a:pt x="1845567" y="1836085"/>
                  </a:lnTo>
                  <a:lnTo>
                    <a:pt x="1841826" y="1845648"/>
                  </a:lnTo>
                  <a:lnTo>
                    <a:pt x="1837647" y="1855211"/>
                  </a:lnTo>
                  <a:lnTo>
                    <a:pt x="1833028" y="1864773"/>
                  </a:lnTo>
                  <a:lnTo>
                    <a:pt x="1827955" y="1874336"/>
                  </a:lnTo>
                  <a:lnTo>
                    <a:pt x="1822406" y="1883899"/>
                  </a:lnTo>
                  <a:lnTo>
                    <a:pt x="1816198" y="1893462"/>
                  </a:lnTo>
                  <a:lnTo>
                    <a:pt x="1809475" y="1903025"/>
                  </a:lnTo>
                  <a:lnTo>
                    <a:pt x="1802228" y="1912588"/>
                  </a:lnTo>
                  <a:lnTo>
                    <a:pt x="1794445" y="1922151"/>
                  </a:lnTo>
                  <a:lnTo>
                    <a:pt x="1786091" y="1931714"/>
                  </a:lnTo>
                  <a:lnTo>
                    <a:pt x="1777018" y="1941277"/>
                  </a:lnTo>
                  <a:lnTo>
                    <a:pt x="1767391" y="1950840"/>
                  </a:lnTo>
                  <a:lnTo>
                    <a:pt x="1757210" y="1960403"/>
                  </a:lnTo>
                  <a:lnTo>
                    <a:pt x="1746480" y="1969966"/>
                  </a:lnTo>
                  <a:lnTo>
                    <a:pt x="1735161" y="1979529"/>
                  </a:lnTo>
                  <a:lnTo>
                    <a:pt x="1723187" y="1989092"/>
                  </a:lnTo>
                  <a:lnTo>
                    <a:pt x="1710717" y="1998655"/>
                  </a:lnTo>
                  <a:lnTo>
                    <a:pt x="1697772" y="2008218"/>
                  </a:lnTo>
                  <a:lnTo>
                    <a:pt x="1684375" y="2017781"/>
                  </a:lnTo>
                  <a:lnTo>
                    <a:pt x="1670503" y="2027343"/>
                  </a:lnTo>
                  <a:lnTo>
                    <a:pt x="1656183" y="2036906"/>
                  </a:lnTo>
                  <a:lnTo>
                    <a:pt x="1641541" y="2046469"/>
                  </a:lnTo>
                  <a:lnTo>
                    <a:pt x="1626615" y="2056032"/>
                  </a:lnTo>
                  <a:lnTo>
                    <a:pt x="1611444" y="2065595"/>
                  </a:lnTo>
                  <a:lnTo>
                    <a:pt x="1596047" y="2075158"/>
                  </a:lnTo>
                  <a:lnTo>
                    <a:pt x="1580506" y="2084721"/>
                  </a:lnTo>
                  <a:lnTo>
                    <a:pt x="1564897" y="2094284"/>
                  </a:lnTo>
                  <a:lnTo>
                    <a:pt x="1549264" y="2103847"/>
                  </a:lnTo>
                  <a:lnTo>
                    <a:pt x="1533654" y="2113410"/>
                  </a:lnTo>
                  <a:lnTo>
                    <a:pt x="1518144" y="2122973"/>
                  </a:lnTo>
                  <a:lnTo>
                    <a:pt x="1502801" y="2132536"/>
                  </a:lnTo>
                  <a:lnTo>
                    <a:pt x="1487654" y="2142099"/>
                  </a:lnTo>
                  <a:lnTo>
                    <a:pt x="1472743" y="2151662"/>
                  </a:lnTo>
                  <a:lnTo>
                    <a:pt x="1458105" y="2161225"/>
                  </a:lnTo>
                  <a:lnTo>
                    <a:pt x="1443876" y="2170788"/>
                  </a:lnTo>
                  <a:lnTo>
                    <a:pt x="1430047" y="2180351"/>
                  </a:lnTo>
                  <a:lnTo>
                    <a:pt x="1416617" y="2189914"/>
                  </a:lnTo>
                  <a:lnTo>
                    <a:pt x="1403611" y="2199476"/>
                  </a:lnTo>
                  <a:lnTo>
                    <a:pt x="1391051" y="2209039"/>
                  </a:lnTo>
                  <a:lnTo>
                    <a:pt x="1379106" y="2218602"/>
                  </a:lnTo>
                  <a:lnTo>
                    <a:pt x="1367670" y="2228165"/>
                  </a:lnTo>
                  <a:lnTo>
                    <a:pt x="1356732" y="2237728"/>
                  </a:lnTo>
                  <a:lnTo>
                    <a:pt x="1346299" y="2247291"/>
                  </a:lnTo>
                  <a:lnTo>
                    <a:pt x="1336373" y="2256854"/>
                  </a:lnTo>
                  <a:lnTo>
                    <a:pt x="1327127" y="2266417"/>
                  </a:lnTo>
                  <a:lnTo>
                    <a:pt x="1318379" y="2275980"/>
                  </a:lnTo>
                  <a:lnTo>
                    <a:pt x="1310119" y="2285543"/>
                  </a:lnTo>
                  <a:lnTo>
                    <a:pt x="1302338" y="2295106"/>
                  </a:lnTo>
                  <a:lnTo>
                    <a:pt x="1295043" y="2304669"/>
                  </a:lnTo>
                  <a:lnTo>
                    <a:pt x="1288324" y="2314232"/>
                  </a:lnTo>
                  <a:lnTo>
                    <a:pt x="1282021" y="2323795"/>
                  </a:lnTo>
                  <a:lnTo>
                    <a:pt x="1276115" y="2333358"/>
                  </a:lnTo>
                  <a:lnTo>
                    <a:pt x="1270586" y="2342921"/>
                  </a:lnTo>
                  <a:lnTo>
                    <a:pt x="1265440" y="2352484"/>
                  </a:lnTo>
                  <a:lnTo>
                    <a:pt x="1260694" y="2362047"/>
                  </a:lnTo>
                  <a:lnTo>
                    <a:pt x="1256234" y="2371609"/>
                  </a:lnTo>
                  <a:lnTo>
                    <a:pt x="1252035" y="2381172"/>
                  </a:lnTo>
                  <a:lnTo>
                    <a:pt x="1248075" y="2390735"/>
                  </a:lnTo>
                  <a:lnTo>
                    <a:pt x="1244351" y="2400298"/>
                  </a:lnTo>
                  <a:lnTo>
                    <a:pt x="1240839" y="2409861"/>
                  </a:lnTo>
                  <a:lnTo>
                    <a:pt x="1237471" y="2419424"/>
                  </a:lnTo>
                  <a:lnTo>
                    <a:pt x="1234225" y="2428987"/>
                  </a:lnTo>
                  <a:lnTo>
                    <a:pt x="1231081" y="2438550"/>
                  </a:lnTo>
                  <a:lnTo>
                    <a:pt x="1228025" y="2448113"/>
                  </a:lnTo>
                  <a:lnTo>
                    <a:pt x="1225026" y="2457676"/>
                  </a:lnTo>
                  <a:lnTo>
                    <a:pt x="1222053" y="2467239"/>
                  </a:lnTo>
                  <a:lnTo>
                    <a:pt x="1219092" y="2476802"/>
                  </a:lnTo>
                  <a:lnTo>
                    <a:pt x="1216129" y="2486365"/>
                  </a:lnTo>
                  <a:lnTo>
                    <a:pt x="1213144" y="2495928"/>
                  </a:lnTo>
                  <a:lnTo>
                    <a:pt x="1210120" y="2505491"/>
                  </a:lnTo>
                  <a:lnTo>
                    <a:pt x="1207054" y="2515054"/>
                  </a:lnTo>
                  <a:lnTo>
                    <a:pt x="1203940" y="2524617"/>
                  </a:lnTo>
                  <a:lnTo>
                    <a:pt x="1200773" y="2534179"/>
                  </a:lnTo>
                  <a:lnTo>
                    <a:pt x="1197534" y="2543742"/>
                  </a:lnTo>
                  <a:lnTo>
                    <a:pt x="1194232" y="2553305"/>
                  </a:lnTo>
                  <a:lnTo>
                    <a:pt x="1190874" y="2562868"/>
                  </a:lnTo>
                  <a:lnTo>
                    <a:pt x="1187462" y="2572431"/>
                  </a:lnTo>
                  <a:lnTo>
                    <a:pt x="1184000" y="2581994"/>
                  </a:lnTo>
                  <a:lnTo>
                    <a:pt x="1180483" y="2591557"/>
                  </a:lnTo>
                  <a:lnTo>
                    <a:pt x="1176932" y="2601120"/>
                  </a:lnTo>
                  <a:lnTo>
                    <a:pt x="1173356" y="2610683"/>
                  </a:lnTo>
                  <a:lnTo>
                    <a:pt x="1169763" y="2620246"/>
                  </a:lnTo>
                  <a:lnTo>
                    <a:pt x="1166161" y="2629809"/>
                  </a:lnTo>
                  <a:lnTo>
                    <a:pt x="1162564" y="2639372"/>
                  </a:lnTo>
                  <a:lnTo>
                    <a:pt x="1158986" y="2648935"/>
                  </a:lnTo>
                  <a:lnTo>
                    <a:pt x="1155433" y="2658498"/>
                  </a:lnTo>
                  <a:lnTo>
                    <a:pt x="1151915" y="2668061"/>
                  </a:lnTo>
                  <a:lnTo>
                    <a:pt x="1148442" y="2677624"/>
                  </a:lnTo>
                  <a:lnTo>
                    <a:pt x="1145039" y="2687187"/>
                  </a:lnTo>
                  <a:lnTo>
                    <a:pt x="1141699" y="2696750"/>
                  </a:lnTo>
                  <a:lnTo>
                    <a:pt x="1138428" y="2706312"/>
                  </a:lnTo>
                  <a:lnTo>
                    <a:pt x="1135230" y="2715875"/>
                  </a:lnTo>
                  <a:lnTo>
                    <a:pt x="1132116" y="2725438"/>
                  </a:lnTo>
                  <a:lnTo>
                    <a:pt x="1129105" y="2735001"/>
                  </a:lnTo>
                  <a:lnTo>
                    <a:pt x="1126176" y="2744564"/>
                  </a:lnTo>
                  <a:lnTo>
                    <a:pt x="1123329" y="2754127"/>
                  </a:lnTo>
                  <a:lnTo>
                    <a:pt x="1120564" y="2763690"/>
                  </a:lnTo>
                  <a:lnTo>
                    <a:pt x="1117888" y="2773253"/>
                  </a:lnTo>
                  <a:lnTo>
                    <a:pt x="1115304" y="2782816"/>
                  </a:lnTo>
                  <a:lnTo>
                    <a:pt x="1112789" y="2792379"/>
                  </a:lnTo>
                  <a:lnTo>
                    <a:pt x="1110338" y="2801942"/>
                  </a:lnTo>
                  <a:lnTo>
                    <a:pt x="1107945" y="2811505"/>
                  </a:lnTo>
                  <a:lnTo>
                    <a:pt x="1105613" y="2821068"/>
                  </a:lnTo>
                  <a:lnTo>
                    <a:pt x="1103330" y="2830631"/>
                  </a:lnTo>
                  <a:lnTo>
                    <a:pt x="1101080" y="2840194"/>
                  </a:lnTo>
                  <a:lnTo>
                    <a:pt x="1098856" y="2849757"/>
                  </a:lnTo>
                  <a:lnTo>
                    <a:pt x="1096650" y="2859320"/>
                  </a:lnTo>
                  <a:lnTo>
                    <a:pt x="1094457" y="2868883"/>
                  </a:lnTo>
                  <a:lnTo>
                    <a:pt x="1092264" y="2878445"/>
                  </a:lnTo>
                  <a:lnTo>
                    <a:pt x="1090064" y="2888008"/>
                  </a:lnTo>
                  <a:lnTo>
                    <a:pt x="1087851" y="2897571"/>
                  </a:lnTo>
                  <a:lnTo>
                    <a:pt x="1085621" y="2907134"/>
                  </a:lnTo>
                  <a:lnTo>
                    <a:pt x="1083361" y="2916697"/>
                  </a:lnTo>
                  <a:lnTo>
                    <a:pt x="1081069" y="2926260"/>
                  </a:lnTo>
                  <a:lnTo>
                    <a:pt x="1078745" y="2935823"/>
                  </a:lnTo>
                  <a:lnTo>
                    <a:pt x="1076389" y="2945386"/>
                  </a:lnTo>
                  <a:lnTo>
                    <a:pt x="1073997" y="2954949"/>
                  </a:lnTo>
                  <a:lnTo>
                    <a:pt x="1071561" y="2964512"/>
                  </a:lnTo>
                  <a:lnTo>
                    <a:pt x="1069090" y="2974075"/>
                  </a:lnTo>
                  <a:lnTo>
                    <a:pt x="1066589" y="2983638"/>
                  </a:lnTo>
                  <a:lnTo>
                    <a:pt x="1064060" y="2993201"/>
                  </a:lnTo>
                  <a:lnTo>
                    <a:pt x="1061507" y="3002764"/>
                  </a:lnTo>
                  <a:lnTo>
                    <a:pt x="1058931" y="3012327"/>
                  </a:lnTo>
                  <a:lnTo>
                    <a:pt x="1056344" y="3021890"/>
                  </a:lnTo>
                  <a:lnTo>
                    <a:pt x="1053754" y="3031453"/>
                  </a:lnTo>
                  <a:lnTo>
                    <a:pt x="1051168" y="3041015"/>
                  </a:lnTo>
                  <a:lnTo>
                    <a:pt x="1048592" y="3050578"/>
                  </a:lnTo>
                  <a:lnTo>
                    <a:pt x="1046045" y="3060141"/>
                  </a:lnTo>
                  <a:lnTo>
                    <a:pt x="1043532" y="3069704"/>
                  </a:lnTo>
                  <a:lnTo>
                    <a:pt x="1041061" y="3079267"/>
                  </a:lnTo>
                  <a:lnTo>
                    <a:pt x="1038642" y="3088830"/>
                  </a:lnTo>
                  <a:lnTo>
                    <a:pt x="1036287" y="3098393"/>
                  </a:lnTo>
                  <a:lnTo>
                    <a:pt x="1034027" y="3107956"/>
                  </a:lnTo>
                  <a:lnTo>
                    <a:pt x="1031852" y="3117519"/>
                  </a:lnTo>
                  <a:lnTo>
                    <a:pt x="1029773" y="3127082"/>
                  </a:lnTo>
                  <a:lnTo>
                    <a:pt x="1027798" y="3136645"/>
                  </a:lnTo>
                  <a:lnTo>
                    <a:pt x="1025949" y="3146208"/>
                  </a:lnTo>
                  <a:lnTo>
                    <a:pt x="1024253" y="3155771"/>
                  </a:lnTo>
                  <a:lnTo>
                    <a:pt x="1022692" y="3165334"/>
                  </a:lnTo>
                  <a:lnTo>
                    <a:pt x="1021272" y="3174897"/>
                  </a:lnTo>
                  <a:lnTo>
                    <a:pt x="1019998" y="3184460"/>
                  </a:lnTo>
                  <a:lnTo>
                    <a:pt x="1018901" y="3194023"/>
                  </a:lnTo>
                  <a:lnTo>
                    <a:pt x="1017992" y="3203586"/>
                  </a:lnTo>
                  <a:lnTo>
                    <a:pt x="1017245" y="3213148"/>
                  </a:lnTo>
                  <a:lnTo>
                    <a:pt x="1016660" y="3222711"/>
                  </a:lnTo>
                  <a:lnTo>
                    <a:pt x="1016239" y="3232274"/>
                  </a:lnTo>
                  <a:lnTo>
                    <a:pt x="1016012" y="3241837"/>
                  </a:lnTo>
                  <a:lnTo>
                    <a:pt x="1015966" y="3251400"/>
                  </a:lnTo>
                  <a:lnTo>
                    <a:pt x="1016071" y="3260963"/>
                  </a:lnTo>
                  <a:lnTo>
                    <a:pt x="1016323" y="3270526"/>
                  </a:lnTo>
                  <a:lnTo>
                    <a:pt x="1016714" y="3280089"/>
                  </a:lnTo>
                  <a:lnTo>
                    <a:pt x="1017264" y="3289652"/>
                  </a:lnTo>
                  <a:lnTo>
                    <a:pt x="1017937" y="3299215"/>
                  </a:lnTo>
                  <a:lnTo>
                    <a:pt x="1018709" y="3308778"/>
                  </a:lnTo>
                  <a:lnTo>
                    <a:pt x="1019566" y="3318341"/>
                  </a:lnTo>
                  <a:lnTo>
                    <a:pt x="1020495" y="3327904"/>
                  </a:lnTo>
                  <a:lnTo>
                    <a:pt x="1021489" y="3337467"/>
                  </a:lnTo>
                  <a:lnTo>
                    <a:pt x="1022511" y="3347030"/>
                  </a:lnTo>
                  <a:lnTo>
                    <a:pt x="1023541" y="3356593"/>
                  </a:lnTo>
                  <a:lnTo>
                    <a:pt x="1024563" y="3366156"/>
                  </a:lnTo>
                  <a:lnTo>
                    <a:pt x="1025561" y="3375719"/>
                  </a:lnTo>
                  <a:lnTo>
                    <a:pt x="1026492" y="3385281"/>
                  </a:lnTo>
                  <a:lnTo>
                    <a:pt x="1027348" y="3394844"/>
                  </a:lnTo>
                  <a:lnTo>
                    <a:pt x="1028112" y="3404407"/>
                  </a:lnTo>
                  <a:lnTo>
                    <a:pt x="1028772" y="3413970"/>
                  </a:lnTo>
                  <a:lnTo>
                    <a:pt x="1029307" y="3423533"/>
                  </a:lnTo>
                  <a:lnTo>
                    <a:pt x="1029659" y="3433096"/>
                  </a:lnTo>
                  <a:lnTo>
                    <a:pt x="1029856" y="3442659"/>
                  </a:lnTo>
                  <a:lnTo>
                    <a:pt x="1029888" y="3452222"/>
                  </a:lnTo>
                  <a:lnTo>
                    <a:pt x="1029748" y="3461785"/>
                  </a:lnTo>
                  <a:lnTo>
                    <a:pt x="1029417" y="3471348"/>
                  </a:lnTo>
                  <a:lnTo>
                    <a:pt x="1028849" y="3480911"/>
                  </a:lnTo>
                  <a:lnTo>
                    <a:pt x="1028096" y="3490474"/>
                  </a:lnTo>
                  <a:lnTo>
                    <a:pt x="1027156" y="3500037"/>
                  </a:lnTo>
                  <a:lnTo>
                    <a:pt x="1026032" y="3509600"/>
                  </a:lnTo>
                  <a:lnTo>
                    <a:pt x="1024709" y="3519163"/>
                  </a:lnTo>
                  <a:lnTo>
                    <a:pt x="1023174" y="3528726"/>
                  </a:lnTo>
                  <a:lnTo>
                    <a:pt x="1021480" y="3538289"/>
                  </a:lnTo>
                  <a:lnTo>
                    <a:pt x="1019634" y="3547851"/>
                  </a:lnTo>
                  <a:lnTo>
                    <a:pt x="1017647" y="3557414"/>
                  </a:lnTo>
                  <a:lnTo>
                    <a:pt x="1015513" y="3566977"/>
                  </a:lnTo>
                  <a:lnTo>
                    <a:pt x="1013248" y="3576540"/>
                  </a:lnTo>
                  <a:lnTo>
                    <a:pt x="1010891" y="3586103"/>
                  </a:lnTo>
                  <a:lnTo>
                    <a:pt x="1008455" y="3595666"/>
                  </a:lnTo>
                  <a:lnTo>
                    <a:pt x="1005951" y="3605229"/>
                  </a:lnTo>
                  <a:lnTo>
                    <a:pt x="1003389" y="3614792"/>
                  </a:lnTo>
                  <a:lnTo>
                    <a:pt x="1000792" y="3624355"/>
                  </a:lnTo>
                  <a:lnTo>
                    <a:pt x="998179" y="3633918"/>
                  </a:lnTo>
                  <a:lnTo>
                    <a:pt x="995563" y="3643481"/>
                  </a:lnTo>
                  <a:lnTo>
                    <a:pt x="992955" y="3653044"/>
                  </a:lnTo>
                  <a:lnTo>
                    <a:pt x="990373" y="3662607"/>
                  </a:lnTo>
                  <a:lnTo>
                    <a:pt x="987830" y="3672170"/>
                  </a:lnTo>
                  <a:lnTo>
                    <a:pt x="985330" y="3681733"/>
                  </a:lnTo>
                  <a:lnTo>
                    <a:pt x="982881" y="3691296"/>
                  </a:lnTo>
                  <a:lnTo>
                    <a:pt x="980487" y="3700859"/>
                  </a:lnTo>
                  <a:lnTo>
                    <a:pt x="978176" y="3710422"/>
                  </a:lnTo>
                  <a:lnTo>
                    <a:pt x="975936" y="3719984"/>
                  </a:lnTo>
                  <a:lnTo>
                    <a:pt x="973768" y="3729547"/>
                  </a:lnTo>
                  <a:lnTo>
                    <a:pt x="971671" y="3739110"/>
                  </a:lnTo>
                  <a:lnTo>
                    <a:pt x="969648" y="3748673"/>
                  </a:lnTo>
                  <a:lnTo>
                    <a:pt x="967723" y="3758236"/>
                  </a:lnTo>
                  <a:lnTo>
                    <a:pt x="965871" y="3767799"/>
                  </a:lnTo>
                  <a:lnTo>
                    <a:pt x="964089" y="3777362"/>
                  </a:lnTo>
                  <a:lnTo>
                    <a:pt x="962377" y="3786925"/>
                  </a:lnTo>
                  <a:lnTo>
                    <a:pt x="960733" y="3796488"/>
                  </a:lnTo>
                  <a:lnTo>
                    <a:pt x="959174" y="3806051"/>
                  </a:lnTo>
                  <a:lnTo>
                    <a:pt x="957675" y="3815614"/>
                  </a:lnTo>
                  <a:lnTo>
                    <a:pt x="956233" y="3825177"/>
                  </a:lnTo>
                  <a:lnTo>
                    <a:pt x="954847" y="3834740"/>
                  </a:lnTo>
                  <a:lnTo>
                    <a:pt x="953518" y="3844303"/>
                  </a:lnTo>
                  <a:lnTo>
                    <a:pt x="952251" y="3853866"/>
                  </a:lnTo>
                  <a:lnTo>
                    <a:pt x="951032" y="3863429"/>
                  </a:lnTo>
                  <a:lnTo>
                    <a:pt x="949858" y="3872992"/>
                  </a:lnTo>
                  <a:lnTo>
                    <a:pt x="948727" y="3882554"/>
                  </a:lnTo>
                  <a:lnTo>
                    <a:pt x="947643" y="3892117"/>
                  </a:lnTo>
                  <a:lnTo>
                    <a:pt x="946609" y="3901680"/>
                  </a:lnTo>
                  <a:lnTo>
                    <a:pt x="945614" y="3911243"/>
                  </a:lnTo>
                  <a:lnTo>
                    <a:pt x="944658" y="3920806"/>
                  </a:lnTo>
                  <a:lnTo>
                    <a:pt x="943741" y="3930369"/>
                  </a:lnTo>
                  <a:lnTo>
                    <a:pt x="942868" y="3939932"/>
                  </a:lnTo>
                  <a:lnTo>
                    <a:pt x="942040" y="3949495"/>
                  </a:lnTo>
                  <a:lnTo>
                    <a:pt x="941251" y="3959058"/>
                  </a:lnTo>
                  <a:lnTo>
                    <a:pt x="940500" y="3968621"/>
                  </a:lnTo>
                  <a:lnTo>
                    <a:pt x="939788" y="3978184"/>
                  </a:lnTo>
                  <a:lnTo>
                    <a:pt x="939123" y="3987747"/>
                  </a:lnTo>
                  <a:lnTo>
                    <a:pt x="938503" y="3997310"/>
                  </a:lnTo>
                  <a:lnTo>
                    <a:pt x="937923" y="4006873"/>
                  </a:lnTo>
                  <a:lnTo>
                    <a:pt x="937383" y="4016436"/>
                  </a:lnTo>
                  <a:lnTo>
                    <a:pt x="936883" y="4025999"/>
                  </a:lnTo>
                  <a:lnTo>
                    <a:pt x="936433" y="4035562"/>
                  </a:lnTo>
                  <a:lnTo>
                    <a:pt x="936029" y="4045125"/>
                  </a:lnTo>
                  <a:lnTo>
                    <a:pt x="935665" y="4054687"/>
                  </a:lnTo>
                  <a:lnTo>
                    <a:pt x="935341" y="4064250"/>
                  </a:lnTo>
                  <a:lnTo>
                    <a:pt x="935057" y="4073813"/>
                  </a:lnTo>
                  <a:lnTo>
                    <a:pt x="934825" y="4083376"/>
                  </a:lnTo>
                  <a:lnTo>
                    <a:pt x="934634" y="4092939"/>
                  </a:lnTo>
                  <a:lnTo>
                    <a:pt x="934482" y="4102502"/>
                  </a:lnTo>
                  <a:lnTo>
                    <a:pt x="934368" y="4112065"/>
                  </a:lnTo>
                  <a:lnTo>
                    <a:pt x="934291" y="4121628"/>
                  </a:lnTo>
                  <a:lnTo>
                    <a:pt x="934262" y="4131191"/>
                  </a:lnTo>
                  <a:lnTo>
                    <a:pt x="934268" y="4140754"/>
                  </a:lnTo>
                  <a:lnTo>
                    <a:pt x="934307" y="4150317"/>
                  </a:lnTo>
                  <a:lnTo>
                    <a:pt x="934379" y="4159880"/>
                  </a:lnTo>
                  <a:lnTo>
                    <a:pt x="934481" y="4169443"/>
                  </a:lnTo>
                  <a:lnTo>
                    <a:pt x="934622" y="4179006"/>
                  </a:lnTo>
                  <a:lnTo>
                    <a:pt x="934789" y="4188569"/>
                  </a:lnTo>
                  <a:lnTo>
                    <a:pt x="934980" y="4198132"/>
                  </a:lnTo>
                  <a:lnTo>
                    <a:pt x="935194" y="4207695"/>
                  </a:lnTo>
                  <a:lnTo>
                    <a:pt x="935430" y="4217258"/>
                  </a:lnTo>
                  <a:lnTo>
                    <a:pt x="935688" y="4226820"/>
                  </a:lnTo>
                  <a:lnTo>
                    <a:pt x="935960" y="4236383"/>
                  </a:lnTo>
                  <a:lnTo>
                    <a:pt x="936244" y="4245946"/>
                  </a:lnTo>
                  <a:lnTo>
                    <a:pt x="936537" y="4255509"/>
                  </a:lnTo>
                  <a:lnTo>
                    <a:pt x="936837" y="4265072"/>
                  </a:lnTo>
                  <a:lnTo>
                    <a:pt x="937141" y="4274635"/>
                  </a:lnTo>
                  <a:lnTo>
                    <a:pt x="937444" y="4284198"/>
                  </a:lnTo>
                  <a:lnTo>
                    <a:pt x="937743" y="4293761"/>
                  </a:lnTo>
                  <a:lnTo>
                    <a:pt x="938037" y="4303324"/>
                  </a:lnTo>
                  <a:lnTo>
                    <a:pt x="938319" y="4312887"/>
                  </a:lnTo>
                  <a:lnTo>
                    <a:pt x="938587" y="4322450"/>
                  </a:lnTo>
                  <a:lnTo>
                    <a:pt x="938838" y="4332013"/>
                  </a:lnTo>
                  <a:lnTo>
                    <a:pt x="939071" y="4341576"/>
                  </a:lnTo>
                  <a:lnTo>
                    <a:pt x="939283" y="4351139"/>
                  </a:lnTo>
                  <a:lnTo>
                    <a:pt x="939468" y="4360702"/>
                  </a:lnTo>
                  <a:lnTo>
                    <a:pt x="939623" y="4370265"/>
                  </a:lnTo>
                  <a:lnTo>
                    <a:pt x="939752" y="4379828"/>
                  </a:lnTo>
                  <a:lnTo>
                    <a:pt x="939851" y="4389390"/>
                  </a:lnTo>
                  <a:lnTo>
                    <a:pt x="939921" y="4398953"/>
                  </a:lnTo>
                  <a:lnTo>
                    <a:pt x="939953" y="4408516"/>
                  </a:lnTo>
                  <a:lnTo>
                    <a:pt x="939951" y="4418079"/>
                  </a:lnTo>
                  <a:lnTo>
                    <a:pt x="939918" y="4427642"/>
                  </a:lnTo>
                  <a:lnTo>
                    <a:pt x="939853" y="4437205"/>
                  </a:lnTo>
                  <a:lnTo>
                    <a:pt x="939758" y="4446768"/>
                  </a:lnTo>
                  <a:lnTo>
                    <a:pt x="939626" y="4456331"/>
                  </a:lnTo>
                  <a:lnTo>
                    <a:pt x="939464" y="4465894"/>
                  </a:lnTo>
                  <a:lnTo>
                    <a:pt x="939275" y="4475457"/>
                  </a:lnTo>
                  <a:lnTo>
                    <a:pt x="939062" y="4485020"/>
                  </a:lnTo>
                  <a:lnTo>
                    <a:pt x="938826" y="4494583"/>
                  </a:lnTo>
                  <a:lnTo>
                    <a:pt x="938562" y="4504146"/>
                  </a:lnTo>
                  <a:lnTo>
                    <a:pt x="938281" y="4513709"/>
                  </a:lnTo>
                  <a:lnTo>
                    <a:pt x="937984" y="4523272"/>
                  </a:lnTo>
                  <a:lnTo>
                    <a:pt x="937674" y="4532835"/>
                  </a:lnTo>
                  <a:lnTo>
                    <a:pt x="937353" y="4542398"/>
                  </a:lnTo>
                  <a:lnTo>
                    <a:pt x="937022" y="4551961"/>
                  </a:lnTo>
                  <a:lnTo>
                    <a:pt x="936686" y="4561523"/>
                  </a:lnTo>
                  <a:lnTo>
                    <a:pt x="936348" y="4571086"/>
                  </a:lnTo>
                  <a:lnTo>
                    <a:pt x="936010" y="4580649"/>
                  </a:lnTo>
                  <a:lnTo>
                    <a:pt x="935673" y="4590212"/>
                  </a:lnTo>
                  <a:lnTo>
                    <a:pt x="935342" y="4599775"/>
                  </a:lnTo>
                  <a:lnTo>
                    <a:pt x="935017" y="4609338"/>
                  </a:lnTo>
                  <a:lnTo>
                    <a:pt x="934700" y="4618901"/>
                  </a:lnTo>
                  <a:lnTo>
                    <a:pt x="934392" y="4628464"/>
                  </a:lnTo>
                  <a:lnTo>
                    <a:pt x="934096" y="4638027"/>
                  </a:lnTo>
                  <a:lnTo>
                    <a:pt x="933814" y="4647590"/>
                  </a:lnTo>
                  <a:lnTo>
                    <a:pt x="933545" y="4657153"/>
                  </a:lnTo>
                  <a:lnTo>
                    <a:pt x="933289" y="4666716"/>
                  </a:lnTo>
                  <a:lnTo>
                    <a:pt x="933047" y="4676279"/>
                  </a:lnTo>
                  <a:lnTo>
                    <a:pt x="932821" y="4685842"/>
                  </a:lnTo>
                  <a:lnTo>
                    <a:pt x="932611" y="4695405"/>
                  </a:lnTo>
                  <a:lnTo>
                    <a:pt x="932416" y="4704968"/>
                  </a:lnTo>
                  <a:lnTo>
                    <a:pt x="932235" y="4714531"/>
                  </a:lnTo>
                  <a:lnTo>
                    <a:pt x="932067" y="4724094"/>
                  </a:lnTo>
                  <a:lnTo>
                    <a:pt x="931914" y="4733656"/>
                  </a:lnTo>
                  <a:lnTo>
                    <a:pt x="931777" y="4743219"/>
                  </a:lnTo>
                  <a:lnTo>
                    <a:pt x="931651" y="4752782"/>
                  </a:lnTo>
                  <a:lnTo>
                    <a:pt x="931536" y="4762345"/>
                  </a:lnTo>
                  <a:lnTo>
                    <a:pt x="931433" y="4771908"/>
                  </a:lnTo>
                  <a:lnTo>
                    <a:pt x="931342" y="4781471"/>
                  </a:lnTo>
                  <a:lnTo>
                    <a:pt x="931261" y="4791034"/>
                  </a:lnTo>
                  <a:lnTo>
                    <a:pt x="931188" y="4800597"/>
                  </a:lnTo>
                  <a:lnTo>
                    <a:pt x="931124" y="4810160"/>
                  </a:lnTo>
                  <a:lnTo>
                    <a:pt x="931066" y="4819723"/>
                  </a:lnTo>
                  <a:lnTo>
                    <a:pt x="931017" y="4829286"/>
                  </a:lnTo>
                  <a:lnTo>
                    <a:pt x="930975" y="4838849"/>
                  </a:lnTo>
                  <a:lnTo>
                    <a:pt x="930937" y="4848412"/>
                  </a:lnTo>
                  <a:lnTo>
                    <a:pt x="930904" y="4857975"/>
                  </a:lnTo>
                  <a:lnTo>
                    <a:pt x="930876" y="4867538"/>
                  </a:lnTo>
                  <a:lnTo>
                    <a:pt x="930852" y="4877101"/>
                  </a:lnTo>
                  <a:lnTo>
                    <a:pt x="930832" y="48866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907114" y="2161857"/>
              <a:ext cx="0" cy="501317"/>
            </a:xfrm>
            <a:custGeom>
              <a:avLst/>
              <a:gdLst/>
              <a:ahLst/>
              <a:cxnLst/>
              <a:rect l="0" t="0" r="0" b="0"/>
              <a:pathLst>
                <a:path h="501317">
                  <a:moveTo>
                    <a:pt x="0" y="5013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907114" y="3384444"/>
              <a:ext cx="0" cy="519705"/>
            </a:xfrm>
            <a:custGeom>
              <a:avLst/>
              <a:gdLst/>
              <a:ahLst/>
              <a:cxnLst/>
              <a:rect l="0" t="0" r="0" b="0"/>
              <a:pathLst>
                <a:path h="519705">
                  <a:moveTo>
                    <a:pt x="0" y="0"/>
                  </a:moveTo>
                  <a:lnTo>
                    <a:pt x="0" y="51970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803700" y="2663174"/>
              <a:ext cx="206828" cy="721269"/>
            </a:xfrm>
            <a:custGeom>
              <a:avLst/>
              <a:gdLst/>
              <a:ahLst/>
              <a:cxnLst/>
              <a:rect l="0" t="0" r="0" b="0"/>
              <a:pathLst>
                <a:path w="206828" h="721269">
                  <a:moveTo>
                    <a:pt x="0" y="0"/>
                  </a:moveTo>
                  <a:lnTo>
                    <a:pt x="0" y="721269"/>
                  </a:lnTo>
                  <a:lnTo>
                    <a:pt x="206828" y="721269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803700" y="3015699"/>
              <a:ext cx="206828" cy="0"/>
            </a:xfrm>
            <a:custGeom>
              <a:avLst/>
              <a:gdLst/>
              <a:ahLst/>
              <a:cxnLst/>
              <a:rect l="0" t="0" r="0" b="0"/>
              <a:pathLst>
                <a:path w="206828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975399" y="1792512"/>
              <a:ext cx="0" cy="791153"/>
            </a:xfrm>
            <a:custGeom>
              <a:avLst/>
              <a:gdLst/>
              <a:ahLst/>
              <a:cxnLst/>
              <a:rect l="0" t="0" r="0" b="0"/>
              <a:pathLst>
                <a:path h="791153">
                  <a:moveTo>
                    <a:pt x="0" y="7911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975399" y="3356464"/>
              <a:ext cx="0" cy="1101336"/>
            </a:xfrm>
            <a:custGeom>
              <a:avLst/>
              <a:gdLst/>
              <a:ahLst/>
              <a:cxnLst/>
              <a:rect l="0" t="0" r="0" b="0"/>
              <a:pathLst>
                <a:path h="1101336">
                  <a:moveTo>
                    <a:pt x="0" y="0"/>
                  </a:moveTo>
                  <a:lnTo>
                    <a:pt x="0" y="11013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5871985" y="2583666"/>
              <a:ext cx="206828" cy="772798"/>
            </a:xfrm>
            <a:custGeom>
              <a:avLst/>
              <a:gdLst/>
              <a:ahLst/>
              <a:cxnLst/>
              <a:rect l="0" t="0" r="0" b="0"/>
              <a:pathLst>
                <a:path w="206828" h="772798">
                  <a:moveTo>
                    <a:pt x="0" y="0"/>
                  </a:moveTo>
                  <a:lnTo>
                    <a:pt x="0" y="772798"/>
                  </a:lnTo>
                  <a:lnTo>
                    <a:pt x="206828" y="772798"/>
                  </a:lnTo>
                  <a:lnTo>
                    <a:pt x="20682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871985" y="2977916"/>
              <a:ext cx="206828" cy="0"/>
            </a:xfrm>
            <a:custGeom>
              <a:avLst/>
              <a:gdLst/>
              <a:ahLst/>
              <a:cxnLst/>
              <a:rect l="0" t="0" r="0" b="0"/>
              <a:pathLst>
                <a:path w="206828">
                  <a:moveTo>
                    <a:pt x="0" y="0"/>
                  </a:moveTo>
                  <a:lnTo>
                    <a:pt x="20682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715680" y="24553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180078" y="317571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862250" y="22672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4050226" y="34223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3496084" y="27067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3944464" y="33123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3562837" y="33124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3767368" y="35178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3684023" y="21370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3814657" y="38793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054253" y="33352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3587364" y="33114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260554" y="30878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3877712" y="26345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4250221" y="26421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t29"/>
            <p:cNvSpPr/>
            <p:nvPr/>
          </p:nvSpPr>
          <p:spPr>
            <a:xfrm>
              <a:off x="3825076" y="34608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t30"/>
            <p:cNvSpPr/>
            <p:nvPr/>
          </p:nvSpPr>
          <p:spPr>
            <a:xfrm>
              <a:off x="4083324" y="28926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t31"/>
            <p:cNvSpPr/>
            <p:nvPr/>
          </p:nvSpPr>
          <p:spPr>
            <a:xfrm>
              <a:off x="3551624" y="28113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t32"/>
            <p:cNvSpPr/>
            <p:nvPr/>
          </p:nvSpPr>
          <p:spPr>
            <a:xfrm>
              <a:off x="3555007" y="28901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t33"/>
            <p:cNvSpPr/>
            <p:nvPr/>
          </p:nvSpPr>
          <p:spPr>
            <a:xfrm>
              <a:off x="3765471" y="31272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t34"/>
            <p:cNvSpPr/>
            <p:nvPr/>
          </p:nvSpPr>
          <p:spPr>
            <a:xfrm>
              <a:off x="3532903" y="29927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3662050" y="491781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4275657" y="471260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t37"/>
            <p:cNvSpPr/>
            <p:nvPr/>
          </p:nvSpPr>
          <p:spPr>
            <a:xfrm>
              <a:off x="4038737" y="23885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t38"/>
            <p:cNvSpPr/>
            <p:nvPr/>
          </p:nvSpPr>
          <p:spPr>
            <a:xfrm>
              <a:off x="3885331" y="25298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t39"/>
            <p:cNvSpPr/>
            <p:nvPr/>
          </p:nvSpPr>
          <p:spPr>
            <a:xfrm>
              <a:off x="3484921" y="38590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t40"/>
            <p:cNvSpPr/>
            <p:nvPr/>
          </p:nvSpPr>
          <p:spPr>
            <a:xfrm>
              <a:off x="4108466" y="33839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090825" y="235374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4275662" y="29580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t43"/>
            <p:cNvSpPr/>
            <p:nvPr/>
          </p:nvSpPr>
          <p:spPr>
            <a:xfrm>
              <a:off x="3954933" y="294959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3903509" y="4684358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3921654" y="4467619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t46"/>
            <p:cNvSpPr/>
            <p:nvPr/>
          </p:nvSpPr>
          <p:spPr>
            <a:xfrm>
              <a:off x="4150435" y="236435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t47"/>
            <p:cNvSpPr/>
            <p:nvPr/>
          </p:nvSpPr>
          <p:spPr>
            <a:xfrm>
              <a:off x="4175389" y="28033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t48"/>
            <p:cNvSpPr/>
            <p:nvPr/>
          </p:nvSpPr>
          <p:spPr>
            <a:xfrm>
              <a:off x="4266550" y="27940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t49"/>
            <p:cNvSpPr/>
            <p:nvPr/>
          </p:nvSpPr>
          <p:spPr>
            <a:xfrm>
              <a:off x="4145451" y="24623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t50"/>
            <p:cNvSpPr/>
            <p:nvPr/>
          </p:nvSpPr>
          <p:spPr>
            <a:xfrm>
              <a:off x="4231493" y="31440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t51"/>
            <p:cNvSpPr/>
            <p:nvPr/>
          </p:nvSpPr>
          <p:spPr>
            <a:xfrm>
              <a:off x="4075657" y="29908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t52"/>
            <p:cNvSpPr/>
            <p:nvPr/>
          </p:nvSpPr>
          <p:spPr>
            <a:xfrm>
              <a:off x="3848594" y="244995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53"/>
            <p:cNvSpPr/>
            <p:nvPr/>
          </p:nvSpPr>
          <p:spPr>
            <a:xfrm>
              <a:off x="5940537" y="39963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54"/>
            <p:cNvSpPr/>
            <p:nvPr/>
          </p:nvSpPr>
          <p:spPr>
            <a:xfrm>
              <a:off x="6007869" y="44131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55"/>
            <p:cNvSpPr/>
            <p:nvPr/>
          </p:nvSpPr>
          <p:spPr>
            <a:xfrm>
              <a:off x="5774218" y="25054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56"/>
            <p:cNvSpPr/>
            <p:nvPr/>
          </p:nvSpPr>
          <p:spPr>
            <a:xfrm>
              <a:off x="5562868" y="280605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57"/>
            <p:cNvSpPr/>
            <p:nvPr/>
          </p:nvSpPr>
          <p:spPr>
            <a:xfrm>
              <a:off x="6202806" y="337746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58"/>
            <p:cNvSpPr/>
            <p:nvPr/>
          </p:nvSpPr>
          <p:spPr>
            <a:xfrm>
              <a:off x="6058621" y="27537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59"/>
            <p:cNvSpPr/>
            <p:nvPr/>
          </p:nvSpPr>
          <p:spPr>
            <a:xfrm>
              <a:off x="6325752" y="378540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60"/>
            <p:cNvSpPr/>
            <p:nvPr/>
          </p:nvSpPr>
          <p:spPr>
            <a:xfrm>
              <a:off x="5994275" y="26898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61"/>
            <p:cNvSpPr/>
            <p:nvPr/>
          </p:nvSpPr>
          <p:spPr>
            <a:xfrm>
              <a:off x="6106241" y="39665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62"/>
            <p:cNvSpPr/>
            <p:nvPr/>
          </p:nvSpPr>
          <p:spPr>
            <a:xfrm>
              <a:off x="5989508" y="29478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t63"/>
            <p:cNvSpPr/>
            <p:nvPr/>
          </p:nvSpPr>
          <p:spPr>
            <a:xfrm>
              <a:off x="6176660" y="298570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t64"/>
            <p:cNvSpPr/>
            <p:nvPr/>
          </p:nvSpPr>
          <p:spPr>
            <a:xfrm>
              <a:off x="6031009" y="345938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t65"/>
            <p:cNvSpPr/>
            <p:nvPr/>
          </p:nvSpPr>
          <p:spPr>
            <a:xfrm>
              <a:off x="5752755" y="32661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t66"/>
            <p:cNvSpPr/>
            <p:nvPr/>
          </p:nvSpPr>
          <p:spPr>
            <a:xfrm>
              <a:off x="6333751" y="40247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t67"/>
            <p:cNvSpPr/>
            <p:nvPr/>
          </p:nvSpPr>
          <p:spPr>
            <a:xfrm>
              <a:off x="5917448" y="27952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t68"/>
            <p:cNvSpPr/>
            <p:nvPr/>
          </p:nvSpPr>
          <p:spPr>
            <a:xfrm>
              <a:off x="5903832" y="218025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t69"/>
            <p:cNvSpPr/>
            <p:nvPr/>
          </p:nvSpPr>
          <p:spPr>
            <a:xfrm>
              <a:off x="6130236" y="228078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t70"/>
            <p:cNvSpPr/>
            <p:nvPr/>
          </p:nvSpPr>
          <p:spPr>
            <a:xfrm>
              <a:off x="5844403" y="221379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t71"/>
            <p:cNvSpPr/>
            <p:nvPr/>
          </p:nvSpPr>
          <p:spPr>
            <a:xfrm>
              <a:off x="6163957" y="242313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t72"/>
            <p:cNvSpPr/>
            <p:nvPr/>
          </p:nvSpPr>
          <p:spPr>
            <a:xfrm>
              <a:off x="6179793" y="2853510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t73"/>
            <p:cNvSpPr/>
            <p:nvPr/>
          </p:nvSpPr>
          <p:spPr>
            <a:xfrm>
              <a:off x="5600817" y="322332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t74"/>
            <p:cNvSpPr/>
            <p:nvPr/>
          </p:nvSpPr>
          <p:spPr>
            <a:xfrm>
              <a:off x="5540176" y="25581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t75"/>
            <p:cNvSpPr/>
            <p:nvPr/>
          </p:nvSpPr>
          <p:spPr>
            <a:xfrm>
              <a:off x="5838797" y="30286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t76"/>
            <p:cNvSpPr/>
            <p:nvPr/>
          </p:nvSpPr>
          <p:spPr>
            <a:xfrm>
              <a:off x="5585148" y="23479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t77"/>
            <p:cNvSpPr/>
            <p:nvPr/>
          </p:nvSpPr>
          <p:spPr>
            <a:xfrm>
              <a:off x="5896049" y="23164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t78"/>
            <p:cNvSpPr/>
            <p:nvPr/>
          </p:nvSpPr>
          <p:spPr>
            <a:xfrm>
              <a:off x="5951228" y="31520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t79"/>
            <p:cNvSpPr/>
            <p:nvPr/>
          </p:nvSpPr>
          <p:spPr>
            <a:xfrm>
              <a:off x="5905416" y="25726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t80"/>
            <p:cNvSpPr/>
            <p:nvPr/>
          </p:nvSpPr>
          <p:spPr>
            <a:xfrm>
              <a:off x="6079611" y="33804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t81"/>
            <p:cNvSpPr/>
            <p:nvPr/>
          </p:nvSpPr>
          <p:spPr>
            <a:xfrm>
              <a:off x="5601604" y="357434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t82"/>
            <p:cNvSpPr/>
            <p:nvPr/>
          </p:nvSpPr>
          <p:spPr>
            <a:xfrm>
              <a:off x="6296571" y="24681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t83"/>
            <p:cNvSpPr/>
            <p:nvPr/>
          </p:nvSpPr>
          <p:spPr>
            <a:xfrm>
              <a:off x="6083395" y="240545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t84"/>
            <p:cNvSpPr/>
            <p:nvPr/>
          </p:nvSpPr>
          <p:spPr>
            <a:xfrm>
              <a:off x="6343339" y="26116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t85"/>
            <p:cNvSpPr/>
            <p:nvPr/>
          </p:nvSpPr>
          <p:spPr>
            <a:xfrm>
              <a:off x="6213804" y="33709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t86"/>
            <p:cNvSpPr/>
            <p:nvPr/>
          </p:nvSpPr>
          <p:spPr>
            <a:xfrm>
              <a:off x="6060150" y="275195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t87"/>
            <p:cNvSpPr/>
            <p:nvPr/>
          </p:nvSpPr>
          <p:spPr>
            <a:xfrm>
              <a:off x="5906171" y="26504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t88"/>
            <p:cNvSpPr/>
            <p:nvPr/>
          </p:nvSpPr>
          <p:spPr>
            <a:xfrm>
              <a:off x="6053879" y="27474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t89"/>
            <p:cNvSpPr/>
            <p:nvPr/>
          </p:nvSpPr>
          <p:spPr>
            <a:xfrm>
              <a:off x="5941881" y="259495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t90"/>
            <p:cNvSpPr/>
            <p:nvPr/>
          </p:nvSpPr>
          <p:spPr>
            <a:xfrm>
              <a:off x="5762774" y="23032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t91"/>
            <p:cNvSpPr/>
            <p:nvPr/>
          </p:nvSpPr>
          <p:spPr>
            <a:xfrm>
              <a:off x="6014360" y="24498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t92"/>
            <p:cNvSpPr/>
            <p:nvPr/>
          </p:nvSpPr>
          <p:spPr>
            <a:xfrm>
              <a:off x="6179464" y="40023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t93"/>
            <p:cNvSpPr/>
            <p:nvPr/>
          </p:nvSpPr>
          <p:spPr>
            <a:xfrm>
              <a:off x="6051041" y="29824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t94"/>
            <p:cNvSpPr/>
            <p:nvPr/>
          </p:nvSpPr>
          <p:spPr>
            <a:xfrm>
              <a:off x="6075097" y="232286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t95"/>
            <p:cNvSpPr/>
            <p:nvPr/>
          </p:nvSpPr>
          <p:spPr>
            <a:xfrm>
              <a:off x="5830799" y="24085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t96"/>
            <p:cNvSpPr/>
            <p:nvPr/>
          </p:nvSpPr>
          <p:spPr>
            <a:xfrm>
              <a:off x="6347984" y="202640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t97"/>
            <p:cNvSpPr/>
            <p:nvPr/>
          </p:nvSpPr>
          <p:spPr>
            <a:xfrm>
              <a:off x="5739290" y="25085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t98"/>
            <p:cNvSpPr/>
            <p:nvPr/>
          </p:nvSpPr>
          <p:spPr>
            <a:xfrm>
              <a:off x="6275738" y="26562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t99"/>
            <p:cNvSpPr/>
            <p:nvPr/>
          </p:nvSpPr>
          <p:spPr>
            <a:xfrm>
              <a:off x="6347663" y="30312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t100"/>
            <p:cNvSpPr/>
            <p:nvPr/>
          </p:nvSpPr>
          <p:spPr>
            <a:xfrm>
              <a:off x="6231384" y="408231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t101"/>
            <p:cNvSpPr/>
            <p:nvPr/>
          </p:nvSpPr>
          <p:spPr>
            <a:xfrm>
              <a:off x="6073986" y="32409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t102"/>
            <p:cNvSpPr/>
            <p:nvPr/>
          </p:nvSpPr>
          <p:spPr>
            <a:xfrm>
              <a:off x="6348451" y="243675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t103"/>
            <p:cNvSpPr/>
            <p:nvPr/>
          </p:nvSpPr>
          <p:spPr>
            <a:xfrm>
              <a:off x="5741694" y="26582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g104"/>
            <p:cNvSpPr/>
            <p:nvPr/>
          </p:nvSpPr>
          <p:spPr>
            <a:xfrm>
              <a:off x="5654005" y="477836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pt105"/>
            <p:cNvSpPr/>
            <p:nvPr/>
          </p:nvSpPr>
          <p:spPr>
            <a:xfrm>
              <a:off x="5964374" y="43472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t106"/>
            <p:cNvSpPr/>
            <p:nvPr/>
          </p:nvSpPr>
          <p:spPr>
            <a:xfrm>
              <a:off x="5566270" y="23370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t107"/>
            <p:cNvSpPr/>
            <p:nvPr/>
          </p:nvSpPr>
          <p:spPr>
            <a:xfrm>
              <a:off x="6313957" y="22682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t108"/>
            <p:cNvSpPr/>
            <p:nvPr/>
          </p:nvSpPr>
          <p:spPr>
            <a:xfrm>
              <a:off x="5618021" y="312567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t109"/>
            <p:cNvSpPr/>
            <p:nvPr/>
          </p:nvSpPr>
          <p:spPr>
            <a:xfrm>
              <a:off x="6120987" y="31969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t110"/>
            <p:cNvSpPr/>
            <p:nvPr/>
          </p:nvSpPr>
          <p:spPr>
            <a:xfrm>
              <a:off x="5714025" y="328904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t111"/>
            <p:cNvSpPr/>
            <p:nvPr/>
          </p:nvSpPr>
          <p:spPr>
            <a:xfrm>
              <a:off x="6182683" y="376862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t112"/>
            <p:cNvSpPr/>
            <p:nvPr/>
          </p:nvSpPr>
          <p:spPr>
            <a:xfrm>
              <a:off x="6170238" y="294020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t113"/>
            <p:cNvSpPr/>
            <p:nvPr/>
          </p:nvSpPr>
          <p:spPr>
            <a:xfrm>
              <a:off x="6010722" y="277791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t114"/>
            <p:cNvSpPr/>
            <p:nvPr/>
          </p:nvSpPr>
          <p:spPr>
            <a:xfrm>
              <a:off x="6223529" y="254373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t115"/>
            <p:cNvSpPr/>
            <p:nvPr/>
          </p:nvSpPr>
          <p:spPr>
            <a:xfrm>
              <a:off x="5615111" y="33076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t116"/>
            <p:cNvSpPr/>
            <p:nvPr/>
          </p:nvSpPr>
          <p:spPr>
            <a:xfrm>
              <a:off x="6245012" y="238000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t117"/>
            <p:cNvSpPr/>
            <p:nvPr/>
          </p:nvSpPr>
          <p:spPr>
            <a:xfrm>
              <a:off x="5577214" y="40496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t118"/>
            <p:cNvSpPr/>
            <p:nvPr/>
          </p:nvSpPr>
          <p:spPr>
            <a:xfrm>
              <a:off x="5630727" y="21360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t119"/>
            <p:cNvSpPr/>
            <p:nvPr/>
          </p:nvSpPr>
          <p:spPr>
            <a:xfrm>
              <a:off x="5912901" y="32992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g120"/>
            <p:cNvSpPr/>
            <p:nvPr/>
          </p:nvSpPr>
          <p:spPr>
            <a:xfrm>
              <a:off x="6348182" y="472724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pt121"/>
            <p:cNvSpPr/>
            <p:nvPr/>
          </p:nvSpPr>
          <p:spPr>
            <a:xfrm>
              <a:off x="5756882" y="284748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g122"/>
            <p:cNvSpPr/>
            <p:nvPr/>
          </p:nvSpPr>
          <p:spPr>
            <a:xfrm>
              <a:off x="6036154" y="478238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pt123"/>
            <p:cNvSpPr/>
            <p:nvPr/>
          </p:nvSpPr>
          <p:spPr>
            <a:xfrm>
              <a:off x="5716947" y="30706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6063600" y="327343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6219521" y="31235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5701547" y="38101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5600478" y="32223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5597693" y="32920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6130443" y="23743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6286795" y="233807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6068694" y="30608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5804948" y="333889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5865557" y="21097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5693720" y="23105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5894210" y="319542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5939438" y="397289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5942914" y="30315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6012812" y="329087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6154894" y="26157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5548034" y="33648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5990764" y="30935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6273815" y="28913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5719615" y="33132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5702488" y="32081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5580193" y="20289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5762998" y="27205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5554195" y="31176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6026864" y="26254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5559777" y="24514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6068117" y="221941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5677663" y="22092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5559063" y="32607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5812825" y="32854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6314430" y="257504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5703608" y="35502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5656152" y="30994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5539016" y="23570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5915690" y="353800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5687219" y="22543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6131388" y="25902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5956611" y="381377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5812625" y="29525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6275183" y="29527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6350854" y="32400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6286945" y="381337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6240855" y="31993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6190064" y="303818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g168"/>
            <p:cNvSpPr/>
            <p:nvPr/>
          </p:nvSpPr>
          <p:spPr>
            <a:xfrm>
              <a:off x="5537518" y="476929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5898597" y="35682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5667344" y="29225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6087711" y="23647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5587862" y="28048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5914786" y="26012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6130358" y="38662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5938969" y="27942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g176"/>
            <p:cNvSpPr/>
            <p:nvPr/>
          </p:nvSpPr>
          <p:spPr>
            <a:xfrm>
              <a:off x="6160405" y="4830070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5743583" y="294314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5727152" y="206737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6138148" y="26617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5842726" y="227685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6259441" y="26026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5924935" y="21916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5654163" y="33340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6115044" y="296633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5773657" y="283920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5558679" y="22107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6211288" y="29485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5806398" y="24770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5538440" y="214183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6179014" y="35820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5811467" y="39485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6254774" y="27808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6222044" y="242810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6096381" y="30240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6134959" y="27006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6305766" y="283179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5890054" y="300787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5574972" y="291749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5710949" y="24213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6180319" y="25232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6355164" y="344785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6139338" y="316416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6034427" y="28257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800169" y="35097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6300501" y="333142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6272041" y="203801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915233" y="33494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941325" y="354052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6350752" y="420975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693165" y="383423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6209233" y="36393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566863" y="336873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6354977" y="29770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968596" y="304037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658476" y="308564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926946" y="23362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758477" y="367338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971871" y="3062556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6105873" y="28758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582717" y="32969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793786" y="30581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6276792" y="29350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5972160" y="24923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5545989" y="353255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5639493" y="2973974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040224" y="18781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5592476" y="253963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847118" y="26386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243448" y="26907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5878497" y="323391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5963357" y="251307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5542697" y="27545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141662" y="36849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227351" y="314467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5649291" y="30164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363580" y="30406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056609" y="28795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g238"/>
            <p:cNvSpPr/>
            <p:nvPr/>
          </p:nvSpPr>
          <p:spPr>
            <a:xfrm>
              <a:off x="6227042" y="473388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5591224" y="319538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5603756" y="22545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5984320" y="22781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6000699" y="42172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6263831" y="31205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t244"/>
            <p:cNvSpPr/>
            <p:nvPr/>
          </p:nvSpPr>
          <p:spPr>
            <a:xfrm>
              <a:off x="6120855" y="244051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t245"/>
            <p:cNvSpPr/>
            <p:nvPr/>
          </p:nvSpPr>
          <p:spPr>
            <a:xfrm>
              <a:off x="6004458" y="303056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t246"/>
            <p:cNvSpPr/>
            <p:nvPr/>
          </p:nvSpPr>
          <p:spPr>
            <a:xfrm>
              <a:off x="5670021" y="22496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t247"/>
            <p:cNvSpPr/>
            <p:nvPr/>
          </p:nvSpPr>
          <p:spPr>
            <a:xfrm>
              <a:off x="5916548" y="353398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g248"/>
            <p:cNvSpPr/>
            <p:nvPr/>
          </p:nvSpPr>
          <p:spPr>
            <a:xfrm>
              <a:off x="5805135" y="474792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pt249"/>
            <p:cNvSpPr/>
            <p:nvPr/>
          </p:nvSpPr>
          <p:spPr>
            <a:xfrm>
              <a:off x="5902009" y="253605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t250"/>
            <p:cNvSpPr/>
            <p:nvPr/>
          </p:nvSpPr>
          <p:spPr>
            <a:xfrm>
              <a:off x="5751917" y="39208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t251"/>
            <p:cNvSpPr/>
            <p:nvPr/>
          </p:nvSpPr>
          <p:spPr>
            <a:xfrm>
              <a:off x="6314202" y="26347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t252"/>
            <p:cNvSpPr/>
            <p:nvPr/>
          </p:nvSpPr>
          <p:spPr>
            <a:xfrm>
              <a:off x="6101745" y="377489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t253"/>
            <p:cNvSpPr/>
            <p:nvPr/>
          </p:nvSpPr>
          <p:spPr>
            <a:xfrm>
              <a:off x="5854045" y="26399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t254"/>
            <p:cNvSpPr/>
            <p:nvPr/>
          </p:nvSpPr>
          <p:spPr>
            <a:xfrm>
              <a:off x="5832416" y="22974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t255"/>
            <p:cNvSpPr/>
            <p:nvPr/>
          </p:nvSpPr>
          <p:spPr>
            <a:xfrm>
              <a:off x="5935458" y="215784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t256"/>
            <p:cNvSpPr/>
            <p:nvPr/>
          </p:nvSpPr>
          <p:spPr>
            <a:xfrm>
              <a:off x="5648392" y="22989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t257"/>
            <p:cNvSpPr/>
            <p:nvPr/>
          </p:nvSpPr>
          <p:spPr>
            <a:xfrm>
              <a:off x="5762557" y="24354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t258"/>
            <p:cNvSpPr/>
            <p:nvPr/>
          </p:nvSpPr>
          <p:spPr>
            <a:xfrm>
              <a:off x="5621633" y="253047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t259"/>
            <p:cNvSpPr/>
            <p:nvPr/>
          </p:nvSpPr>
          <p:spPr>
            <a:xfrm>
              <a:off x="5784336" y="325132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t260"/>
            <p:cNvSpPr/>
            <p:nvPr/>
          </p:nvSpPr>
          <p:spPr>
            <a:xfrm>
              <a:off x="6304321" y="347865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t261"/>
            <p:cNvSpPr/>
            <p:nvPr/>
          </p:nvSpPr>
          <p:spPr>
            <a:xfrm>
              <a:off x="6224479" y="319674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t262"/>
            <p:cNvSpPr/>
            <p:nvPr/>
          </p:nvSpPr>
          <p:spPr>
            <a:xfrm>
              <a:off x="6088871" y="34135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t263"/>
            <p:cNvSpPr/>
            <p:nvPr/>
          </p:nvSpPr>
          <p:spPr>
            <a:xfrm>
              <a:off x="6027268" y="414272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t264"/>
            <p:cNvSpPr/>
            <p:nvPr/>
          </p:nvSpPr>
          <p:spPr>
            <a:xfrm>
              <a:off x="5604685" y="44329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t265"/>
            <p:cNvSpPr/>
            <p:nvPr/>
          </p:nvSpPr>
          <p:spPr>
            <a:xfrm>
              <a:off x="5679816" y="25846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t266"/>
            <p:cNvSpPr/>
            <p:nvPr/>
          </p:nvSpPr>
          <p:spPr>
            <a:xfrm>
              <a:off x="5676542" y="32981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t267"/>
            <p:cNvSpPr/>
            <p:nvPr/>
          </p:nvSpPr>
          <p:spPr>
            <a:xfrm>
              <a:off x="5814386" y="237117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t268"/>
            <p:cNvSpPr/>
            <p:nvPr/>
          </p:nvSpPr>
          <p:spPr>
            <a:xfrm>
              <a:off x="5758686" y="407340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t269"/>
            <p:cNvSpPr/>
            <p:nvPr/>
          </p:nvSpPr>
          <p:spPr>
            <a:xfrm>
              <a:off x="6272421" y="23327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t270"/>
            <p:cNvSpPr/>
            <p:nvPr/>
          </p:nvSpPr>
          <p:spPr>
            <a:xfrm>
              <a:off x="5823818" y="25659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t271"/>
            <p:cNvSpPr/>
            <p:nvPr/>
          </p:nvSpPr>
          <p:spPr>
            <a:xfrm>
              <a:off x="6019095" y="33322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t272"/>
            <p:cNvSpPr/>
            <p:nvPr/>
          </p:nvSpPr>
          <p:spPr>
            <a:xfrm>
              <a:off x="6276735" y="20447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t273"/>
            <p:cNvSpPr/>
            <p:nvPr/>
          </p:nvSpPr>
          <p:spPr>
            <a:xfrm>
              <a:off x="5570194" y="25833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t274"/>
            <p:cNvSpPr/>
            <p:nvPr/>
          </p:nvSpPr>
          <p:spPr>
            <a:xfrm>
              <a:off x="6163628" y="388551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t275"/>
            <p:cNvSpPr/>
            <p:nvPr/>
          </p:nvSpPr>
          <p:spPr>
            <a:xfrm>
              <a:off x="5630142" y="287507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t276"/>
            <p:cNvSpPr/>
            <p:nvPr/>
          </p:nvSpPr>
          <p:spPr>
            <a:xfrm>
              <a:off x="5962593" y="288220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t277"/>
            <p:cNvSpPr/>
            <p:nvPr/>
          </p:nvSpPr>
          <p:spPr>
            <a:xfrm>
              <a:off x="6163274" y="33613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t278"/>
            <p:cNvSpPr/>
            <p:nvPr/>
          </p:nvSpPr>
          <p:spPr>
            <a:xfrm>
              <a:off x="6102596" y="29857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t279"/>
            <p:cNvSpPr/>
            <p:nvPr/>
          </p:nvSpPr>
          <p:spPr>
            <a:xfrm>
              <a:off x="6014348" y="29280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t280"/>
            <p:cNvSpPr/>
            <p:nvPr/>
          </p:nvSpPr>
          <p:spPr>
            <a:xfrm>
              <a:off x="5664789" y="2276427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t281"/>
            <p:cNvSpPr/>
            <p:nvPr/>
          </p:nvSpPr>
          <p:spPr>
            <a:xfrm>
              <a:off x="6048248" y="24509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t282"/>
            <p:cNvSpPr/>
            <p:nvPr/>
          </p:nvSpPr>
          <p:spPr>
            <a:xfrm>
              <a:off x="5887229" y="34203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t283"/>
            <p:cNvSpPr/>
            <p:nvPr/>
          </p:nvSpPr>
          <p:spPr>
            <a:xfrm>
              <a:off x="5782937" y="255907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t284"/>
            <p:cNvSpPr/>
            <p:nvPr/>
          </p:nvSpPr>
          <p:spPr>
            <a:xfrm>
              <a:off x="6038417" y="31882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t285"/>
            <p:cNvSpPr/>
            <p:nvPr/>
          </p:nvSpPr>
          <p:spPr>
            <a:xfrm>
              <a:off x="5667486" y="3376168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t286"/>
            <p:cNvSpPr/>
            <p:nvPr/>
          </p:nvSpPr>
          <p:spPr>
            <a:xfrm>
              <a:off x="5814758" y="423401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t287"/>
            <p:cNvSpPr/>
            <p:nvPr/>
          </p:nvSpPr>
          <p:spPr>
            <a:xfrm>
              <a:off x="5794863" y="313111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t288"/>
            <p:cNvSpPr/>
            <p:nvPr/>
          </p:nvSpPr>
          <p:spPr>
            <a:xfrm>
              <a:off x="6191633" y="265565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t289"/>
            <p:cNvSpPr/>
            <p:nvPr/>
          </p:nvSpPr>
          <p:spPr>
            <a:xfrm>
              <a:off x="5901984" y="262530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t290"/>
            <p:cNvSpPr/>
            <p:nvPr/>
          </p:nvSpPr>
          <p:spPr>
            <a:xfrm>
              <a:off x="5821789" y="35511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t291"/>
            <p:cNvSpPr/>
            <p:nvPr/>
          </p:nvSpPr>
          <p:spPr>
            <a:xfrm>
              <a:off x="6056656" y="32042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t292"/>
            <p:cNvSpPr/>
            <p:nvPr/>
          </p:nvSpPr>
          <p:spPr>
            <a:xfrm>
              <a:off x="5590257" y="376064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t293"/>
            <p:cNvSpPr/>
            <p:nvPr/>
          </p:nvSpPr>
          <p:spPr>
            <a:xfrm>
              <a:off x="5831520" y="181486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t294"/>
            <p:cNvSpPr/>
            <p:nvPr/>
          </p:nvSpPr>
          <p:spPr>
            <a:xfrm>
              <a:off x="6011276" y="28655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t295"/>
            <p:cNvSpPr/>
            <p:nvPr/>
          </p:nvSpPr>
          <p:spPr>
            <a:xfrm>
              <a:off x="5730991" y="24212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t296"/>
            <p:cNvSpPr/>
            <p:nvPr/>
          </p:nvSpPr>
          <p:spPr>
            <a:xfrm>
              <a:off x="6304027" y="321993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t297"/>
            <p:cNvSpPr/>
            <p:nvPr/>
          </p:nvSpPr>
          <p:spPr>
            <a:xfrm>
              <a:off x="6002331" y="259803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t298"/>
            <p:cNvSpPr/>
            <p:nvPr/>
          </p:nvSpPr>
          <p:spPr>
            <a:xfrm>
              <a:off x="5702231" y="294183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t299"/>
            <p:cNvSpPr/>
            <p:nvPr/>
          </p:nvSpPr>
          <p:spPr>
            <a:xfrm>
              <a:off x="5669570" y="250638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t300"/>
            <p:cNvSpPr/>
            <p:nvPr/>
          </p:nvSpPr>
          <p:spPr>
            <a:xfrm>
              <a:off x="5954581" y="264416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t301"/>
            <p:cNvSpPr/>
            <p:nvPr/>
          </p:nvSpPr>
          <p:spPr>
            <a:xfrm>
              <a:off x="6336565" y="31683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t302"/>
            <p:cNvSpPr/>
            <p:nvPr/>
          </p:nvSpPr>
          <p:spPr>
            <a:xfrm>
              <a:off x="5801912" y="231808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t303"/>
            <p:cNvSpPr/>
            <p:nvPr/>
          </p:nvSpPr>
          <p:spPr>
            <a:xfrm>
              <a:off x="5984866" y="36406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t304"/>
            <p:cNvSpPr/>
            <p:nvPr/>
          </p:nvSpPr>
          <p:spPr>
            <a:xfrm>
              <a:off x="6119547" y="38402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t305"/>
            <p:cNvSpPr/>
            <p:nvPr/>
          </p:nvSpPr>
          <p:spPr>
            <a:xfrm>
              <a:off x="5605048" y="290211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t306"/>
            <p:cNvSpPr/>
            <p:nvPr/>
          </p:nvSpPr>
          <p:spPr>
            <a:xfrm>
              <a:off x="5799706" y="376980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t307"/>
            <p:cNvSpPr/>
            <p:nvPr/>
          </p:nvSpPr>
          <p:spPr>
            <a:xfrm>
              <a:off x="5681867" y="32868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t308"/>
            <p:cNvSpPr/>
            <p:nvPr/>
          </p:nvSpPr>
          <p:spPr>
            <a:xfrm>
              <a:off x="5809405" y="275763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t309"/>
            <p:cNvSpPr/>
            <p:nvPr/>
          </p:nvSpPr>
          <p:spPr>
            <a:xfrm>
              <a:off x="5697570" y="330545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t310"/>
            <p:cNvSpPr/>
            <p:nvPr/>
          </p:nvSpPr>
          <p:spPr>
            <a:xfrm>
              <a:off x="6240776" y="41931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t311"/>
            <p:cNvSpPr/>
            <p:nvPr/>
          </p:nvSpPr>
          <p:spPr>
            <a:xfrm>
              <a:off x="6006382" y="264099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t312"/>
            <p:cNvSpPr/>
            <p:nvPr/>
          </p:nvSpPr>
          <p:spPr>
            <a:xfrm>
              <a:off x="6264045" y="35878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t313"/>
            <p:cNvSpPr/>
            <p:nvPr/>
          </p:nvSpPr>
          <p:spPr>
            <a:xfrm>
              <a:off x="5939544" y="37458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t314"/>
            <p:cNvSpPr/>
            <p:nvPr/>
          </p:nvSpPr>
          <p:spPr>
            <a:xfrm>
              <a:off x="6203806" y="354307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g315"/>
            <p:cNvSpPr/>
            <p:nvPr/>
          </p:nvSpPr>
          <p:spPr>
            <a:xfrm>
              <a:off x="6018849" y="4704652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6" name="pt316"/>
            <p:cNvSpPr/>
            <p:nvPr/>
          </p:nvSpPr>
          <p:spPr>
            <a:xfrm>
              <a:off x="5919492" y="286386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t317"/>
            <p:cNvSpPr/>
            <p:nvPr/>
          </p:nvSpPr>
          <p:spPr>
            <a:xfrm>
              <a:off x="5903128" y="22713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t318"/>
            <p:cNvSpPr/>
            <p:nvPr/>
          </p:nvSpPr>
          <p:spPr>
            <a:xfrm>
              <a:off x="5950795" y="257849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t319"/>
            <p:cNvSpPr/>
            <p:nvPr/>
          </p:nvSpPr>
          <p:spPr>
            <a:xfrm>
              <a:off x="6016788" y="32200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t320"/>
            <p:cNvSpPr/>
            <p:nvPr/>
          </p:nvSpPr>
          <p:spPr>
            <a:xfrm>
              <a:off x="6210485" y="21774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t321"/>
            <p:cNvSpPr/>
            <p:nvPr/>
          </p:nvSpPr>
          <p:spPr>
            <a:xfrm>
              <a:off x="5895794" y="315327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t322"/>
            <p:cNvSpPr/>
            <p:nvPr/>
          </p:nvSpPr>
          <p:spPr>
            <a:xfrm>
              <a:off x="5555888" y="237982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t323"/>
            <p:cNvSpPr/>
            <p:nvPr/>
          </p:nvSpPr>
          <p:spPr>
            <a:xfrm>
              <a:off x="5839046" y="176768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t324"/>
            <p:cNvSpPr/>
            <p:nvPr/>
          </p:nvSpPr>
          <p:spPr>
            <a:xfrm>
              <a:off x="5670590" y="317509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t325"/>
            <p:cNvSpPr/>
            <p:nvPr/>
          </p:nvSpPr>
          <p:spPr>
            <a:xfrm>
              <a:off x="6160747" y="440541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t326"/>
            <p:cNvSpPr/>
            <p:nvPr/>
          </p:nvSpPr>
          <p:spPr>
            <a:xfrm>
              <a:off x="6183978" y="28270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t327"/>
            <p:cNvSpPr/>
            <p:nvPr/>
          </p:nvSpPr>
          <p:spPr>
            <a:xfrm>
              <a:off x="6106557" y="315359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t328"/>
            <p:cNvSpPr/>
            <p:nvPr/>
          </p:nvSpPr>
          <p:spPr>
            <a:xfrm>
              <a:off x="6215822" y="21301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t329"/>
            <p:cNvSpPr/>
            <p:nvPr/>
          </p:nvSpPr>
          <p:spPr>
            <a:xfrm>
              <a:off x="5930633" y="23611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t330"/>
            <p:cNvSpPr/>
            <p:nvPr/>
          </p:nvSpPr>
          <p:spPr>
            <a:xfrm>
              <a:off x="6040434" y="2828031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t331"/>
            <p:cNvSpPr/>
            <p:nvPr/>
          </p:nvSpPr>
          <p:spPr>
            <a:xfrm>
              <a:off x="6206905" y="31400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t332"/>
            <p:cNvSpPr/>
            <p:nvPr/>
          </p:nvSpPr>
          <p:spPr>
            <a:xfrm>
              <a:off x="6267327" y="261449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t333"/>
            <p:cNvSpPr/>
            <p:nvPr/>
          </p:nvSpPr>
          <p:spPr>
            <a:xfrm>
              <a:off x="5852415" y="32469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t334"/>
            <p:cNvSpPr/>
            <p:nvPr/>
          </p:nvSpPr>
          <p:spPr>
            <a:xfrm>
              <a:off x="6036801" y="278509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t335"/>
            <p:cNvSpPr/>
            <p:nvPr/>
          </p:nvSpPr>
          <p:spPr>
            <a:xfrm>
              <a:off x="5619397" y="42451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t336"/>
            <p:cNvSpPr/>
            <p:nvPr/>
          </p:nvSpPr>
          <p:spPr>
            <a:xfrm>
              <a:off x="6015085" y="244803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t337"/>
            <p:cNvSpPr/>
            <p:nvPr/>
          </p:nvSpPr>
          <p:spPr>
            <a:xfrm>
              <a:off x="6345977" y="30781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t338"/>
            <p:cNvSpPr/>
            <p:nvPr/>
          </p:nvSpPr>
          <p:spPr>
            <a:xfrm>
              <a:off x="5910521" y="235045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t339"/>
            <p:cNvSpPr/>
            <p:nvPr/>
          </p:nvSpPr>
          <p:spPr>
            <a:xfrm>
              <a:off x="5790851" y="287866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t340"/>
            <p:cNvSpPr/>
            <p:nvPr/>
          </p:nvSpPr>
          <p:spPr>
            <a:xfrm>
              <a:off x="6310640" y="239751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t341"/>
            <p:cNvSpPr/>
            <p:nvPr/>
          </p:nvSpPr>
          <p:spPr>
            <a:xfrm>
              <a:off x="5896672" y="26364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t342"/>
            <p:cNvSpPr/>
            <p:nvPr/>
          </p:nvSpPr>
          <p:spPr>
            <a:xfrm>
              <a:off x="5678842" y="26832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t343"/>
            <p:cNvSpPr/>
            <p:nvPr/>
          </p:nvSpPr>
          <p:spPr>
            <a:xfrm>
              <a:off x="5886570" y="440342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t344"/>
            <p:cNvSpPr/>
            <p:nvPr/>
          </p:nvSpPr>
          <p:spPr>
            <a:xfrm>
              <a:off x="6275352" y="21681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t345"/>
            <p:cNvSpPr/>
            <p:nvPr/>
          </p:nvSpPr>
          <p:spPr>
            <a:xfrm>
              <a:off x="5645484" y="243284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t346"/>
            <p:cNvSpPr/>
            <p:nvPr/>
          </p:nvSpPr>
          <p:spPr>
            <a:xfrm>
              <a:off x="5886804" y="365222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t347"/>
            <p:cNvSpPr/>
            <p:nvPr/>
          </p:nvSpPr>
          <p:spPr>
            <a:xfrm>
              <a:off x="6247044" y="323764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t348"/>
            <p:cNvSpPr/>
            <p:nvPr/>
          </p:nvSpPr>
          <p:spPr>
            <a:xfrm>
              <a:off x="6157475" y="247480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t349"/>
            <p:cNvSpPr/>
            <p:nvPr/>
          </p:nvSpPr>
          <p:spPr>
            <a:xfrm>
              <a:off x="5888156" y="29983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t350"/>
            <p:cNvSpPr/>
            <p:nvPr/>
          </p:nvSpPr>
          <p:spPr>
            <a:xfrm>
              <a:off x="6250188" y="187359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t351"/>
            <p:cNvSpPr/>
            <p:nvPr/>
          </p:nvSpPr>
          <p:spPr>
            <a:xfrm>
              <a:off x="6066794" y="277019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t352"/>
            <p:cNvSpPr/>
            <p:nvPr/>
          </p:nvSpPr>
          <p:spPr>
            <a:xfrm>
              <a:off x="5711149" y="30175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t353"/>
            <p:cNvSpPr/>
            <p:nvPr/>
          </p:nvSpPr>
          <p:spPr>
            <a:xfrm>
              <a:off x="6185624" y="28822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t354"/>
            <p:cNvSpPr/>
            <p:nvPr/>
          </p:nvSpPr>
          <p:spPr>
            <a:xfrm>
              <a:off x="6243064" y="263540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t355"/>
            <p:cNvSpPr/>
            <p:nvPr/>
          </p:nvSpPr>
          <p:spPr>
            <a:xfrm>
              <a:off x="5833609" y="328895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t356"/>
            <p:cNvSpPr/>
            <p:nvPr/>
          </p:nvSpPr>
          <p:spPr>
            <a:xfrm>
              <a:off x="6064843" y="3031802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t357"/>
            <p:cNvSpPr/>
            <p:nvPr/>
          </p:nvSpPr>
          <p:spPr>
            <a:xfrm>
              <a:off x="5630470" y="257057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t358"/>
            <p:cNvSpPr/>
            <p:nvPr/>
          </p:nvSpPr>
          <p:spPr>
            <a:xfrm>
              <a:off x="5621067" y="230951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t359"/>
            <p:cNvSpPr/>
            <p:nvPr/>
          </p:nvSpPr>
          <p:spPr>
            <a:xfrm>
              <a:off x="6040266" y="336694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t360"/>
            <p:cNvSpPr/>
            <p:nvPr/>
          </p:nvSpPr>
          <p:spPr>
            <a:xfrm>
              <a:off x="6231848" y="333552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t361"/>
            <p:cNvSpPr/>
            <p:nvPr/>
          </p:nvSpPr>
          <p:spPr>
            <a:xfrm>
              <a:off x="5825247" y="296492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t362"/>
            <p:cNvSpPr/>
            <p:nvPr/>
          </p:nvSpPr>
          <p:spPr>
            <a:xfrm>
              <a:off x="6255273" y="371225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t363"/>
            <p:cNvSpPr/>
            <p:nvPr/>
          </p:nvSpPr>
          <p:spPr>
            <a:xfrm>
              <a:off x="6092747" y="310544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t364"/>
            <p:cNvSpPr/>
            <p:nvPr/>
          </p:nvSpPr>
          <p:spPr>
            <a:xfrm>
              <a:off x="5995351" y="308611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t365"/>
            <p:cNvSpPr/>
            <p:nvPr/>
          </p:nvSpPr>
          <p:spPr>
            <a:xfrm>
              <a:off x="6011122" y="339296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t366"/>
            <p:cNvSpPr/>
            <p:nvPr/>
          </p:nvSpPr>
          <p:spPr>
            <a:xfrm>
              <a:off x="6330199" y="289789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t367"/>
            <p:cNvSpPr/>
            <p:nvPr/>
          </p:nvSpPr>
          <p:spPr>
            <a:xfrm>
              <a:off x="6077989" y="197513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t368"/>
            <p:cNvSpPr/>
            <p:nvPr/>
          </p:nvSpPr>
          <p:spPr>
            <a:xfrm>
              <a:off x="5572221" y="324485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t369"/>
            <p:cNvSpPr/>
            <p:nvPr/>
          </p:nvSpPr>
          <p:spPr>
            <a:xfrm>
              <a:off x="5648965" y="309985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t370"/>
            <p:cNvSpPr/>
            <p:nvPr/>
          </p:nvSpPr>
          <p:spPr>
            <a:xfrm>
              <a:off x="5754969" y="282149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t371"/>
            <p:cNvSpPr/>
            <p:nvPr/>
          </p:nvSpPr>
          <p:spPr>
            <a:xfrm>
              <a:off x="6229543" y="264383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t372"/>
            <p:cNvSpPr/>
            <p:nvPr/>
          </p:nvSpPr>
          <p:spPr>
            <a:xfrm>
              <a:off x="5829809" y="266687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t373"/>
            <p:cNvSpPr/>
            <p:nvPr/>
          </p:nvSpPr>
          <p:spPr>
            <a:xfrm>
              <a:off x="5823066" y="305584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t374"/>
            <p:cNvSpPr/>
            <p:nvPr/>
          </p:nvSpPr>
          <p:spPr>
            <a:xfrm>
              <a:off x="5908352" y="334051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t375"/>
            <p:cNvSpPr/>
            <p:nvPr/>
          </p:nvSpPr>
          <p:spPr>
            <a:xfrm>
              <a:off x="5806502" y="289320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t376"/>
            <p:cNvSpPr/>
            <p:nvPr/>
          </p:nvSpPr>
          <p:spPr>
            <a:xfrm>
              <a:off x="6220638" y="29634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t377"/>
            <p:cNvSpPr/>
            <p:nvPr/>
          </p:nvSpPr>
          <p:spPr>
            <a:xfrm>
              <a:off x="5798852" y="33097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t378"/>
            <p:cNvSpPr/>
            <p:nvPr/>
          </p:nvSpPr>
          <p:spPr>
            <a:xfrm>
              <a:off x="5902788" y="2953449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g379"/>
            <p:cNvSpPr/>
            <p:nvPr/>
          </p:nvSpPr>
          <p:spPr>
            <a:xfrm>
              <a:off x="5574811" y="454786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6FA8DC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0" name="pt380"/>
            <p:cNvSpPr/>
            <p:nvPr/>
          </p:nvSpPr>
          <p:spPr>
            <a:xfrm>
              <a:off x="6116161" y="286684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t381"/>
            <p:cNvSpPr/>
            <p:nvPr/>
          </p:nvSpPr>
          <p:spPr>
            <a:xfrm>
              <a:off x="6167085" y="29679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t382"/>
            <p:cNvSpPr/>
            <p:nvPr/>
          </p:nvSpPr>
          <p:spPr>
            <a:xfrm>
              <a:off x="5544132" y="293173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t383"/>
            <p:cNvSpPr/>
            <p:nvPr/>
          </p:nvSpPr>
          <p:spPr>
            <a:xfrm>
              <a:off x="5808971" y="237223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t384"/>
            <p:cNvSpPr/>
            <p:nvPr/>
          </p:nvSpPr>
          <p:spPr>
            <a:xfrm>
              <a:off x="5693205" y="217601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t385"/>
            <p:cNvSpPr/>
            <p:nvPr/>
          </p:nvSpPr>
          <p:spPr>
            <a:xfrm>
              <a:off x="5806017" y="228222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t386"/>
            <p:cNvSpPr/>
            <p:nvPr/>
          </p:nvSpPr>
          <p:spPr>
            <a:xfrm>
              <a:off x="5802345" y="2793937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t387"/>
            <p:cNvSpPr/>
            <p:nvPr/>
          </p:nvSpPr>
          <p:spPr>
            <a:xfrm>
              <a:off x="5730844" y="286816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t388"/>
            <p:cNvSpPr/>
            <p:nvPr/>
          </p:nvSpPr>
          <p:spPr>
            <a:xfrm>
              <a:off x="5740008" y="288769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t389"/>
            <p:cNvSpPr/>
            <p:nvPr/>
          </p:nvSpPr>
          <p:spPr>
            <a:xfrm>
              <a:off x="6002317" y="359676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t390"/>
            <p:cNvSpPr/>
            <p:nvPr/>
          </p:nvSpPr>
          <p:spPr>
            <a:xfrm>
              <a:off x="6140841" y="423395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t391"/>
            <p:cNvSpPr/>
            <p:nvPr/>
          </p:nvSpPr>
          <p:spPr>
            <a:xfrm>
              <a:off x="5936144" y="307536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t392"/>
            <p:cNvSpPr/>
            <p:nvPr/>
          </p:nvSpPr>
          <p:spPr>
            <a:xfrm>
              <a:off x="5689888" y="3314013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t393"/>
            <p:cNvSpPr/>
            <p:nvPr/>
          </p:nvSpPr>
          <p:spPr>
            <a:xfrm>
              <a:off x="5631624" y="24062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t394"/>
            <p:cNvSpPr/>
            <p:nvPr/>
          </p:nvSpPr>
          <p:spPr>
            <a:xfrm>
              <a:off x="5815610" y="23324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t395"/>
            <p:cNvSpPr/>
            <p:nvPr/>
          </p:nvSpPr>
          <p:spPr>
            <a:xfrm>
              <a:off x="6210134" y="285349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t396"/>
            <p:cNvSpPr/>
            <p:nvPr/>
          </p:nvSpPr>
          <p:spPr>
            <a:xfrm>
              <a:off x="5721598" y="2946521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t397"/>
            <p:cNvSpPr/>
            <p:nvPr/>
          </p:nvSpPr>
          <p:spPr>
            <a:xfrm>
              <a:off x="5575510" y="236431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t398"/>
            <p:cNvSpPr/>
            <p:nvPr/>
          </p:nvSpPr>
          <p:spPr>
            <a:xfrm>
              <a:off x="5772636" y="2998390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t399"/>
            <p:cNvSpPr/>
            <p:nvPr/>
          </p:nvSpPr>
          <p:spPr>
            <a:xfrm>
              <a:off x="6103737" y="314350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t400"/>
            <p:cNvSpPr/>
            <p:nvPr/>
          </p:nvSpPr>
          <p:spPr>
            <a:xfrm>
              <a:off x="6064605" y="279970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t401"/>
            <p:cNvSpPr/>
            <p:nvPr/>
          </p:nvSpPr>
          <p:spPr>
            <a:xfrm>
              <a:off x="5731889" y="265611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t402"/>
            <p:cNvSpPr/>
            <p:nvPr/>
          </p:nvSpPr>
          <p:spPr>
            <a:xfrm>
              <a:off x="6217712" y="420736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t403"/>
            <p:cNvSpPr/>
            <p:nvPr/>
          </p:nvSpPr>
          <p:spPr>
            <a:xfrm>
              <a:off x="5936986" y="256890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t404"/>
            <p:cNvSpPr/>
            <p:nvPr/>
          </p:nvSpPr>
          <p:spPr>
            <a:xfrm>
              <a:off x="6049859" y="418825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t405"/>
            <p:cNvSpPr/>
            <p:nvPr/>
          </p:nvSpPr>
          <p:spPr>
            <a:xfrm>
              <a:off x="6180785" y="37922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t406"/>
            <p:cNvSpPr/>
            <p:nvPr/>
          </p:nvSpPr>
          <p:spPr>
            <a:xfrm>
              <a:off x="5898778" y="320955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t407"/>
            <p:cNvSpPr/>
            <p:nvPr/>
          </p:nvSpPr>
          <p:spPr>
            <a:xfrm>
              <a:off x="5853994" y="25067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t408"/>
            <p:cNvSpPr/>
            <p:nvPr/>
          </p:nvSpPr>
          <p:spPr>
            <a:xfrm>
              <a:off x="6059555" y="3414547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g409"/>
            <p:cNvSpPr/>
            <p:nvPr/>
          </p:nvSpPr>
          <p:spPr>
            <a:xfrm>
              <a:off x="6241827" y="500462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0" name="pt410"/>
            <p:cNvSpPr/>
            <p:nvPr/>
          </p:nvSpPr>
          <p:spPr>
            <a:xfrm>
              <a:off x="6122064" y="263994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t411"/>
            <p:cNvSpPr/>
            <p:nvPr/>
          </p:nvSpPr>
          <p:spPr>
            <a:xfrm>
              <a:off x="5690429" y="269392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t412"/>
            <p:cNvSpPr/>
            <p:nvPr/>
          </p:nvSpPr>
          <p:spPr>
            <a:xfrm>
              <a:off x="5571336" y="308193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t413"/>
            <p:cNvSpPr/>
            <p:nvPr/>
          </p:nvSpPr>
          <p:spPr>
            <a:xfrm>
              <a:off x="6042561" y="371722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t414"/>
            <p:cNvSpPr/>
            <p:nvPr/>
          </p:nvSpPr>
          <p:spPr>
            <a:xfrm>
              <a:off x="6201782" y="313656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t415"/>
            <p:cNvSpPr/>
            <p:nvPr/>
          </p:nvSpPr>
          <p:spPr>
            <a:xfrm>
              <a:off x="5608818" y="2740656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t416"/>
            <p:cNvSpPr/>
            <p:nvPr/>
          </p:nvSpPr>
          <p:spPr>
            <a:xfrm>
              <a:off x="5717346" y="2313125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t417"/>
            <p:cNvSpPr/>
            <p:nvPr/>
          </p:nvSpPr>
          <p:spPr>
            <a:xfrm>
              <a:off x="6244897" y="242740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t418"/>
            <p:cNvSpPr/>
            <p:nvPr/>
          </p:nvSpPr>
          <p:spPr>
            <a:xfrm>
              <a:off x="6316257" y="284530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t419"/>
            <p:cNvSpPr/>
            <p:nvPr/>
          </p:nvSpPr>
          <p:spPr>
            <a:xfrm>
              <a:off x="6055261" y="319273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t420"/>
            <p:cNvSpPr/>
            <p:nvPr/>
          </p:nvSpPr>
          <p:spPr>
            <a:xfrm>
              <a:off x="6343310" y="2969224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t421"/>
            <p:cNvSpPr/>
            <p:nvPr/>
          </p:nvSpPr>
          <p:spPr>
            <a:xfrm>
              <a:off x="6321374" y="313272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t422"/>
            <p:cNvSpPr/>
            <p:nvPr/>
          </p:nvSpPr>
          <p:spPr>
            <a:xfrm>
              <a:off x="6337924" y="3831782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t423"/>
            <p:cNvSpPr/>
            <p:nvPr/>
          </p:nvSpPr>
          <p:spPr>
            <a:xfrm>
              <a:off x="6092912" y="3279582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t424"/>
            <p:cNvSpPr/>
            <p:nvPr/>
          </p:nvSpPr>
          <p:spPr>
            <a:xfrm>
              <a:off x="5720467" y="255191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t425"/>
            <p:cNvSpPr/>
            <p:nvPr/>
          </p:nvSpPr>
          <p:spPr>
            <a:xfrm>
              <a:off x="6044582" y="341828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t426"/>
            <p:cNvSpPr/>
            <p:nvPr/>
          </p:nvSpPr>
          <p:spPr>
            <a:xfrm>
              <a:off x="5635272" y="2149234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g427"/>
            <p:cNvSpPr/>
            <p:nvPr/>
          </p:nvSpPr>
          <p:spPr>
            <a:xfrm>
              <a:off x="5663004" y="5695227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8" name="pt428"/>
            <p:cNvSpPr/>
            <p:nvPr/>
          </p:nvSpPr>
          <p:spPr>
            <a:xfrm>
              <a:off x="5986812" y="3363529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t429"/>
            <p:cNvSpPr/>
            <p:nvPr/>
          </p:nvSpPr>
          <p:spPr>
            <a:xfrm>
              <a:off x="6071874" y="318398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t430"/>
            <p:cNvSpPr/>
            <p:nvPr/>
          </p:nvSpPr>
          <p:spPr>
            <a:xfrm>
              <a:off x="6087923" y="2324188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t431"/>
            <p:cNvSpPr/>
            <p:nvPr/>
          </p:nvSpPr>
          <p:spPr>
            <a:xfrm>
              <a:off x="6044776" y="2410540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t432"/>
            <p:cNvSpPr/>
            <p:nvPr/>
          </p:nvSpPr>
          <p:spPr>
            <a:xfrm>
              <a:off x="5701606" y="2109875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g433"/>
            <p:cNvSpPr/>
            <p:nvPr/>
          </p:nvSpPr>
          <p:spPr>
            <a:xfrm>
              <a:off x="6124733" y="4798331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4" name="pt434"/>
            <p:cNvSpPr/>
            <p:nvPr/>
          </p:nvSpPr>
          <p:spPr>
            <a:xfrm>
              <a:off x="5766455" y="3243739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t435"/>
            <p:cNvSpPr/>
            <p:nvPr/>
          </p:nvSpPr>
          <p:spPr>
            <a:xfrm>
              <a:off x="6149930" y="3870788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t436"/>
            <p:cNvSpPr/>
            <p:nvPr/>
          </p:nvSpPr>
          <p:spPr>
            <a:xfrm>
              <a:off x="5662600" y="2488683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g437"/>
            <p:cNvSpPr/>
            <p:nvPr/>
          </p:nvSpPr>
          <p:spPr>
            <a:xfrm>
              <a:off x="6352412" y="4639895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CC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8" name="pt438"/>
            <p:cNvSpPr/>
            <p:nvPr/>
          </p:nvSpPr>
          <p:spPr>
            <a:xfrm>
              <a:off x="6172754" y="2715786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g439"/>
            <p:cNvSpPr/>
            <p:nvPr/>
          </p:nvSpPr>
          <p:spPr>
            <a:xfrm>
              <a:off x="6287238" y="5101626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93C47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0" name="pt440"/>
            <p:cNvSpPr/>
            <p:nvPr/>
          </p:nvSpPr>
          <p:spPr>
            <a:xfrm>
              <a:off x="6002726" y="2917545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l441"/>
            <p:cNvSpPr/>
            <p:nvPr/>
          </p:nvSpPr>
          <p:spPr>
            <a:xfrm>
              <a:off x="5568978" y="4766539"/>
              <a:ext cx="394812" cy="23531"/>
            </a:xfrm>
            <a:custGeom>
              <a:avLst/>
              <a:gdLst/>
              <a:ahLst/>
              <a:cxnLst/>
              <a:rect l="0" t="0" r="0" b="0"/>
              <a:pathLst>
                <a:path w="394812" h="23531">
                  <a:moveTo>
                    <a:pt x="0" y="23531"/>
                  </a:moveTo>
                  <a:lnTo>
                    <a:pt x="3948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l442"/>
            <p:cNvSpPr/>
            <p:nvPr/>
          </p:nvSpPr>
          <p:spPr>
            <a:xfrm>
              <a:off x="5594586" y="4811773"/>
              <a:ext cx="369639" cy="128226"/>
            </a:xfrm>
            <a:custGeom>
              <a:avLst/>
              <a:gdLst/>
              <a:ahLst/>
              <a:cxnLst/>
              <a:rect l="0" t="0" r="0" b="0"/>
              <a:pathLst>
                <a:path w="369639" h="128226">
                  <a:moveTo>
                    <a:pt x="0" y="128226"/>
                  </a:moveTo>
                  <a:lnTo>
                    <a:pt x="3696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l443"/>
            <p:cNvSpPr/>
            <p:nvPr/>
          </p:nvSpPr>
          <p:spPr>
            <a:xfrm>
              <a:off x="5904300" y="4881743"/>
              <a:ext cx="66791" cy="202602"/>
            </a:xfrm>
            <a:custGeom>
              <a:avLst/>
              <a:gdLst/>
              <a:ahLst/>
              <a:cxnLst/>
              <a:rect l="0" t="0" r="0" b="0"/>
              <a:pathLst>
                <a:path w="66791" h="202602">
                  <a:moveTo>
                    <a:pt x="0" y="202602"/>
                  </a:moveTo>
                  <a:lnTo>
                    <a:pt x="667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l444"/>
            <p:cNvSpPr/>
            <p:nvPr/>
          </p:nvSpPr>
          <p:spPr>
            <a:xfrm>
              <a:off x="5979811" y="4671062"/>
              <a:ext cx="29977" cy="88415"/>
            </a:xfrm>
            <a:custGeom>
              <a:avLst/>
              <a:gdLst/>
              <a:ahLst/>
              <a:cxnLst/>
              <a:rect l="0" t="0" r="0" b="0"/>
              <a:pathLst>
                <a:path w="29977" h="88415">
                  <a:moveTo>
                    <a:pt x="29977" y="0"/>
                  </a:moveTo>
                  <a:lnTo>
                    <a:pt x="0" y="884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l445"/>
            <p:cNvSpPr/>
            <p:nvPr/>
          </p:nvSpPr>
          <p:spPr>
            <a:xfrm>
              <a:off x="5983969" y="4846442"/>
              <a:ext cx="84268" cy="93445"/>
            </a:xfrm>
            <a:custGeom>
              <a:avLst/>
              <a:gdLst/>
              <a:ahLst/>
              <a:cxnLst/>
              <a:rect l="0" t="0" r="0" b="0"/>
              <a:pathLst>
                <a:path w="84268" h="93445">
                  <a:moveTo>
                    <a:pt x="84268" y="934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l446"/>
            <p:cNvSpPr/>
            <p:nvPr/>
          </p:nvSpPr>
          <p:spPr>
            <a:xfrm>
              <a:off x="5978883" y="4521846"/>
              <a:ext cx="37181" cy="143234"/>
            </a:xfrm>
            <a:custGeom>
              <a:avLst/>
              <a:gdLst/>
              <a:ahLst/>
              <a:cxnLst/>
              <a:rect l="0" t="0" r="0" b="0"/>
              <a:pathLst>
                <a:path w="37181" h="143234">
                  <a:moveTo>
                    <a:pt x="37181" y="0"/>
                  </a:moveTo>
                  <a:lnTo>
                    <a:pt x="0" y="143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tx447"/>
            <p:cNvSpPr/>
            <p:nvPr/>
          </p:nvSpPr>
          <p:spPr>
            <a:xfrm>
              <a:off x="3812291" y="4999975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Gly162Val</a:t>
              </a:r>
            </a:p>
          </p:txBody>
        </p:sp>
        <p:sp>
          <p:nvSpPr>
            <p:cNvPr id="448" name="tx448"/>
            <p:cNvSpPr/>
            <p:nvPr/>
          </p:nvSpPr>
          <p:spPr>
            <a:xfrm>
              <a:off x="3801760" y="4795699"/>
              <a:ext cx="353621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Arg621Leu</a:t>
              </a:r>
            </a:p>
          </p:txBody>
        </p:sp>
        <p:sp>
          <p:nvSpPr>
            <p:cNvPr id="449" name="tx449"/>
            <p:cNvSpPr/>
            <p:nvPr/>
          </p:nvSpPr>
          <p:spPr>
            <a:xfrm>
              <a:off x="3665071" y="4606619"/>
              <a:ext cx="341447" cy="546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Glu808Ter</a:t>
              </a:r>
            </a:p>
          </p:txBody>
        </p:sp>
        <p:sp>
          <p:nvSpPr>
            <p:cNvPr id="450" name="tx450"/>
            <p:cNvSpPr/>
            <p:nvPr/>
          </p:nvSpPr>
          <p:spPr>
            <a:xfrm>
              <a:off x="3815288" y="4390404"/>
              <a:ext cx="329484" cy="53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Val695Ala</a:t>
              </a:r>
            </a:p>
          </p:txBody>
        </p:sp>
        <p:sp>
          <p:nvSpPr>
            <p:cNvPr id="451" name="tx451"/>
            <p:cNvSpPr/>
            <p:nvPr/>
          </p:nvSpPr>
          <p:spPr>
            <a:xfrm>
              <a:off x="6032748" y="4773543"/>
              <a:ext cx="345505" cy="54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Pro696Ser</a:t>
              </a:r>
            </a:p>
          </p:txBody>
        </p:sp>
        <p:sp>
          <p:nvSpPr>
            <p:cNvPr id="452" name="tx452"/>
            <p:cNvSpPr/>
            <p:nvPr/>
          </p:nvSpPr>
          <p:spPr>
            <a:xfrm>
              <a:off x="5208693" y="4748195"/>
              <a:ext cx="337424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Arg524His</a:t>
              </a:r>
            </a:p>
          </p:txBody>
        </p:sp>
        <p:sp>
          <p:nvSpPr>
            <p:cNvPr id="453" name="tx453"/>
            <p:cNvSpPr/>
            <p:nvPr/>
          </p:nvSpPr>
          <p:spPr>
            <a:xfrm>
              <a:off x="5665507" y="4906526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Ala609Gly</a:t>
              </a:r>
            </a:p>
          </p:txBody>
        </p:sp>
        <p:sp>
          <p:nvSpPr>
            <p:cNvPr id="454" name="tx454"/>
            <p:cNvSpPr/>
            <p:nvPr/>
          </p:nvSpPr>
          <p:spPr>
            <a:xfrm>
              <a:off x="5214223" y="4897822"/>
              <a:ext cx="357503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Arg524Cys</a:t>
              </a:r>
            </a:p>
          </p:txBody>
        </p:sp>
        <p:sp>
          <p:nvSpPr>
            <p:cNvPr id="455" name="tx455"/>
            <p:cNvSpPr/>
            <p:nvPr/>
          </p:nvSpPr>
          <p:spPr>
            <a:xfrm>
              <a:off x="5548003" y="5050599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Gly149Val</a:t>
              </a:r>
            </a:p>
          </p:txBody>
        </p:sp>
        <p:sp>
          <p:nvSpPr>
            <p:cNvPr id="456" name="tx456"/>
            <p:cNvSpPr/>
            <p:nvPr/>
          </p:nvSpPr>
          <p:spPr>
            <a:xfrm>
              <a:off x="6032649" y="4610519"/>
              <a:ext cx="345505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Arg621Gln</a:t>
              </a:r>
            </a:p>
          </p:txBody>
        </p:sp>
        <p:sp>
          <p:nvSpPr>
            <p:cNvPr id="457" name="tx457"/>
            <p:cNvSpPr/>
            <p:nvPr/>
          </p:nvSpPr>
          <p:spPr>
            <a:xfrm>
              <a:off x="5645271" y="4754608"/>
              <a:ext cx="273129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As48Gly</a:t>
              </a:r>
            </a:p>
          </p:txBody>
        </p:sp>
        <p:sp>
          <p:nvSpPr>
            <p:cNvPr id="458" name="tx458"/>
            <p:cNvSpPr/>
            <p:nvPr/>
          </p:nvSpPr>
          <p:spPr>
            <a:xfrm>
              <a:off x="5568842" y="4606211"/>
              <a:ext cx="349563" cy="669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Val200Asp</a:t>
              </a:r>
            </a:p>
          </p:txBody>
        </p:sp>
        <p:sp>
          <p:nvSpPr>
            <p:cNvPr id="459" name="tx459"/>
            <p:cNvSpPr/>
            <p:nvPr/>
          </p:nvSpPr>
          <p:spPr>
            <a:xfrm>
              <a:off x="5602112" y="4457724"/>
              <a:ext cx="345505" cy="692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Arg711Gln</a:t>
              </a:r>
            </a:p>
          </p:txBody>
        </p:sp>
        <p:sp>
          <p:nvSpPr>
            <p:cNvPr id="460" name="tx460"/>
            <p:cNvSpPr/>
            <p:nvPr/>
          </p:nvSpPr>
          <p:spPr>
            <a:xfrm>
              <a:off x="6033415" y="5071640"/>
              <a:ext cx="337495" cy="532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Pro349Ala</a:t>
              </a:r>
            </a:p>
          </p:txBody>
        </p:sp>
        <p:sp>
          <p:nvSpPr>
            <p:cNvPr id="461" name="tx461"/>
            <p:cNvSpPr/>
            <p:nvPr/>
          </p:nvSpPr>
          <p:spPr>
            <a:xfrm>
              <a:off x="5733050" y="5777351"/>
              <a:ext cx="34144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Gly338Glu</a:t>
              </a:r>
            </a:p>
          </p:txBody>
        </p:sp>
        <p:sp>
          <p:nvSpPr>
            <p:cNvPr id="462" name="tx462"/>
            <p:cNvSpPr/>
            <p:nvPr/>
          </p:nvSpPr>
          <p:spPr>
            <a:xfrm>
              <a:off x="6091097" y="4906205"/>
              <a:ext cx="333437" cy="687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Val163Gly</a:t>
              </a:r>
            </a:p>
          </p:txBody>
        </p:sp>
        <p:sp>
          <p:nvSpPr>
            <p:cNvPr id="463" name="tx463"/>
            <p:cNvSpPr/>
            <p:nvPr/>
          </p:nvSpPr>
          <p:spPr>
            <a:xfrm>
              <a:off x="6038925" y="4467187"/>
              <a:ext cx="341447" cy="678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Arg406Ter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5794265" y="5213088"/>
              <a:ext cx="345505" cy="5476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Pro622Ser</a:t>
              </a:r>
            </a:p>
          </p:txBody>
        </p:sp>
        <p:sp>
          <p:nvSpPr>
            <p:cNvPr id="465" name="tx465"/>
            <p:cNvSpPr/>
            <p:nvPr/>
          </p:nvSpPr>
          <p:spPr>
            <a:xfrm>
              <a:off x="3675655" y="1069897"/>
              <a:ext cx="1157297" cy="1297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Wilcoxon, p = 0.47</a:t>
              </a:r>
            </a:p>
          </p:txBody>
        </p:sp>
        <p:sp>
          <p:nvSpPr>
            <p:cNvPr id="466" name="pl466"/>
            <p:cNvSpPr/>
            <p:nvPr/>
          </p:nvSpPr>
          <p:spPr>
            <a:xfrm>
              <a:off x="2666144" y="949355"/>
              <a:ext cx="0" cy="5507491"/>
            </a:xfrm>
            <a:custGeom>
              <a:avLst/>
              <a:gdLst/>
              <a:ahLst/>
              <a:cxnLst/>
              <a:rect l="0" t="0" r="0" b="0"/>
              <a:pathLst>
                <a:path h="5507491">
                  <a:moveTo>
                    <a:pt x="0" y="5507491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tx467"/>
            <p:cNvSpPr/>
            <p:nvPr/>
          </p:nvSpPr>
          <p:spPr>
            <a:xfrm>
              <a:off x="2448394" y="4932395"/>
              <a:ext cx="135508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468" name="tx468"/>
            <p:cNvSpPr/>
            <p:nvPr/>
          </p:nvSpPr>
          <p:spPr>
            <a:xfrm>
              <a:off x="2499144" y="3037377"/>
              <a:ext cx="84757" cy="1094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69" name="tx469"/>
            <p:cNvSpPr/>
            <p:nvPr/>
          </p:nvSpPr>
          <p:spPr>
            <a:xfrm>
              <a:off x="2499144" y="1147419"/>
              <a:ext cx="84757" cy="1069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70" name="pl470"/>
            <p:cNvSpPr/>
            <p:nvPr/>
          </p:nvSpPr>
          <p:spPr>
            <a:xfrm>
              <a:off x="2621860" y="4984670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l471"/>
            <p:cNvSpPr/>
            <p:nvPr/>
          </p:nvSpPr>
          <p:spPr>
            <a:xfrm>
              <a:off x="2621860" y="3092183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l472"/>
            <p:cNvSpPr/>
            <p:nvPr/>
          </p:nvSpPr>
          <p:spPr>
            <a:xfrm>
              <a:off x="2621860" y="1199695"/>
              <a:ext cx="44283" cy="0"/>
            </a:xfrm>
            <a:custGeom>
              <a:avLst/>
              <a:gdLst/>
              <a:ahLst/>
              <a:cxnLst/>
              <a:rect l="0" t="0" r="0" b="0"/>
              <a:pathLst>
                <a:path w="44283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l473"/>
            <p:cNvSpPr/>
            <p:nvPr/>
          </p:nvSpPr>
          <p:spPr>
            <a:xfrm>
              <a:off x="2666144" y="6456846"/>
              <a:ext cx="4550226" cy="0"/>
            </a:xfrm>
            <a:custGeom>
              <a:avLst/>
              <a:gdLst/>
              <a:ahLst/>
              <a:cxnLst/>
              <a:rect l="0" t="0" r="0" b="0"/>
              <a:pathLst>
                <a:path w="4550226">
                  <a:moveTo>
                    <a:pt x="0" y="0"/>
                  </a:moveTo>
                  <a:lnTo>
                    <a:pt x="4550226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l474"/>
            <p:cNvSpPr/>
            <p:nvPr/>
          </p:nvSpPr>
          <p:spPr>
            <a:xfrm>
              <a:off x="3907114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l475"/>
            <p:cNvSpPr/>
            <p:nvPr/>
          </p:nvSpPr>
          <p:spPr>
            <a:xfrm>
              <a:off x="5975399" y="6456846"/>
              <a:ext cx="0" cy="44283"/>
            </a:xfrm>
            <a:custGeom>
              <a:avLst/>
              <a:gdLst/>
              <a:ahLst/>
              <a:cxnLst/>
              <a:rect l="0" t="0" r="0" b="0"/>
              <a:pathLst>
                <a:path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tx476"/>
            <p:cNvSpPr/>
            <p:nvPr/>
          </p:nvSpPr>
          <p:spPr>
            <a:xfrm>
              <a:off x="3568195" y="6508355"/>
              <a:ext cx="677837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[0.01, 0.1[</a:t>
              </a:r>
            </a:p>
          </p:txBody>
        </p:sp>
        <p:sp>
          <p:nvSpPr>
            <p:cNvPr id="477" name="tx477"/>
            <p:cNvSpPr/>
            <p:nvPr/>
          </p:nvSpPr>
          <p:spPr>
            <a:xfrm>
              <a:off x="5742408" y="6508355"/>
              <a:ext cx="465980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[0.1, 1[</a:t>
              </a:r>
            </a:p>
          </p:txBody>
        </p:sp>
        <p:sp>
          <p:nvSpPr>
            <p:cNvPr id="478" name="tx478"/>
            <p:cNvSpPr/>
            <p:nvPr/>
          </p:nvSpPr>
          <p:spPr>
            <a:xfrm>
              <a:off x="4244468" y="6683595"/>
              <a:ext cx="1393576" cy="1703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 Value Category</a:t>
              </a:r>
            </a:p>
          </p:txBody>
        </p:sp>
        <p:sp>
          <p:nvSpPr>
            <p:cNvPr id="479" name="tx479"/>
            <p:cNvSpPr/>
            <p:nvPr/>
          </p:nvSpPr>
          <p:spPr>
            <a:xfrm rot="-5400000">
              <a:off x="1803384" y="3635731"/>
              <a:ext cx="988057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480" name="tx480"/>
            <p:cNvSpPr/>
            <p:nvPr/>
          </p:nvSpPr>
          <p:spPr>
            <a:xfrm>
              <a:off x="7393505" y="2787448"/>
              <a:ext cx="1067407" cy="134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 Label</a:t>
              </a:r>
            </a:p>
          </p:txBody>
        </p:sp>
        <p:sp>
          <p:nvSpPr>
            <p:cNvPr id="481" name="pt481"/>
            <p:cNvSpPr/>
            <p:nvPr/>
          </p:nvSpPr>
          <p:spPr>
            <a:xfrm>
              <a:off x="7466104" y="3102583"/>
              <a:ext cx="49651" cy="49651"/>
            </a:xfrm>
            <a:prstGeom prst="ellipse">
              <a:avLst/>
            </a:prstGeom>
            <a:solidFill>
              <a:srgbClr val="CC00B1">
                <a:alpha val="100000"/>
              </a:srgbClr>
            </a:solidFill>
            <a:ln w="9000" cap="rnd">
              <a:solidFill>
                <a:srgbClr val="CC00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t482"/>
            <p:cNvSpPr/>
            <p:nvPr/>
          </p:nvSpPr>
          <p:spPr>
            <a:xfrm>
              <a:off x="7466104" y="3297433"/>
              <a:ext cx="49651" cy="49651"/>
            </a:xfrm>
            <a:prstGeom prst="ellipse">
              <a:avLst/>
            </a:prstGeom>
            <a:solidFill>
              <a:srgbClr val="CC0000">
                <a:alpha val="100000"/>
              </a:srgbClr>
            </a:solidFill>
            <a:ln w="9000" cap="rnd">
              <a:solidFill>
                <a:srgbClr val="CC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t483"/>
            <p:cNvSpPr/>
            <p:nvPr/>
          </p:nvSpPr>
          <p:spPr>
            <a:xfrm>
              <a:off x="7466104" y="3492282"/>
              <a:ext cx="49651" cy="49651"/>
            </a:xfrm>
            <a:prstGeom prst="ellipse">
              <a:avLst/>
            </a:prstGeom>
            <a:solidFill>
              <a:srgbClr val="93C47D">
                <a:alpha val="100000"/>
              </a:srgbClr>
            </a:solidFill>
            <a:ln w="9000" cap="rnd">
              <a:solidFill>
                <a:srgbClr val="93C4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t484"/>
            <p:cNvSpPr/>
            <p:nvPr/>
          </p:nvSpPr>
          <p:spPr>
            <a:xfrm>
              <a:off x="7466104" y="3687131"/>
              <a:ext cx="49651" cy="49651"/>
            </a:xfrm>
            <a:prstGeom prst="ellipse">
              <a:avLst/>
            </a:prstGeom>
            <a:solidFill>
              <a:srgbClr val="6FA8DC">
                <a:alpha val="100000"/>
              </a:srgbClr>
            </a:solidFill>
            <a:ln w="9000" cap="rnd">
              <a:solidFill>
                <a:srgbClr val="6FA8D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tx485"/>
            <p:cNvSpPr/>
            <p:nvPr/>
          </p:nvSpPr>
          <p:spPr>
            <a:xfrm>
              <a:off x="7676923" y="3072752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LB/B</a:t>
              </a:r>
            </a:p>
          </p:txBody>
        </p:sp>
        <p:sp>
          <p:nvSpPr>
            <p:cNvPr id="486" name="tx486"/>
            <p:cNvSpPr/>
            <p:nvPr/>
          </p:nvSpPr>
          <p:spPr>
            <a:xfrm>
              <a:off x="7676923" y="3267601"/>
              <a:ext cx="330398" cy="109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487" name="tx487"/>
            <p:cNvSpPr/>
            <p:nvPr/>
          </p:nvSpPr>
          <p:spPr>
            <a:xfrm>
              <a:off x="7676923" y="3459549"/>
              <a:ext cx="364331" cy="11221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None</a:t>
              </a:r>
            </a:p>
          </p:txBody>
        </p:sp>
        <p:sp>
          <p:nvSpPr>
            <p:cNvPr id="488" name="tx488"/>
            <p:cNvSpPr/>
            <p:nvPr/>
          </p:nvSpPr>
          <p:spPr>
            <a:xfrm>
              <a:off x="7676923" y="3651124"/>
              <a:ext cx="211708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489" name="tx489"/>
            <p:cNvSpPr/>
            <p:nvPr/>
          </p:nvSpPr>
          <p:spPr>
            <a:xfrm>
              <a:off x="7393505" y="3998976"/>
              <a:ext cx="958453" cy="1347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Inlier/Outlier</a:t>
              </a:r>
            </a:p>
          </p:txBody>
        </p:sp>
        <p:sp>
          <p:nvSpPr>
            <p:cNvPr id="490" name="pt490"/>
            <p:cNvSpPr/>
            <p:nvPr/>
          </p:nvSpPr>
          <p:spPr>
            <a:xfrm>
              <a:off x="7466104" y="4314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g491"/>
            <p:cNvSpPr/>
            <p:nvPr/>
          </p:nvSpPr>
          <p:spPr>
            <a:xfrm>
              <a:off x="7457495" y="4495613"/>
              <a:ext cx="66869" cy="57910"/>
            </a:xfrm>
            <a:custGeom>
              <a:avLst/>
              <a:gdLst/>
              <a:ahLst/>
              <a:cxnLst/>
              <a:rect l="0" t="0" r="0" b="0"/>
              <a:pathLst>
                <a:path w="66869" h="57910">
                  <a:moveTo>
                    <a:pt x="33434" y="0"/>
                  </a:moveTo>
                  <a:lnTo>
                    <a:pt x="66869" y="57910"/>
                  </a:lnTo>
                  <a:lnTo>
                    <a:pt x="0" y="579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2" name="tx492"/>
            <p:cNvSpPr/>
            <p:nvPr/>
          </p:nvSpPr>
          <p:spPr>
            <a:xfrm>
              <a:off x="7676923" y="4281886"/>
              <a:ext cx="330324" cy="11214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Inlier</a:t>
              </a:r>
            </a:p>
          </p:txBody>
        </p:sp>
        <p:sp>
          <p:nvSpPr>
            <p:cNvPr id="493" name="tx493"/>
            <p:cNvSpPr/>
            <p:nvPr/>
          </p:nvSpPr>
          <p:spPr>
            <a:xfrm>
              <a:off x="7676923" y="4473387"/>
              <a:ext cx="448865" cy="115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Outlier</a:t>
              </a:r>
            </a:p>
          </p:txBody>
        </p:sp>
        <p:sp>
          <p:nvSpPr>
            <p:cNvPr id="494" name="tx494"/>
            <p:cNvSpPr/>
            <p:nvPr/>
          </p:nvSpPr>
          <p:spPr>
            <a:xfrm>
              <a:off x="2666144" y="621074"/>
              <a:ext cx="6278860" cy="1947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MSH2,Prostate Cancer,FUSE Score,Variants by P Value Category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377</Words>
  <Application>Microsoft Macintosh PowerPoint</Application>
  <PresentationFormat>Custom</PresentationFormat>
  <Paragraphs>187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Yves Greatti</cp:lastModifiedBy>
  <cp:revision>6</cp:revision>
  <dcterms:created xsi:type="dcterms:W3CDTF">2015-07-14T21:05:00Z</dcterms:created>
  <dcterms:modified xsi:type="dcterms:W3CDTF">2023-11-29T01:45:30Z</dcterms:modified>
</cp:coreProperties>
</file>