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2602078"/>
              <a:ext cx="1175605" cy="3378905"/>
            </a:xfrm>
            <a:custGeom>
              <a:avLst/>
              <a:pathLst>
                <a:path w="1175605" h="3378905">
                  <a:moveTo>
                    <a:pt x="585909" y="3378905"/>
                  </a:moveTo>
                  <a:lnTo>
                    <a:pt x="585771" y="3372293"/>
                  </a:lnTo>
                  <a:lnTo>
                    <a:pt x="585627" y="3365681"/>
                  </a:lnTo>
                  <a:lnTo>
                    <a:pt x="585475" y="3359068"/>
                  </a:lnTo>
                  <a:lnTo>
                    <a:pt x="585310" y="3352456"/>
                  </a:lnTo>
                  <a:lnTo>
                    <a:pt x="585140" y="3345844"/>
                  </a:lnTo>
                  <a:lnTo>
                    <a:pt x="584954" y="3339231"/>
                  </a:lnTo>
                  <a:lnTo>
                    <a:pt x="584760" y="3332619"/>
                  </a:lnTo>
                  <a:lnTo>
                    <a:pt x="584554" y="3326007"/>
                  </a:lnTo>
                  <a:lnTo>
                    <a:pt x="584334" y="3319394"/>
                  </a:lnTo>
                  <a:lnTo>
                    <a:pt x="584108" y="3312782"/>
                  </a:lnTo>
                  <a:lnTo>
                    <a:pt x="583859" y="3306170"/>
                  </a:lnTo>
                  <a:lnTo>
                    <a:pt x="583602" y="3299557"/>
                  </a:lnTo>
                  <a:lnTo>
                    <a:pt x="583330" y="3292945"/>
                  </a:lnTo>
                  <a:lnTo>
                    <a:pt x="583040" y="3286332"/>
                  </a:lnTo>
                  <a:lnTo>
                    <a:pt x="582741" y="3279720"/>
                  </a:lnTo>
                  <a:lnTo>
                    <a:pt x="582415" y="3273108"/>
                  </a:lnTo>
                  <a:lnTo>
                    <a:pt x="582079" y="3266495"/>
                  </a:lnTo>
                  <a:lnTo>
                    <a:pt x="581723" y="3259883"/>
                  </a:lnTo>
                  <a:lnTo>
                    <a:pt x="581347" y="3253271"/>
                  </a:lnTo>
                  <a:lnTo>
                    <a:pt x="580959" y="3246658"/>
                  </a:lnTo>
                  <a:lnTo>
                    <a:pt x="580538" y="3240046"/>
                  </a:lnTo>
                  <a:lnTo>
                    <a:pt x="580106" y="3233434"/>
                  </a:lnTo>
                  <a:lnTo>
                    <a:pt x="579648" y="3226821"/>
                  </a:lnTo>
                  <a:lnTo>
                    <a:pt x="579166" y="3220209"/>
                  </a:lnTo>
                  <a:lnTo>
                    <a:pt x="578669" y="3213597"/>
                  </a:lnTo>
                  <a:lnTo>
                    <a:pt x="578134" y="3206984"/>
                  </a:lnTo>
                  <a:lnTo>
                    <a:pt x="577585" y="3200372"/>
                  </a:lnTo>
                  <a:lnTo>
                    <a:pt x="577005" y="3193760"/>
                  </a:lnTo>
                  <a:lnTo>
                    <a:pt x="576397" y="3187147"/>
                  </a:lnTo>
                  <a:lnTo>
                    <a:pt x="575771" y="3180535"/>
                  </a:lnTo>
                  <a:lnTo>
                    <a:pt x="575100" y="3173923"/>
                  </a:lnTo>
                  <a:lnTo>
                    <a:pt x="574414" y="3167310"/>
                  </a:lnTo>
                  <a:lnTo>
                    <a:pt x="573689" y="3160698"/>
                  </a:lnTo>
                  <a:lnTo>
                    <a:pt x="572934" y="3154086"/>
                  </a:lnTo>
                  <a:lnTo>
                    <a:pt x="572156" y="3147473"/>
                  </a:lnTo>
                  <a:lnTo>
                    <a:pt x="571329" y="3140861"/>
                  </a:lnTo>
                  <a:lnTo>
                    <a:pt x="570483" y="3134249"/>
                  </a:lnTo>
                  <a:lnTo>
                    <a:pt x="569591" y="3127636"/>
                  </a:lnTo>
                  <a:lnTo>
                    <a:pt x="568668" y="3121024"/>
                  </a:lnTo>
                  <a:lnTo>
                    <a:pt x="567715" y="3114412"/>
                  </a:lnTo>
                  <a:lnTo>
                    <a:pt x="566710" y="3107799"/>
                  </a:lnTo>
                  <a:lnTo>
                    <a:pt x="565683" y="3101187"/>
                  </a:lnTo>
                  <a:lnTo>
                    <a:pt x="564603" y="3094575"/>
                  </a:lnTo>
                  <a:lnTo>
                    <a:pt x="563489" y="3087962"/>
                  </a:lnTo>
                  <a:lnTo>
                    <a:pt x="562342" y="3081350"/>
                  </a:lnTo>
                  <a:lnTo>
                    <a:pt x="561137" y="3074738"/>
                  </a:lnTo>
                  <a:lnTo>
                    <a:pt x="559909" y="3068125"/>
                  </a:lnTo>
                  <a:lnTo>
                    <a:pt x="558621" y="3061513"/>
                  </a:lnTo>
                  <a:lnTo>
                    <a:pt x="557298" y="3054901"/>
                  </a:lnTo>
                  <a:lnTo>
                    <a:pt x="555936" y="3048288"/>
                  </a:lnTo>
                  <a:lnTo>
                    <a:pt x="554514" y="3041676"/>
                  </a:lnTo>
                  <a:lnTo>
                    <a:pt x="553068" y="3035064"/>
                  </a:lnTo>
                  <a:lnTo>
                    <a:pt x="551555" y="3028451"/>
                  </a:lnTo>
                  <a:lnTo>
                    <a:pt x="550006" y="3021839"/>
                  </a:lnTo>
                  <a:lnTo>
                    <a:pt x="548415" y="3015227"/>
                  </a:lnTo>
                  <a:lnTo>
                    <a:pt x="546762" y="3008614"/>
                  </a:lnTo>
                  <a:lnTo>
                    <a:pt x="545084" y="3002002"/>
                  </a:lnTo>
                  <a:lnTo>
                    <a:pt x="543333" y="2995390"/>
                  </a:lnTo>
                  <a:lnTo>
                    <a:pt x="541548" y="2988777"/>
                  </a:lnTo>
                  <a:lnTo>
                    <a:pt x="539716" y="2982165"/>
                  </a:lnTo>
                  <a:lnTo>
                    <a:pt x="537824" y="2975553"/>
                  </a:lnTo>
                  <a:lnTo>
                    <a:pt x="535905" y="2968940"/>
                  </a:lnTo>
                  <a:lnTo>
                    <a:pt x="533910" y="2962328"/>
                  </a:lnTo>
                  <a:lnTo>
                    <a:pt x="531884" y="2955715"/>
                  </a:lnTo>
                  <a:lnTo>
                    <a:pt x="529807" y="2949103"/>
                  </a:lnTo>
                  <a:lnTo>
                    <a:pt x="527673" y="2942491"/>
                  </a:lnTo>
                  <a:lnTo>
                    <a:pt x="525512" y="2935878"/>
                  </a:lnTo>
                  <a:lnTo>
                    <a:pt x="523273" y="2929266"/>
                  </a:lnTo>
                  <a:lnTo>
                    <a:pt x="521006" y="2922654"/>
                  </a:lnTo>
                  <a:lnTo>
                    <a:pt x="518688" y="2916041"/>
                  </a:lnTo>
                  <a:lnTo>
                    <a:pt x="516315" y="2909429"/>
                  </a:lnTo>
                  <a:lnTo>
                    <a:pt x="513918" y="2902817"/>
                  </a:lnTo>
                  <a:lnTo>
                    <a:pt x="511444" y="2896204"/>
                  </a:lnTo>
                  <a:lnTo>
                    <a:pt x="508944" y="2889592"/>
                  </a:lnTo>
                  <a:lnTo>
                    <a:pt x="506395" y="2882980"/>
                  </a:lnTo>
                  <a:lnTo>
                    <a:pt x="503797" y="2876367"/>
                  </a:lnTo>
                  <a:lnTo>
                    <a:pt x="501174" y="2869755"/>
                  </a:lnTo>
                  <a:lnTo>
                    <a:pt x="498481" y="2863143"/>
                  </a:lnTo>
                  <a:lnTo>
                    <a:pt x="495766" y="2856530"/>
                  </a:lnTo>
                  <a:lnTo>
                    <a:pt x="493004" y="2849918"/>
                  </a:lnTo>
                  <a:lnTo>
                    <a:pt x="490199" y="2843306"/>
                  </a:lnTo>
                  <a:lnTo>
                    <a:pt x="487371" y="2836693"/>
                  </a:lnTo>
                  <a:lnTo>
                    <a:pt x="484483" y="2830081"/>
                  </a:lnTo>
                  <a:lnTo>
                    <a:pt x="481575" y="2823469"/>
                  </a:lnTo>
                  <a:lnTo>
                    <a:pt x="478624" y="2816856"/>
                  </a:lnTo>
                  <a:lnTo>
                    <a:pt x="475640" y="2810244"/>
                  </a:lnTo>
                  <a:lnTo>
                    <a:pt x="472633" y="2803632"/>
                  </a:lnTo>
                  <a:lnTo>
                    <a:pt x="469577" y="2797019"/>
                  </a:lnTo>
                  <a:lnTo>
                    <a:pt x="466506" y="2790407"/>
                  </a:lnTo>
                  <a:lnTo>
                    <a:pt x="463397" y="2783795"/>
                  </a:lnTo>
                  <a:lnTo>
                    <a:pt x="460263" y="2777182"/>
                  </a:lnTo>
                  <a:lnTo>
                    <a:pt x="457110" y="2770570"/>
                  </a:lnTo>
                  <a:lnTo>
                    <a:pt x="453920" y="2763958"/>
                  </a:lnTo>
                  <a:lnTo>
                    <a:pt x="450718" y="2757345"/>
                  </a:lnTo>
                  <a:lnTo>
                    <a:pt x="447486" y="2750733"/>
                  </a:lnTo>
                  <a:lnTo>
                    <a:pt x="444237" y="2744121"/>
                  </a:lnTo>
                  <a:lnTo>
                    <a:pt x="440972" y="2737508"/>
                  </a:lnTo>
                  <a:lnTo>
                    <a:pt x="437682" y="2730896"/>
                  </a:lnTo>
                  <a:lnTo>
                    <a:pt x="434383" y="2724284"/>
                  </a:lnTo>
                  <a:lnTo>
                    <a:pt x="431064" y="2717671"/>
                  </a:lnTo>
                  <a:lnTo>
                    <a:pt x="427733" y="2711059"/>
                  </a:lnTo>
                  <a:lnTo>
                    <a:pt x="424393" y="2704447"/>
                  </a:lnTo>
                  <a:lnTo>
                    <a:pt x="421037" y="2697834"/>
                  </a:lnTo>
                  <a:lnTo>
                    <a:pt x="417675" y="2691222"/>
                  </a:lnTo>
                  <a:lnTo>
                    <a:pt x="414302" y="2684610"/>
                  </a:lnTo>
                  <a:lnTo>
                    <a:pt x="410923" y="2677997"/>
                  </a:lnTo>
                  <a:lnTo>
                    <a:pt x="407538" y="2671385"/>
                  </a:lnTo>
                  <a:lnTo>
                    <a:pt x="404147" y="2664773"/>
                  </a:lnTo>
                  <a:lnTo>
                    <a:pt x="400753" y="2658160"/>
                  </a:lnTo>
                  <a:lnTo>
                    <a:pt x="397355" y="2651548"/>
                  </a:lnTo>
                  <a:lnTo>
                    <a:pt x="393955" y="2644936"/>
                  </a:lnTo>
                  <a:lnTo>
                    <a:pt x="390554" y="2638323"/>
                  </a:lnTo>
                  <a:lnTo>
                    <a:pt x="387152" y="2631711"/>
                  </a:lnTo>
                  <a:lnTo>
                    <a:pt x="383750" y="2625098"/>
                  </a:lnTo>
                  <a:lnTo>
                    <a:pt x="380349" y="2618486"/>
                  </a:lnTo>
                  <a:lnTo>
                    <a:pt x="376948" y="2611874"/>
                  </a:lnTo>
                  <a:lnTo>
                    <a:pt x="373550" y="2605261"/>
                  </a:lnTo>
                  <a:lnTo>
                    <a:pt x="370154" y="2598649"/>
                  </a:lnTo>
                  <a:lnTo>
                    <a:pt x="366759" y="2592037"/>
                  </a:lnTo>
                  <a:lnTo>
                    <a:pt x="363368" y="2585424"/>
                  </a:lnTo>
                  <a:lnTo>
                    <a:pt x="359979" y="2578812"/>
                  </a:lnTo>
                  <a:lnTo>
                    <a:pt x="356593" y="2572200"/>
                  </a:lnTo>
                  <a:lnTo>
                    <a:pt x="353209" y="2565587"/>
                  </a:lnTo>
                  <a:lnTo>
                    <a:pt x="349828" y="2558975"/>
                  </a:lnTo>
                  <a:lnTo>
                    <a:pt x="346450" y="2552363"/>
                  </a:lnTo>
                  <a:lnTo>
                    <a:pt x="343073" y="2545750"/>
                  </a:lnTo>
                  <a:lnTo>
                    <a:pt x="339698" y="2539138"/>
                  </a:lnTo>
                  <a:lnTo>
                    <a:pt x="336324" y="2532526"/>
                  </a:lnTo>
                  <a:lnTo>
                    <a:pt x="332951" y="2525913"/>
                  </a:lnTo>
                  <a:lnTo>
                    <a:pt x="329578" y="2519301"/>
                  </a:lnTo>
                  <a:lnTo>
                    <a:pt x="326205" y="2512689"/>
                  </a:lnTo>
                  <a:lnTo>
                    <a:pt x="322830" y="2506076"/>
                  </a:lnTo>
                  <a:lnTo>
                    <a:pt x="319453" y="2499464"/>
                  </a:lnTo>
                  <a:lnTo>
                    <a:pt x="316074" y="2492852"/>
                  </a:lnTo>
                  <a:lnTo>
                    <a:pt x="312689" y="2486239"/>
                  </a:lnTo>
                  <a:lnTo>
                    <a:pt x="309300" y="2479627"/>
                  </a:lnTo>
                  <a:lnTo>
                    <a:pt x="305906" y="2473015"/>
                  </a:lnTo>
                  <a:lnTo>
                    <a:pt x="302503" y="2466402"/>
                  </a:lnTo>
                  <a:lnTo>
                    <a:pt x="299096" y="2459790"/>
                  </a:lnTo>
                  <a:lnTo>
                    <a:pt x="295673" y="2453178"/>
                  </a:lnTo>
                  <a:lnTo>
                    <a:pt x="292244" y="2446565"/>
                  </a:lnTo>
                  <a:lnTo>
                    <a:pt x="288803" y="2439953"/>
                  </a:lnTo>
                  <a:lnTo>
                    <a:pt x="285347" y="2433341"/>
                  </a:lnTo>
                  <a:lnTo>
                    <a:pt x="281882" y="2426728"/>
                  </a:lnTo>
                  <a:lnTo>
                    <a:pt x="278394" y="2420116"/>
                  </a:lnTo>
                  <a:lnTo>
                    <a:pt x="274895" y="2413504"/>
                  </a:lnTo>
                  <a:lnTo>
                    <a:pt x="271376" y="2406891"/>
                  </a:lnTo>
                  <a:lnTo>
                    <a:pt x="267837" y="2400279"/>
                  </a:lnTo>
                  <a:lnTo>
                    <a:pt x="264285" y="2393667"/>
                  </a:lnTo>
                  <a:lnTo>
                    <a:pt x="260700" y="2387054"/>
                  </a:lnTo>
                  <a:lnTo>
                    <a:pt x="257103" y="2380442"/>
                  </a:lnTo>
                  <a:lnTo>
                    <a:pt x="253476" y="2373830"/>
                  </a:lnTo>
                  <a:lnTo>
                    <a:pt x="249826" y="2367217"/>
                  </a:lnTo>
                  <a:lnTo>
                    <a:pt x="246158" y="2360605"/>
                  </a:lnTo>
                  <a:lnTo>
                    <a:pt x="242451" y="2353993"/>
                  </a:lnTo>
                  <a:lnTo>
                    <a:pt x="238729" y="2347380"/>
                  </a:lnTo>
                  <a:lnTo>
                    <a:pt x="234971" y="2340768"/>
                  </a:lnTo>
                  <a:lnTo>
                    <a:pt x="231187" y="2334156"/>
                  </a:lnTo>
                  <a:lnTo>
                    <a:pt x="227381" y="2327543"/>
                  </a:lnTo>
                  <a:lnTo>
                    <a:pt x="223533" y="2320931"/>
                  </a:lnTo>
                  <a:lnTo>
                    <a:pt x="219669" y="2314319"/>
                  </a:lnTo>
                  <a:lnTo>
                    <a:pt x="215765" y="2307706"/>
                  </a:lnTo>
                  <a:lnTo>
                    <a:pt x="211835" y="2301094"/>
                  </a:lnTo>
                  <a:lnTo>
                    <a:pt x="207881" y="2294481"/>
                  </a:lnTo>
                  <a:lnTo>
                    <a:pt x="203886" y="2287869"/>
                  </a:lnTo>
                  <a:lnTo>
                    <a:pt x="199875" y="2281257"/>
                  </a:lnTo>
                  <a:lnTo>
                    <a:pt x="195824" y="2274644"/>
                  </a:lnTo>
                  <a:lnTo>
                    <a:pt x="191751" y="2268032"/>
                  </a:lnTo>
                  <a:lnTo>
                    <a:pt x="187653" y="2261420"/>
                  </a:lnTo>
                  <a:lnTo>
                    <a:pt x="183521" y="2254807"/>
                  </a:lnTo>
                  <a:lnTo>
                    <a:pt x="179374" y="2248195"/>
                  </a:lnTo>
                  <a:lnTo>
                    <a:pt x="175193" y="2241583"/>
                  </a:lnTo>
                  <a:lnTo>
                    <a:pt x="170994" y="2234970"/>
                  </a:lnTo>
                  <a:lnTo>
                    <a:pt x="166776" y="2228358"/>
                  </a:lnTo>
                  <a:lnTo>
                    <a:pt x="162534" y="2221746"/>
                  </a:lnTo>
                  <a:lnTo>
                    <a:pt x="158281" y="2215133"/>
                  </a:lnTo>
                  <a:lnTo>
                    <a:pt x="154005" y="2208521"/>
                  </a:lnTo>
                  <a:lnTo>
                    <a:pt x="149720" y="2201909"/>
                  </a:lnTo>
                  <a:lnTo>
                    <a:pt x="145424" y="2195296"/>
                  </a:lnTo>
                  <a:lnTo>
                    <a:pt x="141119" y="2188684"/>
                  </a:lnTo>
                  <a:lnTo>
                    <a:pt x="136809" y="2182072"/>
                  </a:lnTo>
                  <a:lnTo>
                    <a:pt x="132495" y="2175459"/>
                  </a:lnTo>
                  <a:lnTo>
                    <a:pt x="128182" y="2168847"/>
                  </a:lnTo>
                  <a:lnTo>
                    <a:pt x="123871" y="2162235"/>
                  </a:lnTo>
                  <a:lnTo>
                    <a:pt x="119570" y="2155622"/>
                  </a:lnTo>
                  <a:lnTo>
                    <a:pt x="115272" y="2149010"/>
                  </a:lnTo>
                  <a:lnTo>
                    <a:pt x="110996" y="2142398"/>
                  </a:lnTo>
                  <a:lnTo>
                    <a:pt x="106732" y="2135785"/>
                  </a:lnTo>
                  <a:lnTo>
                    <a:pt x="102489" y="2129173"/>
                  </a:lnTo>
                  <a:lnTo>
                    <a:pt x="98276" y="2122561"/>
                  </a:lnTo>
                  <a:lnTo>
                    <a:pt x="94078" y="2115948"/>
                  </a:lnTo>
                  <a:lnTo>
                    <a:pt x="89934" y="2109336"/>
                  </a:lnTo>
                  <a:lnTo>
                    <a:pt x="85813" y="2102724"/>
                  </a:lnTo>
                  <a:lnTo>
                    <a:pt x="81736" y="2096111"/>
                  </a:lnTo>
                  <a:lnTo>
                    <a:pt x="77712" y="2089499"/>
                  </a:lnTo>
                  <a:lnTo>
                    <a:pt x="73715" y="2082887"/>
                  </a:lnTo>
                  <a:lnTo>
                    <a:pt x="69809" y="2076274"/>
                  </a:lnTo>
                  <a:lnTo>
                    <a:pt x="65938" y="2069662"/>
                  </a:lnTo>
                  <a:lnTo>
                    <a:pt x="62139" y="2063050"/>
                  </a:lnTo>
                  <a:lnTo>
                    <a:pt x="58416" y="2056437"/>
                  </a:lnTo>
                  <a:lnTo>
                    <a:pt x="54735" y="2049825"/>
                  </a:lnTo>
                  <a:lnTo>
                    <a:pt x="51182" y="2043213"/>
                  </a:lnTo>
                  <a:lnTo>
                    <a:pt x="47675" y="2036600"/>
                  </a:lnTo>
                  <a:lnTo>
                    <a:pt x="44271" y="2029988"/>
                  </a:lnTo>
                  <a:lnTo>
                    <a:pt x="40965" y="2023376"/>
                  </a:lnTo>
                  <a:lnTo>
                    <a:pt x="37720" y="2016763"/>
                  </a:lnTo>
                  <a:lnTo>
                    <a:pt x="34636" y="2010151"/>
                  </a:lnTo>
                  <a:lnTo>
                    <a:pt x="31611" y="2003539"/>
                  </a:lnTo>
                  <a:lnTo>
                    <a:pt x="28722" y="1996926"/>
                  </a:lnTo>
                  <a:lnTo>
                    <a:pt x="25948" y="1990314"/>
                  </a:lnTo>
                  <a:lnTo>
                    <a:pt x="23256" y="1983702"/>
                  </a:lnTo>
                  <a:lnTo>
                    <a:pt x="20755" y="1977089"/>
                  </a:lnTo>
                  <a:lnTo>
                    <a:pt x="18323" y="1970477"/>
                  </a:lnTo>
                  <a:lnTo>
                    <a:pt x="16061" y="1963864"/>
                  </a:lnTo>
                  <a:lnTo>
                    <a:pt x="13928" y="1957252"/>
                  </a:lnTo>
                  <a:lnTo>
                    <a:pt x="11897" y="1950640"/>
                  </a:lnTo>
                  <a:lnTo>
                    <a:pt x="10080" y="1944027"/>
                  </a:lnTo>
                  <a:lnTo>
                    <a:pt x="8343" y="1937415"/>
                  </a:lnTo>
                  <a:lnTo>
                    <a:pt x="6806" y="1930803"/>
                  </a:lnTo>
                  <a:lnTo>
                    <a:pt x="5407" y="1924190"/>
                  </a:lnTo>
                  <a:lnTo>
                    <a:pt x="4129" y="1917578"/>
                  </a:lnTo>
                  <a:lnTo>
                    <a:pt x="3082" y="1910966"/>
                  </a:lnTo>
                  <a:lnTo>
                    <a:pt x="2122" y="1904353"/>
                  </a:lnTo>
                  <a:lnTo>
                    <a:pt x="1388" y="1897741"/>
                  </a:lnTo>
                  <a:lnTo>
                    <a:pt x="795" y="1891129"/>
                  </a:lnTo>
                  <a:lnTo>
                    <a:pt x="341" y="1884516"/>
                  </a:lnTo>
                  <a:lnTo>
                    <a:pt x="124" y="1877904"/>
                  </a:lnTo>
                  <a:lnTo>
                    <a:pt x="0" y="1871292"/>
                  </a:lnTo>
                  <a:lnTo>
                    <a:pt x="120" y="1864679"/>
                  </a:lnTo>
                  <a:lnTo>
                    <a:pt x="379" y="1858067"/>
                  </a:lnTo>
                  <a:lnTo>
                    <a:pt x="791" y="1851455"/>
                  </a:lnTo>
                  <a:lnTo>
                    <a:pt x="1436" y="1844842"/>
                  </a:lnTo>
                  <a:lnTo>
                    <a:pt x="2176" y="1838230"/>
                  </a:lnTo>
                  <a:lnTo>
                    <a:pt x="3172" y="1831618"/>
                  </a:lnTo>
                  <a:lnTo>
                    <a:pt x="4298" y="1825005"/>
                  </a:lnTo>
                  <a:lnTo>
                    <a:pt x="5584" y="1818393"/>
                  </a:lnTo>
                  <a:lnTo>
                    <a:pt x="7092" y="1811781"/>
                  </a:lnTo>
                  <a:lnTo>
                    <a:pt x="8693" y="1805168"/>
                  </a:lnTo>
                  <a:lnTo>
                    <a:pt x="10550" y="1798556"/>
                  </a:lnTo>
                  <a:lnTo>
                    <a:pt x="12524" y="1791944"/>
                  </a:lnTo>
                  <a:lnTo>
                    <a:pt x="14659" y="1785331"/>
                  </a:lnTo>
                  <a:lnTo>
                    <a:pt x="16996" y="1778719"/>
                  </a:lnTo>
                  <a:lnTo>
                    <a:pt x="19421" y="1772107"/>
                  </a:lnTo>
                  <a:lnTo>
                    <a:pt x="22090" y="1765494"/>
                  </a:lnTo>
                  <a:lnTo>
                    <a:pt x="24859" y="1758882"/>
                  </a:lnTo>
                  <a:lnTo>
                    <a:pt x="27782" y="1752270"/>
                  </a:lnTo>
                  <a:lnTo>
                    <a:pt x="30880" y="1745657"/>
                  </a:lnTo>
                  <a:lnTo>
                    <a:pt x="34056" y="1739045"/>
                  </a:lnTo>
                  <a:lnTo>
                    <a:pt x="37455" y="1732433"/>
                  </a:lnTo>
                  <a:lnTo>
                    <a:pt x="40933" y="1725820"/>
                  </a:lnTo>
                  <a:lnTo>
                    <a:pt x="44550" y="1719208"/>
                  </a:lnTo>
                  <a:lnTo>
                    <a:pt x="48308" y="1712596"/>
                  </a:lnTo>
                  <a:lnTo>
                    <a:pt x="52133" y="1705983"/>
                  </a:lnTo>
                  <a:lnTo>
                    <a:pt x="56146" y="1699371"/>
                  </a:lnTo>
                  <a:lnTo>
                    <a:pt x="60217" y="1692759"/>
                  </a:lnTo>
                  <a:lnTo>
                    <a:pt x="64404" y="1686146"/>
                  </a:lnTo>
                  <a:lnTo>
                    <a:pt x="68696" y="1679534"/>
                  </a:lnTo>
                  <a:lnTo>
                    <a:pt x="73041" y="1672922"/>
                  </a:lnTo>
                  <a:lnTo>
                    <a:pt x="77525" y="1666309"/>
                  </a:lnTo>
                  <a:lnTo>
                    <a:pt x="82050" y="1659697"/>
                  </a:lnTo>
                  <a:lnTo>
                    <a:pt x="86659" y="1653085"/>
                  </a:lnTo>
                  <a:lnTo>
                    <a:pt x="91335" y="1646472"/>
                  </a:lnTo>
                  <a:lnTo>
                    <a:pt x="96049" y="1639860"/>
                  </a:lnTo>
                  <a:lnTo>
                    <a:pt x="100845" y="1633247"/>
                  </a:lnTo>
                  <a:lnTo>
                    <a:pt x="105664" y="1626635"/>
                  </a:lnTo>
                  <a:lnTo>
                    <a:pt x="110531" y="1620023"/>
                  </a:lnTo>
                  <a:lnTo>
                    <a:pt x="115427" y="1613410"/>
                  </a:lnTo>
                  <a:lnTo>
                    <a:pt x="120342" y="1606798"/>
                  </a:lnTo>
                  <a:lnTo>
                    <a:pt x="125283" y="1600186"/>
                  </a:lnTo>
                  <a:lnTo>
                    <a:pt x="130228" y="1593573"/>
                  </a:lnTo>
                  <a:lnTo>
                    <a:pt x="135180" y="1586961"/>
                  </a:lnTo>
                  <a:lnTo>
                    <a:pt x="140126" y="1580349"/>
                  </a:lnTo>
                  <a:lnTo>
                    <a:pt x="145068" y="1573736"/>
                  </a:lnTo>
                  <a:lnTo>
                    <a:pt x="149984" y="1567124"/>
                  </a:lnTo>
                  <a:lnTo>
                    <a:pt x="154886" y="1560512"/>
                  </a:lnTo>
                  <a:lnTo>
                    <a:pt x="159752" y="1553899"/>
                  </a:lnTo>
                  <a:lnTo>
                    <a:pt x="164581" y="1547287"/>
                  </a:lnTo>
                  <a:lnTo>
                    <a:pt x="169381" y="1540675"/>
                  </a:lnTo>
                  <a:lnTo>
                    <a:pt x="174108" y="1534062"/>
                  </a:lnTo>
                  <a:lnTo>
                    <a:pt x="178805" y="1527450"/>
                  </a:lnTo>
                  <a:lnTo>
                    <a:pt x="183422" y="1520838"/>
                  </a:lnTo>
                  <a:lnTo>
                    <a:pt x="187979" y="1514225"/>
                  </a:lnTo>
                  <a:lnTo>
                    <a:pt x="192480" y="1507613"/>
                  </a:lnTo>
                  <a:lnTo>
                    <a:pt x="196870" y="1501001"/>
                  </a:lnTo>
                  <a:lnTo>
                    <a:pt x="201216" y="1494388"/>
                  </a:lnTo>
                  <a:lnTo>
                    <a:pt x="205441" y="1487776"/>
                  </a:lnTo>
                  <a:lnTo>
                    <a:pt x="209588" y="1481164"/>
                  </a:lnTo>
                  <a:lnTo>
                    <a:pt x="213655" y="1474551"/>
                  </a:lnTo>
                  <a:lnTo>
                    <a:pt x="217582" y="1467939"/>
                  </a:lnTo>
                  <a:lnTo>
                    <a:pt x="221453" y="1461327"/>
                  </a:lnTo>
                  <a:lnTo>
                    <a:pt x="225168" y="1454714"/>
                  </a:lnTo>
                  <a:lnTo>
                    <a:pt x="228795" y="1448102"/>
                  </a:lnTo>
                  <a:lnTo>
                    <a:pt x="232320" y="1441490"/>
                  </a:lnTo>
                  <a:lnTo>
                    <a:pt x="235687" y="1434877"/>
                  </a:lnTo>
                  <a:lnTo>
                    <a:pt x="238989" y="1428265"/>
                  </a:lnTo>
                  <a:lnTo>
                    <a:pt x="242109" y="1421653"/>
                  </a:lnTo>
                  <a:lnTo>
                    <a:pt x="245135" y="1415040"/>
                  </a:lnTo>
                  <a:lnTo>
                    <a:pt x="248043" y="1408428"/>
                  </a:lnTo>
                  <a:lnTo>
                    <a:pt x="250786" y="1401816"/>
                  </a:lnTo>
                  <a:lnTo>
                    <a:pt x="253459" y="1395203"/>
                  </a:lnTo>
                  <a:lnTo>
                    <a:pt x="255932" y="1388591"/>
                  </a:lnTo>
                  <a:lnTo>
                    <a:pt x="258314" y="1381979"/>
                  </a:lnTo>
                  <a:lnTo>
                    <a:pt x="260566" y="1375366"/>
                  </a:lnTo>
                  <a:lnTo>
                    <a:pt x="262656" y="1368754"/>
                  </a:lnTo>
                  <a:lnTo>
                    <a:pt x="264674" y="1362142"/>
                  </a:lnTo>
                  <a:lnTo>
                    <a:pt x="266486" y="1355529"/>
                  </a:lnTo>
                  <a:lnTo>
                    <a:pt x="268215" y="1348917"/>
                  </a:lnTo>
                  <a:lnTo>
                    <a:pt x="269810" y="1342305"/>
                  </a:lnTo>
                  <a:lnTo>
                    <a:pt x="271254" y="1335692"/>
                  </a:lnTo>
                  <a:lnTo>
                    <a:pt x="272629" y="1329080"/>
                  </a:lnTo>
                  <a:lnTo>
                    <a:pt x="273802" y="1322468"/>
                  </a:lnTo>
                  <a:lnTo>
                    <a:pt x="274904" y="1315855"/>
                  </a:lnTo>
                  <a:lnTo>
                    <a:pt x="275876" y="1309243"/>
                  </a:lnTo>
                  <a:lnTo>
                    <a:pt x="276715" y="1302630"/>
                  </a:lnTo>
                  <a:lnTo>
                    <a:pt x="277492" y="1296018"/>
                  </a:lnTo>
                  <a:lnTo>
                    <a:pt x="278084" y="1289406"/>
                  </a:lnTo>
                  <a:lnTo>
                    <a:pt x="278618" y="1282793"/>
                  </a:lnTo>
                  <a:lnTo>
                    <a:pt x="279033" y="1276181"/>
                  </a:lnTo>
                  <a:lnTo>
                    <a:pt x="279340" y="1269569"/>
                  </a:lnTo>
                  <a:lnTo>
                    <a:pt x="279590" y="1262956"/>
                  </a:lnTo>
                  <a:lnTo>
                    <a:pt x="279690" y="1256344"/>
                  </a:lnTo>
                  <a:lnTo>
                    <a:pt x="279743" y="1249732"/>
                  </a:lnTo>
                  <a:lnTo>
                    <a:pt x="279696" y="1243119"/>
                  </a:lnTo>
                  <a:lnTo>
                    <a:pt x="279570" y="1236507"/>
                  </a:lnTo>
                  <a:lnTo>
                    <a:pt x="279394" y="1229895"/>
                  </a:lnTo>
                  <a:lnTo>
                    <a:pt x="279110" y="1223282"/>
                  </a:lnTo>
                  <a:lnTo>
                    <a:pt x="278791" y="1216670"/>
                  </a:lnTo>
                  <a:lnTo>
                    <a:pt x="278400" y="1210058"/>
                  </a:lnTo>
                  <a:lnTo>
                    <a:pt x="277956" y="1203445"/>
                  </a:lnTo>
                  <a:lnTo>
                    <a:pt x="277477" y="1196833"/>
                  </a:lnTo>
                  <a:lnTo>
                    <a:pt x="276932" y="1190221"/>
                  </a:lnTo>
                  <a:lnTo>
                    <a:pt x="276367" y="1183608"/>
                  </a:lnTo>
                  <a:lnTo>
                    <a:pt x="275760" y="1176996"/>
                  </a:lnTo>
                  <a:lnTo>
                    <a:pt x="275129" y="1170384"/>
                  </a:lnTo>
                  <a:lnTo>
                    <a:pt x="274480" y="1163771"/>
                  </a:lnTo>
                  <a:lnTo>
                    <a:pt x="273807" y="1157159"/>
                  </a:lnTo>
                  <a:lnTo>
                    <a:pt x="273130" y="1150547"/>
                  </a:lnTo>
                  <a:lnTo>
                    <a:pt x="272443" y="1143934"/>
                  </a:lnTo>
                  <a:lnTo>
                    <a:pt x="271759" y="1137322"/>
                  </a:lnTo>
                  <a:lnTo>
                    <a:pt x="271077" y="1130710"/>
                  </a:lnTo>
                  <a:lnTo>
                    <a:pt x="270411" y="1124097"/>
                  </a:lnTo>
                  <a:lnTo>
                    <a:pt x="269754" y="1117485"/>
                  </a:lnTo>
                  <a:lnTo>
                    <a:pt x="269124" y="1110873"/>
                  </a:lnTo>
                  <a:lnTo>
                    <a:pt x="268519" y="1104260"/>
                  </a:lnTo>
                  <a:lnTo>
                    <a:pt x="267937" y="1097648"/>
                  </a:lnTo>
                  <a:lnTo>
                    <a:pt x="267406" y="1091036"/>
                  </a:lnTo>
                  <a:lnTo>
                    <a:pt x="266897" y="1084423"/>
                  </a:lnTo>
                  <a:lnTo>
                    <a:pt x="266451" y="1077811"/>
                  </a:lnTo>
                  <a:lnTo>
                    <a:pt x="266047" y="1071199"/>
                  </a:lnTo>
                  <a:lnTo>
                    <a:pt x="265688" y="1064586"/>
                  </a:lnTo>
                  <a:lnTo>
                    <a:pt x="265409" y="1057974"/>
                  </a:lnTo>
                  <a:lnTo>
                    <a:pt x="265164" y="1051362"/>
                  </a:lnTo>
                  <a:lnTo>
                    <a:pt x="265013" y="1044749"/>
                  </a:lnTo>
                  <a:lnTo>
                    <a:pt x="264918" y="1038137"/>
                  </a:lnTo>
                  <a:lnTo>
                    <a:pt x="264888" y="1031525"/>
                  </a:lnTo>
                  <a:lnTo>
                    <a:pt x="264959" y="1024912"/>
                  </a:lnTo>
                  <a:lnTo>
                    <a:pt x="265073" y="1018300"/>
                  </a:lnTo>
                  <a:lnTo>
                    <a:pt x="265311" y="1011688"/>
                  </a:lnTo>
                  <a:lnTo>
                    <a:pt x="265612" y="1005075"/>
                  </a:lnTo>
                  <a:lnTo>
                    <a:pt x="265996" y="998463"/>
                  </a:lnTo>
                  <a:lnTo>
                    <a:pt x="266494" y="991851"/>
                  </a:lnTo>
                  <a:lnTo>
                    <a:pt x="267043" y="985238"/>
                  </a:lnTo>
                  <a:lnTo>
                    <a:pt x="267738" y="978626"/>
                  </a:lnTo>
                  <a:lnTo>
                    <a:pt x="268498" y="972013"/>
                  </a:lnTo>
                  <a:lnTo>
                    <a:pt x="269355" y="965401"/>
                  </a:lnTo>
                  <a:lnTo>
                    <a:pt x="270334" y="958789"/>
                  </a:lnTo>
                  <a:lnTo>
                    <a:pt x="271367" y="952176"/>
                  </a:lnTo>
                  <a:lnTo>
                    <a:pt x="272561" y="945564"/>
                  </a:lnTo>
                  <a:lnTo>
                    <a:pt x="273819" y="938952"/>
                  </a:lnTo>
                  <a:lnTo>
                    <a:pt x="275184" y="932339"/>
                  </a:lnTo>
                  <a:lnTo>
                    <a:pt x="276670" y="925727"/>
                  </a:lnTo>
                  <a:lnTo>
                    <a:pt x="278211" y="919115"/>
                  </a:lnTo>
                  <a:lnTo>
                    <a:pt x="279920" y="912502"/>
                  </a:lnTo>
                  <a:lnTo>
                    <a:pt x="281689" y="905890"/>
                  </a:lnTo>
                  <a:lnTo>
                    <a:pt x="283569" y="899278"/>
                  </a:lnTo>
                  <a:lnTo>
                    <a:pt x="285562" y="892665"/>
                  </a:lnTo>
                  <a:lnTo>
                    <a:pt x="287611" y="886053"/>
                  </a:lnTo>
                  <a:lnTo>
                    <a:pt x="289825" y="879441"/>
                  </a:lnTo>
                  <a:lnTo>
                    <a:pt x="292091" y="872828"/>
                  </a:lnTo>
                  <a:lnTo>
                    <a:pt x="294467" y="866216"/>
                  </a:lnTo>
                  <a:lnTo>
                    <a:pt x="296945" y="859604"/>
                  </a:lnTo>
                  <a:lnTo>
                    <a:pt x="299479" y="852991"/>
                  </a:lnTo>
                  <a:lnTo>
                    <a:pt x="302161" y="846379"/>
                  </a:lnTo>
                  <a:lnTo>
                    <a:pt x="304890" y="839767"/>
                  </a:lnTo>
                  <a:lnTo>
                    <a:pt x="307722" y="833154"/>
                  </a:lnTo>
                  <a:lnTo>
                    <a:pt x="310640" y="826542"/>
                  </a:lnTo>
                  <a:lnTo>
                    <a:pt x="313612" y="819930"/>
                  </a:lnTo>
                  <a:lnTo>
                    <a:pt x="316708" y="813317"/>
                  </a:lnTo>
                  <a:lnTo>
                    <a:pt x="319845" y="806705"/>
                  </a:lnTo>
                  <a:lnTo>
                    <a:pt x="323073" y="800093"/>
                  </a:lnTo>
                  <a:lnTo>
                    <a:pt x="326369" y="793480"/>
                  </a:lnTo>
                  <a:lnTo>
                    <a:pt x="329713" y="786868"/>
                  </a:lnTo>
                  <a:lnTo>
                    <a:pt x="333155" y="780256"/>
                  </a:lnTo>
                  <a:lnTo>
                    <a:pt x="336629" y="773643"/>
                  </a:lnTo>
                  <a:lnTo>
                    <a:pt x="340179" y="767031"/>
                  </a:lnTo>
                  <a:lnTo>
                    <a:pt x="343777" y="760419"/>
                  </a:lnTo>
                  <a:lnTo>
                    <a:pt x="347415" y="753806"/>
                  </a:lnTo>
                  <a:lnTo>
                    <a:pt x="351123" y="747194"/>
                  </a:lnTo>
                  <a:lnTo>
                    <a:pt x="354854" y="740582"/>
                  </a:lnTo>
                  <a:lnTo>
                    <a:pt x="358639" y="733969"/>
                  </a:lnTo>
                  <a:lnTo>
                    <a:pt x="362456" y="727357"/>
                  </a:lnTo>
                  <a:lnTo>
                    <a:pt x="366300" y="720745"/>
                  </a:lnTo>
                  <a:lnTo>
                    <a:pt x="370187" y="714132"/>
                  </a:lnTo>
                  <a:lnTo>
                    <a:pt x="374087" y="707520"/>
                  </a:lnTo>
                  <a:lnTo>
                    <a:pt x="378019" y="700908"/>
                  </a:lnTo>
                  <a:lnTo>
                    <a:pt x="381966" y="694295"/>
                  </a:lnTo>
                  <a:lnTo>
                    <a:pt x="385927" y="687683"/>
                  </a:lnTo>
                  <a:lnTo>
                    <a:pt x="389904" y="681071"/>
                  </a:lnTo>
                  <a:lnTo>
                    <a:pt x="393885" y="674458"/>
                  </a:lnTo>
                  <a:lnTo>
                    <a:pt x="397874" y="667846"/>
                  </a:lnTo>
                  <a:lnTo>
                    <a:pt x="401863" y="661234"/>
                  </a:lnTo>
                  <a:lnTo>
                    <a:pt x="405851" y="654621"/>
                  </a:lnTo>
                  <a:lnTo>
                    <a:pt x="409832" y="648009"/>
                  </a:lnTo>
                  <a:lnTo>
                    <a:pt x="413808" y="641396"/>
                  </a:lnTo>
                  <a:lnTo>
                    <a:pt x="417768" y="634784"/>
                  </a:lnTo>
                  <a:lnTo>
                    <a:pt x="421716" y="628172"/>
                  </a:lnTo>
                  <a:lnTo>
                    <a:pt x="425648" y="621559"/>
                  </a:lnTo>
                  <a:lnTo>
                    <a:pt x="429553" y="614947"/>
                  </a:lnTo>
                  <a:lnTo>
                    <a:pt x="433445" y="608335"/>
                  </a:lnTo>
                  <a:lnTo>
                    <a:pt x="437298" y="601722"/>
                  </a:lnTo>
                  <a:lnTo>
                    <a:pt x="441130" y="595110"/>
                  </a:lnTo>
                  <a:lnTo>
                    <a:pt x="444931" y="588498"/>
                  </a:lnTo>
                  <a:lnTo>
                    <a:pt x="448690" y="581885"/>
                  </a:lnTo>
                  <a:lnTo>
                    <a:pt x="452429" y="575273"/>
                  </a:lnTo>
                  <a:lnTo>
                    <a:pt x="456107" y="568661"/>
                  </a:lnTo>
                  <a:lnTo>
                    <a:pt x="459758" y="562048"/>
                  </a:lnTo>
                  <a:lnTo>
                    <a:pt x="463366" y="555436"/>
                  </a:lnTo>
                  <a:lnTo>
                    <a:pt x="466918" y="548824"/>
                  </a:lnTo>
                  <a:lnTo>
                    <a:pt x="470446" y="542211"/>
                  </a:lnTo>
                  <a:lnTo>
                    <a:pt x="473896" y="535599"/>
                  </a:lnTo>
                  <a:lnTo>
                    <a:pt x="477314" y="528987"/>
                  </a:lnTo>
                  <a:lnTo>
                    <a:pt x="480677" y="522374"/>
                  </a:lnTo>
                  <a:lnTo>
                    <a:pt x="483978" y="515762"/>
                  </a:lnTo>
                  <a:lnTo>
                    <a:pt x="487250" y="509150"/>
                  </a:lnTo>
                  <a:lnTo>
                    <a:pt x="490429" y="502537"/>
                  </a:lnTo>
                  <a:lnTo>
                    <a:pt x="493576" y="495925"/>
                  </a:lnTo>
                  <a:lnTo>
                    <a:pt x="496659" y="489313"/>
                  </a:lnTo>
                  <a:lnTo>
                    <a:pt x="499675" y="482700"/>
                  </a:lnTo>
                  <a:lnTo>
                    <a:pt x="502659" y="476088"/>
                  </a:lnTo>
                  <a:lnTo>
                    <a:pt x="505542" y="469476"/>
                  </a:lnTo>
                  <a:lnTo>
                    <a:pt x="508392" y="462863"/>
                  </a:lnTo>
                  <a:lnTo>
                    <a:pt x="511171" y="456251"/>
                  </a:lnTo>
                  <a:lnTo>
                    <a:pt x="513883" y="449639"/>
                  </a:lnTo>
                  <a:lnTo>
                    <a:pt x="516558" y="443026"/>
                  </a:lnTo>
                  <a:lnTo>
                    <a:pt x="519133" y="436414"/>
                  </a:lnTo>
                  <a:lnTo>
                    <a:pt x="521673" y="429802"/>
                  </a:lnTo>
                  <a:lnTo>
                    <a:pt x="524138" y="423189"/>
                  </a:lnTo>
                  <a:lnTo>
                    <a:pt x="526540" y="416577"/>
                  </a:lnTo>
                  <a:lnTo>
                    <a:pt x="528900" y="409965"/>
                  </a:lnTo>
                  <a:lnTo>
                    <a:pt x="531163" y="403352"/>
                  </a:lnTo>
                  <a:lnTo>
                    <a:pt x="533393" y="396740"/>
                  </a:lnTo>
                  <a:lnTo>
                    <a:pt x="535545" y="390128"/>
                  </a:lnTo>
                  <a:lnTo>
                    <a:pt x="537639" y="383515"/>
                  </a:lnTo>
                  <a:lnTo>
                    <a:pt x="539689" y="376903"/>
                  </a:lnTo>
                  <a:lnTo>
                    <a:pt x="541648" y="370291"/>
                  </a:lnTo>
                  <a:lnTo>
                    <a:pt x="543575" y="363678"/>
                  </a:lnTo>
                  <a:lnTo>
                    <a:pt x="545426" y="357066"/>
                  </a:lnTo>
                  <a:lnTo>
                    <a:pt x="547223" y="350454"/>
                  </a:lnTo>
                  <a:lnTo>
                    <a:pt x="548977" y="343841"/>
                  </a:lnTo>
                  <a:lnTo>
                    <a:pt x="550648" y="337229"/>
                  </a:lnTo>
                  <a:lnTo>
                    <a:pt x="552289" y="330617"/>
                  </a:lnTo>
                  <a:lnTo>
                    <a:pt x="553857" y="324004"/>
                  </a:lnTo>
                  <a:lnTo>
                    <a:pt x="555377" y="317392"/>
                  </a:lnTo>
                  <a:lnTo>
                    <a:pt x="556855" y="310779"/>
                  </a:lnTo>
                  <a:lnTo>
                    <a:pt x="558259" y="304167"/>
                  </a:lnTo>
                  <a:lnTo>
                    <a:pt x="559635" y="297555"/>
                  </a:lnTo>
                  <a:lnTo>
                    <a:pt x="560942" y="290942"/>
                  </a:lnTo>
                  <a:lnTo>
                    <a:pt x="562210" y="284330"/>
                  </a:lnTo>
                  <a:lnTo>
                    <a:pt x="563436" y="277718"/>
                  </a:lnTo>
                  <a:lnTo>
                    <a:pt x="564599" y="271105"/>
                  </a:lnTo>
                  <a:lnTo>
                    <a:pt x="565737" y="264493"/>
                  </a:lnTo>
                  <a:lnTo>
                    <a:pt x="566811" y="257881"/>
                  </a:lnTo>
                  <a:lnTo>
                    <a:pt x="567852" y="251268"/>
                  </a:lnTo>
                  <a:lnTo>
                    <a:pt x="568855" y="244656"/>
                  </a:lnTo>
                  <a:lnTo>
                    <a:pt x="569803" y="238044"/>
                  </a:lnTo>
                  <a:lnTo>
                    <a:pt x="570730" y="231431"/>
                  </a:lnTo>
                  <a:lnTo>
                    <a:pt x="571600" y="224819"/>
                  </a:lnTo>
                  <a:lnTo>
                    <a:pt x="572443" y="218207"/>
                  </a:lnTo>
                  <a:lnTo>
                    <a:pt x="573251" y="211594"/>
                  </a:lnTo>
                  <a:lnTo>
                    <a:pt x="574014" y="204982"/>
                  </a:lnTo>
                  <a:lnTo>
                    <a:pt x="574759" y="198370"/>
                  </a:lnTo>
                  <a:lnTo>
                    <a:pt x="575453" y="191757"/>
                  </a:lnTo>
                  <a:lnTo>
                    <a:pt x="576125" y="185145"/>
                  </a:lnTo>
                  <a:lnTo>
                    <a:pt x="576767" y="178533"/>
                  </a:lnTo>
                  <a:lnTo>
                    <a:pt x="577372" y="171920"/>
                  </a:lnTo>
                  <a:lnTo>
                    <a:pt x="577961" y="165308"/>
                  </a:lnTo>
                  <a:lnTo>
                    <a:pt x="578507" y="158696"/>
                  </a:lnTo>
                  <a:lnTo>
                    <a:pt x="579036" y="152083"/>
                  </a:lnTo>
                  <a:lnTo>
                    <a:pt x="579538" y="145471"/>
                  </a:lnTo>
                  <a:lnTo>
                    <a:pt x="580011" y="138859"/>
                  </a:lnTo>
                  <a:lnTo>
                    <a:pt x="580471" y="132246"/>
                  </a:lnTo>
                  <a:lnTo>
                    <a:pt x="580894" y="125634"/>
                  </a:lnTo>
                  <a:lnTo>
                    <a:pt x="581304" y="119022"/>
                  </a:lnTo>
                  <a:lnTo>
                    <a:pt x="581691" y="112409"/>
                  </a:lnTo>
                  <a:lnTo>
                    <a:pt x="582056" y="105797"/>
                  </a:lnTo>
                  <a:lnTo>
                    <a:pt x="582409" y="99185"/>
                  </a:lnTo>
                  <a:lnTo>
                    <a:pt x="582732" y="92572"/>
                  </a:lnTo>
                  <a:lnTo>
                    <a:pt x="583046" y="85960"/>
                  </a:lnTo>
                  <a:lnTo>
                    <a:pt x="583340" y="79348"/>
                  </a:lnTo>
                  <a:lnTo>
                    <a:pt x="583617" y="72735"/>
                  </a:lnTo>
                  <a:lnTo>
                    <a:pt x="583885" y="66123"/>
                  </a:lnTo>
                  <a:lnTo>
                    <a:pt x="584129" y="59511"/>
                  </a:lnTo>
                  <a:lnTo>
                    <a:pt x="584365" y="52898"/>
                  </a:lnTo>
                  <a:lnTo>
                    <a:pt x="584586" y="46286"/>
                  </a:lnTo>
                  <a:lnTo>
                    <a:pt x="584793" y="39674"/>
                  </a:lnTo>
                  <a:lnTo>
                    <a:pt x="584993" y="33061"/>
                  </a:lnTo>
                  <a:lnTo>
                    <a:pt x="585175" y="26449"/>
                  </a:lnTo>
                  <a:lnTo>
                    <a:pt x="585350" y="19837"/>
                  </a:lnTo>
                  <a:lnTo>
                    <a:pt x="585513" y="13224"/>
                  </a:lnTo>
                  <a:lnTo>
                    <a:pt x="585667" y="6612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6612"/>
                  </a:lnTo>
                  <a:lnTo>
                    <a:pt x="590091" y="13224"/>
                  </a:lnTo>
                  <a:lnTo>
                    <a:pt x="590254" y="19837"/>
                  </a:lnTo>
                  <a:lnTo>
                    <a:pt x="590429" y="26449"/>
                  </a:lnTo>
                  <a:lnTo>
                    <a:pt x="590611" y="33061"/>
                  </a:lnTo>
                  <a:lnTo>
                    <a:pt x="590811" y="39674"/>
                  </a:lnTo>
                  <a:lnTo>
                    <a:pt x="591018" y="46286"/>
                  </a:lnTo>
                  <a:lnTo>
                    <a:pt x="591239" y="52898"/>
                  </a:lnTo>
                  <a:lnTo>
                    <a:pt x="591475" y="59511"/>
                  </a:lnTo>
                  <a:lnTo>
                    <a:pt x="591719" y="66123"/>
                  </a:lnTo>
                  <a:lnTo>
                    <a:pt x="591987" y="72735"/>
                  </a:lnTo>
                  <a:lnTo>
                    <a:pt x="592264" y="79348"/>
                  </a:lnTo>
                  <a:lnTo>
                    <a:pt x="592558" y="85960"/>
                  </a:lnTo>
                  <a:lnTo>
                    <a:pt x="592872" y="92572"/>
                  </a:lnTo>
                  <a:lnTo>
                    <a:pt x="593195" y="99185"/>
                  </a:lnTo>
                  <a:lnTo>
                    <a:pt x="593549" y="105797"/>
                  </a:lnTo>
                  <a:lnTo>
                    <a:pt x="593913" y="112409"/>
                  </a:lnTo>
                  <a:lnTo>
                    <a:pt x="594300" y="119022"/>
                  </a:lnTo>
                  <a:lnTo>
                    <a:pt x="594711" y="125634"/>
                  </a:lnTo>
                  <a:lnTo>
                    <a:pt x="595133" y="132246"/>
                  </a:lnTo>
                  <a:lnTo>
                    <a:pt x="595593" y="138859"/>
                  </a:lnTo>
                  <a:lnTo>
                    <a:pt x="596066" y="145471"/>
                  </a:lnTo>
                  <a:lnTo>
                    <a:pt x="596568" y="152083"/>
                  </a:lnTo>
                  <a:lnTo>
                    <a:pt x="597097" y="158696"/>
                  </a:lnTo>
                  <a:lnTo>
                    <a:pt x="597643" y="165308"/>
                  </a:lnTo>
                  <a:lnTo>
                    <a:pt x="598232" y="171920"/>
                  </a:lnTo>
                  <a:lnTo>
                    <a:pt x="598838" y="178533"/>
                  </a:lnTo>
                  <a:lnTo>
                    <a:pt x="599479" y="185145"/>
                  </a:lnTo>
                  <a:lnTo>
                    <a:pt x="600152" y="191757"/>
                  </a:lnTo>
                  <a:lnTo>
                    <a:pt x="600846" y="198370"/>
                  </a:lnTo>
                  <a:lnTo>
                    <a:pt x="601590" y="204982"/>
                  </a:lnTo>
                  <a:lnTo>
                    <a:pt x="602353" y="211594"/>
                  </a:lnTo>
                  <a:lnTo>
                    <a:pt x="603161" y="218207"/>
                  </a:lnTo>
                  <a:lnTo>
                    <a:pt x="604004" y="224819"/>
                  </a:lnTo>
                  <a:lnTo>
                    <a:pt x="604874" y="231431"/>
                  </a:lnTo>
                  <a:lnTo>
                    <a:pt x="605801" y="238044"/>
                  </a:lnTo>
                  <a:lnTo>
                    <a:pt x="606750" y="244656"/>
                  </a:lnTo>
                  <a:lnTo>
                    <a:pt x="607752" y="251268"/>
                  </a:lnTo>
                  <a:lnTo>
                    <a:pt x="608793" y="257881"/>
                  </a:lnTo>
                  <a:lnTo>
                    <a:pt x="609867" y="264493"/>
                  </a:lnTo>
                  <a:lnTo>
                    <a:pt x="611005" y="271105"/>
                  </a:lnTo>
                  <a:lnTo>
                    <a:pt x="612168" y="277718"/>
                  </a:lnTo>
                  <a:lnTo>
                    <a:pt x="613395" y="284330"/>
                  </a:lnTo>
                  <a:lnTo>
                    <a:pt x="614662" y="290942"/>
                  </a:lnTo>
                  <a:lnTo>
                    <a:pt x="615969" y="297555"/>
                  </a:lnTo>
                  <a:lnTo>
                    <a:pt x="617345" y="304167"/>
                  </a:lnTo>
                  <a:lnTo>
                    <a:pt x="618750" y="310779"/>
                  </a:lnTo>
                  <a:lnTo>
                    <a:pt x="620227" y="317392"/>
                  </a:lnTo>
                  <a:lnTo>
                    <a:pt x="621748" y="324004"/>
                  </a:lnTo>
                  <a:lnTo>
                    <a:pt x="623315" y="330617"/>
                  </a:lnTo>
                  <a:lnTo>
                    <a:pt x="624956" y="337229"/>
                  </a:lnTo>
                  <a:lnTo>
                    <a:pt x="626627" y="343841"/>
                  </a:lnTo>
                  <a:lnTo>
                    <a:pt x="628381" y="350454"/>
                  </a:lnTo>
                  <a:lnTo>
                    <a:pt x="630178" y="357066"/>
                  </a:lnTo>
                  <a:lnTo>
                    <a:pt x="632029" y="363678"/>
                  </a:lnTo>
                  <a:lnTo>
                    <a:pt x="633956" y="370291"/>
                  </a:lnTo>
                  <a:lnTo>
                    <a:pt x="635915" y="376903"/>
                  </a:lnTo>
                  <a:lnTo>
                    <a:pt x="637966" y="383515"/>
                  </a:lnTo>
                  <a:lnTo>
                    <a:pt x="640059" y="390128"/>
                  </a:lnTo>
                  <a:lnTo>
                    <a:pt x="642212" y="396740"/>
                  </a:lnTo>
                  <a:lnTo>
                    <a:pt x="644441" y="403352"/>
                  </a:lnTo>
                  <a:lnTo>
                    <a:pt x="646704" y="409965"/>
                  </a:lnTo>
                  <a:lnTo>
                    <a:pt x="649065" y="416577"/>
                  </a:lnTo>
                  <a:lnTo>
                    <a:pt x="651466" y="423189"/>
                  </a:lnTo>
                  <a:lnTo>
                    <a:pt x="653931" y="429802"/>
                  </a:lnTo>
                  <a:lnTo>
                    <a:pt x="656472" y="436414"/>
                  </a:lnTo>
                  <a:lnTo>
                    <a:pt x="659046" y="443026"/>
                  </a:lnTo>
                  <a:lnTo>
                    <a:pt x="661721" y="449639"/>
                  </a:lnTo>
                  <a:lnTo>
                    <a:pt x="664434" y="456251"/>
                  </a:lnTo>
                  <a:lnTo>
                    <a:pt x="667213" y="462863"/>
                  </a:lnTo>
                  <a:lnTo>
                    <a:pt x="670062" y="469476"/>
                  </a:lnTo>
                  <a:lnTo>
                    <a:pt x="672946" y="476088"/>
                  </a:lnTo>
                  <a:lnTo>
                    <a:pt x="675929" y="482700"/>
                  </a:lnTo>
                  <a:lnTo>
                    <a:pt x="678946" y="489313"/>
                  </a:lnTo>
                  <a:lnTo>
                    <a:pt x="682028" y="495925"/>
                  </a:lnTo>
                  <a:lnTo>
                    <a:pt x="685175" y="502537"/>
                  </a:lnTo>
                  <a:lnTo>
                    <a:pt x="688354" y="509150"/>
                  </a:lnTo>
                  <a:lnTo>
                    <a:pt x="691626" y="515762"/>
                  </a:lnTo>
                  <a:lnTo>
                    <a:pt x="694927" y="522374"/>
                  </a:lnTo>
                  <a:lnTo>
                    <a:pt x="698291" y="528987"/>
                  </a:lnTo>
                  <a:lnTo>
                    <a:pt x="701708" y="535599"/>
                  </a:lnTo>
                  <a:lnTo>
                    <a:pt x="705158" y="542211"/>
                  </a:lnTo>
                  <a:lnTo>
                    <a:pt x="708686" y="548824"/>
                  </a:lnTo>
                  <a:lnTo>
                    <a:pt x="712239" y="555436"/>
                  </a:lnTo>
                  <a:lnTo>
                    <a:pt x="715846" y="562048"/>
                  </a:lnTo>
                  <a:lnTo>
                    <a:pt x="719497" y="568661"/>
                  </a:lnTo>
                  <a:lnTo>
                    <a:pt x="723176" y="575273"/>
                  </a:lnTo>
                  <a:lnTo>
                    <a:pt x="726914" y="581885"/>
                  </a:lnTo>
                  <a:lnTo>
                    <a:pt x="730673" y="588498"/>
                  </a:lnTo>
                  <a:lnTo>
                    <a:pt x="734474" y="595110"/>
                  </a:lnTo>
                  <a:lnTo>
                    <a:pt x="738306" y="601722"/>
                  </a:lnTo>
                  <a:lnTo>
                    <a:pt x="742159" y="608335"/>
                  </a:lnTo>
                  <a:lnTo>
                    <a:pt x="746051" y="614947"/>
                  </a:lnTo>
                  <a:lnTo>
                    <a:pt x="749956" y="621559"/>
                  </a:lnTo>
                  <a:lnTo>
                    <a:pt x="753888" y="628172"/>
                  </a:lnTo>
                  <a:lnTo>
                    <a:pt x="757836" y="634784"/>
                  </a:lnTo>
                  <a:lnTo>
                    <a:pt x="761796" y="641396"/>
                  </a:lnTo>
                  <a:lnTo>
                    <a:pt x="765772" y="648009"/>
                  </a:lnTo>
                  <a:lnTo>
                    <a:pt x="769753" y="654621"/>
                  </a:lnTo>
                  <a:lnTo>
                    <a:pt x="773741" y="661234"/>
                  </a:lnTo>
                  <a:lnTo>
                    <a:pt x="777730" y="667846"/>
                  </a:lnTo>
                  <a:lnTo>
                    <a:pt x="781719" y="674458"/>
                  </a:lnTo>
                  <a:lnTo>
                    <a:pt x="785700" y="681071"/>
                  </a:lnTo>
                  <a:lnTo>
                    <a:pt x="789677" y="687683"/>
                  </a:lnTo>
                  <a:lnTo>
                    <a:pt x="793638" y="694295"/>
                  </a:lnTo>
                  <a:lnTo>
                    <a:pt x="797585" y="700908"/>
                  </a:lnTo>
                  <a:lnTo>
                    <a:pt x="801517" y="707520"/>
                  </a:lnTo>
                  <a:lnTo>
                    <a:pt x="805417" y="714132"/>
                  </a:lnTo>
                  <a:lnTo>
                    <a:pt x="809304" y="720745"/>
                  </a:lnTo>
                  <a:lnTo>
                    <a:pt x="813148" y="727357"/>
                  </a:lnTo>
                  <a:lnTo>
                    <a:pt x="816965" y="733969"/>
                  </a:lnTo>
                  <a:lnTo>
                    <a:pt x="820751" y="740582"/>
                  </a:lnTo>
                  <a:lnTo>
                    <a:pt x="824482" y="747194"/>
                  </a:lnTo>
                  <a:lnTo>
                    <a:pt x="828189" y="753806"/>
                  </a:lnTo>
                  <a:lnTo>
                    <a:pt x="831827" y="760419"/>
                  </a:lnTo>
                  <a:lnTo>
                    <a:pt x="835426" y="767031"/>
                  </a:lnTo>
                  <a:lnTo>
                    <a:pt x="838975" y="773643"/>
                  </a:lnTo>
                  <a:lnTo>
                    <a:pt x="842449" y="780256"/>
                  </a:lnTo>
                  <a:lnTo>
                    <a:pt x="845891" y="786868"/>
                  </a:lnTo>
                  <a:lnTo>
                    <a:pt x="849235" y="793480"/>
                  </a:lnTo>
                  <a:lnTo>
                    <a:pt x="852531" y="800093"/>
                  </a:lnTo>
                  <a:lnTo>
                    <a:pt x="855759" y="806705"/>
                  </a:lnTo>
                  <a:lnTo>
                    <a:pt x="858896" y="813317"/>
                  </a:lnTo>
                  <a:lnTo>
                    <a:pt x="861992" y="819930"/>
                  </a:lnTo>
                  <a:lnTo>
                    <a:pt x="864964" y="826542"/>
                  </a:lnTo>
                  <a:lnTo>
                    <a:pt x="867882" y="833154"/>
                  </a:lnTo>
                  <a:lnTo>
                    <a:pt x="870714" y="839767"/>
                  </a:lnTo>
                  <a:lnTo>
                    <a:pt x="873443" y="846379"/>
                  </a:lnTo>
                  <a:lnTo>
                    <a:pt x="876125" y="852991"/>
                  </a:lnTo>
                  <a:lnTo>
                    <a:pt x="878659" y="859604"/>
                  </a:lnTo>
                  <a:lnTo>
                    <a:pt x="881137" y="866216"/>
                  </a:lnTo>
                  <a:lnTo>
                    <a:pt x="883513" y="872828"/>
                  </a:lnTo>
                  <a:lnTo>
                    <a:pt x="885780" y="879441"/>
                  </a:lnTo>
                  <a:lnTo>
                    <a:pt x="887993" y="886053"/>
                  </a:lnTo>
                  <a:lnTo>
                    <a:pt x="890042" y="892665"/>
                  </a:lnTo>
                  <a:lnTo>
                    <a:pt x="892035" y="899278"/>
                  </a:lnTo>
                  <a:lnTo>
                    <a:pt x="893915" y="905890"/>
                  </a:lnTo>
                  <a:lnTo>
                    <a:pt x="895684" y="912502"/>
                  </a:lnTo>
                  <a:lnTo>
                    <a:pt x="897393" y="919115"/>
                  </a:lnTo>
                  <a:lnTo>
                    <a:pt x="898934" y="925727"/>
                  </a:lnTo>
                  <a:lnTo>
                    <a:pt x="900420" y="932339"/>
                  </a:lnTo>
                  <a:lnTo>
                    <a:pt x="901785" y="938952"/>
                  </a:lnTo>
                  <a:lnTo>
                    <a:pt x="903043" y="945564"/>
                  </a:lnTo>
                  <a:lnTo>
                    <a:pt x="904237" y="952176"/>
                  </a:lnTo>
                  <a:lnTo>
                    <a:pt x="905270" y="958789"/>
                  </a:lnTo>
                  <a:lnTo>
                    <a:pt x="906249" y="965401"/>
                  </a:lnTo>
                  <a:lnTo>
                    <a:pt x="907106" y="972013"/>
                  </a:lnTo>
                  <a:lnTo>
                    <a:pt x="907867" y="978626"/>
                  </a:lnTo>
                  <a:lnTo>
                    <a:pt x="908561" y="985238"/>
                  </a:lnTo>
                  <a:lnTo>
                    <a:pt x="909110" y="991851"/>
                  </a:lnTo>
                  <a:lnTo>
                    <a:pt x="909609" y="998463"/>
                  </a:lnTo>
                  <a:lnTo>
                    <a:pt x="909992" y="1005075"/>
                  </a:lnTo>
                  <a:lnTo>
                    <a:pt x="910293" y="1011688"/>
                  </a:lnTo>
                  <a:lnTo>
                    <a:pt x="910531" y="1018300"/>
                  </a:lnTo>
                  <a:lnTo>
                    <a:pt x="910645" y="1024912"/>
                  </a:lnTo>
                  <a:lnTo>
                    <a:pt x="910716" y="1031525"/>
                  </a:lnTo>
                  <a:lnTo>
                    <a:pt x="910686" y="1038137"/>
                  </a:lnTo>
                  <a:lnTo>
                    <a:pt x="910591" y="1044749"/>
                  </a:lnTo>
                  <a:lnTo>
                    <a:pt x="910441" y="1051362"/>
                  </a:lnTo>
                  <a:lnTo>
                    <a:pt x="910195" y="1057974"/>
                  </a:lnTo>
                  <a:lnTo>
                    <a:pt x="909916" y="1064586"/>
                  </a:lnTo>
                  <a:lnTo>
                    <a:pt x="909557" y="1071199"/>
                  </a:lnTo>
                  <a:lnTo>
                    <a:pt x="909153" y="1077811"/>
                  </a:lnTo>
                  <a:lnTo>
                    <a:pt x="908707" y="1084423"/>
                  </a:lnTo>
                  <a:lnTo>
                    <a:pt x="908198" y="1091036"/>
                  </a:lnTo>
                  <a:lnTo>
                    <a:pt x="907667" y="1097648"/>
                  </a:lnTo>
                  <a:lnTo>
                    <a:pt x="907085" y="1104260"/>
                  </a:lnTo>
                  <a:lnTo>
                    <a:pt x="906480" y="1110873"/>
                  </a:lnTo>
                  <a:lnTo>
                    <a:pt x="905850" y="1117485"/>
                  </a:lnTo>
                  <a:lnTo>
                    <a:pt x="905193" y="1124097"/>
                  </a:lnTo>
                  <a:lnTo>
                    <a:pt x="904527" y="1130710"/>
                  </a:lnTo>
                  <a:lnTo>
                    <a:pt x="903845" y="1137322"/>
                  </a:lnTo>
                  <a:lnTo>
                    <a:pt x="903161" y="1143934"/>
                  </a:lnTo>
                  <a:lnTo>
                    <a:pt x="902475" y="1150547"/>
                  </a:lnTo>
                  <a:lnTo>
                    <a:pt x="901797" y="1157159"/>
                  </a:lnTo>
                  <a:lnTo>
                    <a:pt x="901124" y="1163771"/>
                  </a:lnTo>
                  <a:lnTo>
                    <a:pt x="900475" y="1170384"/>
                  </a:lnTo>
                  <a:lnTo>
                    <a:pt x="899844" y="1176996"/>
                  </a:lnTo>
                  <a:lnTo>
                    <a:pt x="899237" y="1183608"/>
                  </a:lnTo>
                  <a:lnTo>
                    <a:pt x="898672" y="1190221"/>
                  </a:lnTo>
                  <a:lnTo>
                    <a:pt x="898127" y="1196833"/>
                  </a:lnTo>
                  <a:lnTo>
                    <a:pt x="897648" y="1203445"/>
                  </a:lnTo>
                  <a:lnTo>
                    <a:pt x="897205" y="1210058"/>
                  </a:lnTo>
                  <a:lnTo>
                    <a:pt x="896813" y="1216670"/>
                  </a:lnTo>
                  <a:lnTo>
                    <a:pt x="896494" y="1223282"/>
                  </a:lnTo>
                  <a:lnTo>
                    <a:pt x="896210" y="1229895"/>
                  </a:lnTo>
                  <a:lnTo>
                    <a:pt x="896034" y="1236507"/>
                  </a:lnTo>
                  <a:lnTo>
                    <a:pt x="895908" y="1243119"/>
                  </a:lnTo>
                  <a:lnTo>
                    <a:pt x="895861" y="1249732"/>
                  </a:lnTo>
                  <a:lnTo>
                    <a:pt x="895914" y="1256344"/>
                  </a:lnTo>
                  <a:lnTo>
                    <a:pt x="896014" y="1262956"/>
                  </a:lnTo>
                  <a:lnTo>
                    <a:pt x="896264" y="1269569"/>
                  </a:lnTo>
                  <a:lnTo>
                    <a:pt x="896571" y="1276181"/>
                  </a:lnTo>
                  <a:lnTo>
                    <a:pt x="896987" y="1282793"/>
                  </a:lnTo>
                  <a:lnTo>
                    <a:pt x="897520" y="1289406"/>
                  </a:lnTo>
                  <a:lnTo>
                    <a:pt x="898112" y="1296018"/>
                  </a:lnTo>
                  <a:lnTo>
                    <a:pt x="898889" y="1302630"/>
                  </a:lnTo>
                  <a:lnTo>
                    <a:pt x="899728" y="1309243"/>
                  </a:lnTo>
                  <a:lnTo>
                    <a:pt x="900700" y="1315855"/>
                  </a:lnTo>
                  <a:lnTo>
                    <a:pt x="901802" y="1322468"/>
                  </a:lnTo>
                  <a:lnTo>
                    <a:pt x="902975" y="1329080"/>
                  </a:lnTo>
                  <a:lnTo>
                    <a:pt x="904350" y="1335692"/>
                  </a:lnTo>
                  <a:lnTo>
                    <a:pt x="905794" y="1342305"/>
                  </a:lnTo>
                  <a:lnTo>
                    <a:pt x="907389" y="1348917"/>
                  </a:lnTo>
                  <a:lnTo>
                    <a:pt x="909118" y="1355529"/>
                  </a:lnTo>
                  <a:lnTo>
                    <a:pt x="910930" y="1362142"/>
                  </a:lnTo>
                  <a:lnTo>
                    <a:pt x="912948" y="1368754"/>
                  </a:lnTo>
                  <a:lnTo>
                    <a:pt x="915038" y="1375366"/>
                  </a:lnTo>
                  <a:lnTo>
                    <a:pt x="917291" y="1381979"/>
                  </a:lnTo>
                  <a:lnTo>
                    <a:pt x="919673" y="1388591"/>
                  </a:lnTo>
                  <a:lnTo>
                    <a:pt x="922146" y="1395203"/>
                  </a:lnTo>
                  <a:lnTo>
                    <a:pt x="924818" y="1401816"/>
                  </a:lnTo>
                  <a:lnTo>
                    <a:pt x="927561" y="1408428"/>
                  </a:lnTo>
                  <a:lnTo>
                    <a:pt x="930469" y="1415040"/>
                  </a:lnTo>
                  <a:lnTo>
                    <a:pt x="933496" y="1421653"/>
                  </a:lnTo>
                  <a:lnTo>
                    <a:pt x="936615" y="1428265"/>
                  </a:lnTo>
                  <a:lnTo>
                    <a:pt x="939917" y="1434877"/>
                  </a:lnTo>
                  <a:lnTo>
                    <a:pt x="943285" y="1441490"/>
                  </a:lnTo>
                  <a:lnTo>
                    <a:pt x="946809" y="1448102"/>
                  </a:lnTo>
                  <a:lnTo>
                    <a:pt x="950436" y="1454714"/>
                  </a:lnTo>
                  <a:lnTo>
                    <a:pt x="954151" y="1461327"/>
                  </a:lnTo>
                  <a:lnTo>
                    <a:pt x="958022" y="1467939"/>
                  </a:lnTo>
                  <a:lnTo>
                    <a:pt x="961950" y="1474551"/>
                  </a:lnTo>
                  <a:lnTo>
                    <a:pt x="966017" y="1481164"/>
                  </a:lnTo>
                  <a:lnTo>
                    <a:pt x="970163" y="1487776"/>
                  </a:lnTo>
                  <a:lnTo>
                    <a:pt x="974388" y="1494388"/>
                  </a:lnTo>
                  <a:lnTo>
                    <a:pt x="978734" y="1501001"/>
                  </a:lnTo>
                  <a:lnTo>
                    <a:pt x="983124" y="1507613"/>
                  </a:lnTo>
                  <a:lnTo>
                    <a:pt x="987625" y="1514225"/>
                  </a:lnTo>
                  <a:lnTo>
                    <a:pt x="992182" y="1520838"/>
                  </a:lnTo>
                  <a:lnTo>
                    <a:pt x="996799" y="1527450"/>
                  </a:lnTo>
                  <a:lnTo>
                    <a:pt x="1001496" y="1534062"/>
                  </a:lnTo>
                  <a:lnTo>
                    <a:pt x="1006223" y="1540675"/>
                  </a:lnTo>
                  <a:lnTo>
                    <a:pt x="1011023" y="1547287"/>
                  </a:lnTo>
                  <a:lnTo>
                    <a:pt x="1015852" y="1553899"/>
                  </a:lnTo>
                  <a:lnTo>
                    <a:pt x="1020718" y="1560512"/>
                  </a:lnTo>
                  <a:lnTo>
                    <a:pt x="1025620" y="1567124"/>
                  </a:lnTo>
                  <a:lnTo>
                    <a:pt x="1030536" y="1573736"/>
                  </a:lnTo>
                  <a:lnTo>
                    <a:pt x="1035478" y="1580349"/>
                  </a:lnTo>
                  <a:lnTo>
                    <a:pt x="1040424" y="1586961"/>
                  </a:lnTo>
                  <a:lnTo>
                    <a:pt x="1045376" y="1593573"/>
                  </a:lnTo>
                  <a:lnTo>
                    <a:pt x="1050321" y="1600186"/>
                  </a:lnTo>
                  <a:lnTo>
                    <a:pt x="1055262" y="1606798"/>
                  </a:lnTo>
                  <a:lnTo>
                    <a:pt x="1060177" y="1613410"/>
                  </a:lnTo>
                  <a:lnTo>
                    <a:pt x="1065073" y="1620023"/>
                  </a:lnTo>
                  <a:lnTo>
                    <a:pt x="1069940" y="1626635"/>
                  </a:lnTo>
                  <a:lnTo>
                    <a:pt x="1074759" y="1633247"/>
                  </a:lnTo>
                  <a:lnTo>
                    <a:pt x="1079555" y="1639860"/>
                  </a:lnTo>
                  <a:lnTo>
                    <a:pt x="1084269" y="1646472"/>
                  </a:lnTo>
                  <a:lnTo>
                    <a:pt x="1088945" y="1653085"/>
                  </a:lnTo>
                  <a:lnTo>
                    <a:pt x="1093554" y="1659697"/>
                  </a:lnTo>
                  <a:lnTo>
                    <a:pt x="1098079" y="1666309"/>
                  </a:lnTo>
                  <a:lnTo>
                    <a:pt x="1102563" y="1672922"/>
                  </a:lnTo>
                  <a:lnTo>
                    <a:pt x="1106908" y="1679534"/>
                  </a:lnTo>
                  <a:lnTo>
                    <a:pt x="1111200" y="1686146"/>
                  </a:lnTo>
                  <a:lnTo>
                    <a:pt x="1115387" y="1692759"/>
                  </a:lnTo>
                  <a:lnTo>
                    <a:pt x="1119458" y="1699371"/>
                  </a:lnTo>
                  <a:lnTo>
                    <a:pt x="1123471" y="1705983"/>
                  </a:lnTo>
                  <a:lnTo>
                    <a:pt x="1127296" y="1712596"/>
                  </a:lnTo>
                  <a:lnTo>
                    <a:pt x="1131054" y="1719208"/>
                  </a:lnTo>
                  <a:lnTo>
                    <a:pt x="1134671" y="1725820"/>
                  </a:lnTo>
                  <a:lnTo>
                    <a:pt x="1138150" y="1732433"/>
                  </a:lnTo>
                  <a:lnTo>
                    <a:pt x="1141548" y="1739045"/>
                  </a:lnTo>
                  <a:lnTo>
                    <a:pt x="1144724" y="1745657"/>
                  </a:lnTo>
                  <a:lnTo>
                    <a:pt x="1147822" y="1752270"/>
                  </a:lnTo>
                  <a:lnTo>
                    <a:pt x="1150745" y="1758882"/>
                  </a:lnTo>
                  <a:lnTo>
                    <a:pt x="1153514" y="1765494"/>
                  </a:lnTo>
                  <a:lnTo>
                    <a:pt x="1156183" y="1772107"/>
                  </a:lnTo>
                  <a:lnTo>
                    <a:pt x="1158608" y="1778719"/>
                  </a:lnTo>
                  <a:lnTo>
                    <a:pt x="1160945" y="1785331"/>
                  </a:lnTo>
                  <a:lnTo>
                    <a:pt x="1163080" y="1791944"/>
                  </a:lnTo>
                  <a:lnTo>
                    <a:pt x="1165054" y="1798556"/>
                  </a:lnTo>
                  <a:lnTo>
                    <a:pt x="1166911" y="1805168"/>
                  </a:lnTo>
                  <a:lnTo>
                    <a:pt x="1168512" y="1811781"/>
                  </a:lnTo>
                  <a:lnTo>
                    <a:pt x="1170020" y="1818393"/>
                  </a:lnTo>
                  <a:lnTo>
                    <a:pt x="1171306" y="1825005"/>
                  </a:lnTo>
                  <a:lnTo>
                    <a:pt x="1172432" y="1831618"/>
                  </a:lnTo>
                  <a:lnTo>
                    <a:pt x="1173428" y="1838230"/>
                  </a:lnTo>
                  <a:lnTo>
                    <a:pt x="1174168" y="1844842"/>
                  </a:lnTo>
                  <a:lnTo>
                    <a:pt x="1174813" y="1851455"/>
                  </a:lnTo>
                  <a:lnTo>
                    <a:pt x="1175225" y="1858067"/>
                  </a:lnTo>
                  <a:lnTo>
                    <a:pt x="1175484" y="1864679"/>
                  </a:lnTo>
                  <a:lnTo>
                    <a:pt x="1175605" y="1871292"/>
                  </a:lnTo>
                  <a:lnTo>
                    <a:pt x="1175480" y="1877904"/>
                  </a:lnTo>
                  <a:lnTo>
                    <a:pt x="1175263" y="1884516"/>
                  </a:lnTo>
                  <a:lnTo>
                    <a:pt x="1174809" y="1891129"/>
                  </a:lnTo>
                  <a:lnTo>
                    <a:pt x="1174217" y="1897741"/>
                  </a:lnTo>
                  <a:lnTo>
                    <a:pt x="1173482" y="1904353"/>
                  </a:lnTo>
                  <a:lnTo>
                    <a:pt x="1172523" y="1910966"/>
                  </a:lnTo>
                  <a:lnTo>
                    <a:pt x="1171475" y="1917578"/>
                  </a:lnTo>
                  <a:lnTo>
                    <a:pt x="1170198" y="1924190"/>
                  </a:lnTo>
                  <a:lnTo>
                    <a:pt x="1168799" y="1930803"/>
                  </a:lnTo>
                  <a:lnTo>
                    <a:pt x="1167261" y="1937415"/>
                  </a:lnTo>
                  <a:lnTo>
                    <a:pt x="1165524" y="1944027"/>
                  </a:lnTo>
                  <a:lnTo>
                    <a:pt x="1163707" y="1950640"/>
                  </a:lnTo>
                  <a:lnTo>
                    <a:pt x="1161676" y="1957252"/>
                  </a:lnTo>
                  <a:lnTo>
                    <a:pt x="1159543" y="1963864"/>
                  </a:lnTo>
                  <a:lnTo>
                    <a:pt x="1157281" y="1970477"/>
                  </a:lnTo>
                  <a:lnTo>
                    <a:pt x="1154850" y="1977089"/>
                  </a:lnTo>
                  <a:lnTo>
                    <a:pt x="1152348" y="1983702"/>
                  </a:lnTo>
                  <a:lnTo>
                    <a:pt x="1149656" y="1990314"/>
                  </a:lnTo>
                  <a:lnTo>
                    <a:pt x="1146882" y="1996926"/>
                  </a:lnTo>
                  <a:lnTo>
                    <a:pt x="1143993" y="2003539"/>
                  </a:lnTo>
                  <a:lnTo>
                    <a:pt x="1140968" y="2010151"/>
                  </a:lnTo>
                  <a:lnTo>
                    <a:pt x="1137884" y="2016763"/>
                  </a:lnTo>
                  <a:lnTo>
                    <a:pt x="1134639" y="2023376"/>
                  </a:lnTo>
                  <a:lnTo>
                    <a:pt x="1131333" y="2029988"/>
                  </a:lnTo>
                  <a:lnTo>
                    <a:pt x="1127929" y="2036600"/>
                  </a:lnTo>
                  <a:lnTo>
                    <a:pt x="1124422" y="2043213"/>
                  </a:lnTo>
                  <a:lnTo>
                    <a:pt x="1120869" y="2049825"/>
                  </a:lnTo>
                  <a:lnTo>
                    <a:pt x="1117189" y="2056437"/>
                  </a:lnTo>
                  <a:lnTo>
                    <a:pt x="1113465" y="2063050"/>
                  </a:lnTo>
                  <a:lnTo>
                    <a:pt x="1109666" y="2069662"/>
                  </a:lnTo>
                  <a:lnTo>
                    <a:pt x="1105795" y="2076274"/>
                  </a:lnTo>
                  <a:lnTo>
                    <a:pt x="1101889" y="2082887"/>
                  </a:lnTo>
                  <a:lnTo>
                    <a:pt x="1097892" y="2089499"/>
                  </a:lnTo>
                  <a:lnTo>
                    <a:pt x="1093869" y="2096111"/>
                  </a:lnTo>
                  <a:lnTo>
                    <a:pt x="1089792" y="2102724"/>
                  </a:lnTo>
                  <a:lnTo>
                    <a:pt x="1085671" y="2109336"/>
                  </a:lnTo>
                  <a:lnTo>
                    <a:pt x="1081526" y="2115948"/>
                  </a:lnTo>
                  <a:lnTo>
                    <a:pt x="1077328" y="2122561"/>
                  </a:lnTo>
                  <a:lnTo>
                    <a:pt x="1073115" y="2129173"/>
                  </a:lnTo>
                  <a:lnTo>
                    <a:pt x="1068872" y="2135785"/>
                  </a:lnTo>
                  <a:lnTo>
                    <a:pt x="1064608" y="2142398"/>
                  </a:lnTo>
                  <a:lnTo>
                    <a:pt x="1060332" y="2149010"/>
                  </a:lnTo>
                  <a:lnTo>
                    <a:pt x="1056035" y="2155622"/>
                  </a:lnTo>
                  <a:lnTo>
                    <a:pt x="1051733" y="2162235"/>
                  </a:lnTo>
                  <a:lnTo>
                    <a:pt x="1047422" y="2168847"/>
                  </a:lnTo>
                  <a:lnTo>
                    <a:pt x="1043109" y="2175459"/>
                  </a:lnTo>
                  <a:lnTo>
                    <a:pt x="1038795" y="2182072"/>
                  </a:lnTo>
                  <a:lnTo>
                    <a:pt x="1034486" y="2188684"/>
                  </a:lnTo>
                  <a:lnTo>
                    <a:pt x="1030180" y="2195296"/>
                  </a:lnTo>
                  <a:lnTo>
                    <a:pt x="1025884" y="2201909"/>
                  </a:lnTo>
                  <a:lnTo>
                    <a:pt x="1021599" y="2208521"/>
                  </a:lnTo>
                  <a:lnTo>
                    <a:pt x="1017323" y="2215133"/>
                  </a:lnTo>
                  <a:lnTo>
                    <a:pt x="1013071" y="2221746"/>
                  </a:lnTo>
                  <a:lnTo>
                    <a:pt x="1008828" y="2228358"/>
                  </a:lnTo>
                  <a:lnTo>
                    <a:pt x="1004610" y="2234970"/>
                  </a:lnTo>
                  <a:lnTo>
                    <a:pt x="1000411" y="2241583"/>
                  </a:lnTo>
                  <a:lnTo>
                    <a:pt x="996230" y="2248195"/>
                  </a:lnTo>
                  <a:lnTo>
                    <a:pt x="992083" y="2254807"/>
                  </a:lnTo>
                  <a:lnTo>
                    <a:pt x="987951" y="2261420"/>
                  </a:lnTo>
                  <a:lnTo>
                    <a:pt x="983853" y="2268032"/>
                  </a:lnTo>
                  <a:lnTo>
                    <a:pt x="979780" y="2274644"/>
                  </a:lnTo>
                  <a:lnTo>
                    <a:pt x="975729" y="2281257"/>
                  </a:lnTo>
                  <a:lnTo>
                    <a:pt x="971718" y="2287869"/>
                  </a:lnTo>
                  <a:lnTo>
                    <a:pt x="967723" y="2294481"/>
                  </a:lnTo>
                  <a:lnTo>
                    <a:pt x="963769" y="2301094"/>
                  </a:lnTo>
                  <a:lnTo>
                    <a:pt x="959839" y="2307706"/>
                  </a:lnTo>
                  <a:lnTo>
                    <a:pt x="955935" y="2314319"/>
                  </a:lnTo>
                  <a:lnTo>
                    <a:pt x="952071" y="2320931"/>
                  </a:lnTo>
                  <a:lnTo>
                    <a:pt x="948223" y="2327543"/>
                  </a:lnTo>
                  <a:lnTo>
                    <a:pt x="944417" y="2334156"/>
                  </a:lnTo>
                  <a:lnTo>
                    <a:pt x="940633" y="2340768"/>
                  </a:lnTo>
                  <a:lnTo>
                    <a:pt x="936875" y="2347380"/>
                  </a:lnTo>
                  <a:lnTo>
                    <a:pt x="933153" y="2353993"/>
                  </a:lnTo>
                  <a:lnTo>
                    <a:pt x="929446" y="2360605"/>
                  </a:lnTo>
                  <a:lnTo>
                    <a:pt x="925778" y="2367217"/>
                  </a:lnTo>
                  <a:lnTo>
                    <a:pt x="922128" y="2373830"/>
                  </a:lnTo>
                  <a:lnTo>
                    <a:pt x="918501" y="2380442"/>
                  </a:lnTo>
                  <a:lnTo>
                    <a:pt x="914904" y="2387054"/>
                  </a:lnTo>
                  <a:lnTo>
                    <a:pt x="911319" y="2393667"/>
                  </a:lnTo>
                  <a:lnTo>
                    <a:pt x="907767" y="2400279"/>
                  </a:lnTo>
                  <a:lnTo>
                    <a:pt x="904228" y="2406891"/>
                  </a:lnTo>
                  <a:lnTo>
                    <a:pt x="900709" y="2413504"/>
                  </a:lnTo>
                  <a:lnTo>
                    <a:pt x="897211" y="2420116"/>
                  </a:lnTo>
                  <a:lnTo>
                    <a:pt x="893722" y="2426728"/>
                  </a:lnTo>
                  <a:lnTo>
                    <a:pt x="890257" y="2433341"/>
                  </a:lnTo>
                  <a:lnTo>
                    <a:pt x="886802" y="2439953"/>
                  </a:lnTo>
                  <a:lnTo>
                    <a:pt x="883360" y="2446565"/>
                  </a:lnTo>
                  <a:lnTo>
                    <a:pt x="879931" y="2453178"/>
                  </a:lnTo>
                  <a:lnTo>
                    <a:pt x="876509" y="2459790"/>
                  </a:lnTo>
                  <a:lnTo>
                    <a:pt x="873101" y="2466402"/>
                  </a:lnTo>
                  <a:lnTo>
                    <a:pt x="869698" y="2473015"/>
                  </a:lnTo>
                  <a:lnTo>
                    <a:pt x="866304" y="2479627"/>
                  </a:lnTo>
                  <a:lnTo>
                    <a:pt x="862915" y="2486239"/>
                  </a:lnTo>
                  <a:lnTo>
                    <a:pt x="859530" y="2492852"/>
                  </a:lnTo>
                  <a:lnTo>
                    <a:pt x="856151" y="2499464"/>
                  </a:lnTo>
                  <a:lnTo>
                    <a:pt x="852774" y="2506076"/>
                  </a:lnTo>
                  <a:lnTo>
                    <a:pt x="849399" y="2512689"/>
                  </a:lnTo>
                  <a:lnTo>
                    <a:pt x="846026" y="2519301"/>
                  </a:lnTo>
                  <a:lnTo>
                    <a:pt x="842653" y="2525913"/>
                  </a:lnTo>
                  <a:lnTo>
                    <a:pt x="839280" y="2532526"/>
                  </a:lnTo>
                  <a:lnTo>
                    <a:pt x="835906" y="2539138"/>
                  </a:lnTo>
                  <a:lnTo>
                    <a:pt x="832531" y="2545750"/>
                  </a:lnTo>
                  <a:lnTo>
                    <a:pt x="829154" y="2552363"/>
                  </a:lnTo>
                  <a:lnTo>
                    <a:pt x="825776" y="2558975"/>
                  </a:lnTo>
                  <a:lnTo>
                    <a:pt x="822395" y="2565587"/>
                  </a:lnTo>
                  <a:lnTo>
                    <a:pt x="819012" y="2572200"/>
                  </a:lnTo>
                  <a:lnTo>
                    <a:pt x="815625" y="2578812"/>
                  </a:lnTo>
                  <a:lnTo>
                    <a:pt x="812236" y="2585424"/>
                  </a:lnTo>
                  <a:lnTo>
                    <a:pt x="808845" y="2592037"/>
                  </a:lnTo>
                  <a:lnTo>
                    <a:pt x="805450" y="2598649"/>
                  </a:lnTo>
                  <a:lnTo>
                    <a:pt x="802054" y="2605261"/>
                  </a:lnTo>
                  <a:lnTo>
                    <a:pt x="798656" y="2611874"/>
                  </a:lnTo>
                  <a:lnTo>
                    <a:pt x="795256" y="2618486"/>
                  </a:lnTo>
                  <a:lnTo>
                    <a:pt x="791854" y="2625098"/>
                  </a:lnTo>
                  <a:lnTo>
                    <a:pt x="788452" y="2631711"/>
                  </a:lnTo>
                  <a:lnTo>
                    <a:pt x="785050" y="2638323"/>
                  </a:lnTo>
                  <a:lnTo>
                    <a:pt x="781649" y="2644936"/>
                  </a:lnTo>
                  <a:lnTo>
                    <a:pt x="778249" y="2651548"/>
                  </a:lnTo>
                  <a:lnTo>
                    <a:pt x="774851" y="2658160"/>
                  </a:lnTo>
                  <a:lnTo>
                    <a:pt x="771457" y="2664773"/>
                  </a:lnTo>
                  <a:lnTo>
                    <a:pt x="768066" y="2671385"/>
                  </a:lnTo>
                  <a:lnTo>
                    <a:pt x="764681" y="2677997"/>
                  </a:lnTo>
                  <a:lnTo>
                    <a:pt x="761302" y="2684610"/>
                  </a:lnTo>
                  <a:lnTo>
                    <a:pt x="757929" y="2691222"/>
                  </a:lnTo>
                  <a:lnTo>
                    <a:pt x="754568" y="2697834"/>
                  </a:lnTo>
                  <a:lnTo>
                    <a:pt x="751212" y="2704447"/>
                  </a:lnTo>
                  <a:lnTo>
                    <a:pt x="747871" y="2711059"/>
                  </a:lnTo>
                  <a:lnTo>
                    <a:pt x="744540" y="2717671"/>
                  </a:lnTo>
                  <a:lnTo>
                    <a:pt x="741221" y="2724284"/>
                  </a:lnTo>
                  <a:lnTo>
                    <a:pt x="737922" y="2730896"/>
                  </a:lnTo>
                  <a:lnTo>
                    <a:pt x="734632" y="2737508"/>
                  </a:lnTo>
                  <a:lnTo>
                    <a:pt x="731367" y="2744121"/>
                  </a:lnTo>
                  <a:lnTo>
                    <a:pt x="728118" y="2750733"/>
                  </a:lnTo>
                  <a:lnTo>
                    <a:pt x="724887" y="2757345"/>
                  </a:lnTo>
                  <a:lnTo>
                    <a:pt x="721684" y="2763958"/>
                  </a:lnTo>
                  <a:lnTo>
                    <a:pt x="718494" y="2770570"/>
                  </a:lnTo>
                  <a:lnTo>
                    <a:pt x="715341" y="2777182"/>
                  </a:lnTo>
                  <a:lnTo>
                    <a:pt x="712207" y="2783795"/>
                  </a:lnTo>
                  <a:lnTo>
                    <a:pt x="709099" y="2790407"/>
                  </a:lnTo>
                  <a:lnTo>
                    <a:pt x="706027" y="2797019"/>
                  </a:lnTo>
                  <a:lnTo>
                    <a:pt x="702971" y="2803632"/>
                  </a:lnTo>
                  <a:lnTo>
                    <a:pt x="699965" y="2810244"/>
                  </a:lnTo>
                  <a:lnTo>
                    <a:pt x="696980" y="2816856"/>
                  </a:lnTo>
                  <a:lnTo>
                    <a:pt x="694029" y="2823469"/>
                  </a:lnTo>
                  <a:lnTo>
                    <a:pt x="691122" y="2830081"/>
                  </a:lnTo>
                  <a:lnTo>
                    <a:pt x="688233" y="2836693"/>
                  </a:lnTo>
                  <a:lnTo>
                    <a:pt x="685405" y="2843306"/>
                  </a:lnTo>
                  <a:lnTo>
                    <a:pt x="682601" y="2849918"/>
                  </a:lnTo>
                  <a:lnTo>
                    <a:pt x="679838" y="2856530"/>
                  </a:lnTo>
                  <a:lnTo>
                    <a:pt x="677123" y="2863143"/>
                  </a:lnTo>
                  <a:lnTo>
                    <a:pt x="674430" y="2869755"/>
                  </a:lnTo>
                  <a:lnTo>
                    <a:pt x="671807" y="2876367"/>
                  </a:lnTo>
                  <a:lnTo>
                    <a:pt x="669209" y="2882980"/>
                  </a:lnTo>
                  <a:lnTo>
                    <a:pt x="666660" y="2889592"/>
                  </a:lnTo>
                  <a:lnTo>
                    <a:pt x="664160" y="2896204"/>
                  </a:lnTo>
                  <a:lnTo>
                    <a:pt x="661686" y="2902817"/>
                  </a:lnTo>
                  <a:lnTo>
                    <a:pt x="659289" y="2909429"/>
                  </a:lnTo>
                  <a:lnTo>
                    <a:pt x="656916" y="2916041"/>
                  </a:lnTo>
                  <a:lnTo>
                    <a:pt x="654598" y="2922654"/>
                  </a:lnTo>
                  <a:lnTo>
                    <a:pt x="652331" y="2929266"/>
                  </a:lnTo>
                  <a:lnTo>
                    <a:pt x="650093" y="2935878"/>
                  </a:lnTo>
                  <a:lnTo>
                    <a:pt x="647932" y="2942491"/>
                  </a:lnTo>
                  <a:lnTo>
                    <a:pt x="645797" y="2949103"/>
                  </a:lnTo>
                  <a:lnTo>
                    <a:pt x="643721" y="2955715"/>
                  </a:lnTo>
                  <a:lnTo>
                    <a:pt x="641694" y="2962328"/>
                  </a:lnTo>
                  <a:lnTo>
                    <a:pt x="639699" y="2968940"/>
                  </a:lnTo>
                  <a:lnTo>
                    <a:pt x="637780" y="2975553"/>
                  </a:lnTo>
                  <a:lnTo>
                    <a:pt x="635888" y="2982165"/>
                  </a:lnTo>
                  <a:lnTo>
                    <a:pt x="634056" y="2988777"/>
                  </a:lnTo>
                  <a:lnTo>
                    <a:pt x="632271" y="2995390"/>
                  </a:lnTo>
                  <a:lnTo>
                    <a:pt x="630520" y="3002002"/>
                  </a:lnTo>
                  <a:lnTo>
                    <a:pt x="628842" y="3008614"/>
                  </a:lnTo>
                  <a:lnTo>
                    <a:pt x="627189" y="3015227"/>
                  </a:lnTo>
                  <a:lnTo>
                    <a:pt x="625598" y="3021839"/>
                  </a:lnTo>
                  <a:lnTo>
                    <a:pt x="624050" y="3028451"/>
                  </a:lnTo>
                  <a:lnTo>
                    <a:pt x="622536" y="3035064"/>
                  </a:lnTo>
                  <a:lnTo>
                    <a:pt x="621090" y="3041676"/>
                  </a:lnTo>
                  <a:lnTo>
                    <a:pt x="619668" y="3048288"/>
                  </a:lnTo>
                  <a:lnTo>
                    <a:pt x="618306" y="3054901"/>
                  </a:lnTo>
                  <a:lnTo>
                    <a:pt x="616983" y="3061513"/>
                  </a:lnTo>
                  <a:lnTo>
                    <a:pt x="615695" y="3068125"/>
                  </a:lnTo>
                  <a:lnTo>
                    <a:pt x="614467" y="3074738"/>
                  </a:lnTo>
                  <a:lnTo>
                    <a:pt x="613262" y="3081350"/>
                  </a:lnTo>
                  <a:lnTo>
                    <a:pt x="612115" y="3087962"/>
                  </a:lnTo>
                  <a:lnTo>
                    <a:pt x="611001" y="3094575"/>
                  </a:lnTo>
                  <a:lnTo>
                    <a:pt x="609921" y="3101187"/>
                  </a:lnTo>
                  <a:lnTo>
                    <a:pt x="608894" y="3107799"/>
                  </a:lnTo>
                  <a:lnTo>
                    <a:pt x="607889" y="3114412"/>
                  </a:lnTo>
                  <a:lnTo>
                    <a:pt x="606937" y="3121024"/>
                  </a:lnTo>
                  <a:lnTo>
                    <a:pt x="606013" y="3127636"/>
                  </a:lnTo>
                  <a:lnTo>
                    <a:pt x="605121" y="3134249"/>
                  </a:lnTo>
                  <a:lnTo>
                    <a:pt x="604275" y="3140861"/>
                  </a:lnTo>
                  <a:lnTo>
                    <a:pt x="603448" y="3147473"/>
                  </a:lnTo>
                  <a:lnTo>
                    <a:pt x="602670" y="3154086"/>
                  </a:lnTo>
                  <a:lnTo>
                    <a:pt x="601915" y="3160698"/>
                  </a:lnTo>
                  <a:lnTo>
                    <a:pt x="601190" y="3167310"/>
                  </a:lnTo>
                  <a:lnTo>
                    <a:pt x="600504" y="3173923"/>
                  </a:lnTo>
                  <a:lnTo>
                    <a:pt x="599833" y="3180535"/>
                  </a:lnTo>
                  <a:lnTo>
                    <a:pt x="599207" y="3187147"/>
                  </a:lnTo>
                  <a:lnTo>
                    <a:pt x="598600" y="3193760"/>
                  </a:lnTo>
                  <a:lnTo>
                    <a:pt x="598019" y="3200372"/>
                  </a:lnTo>
                  <a:lnTo>
                    <a:pt x="597470" y="3206984"/>
                  </a:lnTo>
                  <a:lnTo>
                    <a:pt x="596935" y="3213597"/>
                  </a:lnTo>
                  <a:lnTo>
                    <a:pt x="596438" y="3220209"/>
                  </a:lnTo>
                  <a:lnTo>
                    <a:pt x="595956" y="3226821"/>
                  </a:lnTo>
                  <a:lnTo>
                    <a:pt x="595498" y="3233434"/>
                  </a:lnTo>
                  <a:lnTo>
                    <a:pt x="595066" y="3240046"/>
                  </a:lnTo>
                  <a:lnTo>
                    <a:pt x="594645" y="3246658"/>
                  </a:lnTo>
                  <a:lnTo>
                    <a:pt x="594257" y="3253271"/>
                  </a:lnTo>
                  <a:lnTo>
                    <a:pt x="593881" y="3259883"/>
                  </a:lnTo>
                  <a:lnTo>
                    <a:pt x="593525" y="3266495"/>
                  </a:lnTo>
                  <a:lnTo>
                    <a:pt x="593189" y="3273108"/>
                  </a:lnTo>
                  <a:lnTo>
                    <a:pt x="592863" y="3279720"/>
                  </a:lnTo>
                  <a:lnTo>
                    <a:pt x="592564" y="3286332"/>
                  </a:lnTo>
                  <a:lnTo>
                    <a:pt x="592274" y="3292945"/>
                  </a:lnTo>
                  <a:lnTo>
                    <a:pt x="592002" y="3299557"/>
                  </a:lnTo>
                  <a:lnTo>
                    <a:pt x="591745" y="3306170"/>
                  </a:lnTo>
                  <a:lnTo>
                    <a:pt x="591496" y="3312782"/>
                  </a:lnTo>
                  <a:lnTo>
                    <a:pt x="591270" y="3319394"/>
                  </a:lnTo>
                  <a:lnTo>
                    <a:pt x="591050" y="3326007"/>
                  </a:lnTo>
                  <a:lnTo>
                    <a:pt x="590844" y="3332619"/>
                  </a:lnTo>
                  <a:lnTo>
                    <a:pt x="590650" y="3339231"/>
                  </a:lnTo>
                  <a:lnTo>
                    <a:pt x="590464" y="3345844"/>
                  </a:lnTo>
                  <a:lnTo>
                    <a:pt x="590294" y="3352456"/>
                  </a:lnTo>
                  <a:lnTo>
                    <a:pt x="590129" y="3359068"/>
                  </a:lnTo>
                  <a:lnTo>
                    <a:pt x="589977" y="3365681"/>
                  </a:lnTo>
                  <a:lnTo>
                    <a:pt x="589833" y="3372293"/>
                  </a:lnTo>
                  <a:lnTo>
                    <a:pt x="589695" y="33789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1199695"/>
              <a:ext cx="862464" cy="5006810"/>
            </a:xfrm>
            <a:custGeom>
              <a:avLst/>
              <a:pathLst>
                <a:path w="862464" h="5006810">
                  <a:moveTo>
                    <a:pt x="428773" y="5006810"/>
                  </a:moveTo>
                  <a:lnTo>
                    <a:pt x="428555" y="4997012"/>
                  </a:lnTo>
                  <a:lnTo>
                    <a:pt x="428321" y="4987214"/>
                  </a:lnTo>
                  <a:lnTo>
                    <a:pt x="428062" y="4977416"/>
                  </a:lnTo>
                  <a:lnTo>
                    <a:pt x="427790" y="4967618"/>
                  </a:lnTo>
                  <a:lnTo>
                    <a:pt x="427494" y="4957820"/>
                  </a:lnTo>
                  <a:lnTo>
                    <a:pt x="427173" y="4948021"/>
                  </a:lnTo>
                  <a:lnTo>
                    <a:pt x="426836" y="4938223"/>
                  </a:lnTo>
                  <a:lnTo>
                    <a:pt x="426464" y="4928425"/>
                  </a:lnTo>
                  <a:lnTo>
                    <a:pt x="426068" y="4918627"/>
                  </a:lnTo>
                  <a:lnTo>
                    <a:pt x="425653" y="4908829"/>
                  </a:lnTo>
                  <a:lnTo>
                    <a:pt x="425192" y="4899031"/>
                  </a:lnTo>
                  <a:lnTo>
                    <a:pt x="424707" y="4889233"/>
                  </a:lnTo>
                  <a:lnTo>
                    <a:pt x="424193" y="4879435"/>
                  </a:lnTo>
                  <a:lnTo>
                    <a:pt x="423631" y="4869637"/>
                  </a:lnTo>
                  <a:lnTo>
                    <a:pt x="423042" y="4859839"/>
                  </a:lnTo>
                  <a:lnTo>
                    <a:pt x="422410" y="4850041"/>
                  </a:lnTo>
                  <a:lnTo>
                    <a:pt x="421730" y="4840243"/>
                  </a:lnTo>
                  <a:lnTo>
                    <a:pt x="421020" y="4830445"/>
                  </a:lnTo>
                  <a:lnTo>
                    <a:pt x="420249" y="4820647"/>
                  </a:lnTo>
                  <a:lnTo>
                    <a:pt x="419432" y="4810849"/>
                  </a:lnTo>
                  <a:lnTo>
                    <a:pt x="418582" y="4801051"/>
                  </a:lnTo>
                  <a:lnTo>
                    <a:pt x="417649" y="4791252"/>
                  </a:lnTo>
                  <a:lnTo>
                    <a:pt x="416676" y="4781454"/>
                  </a:lnTo>
                  <a:lnTo>
                    <a:pt x="415653" y="4771656"/>
                  </a:lnTo>
                  <a:lnTo>
                    <a:pt x="414545" y="4761858"/>
                  </a:lnTo>
                  <a:lnTo>
                    <a:pt x="413395" y="4752060"/>
                  </a:lnTo>
                  <a:lnTo>
                    <a:pt x="412171" y="4742262"/>
                  </a:lnTo>
                  <a:lnTo>
                    <a:pt x="410868" y="4732464"/>
                  </a:lnTo>
                  <a:lnTo>
                    <a:pt x="409516" y="4722666"/>
                  </a:lnTo>
                  <a:lnTo>
                    <a:pt x="408066" y="4712868"/>
                  </a:lnTo>
                  <a:lnTo>
                    <a:pt x="406543" y="4703070"/>
                  </a:lnTo>
                  <a:lnTo>
                    <a:pt x="404967" y="4693272"/>
                  </a:lnTo>
                  <a:lnTo>
                    <a:pt x="403263" y="4683474"/>
                  </a:lnTo>
                  <a:lnTo>
                    <a:pt x="401496" y="4673676"/>
                  </a:lnTo>
                  <a:lnTo>
                    <a:pt x="399654" y="4663878"/>
                  </a:lnTo>
                  <a:lnTo>
                    <a:pt x="397685" y="4654080"/>
                  </a:lnTo>
                  <a:lnTo>
                    <a:pt x="395650" y="4644281"/>
                  </a:lnTo>
                  <a:lnTo>
                    <a:pt x="393513" y="4634483"/>
                  </a:lnTo>
                  <a:lnTo>
                    <a:pt x="391257" y="4624685"/>
                  </a:lnTo>
                  <a:lnTo>
                    <a:pt x="388931" y="4614887"/>
                  </a:lnTo>
                  <a:lnTo>
                    <a:pt x="386472" y="4605089"/>
                  </a:lnTo>
                  <a:lnTo>
                    <a:pt x="383907" y="4595291"/>
                  </a:lnTo>
                  <a:lnTo>
                    <a:pt x="381269" y="4585493"/>
                  </a:lnTo>
                  <a:lnTo>
                    <a:pt x="378462" y="4575695"/>
                  </a:lnTo>
                  <a:lnTo>
                    <a:pt x="375569" y="4565897"/>
                  </a:lnTo>
                  <a:lnTo>
                    <a:pt x="372581" y="4556099"/>
                  </a:lnTo>
                  <a:lnTo>
                    <a:pt x="369424" y="4546301"/>
                  </a:lnTo>
                  <a:lnTo>
                    <a:pt x="366184" y="4536503"/>
                  </a:lnTo>
                  <a:lnTo>
                    <a:pt x="362819" y="4526705"/>
                  </a:lnTo>
                  <a:lnTo>
                    <a:pt x="359304" y="4516907"/>
                  </a:lnTo>
                  <a:lnTo>
                    <a:pt x="355705" y="4507109"/>
                  </a:lnTo>
                  <a:lnTo>
                    <a:pt x="351948" y="4497311"/>
                  </a:lnTo>
                  <a:lnTo>
                    <a:pt x="348066" y="4487512"/>
                  </a:lnTo>
                  <a:lnTo>
                    <a:pt x="344097" y="4477714"/>
                  </a:lnTo>
                  <a:lnTo>
                    <a:pt x="339942" y="4467916"/>
                  </a:lnTo>
                  <a:lnTo>
                    <a:pt x="335687" y="4458118"/>
                  </a:lnTo>
                  <a:lnTo>
                    <a:pt x="331331" y="4448320"/>
                  </a:lnTo>
                  <a:lnTo>
                    <a:pt x="326790" y="4438522"/>
                  </a:lnTo>
                  <a:lnTo>
                    <a:pt x="322163" y="4428724"/>
                  </a:lnTo>
                  <a:lnTo>
                    <a:pt x="317411" y="4418926"/>
                  </a:lnTo>
                  <a:lnTo>
                    <a:pt x="312504" y="4409128"/>
                  </a:lnTo>
                  <a:lnTo>
                    <a:pt x="307515" y="4399330"/>
                  </a:lnTo>
                  <a:lnTo>
                    <a:pt x="302377" y="4389532"/>
                  </a:lnTo>
                  <a:lnTo>
                    <a:pt x="297120" y="4379734"/>
                  </a:lnTo>
                  <a:lnTo>
                    <a:pt x="291783" y="4369936"/>
                  </a:lnTo>
                  <a:lnTo>
                    <a:pt x="286283" y="4360138"/>
                  </a:lnTo>
                  <a:lnTo>
                    <a:pt x="280696" y="4350340"/>
                  </a:lnTo>
                  <a:lnTo>
                    <a:pt x="275027" y="4340542"/>
                  </a:lnTo>
                  <a:lnTo>
                    <a:pt x="269206" y="4330743"/>
                  </a:lnTo>
                  <a:lnTo>
                    <a:pt x="263320" y="4320945"/>
                  </a:lnTo>
                  <a:lnTo>
                    <a:pt x="257341" y="4311147"/>
                  </a:lnTo>
                  <a:lnTo>
                    <a:pt x="251251" y="4301349"/>
                  </a:lnTo>
                  <a:lnTo>
                    <a:pt x="245105" y="4291551"/>
                  </a:lnTo>
                  <a:lnTo>
                    <a:pt x="238864" y="4281753"/>
                  </a:lnTo>
                  <a:lnTo>
                    <a:pt x="232550" y="4271955"/>
                  </a:lnTo>
                  <a:lnTo>
                    <a:pt x="226190" y="4262157"/>
                  </a:lnTo>
                  <a:lnTo>
                    <a:pt x="219747" y="4252359"/>
                  </a:lnTo>
                  <a:lnTo>
                    <a:pt x="213262" y="4242561"/>
                  </a:lnTo>
                  <a:lnTo>
                    <a:pt x="206741" y="4232763"/>
                  </a:lnTo>
                  <a:lnTo>
                    <a:pt x="200164" y="4222965"/>
                  </a:lnTo>
                  <a:lnTo>
                    <a:pt x="193569" y="4213167"/>
                  </a:lnTo>
                  <a:lnTo>
                    <a:pt x="186950" y="4203369"/>
                  </a:lnTo>
                  <a:lnTo>
                    <a:pt x="180315" y="4193571"/>
                  </a:lnTo>
                  <a:lnTo>
                    <a:pt x="173676" y="4183773"/>
                  </a:lnTo>
                  <a:lnTo>
                    <a:pt x="167038" y="4173974"/>
                  </a:lnTo>
                  <a:lnTo>
                    <a:pt x="160416" y="4164176"/>
                  </a:lnTo>
                  <a:lnTo>
                    <a:pt x="153806" y="4154378"/>
                  </a:lnTo>
                  <a:lnTo>
                    <a:pt x="147235" y="4144580"/>
                  </a:lnTo>
                  <a:lnTo>
                    <a:pt x="140701" y="4134782"/>
                  </a:lnTo>
                  <a:lnTo>
                    <a:pt x="134196" y="4124984"/>
                  </a:lnTo>
                  <a:lnTo>
                    <a:pt x="127780" y="4115186"/>
                  </a:lnTo>
                  <a:lnTo>
                    <a:pt x="121412" y="4105388"/>
                  </a:lnTo>
                  <a:lnTo>
                    <a:pt x="115109" y="4095590"/>
                  </a:lnTo>
                  <a:lnTo>
                    <a:pt x="108921" y="4085792"/>
                  </a:lnTo>
                  <a:lnTo>
                    <a:pt x="102797" y="4075994"/>
                  </a:lnTo>
                  <a:lnTo>
                    <a:pt x="96787" y="4066196"/>
                  </a:lnTo>
                  <a:lnTo>
                    <a:pt x="90905" y="4056398"/>
                  </a:lnTo>
                  <a:lnTo>
                    <a:pt x="85103" y="4046600"/>
                  </a:lnTo>
                  <a:lnTo>
                    <a:pt x="79474" y="4036802"/>
                  </a:lnTo>
                  <a:lnTo>
                    <a:pt x="73973" y="4027004"/>
                  </a:lnTo>
                  <a:lnTo>
                    <a:pt x="68568" y="4017205"/>
                  </a:lnTo>
                  <a:lnTo>
                    <a:pt x="63405" y="4007407"/>
                  </a:lnTo>
                  <a:lnTo>
                    <a:pt x="58356" y="3997609"/>
                  </a:lnTo>
                  <a:lnTo>
                    <a:pt x="53454" y="3987811"/>
                  </a:lnTo>
                  <a:lnTo>
                    <a:pt x="48796" y="3978013"/>
                  </a:lnTo>
                  <a:lnTo>
                    <a:pt x="44264" y="3968215"/>
                  </a:lnTo>
                  <a:lnTo>
                    <a:pt x="39940" y="3958417"/>
                  </a:lnTo>
                  <a:lnTo>
                    <a:pt x="35845" y="3948619"/>
                  </a:lnTo>
                  <a:lnTo>
                    <a:pt x="31887" y="3938821"/>
                  </a:lnTo>
                  <a:lnTo>
                    <a:pt x="28202" y="3929023"/>
                  </a:lnTo>
                  <a:lnTo>
                    <a:pt x="24719" y="3919225"/>
                  </a:lnTo>
                  <a:lnTo>
                    <a:pt x="21382" y="3909427"/>
                  </a:lnTo>
                  <a:lnTo>
                    <a:pt x="18386" y="3899629"/>
                  </a:lnTo>
                  <a:lnTo>
                    <a:pt x="15555" y="3889831"/>
                  </a:lnTo>
                  <a:lnTo>
                    <a:pt x="12918" y="3880033"/>
                  </a:lnTo>
                  <a:lnTo>
                    <a:pt x="10606" y="3870234"/>
                  </a:lnTo>
                  <a:lnTo>
                    <a:pt x="8454" y="3860436"/>
                  </a:lnTo>
                  <a:lnTo>
                    <a:pt x="6554" y="3850638"/>
                  </a:lnTo>
                  <a:lnTo>
                    <a:pt x="4936" y="3840840"/>
                  </a:lnTo>
                  <a:lnTo>
                    <a:pt x="3479" y="3831042"/>
                  </a:lnTo>
                  <a:lnTo>
                    <a:pt x="2330" y="3821244"/>
                  </a:lnTo>
                  <a:lnTo>
                    <a:pt x="1412" y="3811446"/>
                  </a:lnTo>
                  <a:lnTo>
                    <a:pt x="655" y="3801648"/>
                  </a:lnTo>
                  <a:lnTo>
                    <a:pt x="255" y="3791850"/>
                  </a:lnTo>
                  <a:lnTo>
                    <a:pt x="31" y="3782052"/>
                  </a:lnTo>
                  <a:lnTo>
                    <a:pt x="0" y="3772254"/>
                  </a:lnTo>
                  <a:lnTo>
                    <a:pt x="298" y="3762456"/>
                  </a:lnTo>
                  <a:lnTo>
                    <a:pt x="751" y="3752658"/>
                  </a:lnTo>
                  <a:lnTo>
                    <a:pt x="1438" y="3742860"/>
                  </a:lnTo>
                  <a:lnTo>
                    <a:pt x="2392" y="3733062"/>
                  </a:lnTo>
                  <a:lnTo>
                    <a:pt x="3494" y="3723264"/>
                  </a:lnTo>
                  <a:lnTo>
                    <a:pt x="4862" y="3713465"/>
                  </a:lnTo>
                  <a:lnTo>
                    <a:pt x="6434" y="3703667"/>
                  </a:lnTo>
                  <a:lnTo>
                    <a:pt x="8146" y="3693869"/>
                  </a:lnTo>
                  <a:lnTo>
                    <a:pt x="10145" y="3684071"/>
                  </a:lnTo>
                  <a:lnTo>
                    <a:pt x="12291" y="3674273"/>
                  </a:lnTo>
                  <a:lnTo>
                    <a:pt x="14585" y="3664475"/>
                  </a:lnTo>
                  <a:lnTo>
                    <a:pt x="17136" y="3654677"/>
                  </a:lnTo>
                  <a:lnTo>
                    <a:pt x="19802" y="3644879"/>
                  </a:lnTo>
                  <a:lnTo>
                    <a:pt x="22634" y="3635081"/>
                  </a:lnTo>
                  <a:lnTo>
                    <a:pt x="25659" y="3625283"/>
                  </a:lnTo>
                  <a:lnTo>
                    <a:pt x="28785" y="3615485"/>
                  </a:lnTo>
                  <a:lnTo>
                    <a:pt x="32085" y="3605687"/>
                  </a:lnTo>
                  <a:lnTo>
                    <a:pt x="35519" y="3595889"/>
                  </a:lnTo>
                  <a:lnTo>
                    <a:pt x="39041" y="3586091"/>
                  </a:lnTo>
                  <a:lnTo>
                    <a:pt x="42732" y="3576293"/>
                  </a:lnTo>
                  <a:lnTo>
                    <a:pt x="46510" y="3566495"/>
                  </a:lnTo>
                  <a:lnTo>
                    <a:pt x="50368" y="3556696"/>
                  </a:lnTo>
                  <a:lnTo>
                    <a:pt x="54365" y="3546898"/>
                  </a:lnTo>
                  <a:lnTo>
                    <a:pt x="58418" y="3537100"/>
                  </a:lnTo>
                  <a:lnTo>
                    <a:pt x="62550" y="3527302"/>
                  </a:lnTo>
                  <a:lnTo>
                    <a:pt x="66769" y="3517504"/>
                  </a:lnTo>
                  <a:lnTo>
                    <a:pt x="71030" y="3507706"/>
                  </a:lnTo>
                  <a:lnTo>
                    <a:pt x="75357" y="3497908"/>
                  </a:lnTo>
                  <a:lnTo>
                    <a:pt x="79732" y="3488110"/>
                  </a:lnTo>
                  <a:lnTo>
                    <a:pt x="84134" y="3478312"/>
                  </a:lnTo>
                  <a:lnTo>
                    <a:pt x="88581" y="3468514"/>
                  </a:lnTo>
                  <a:lnTo>
                    <a:pt x="93047" y="3458716"/>
                  </a:lnTo>
                  <a:lnTo>
                    <a:pt x="97527" y="3448918"/>
                  </a:lnTo>
                  <a:lnTo>
                    <a:pt x="102023" y="3439120"/>
                  </a:lnTo>
                  <a:lnTo>
                    <a:pt x="106520" y="3429322"/>
                  </a:lnTo>
                  <a:lnTo>
                    <a:pt x="111016" y="3419524"/>
                  </a:lnTo>
                  <a:lnTo>
                    <a:pt x="115500" y="3409726"/>
                  </a:lnTo>
                  <a:lnTo>
                    <a:pt x="119972" y="3399927"/>
                  </a:lnTo>
                  <a:lnTo>
                    <a:pt x="124422" y="3390129"/>
                  </a:lnTo>
                  <a:lnTo>
                    <a:pt x="128842" y="3380331"/>
                  </a:lnTo>
                  <a:lnTo>
                    <a:pt x="133241" y="3370533"/>
                  </a:lnTo>
                  <a:lnTo>
                    <a:pt x="137591" y="3360735"/>
                  </a:lnTo>
                  <a:lnTo>
                    <a:pt x="141902" y="3350937"/>
                  </a:lnTo>
                  <a:lnTo>
                    <a:pt x="146183" y="3341139"/>
                  </a:lnTo>
                  <a:lnTo>
                    <a:pt x="150386" y="3331341"/>
                  </a:lnTo>
                  <a:lnTo>
                    <a:pt x="154551" y="3321543"/>
                  </a:lnTo>
                  <a:lnTo>
                    <a:pt x="158665" y="3311745"/>
                  </a:lnTo>
                  <a:lnTo>
                    <a:pt x="162696" y="3301947"/>
                  </a:lnTo>
                  <a:lnTo>
                    <a:pt x="166683" y="3292149"/>
                  </a:lnTo>
                  <a:lnTo>
                    <a:pt x="170596" y="3282351"/>
                  </a:lnTo>
                  <a:lnTo>
                    <a:pt x="174429" y="3272553"/>
                  </a:lnTo>
                  <a:lnTo>
                    <a:pt x="178213" y="3262755"/>
                  </a:lnTo>
                  <a:lnTo>
                    <a:pt x="181898" y="3252957"/>
                  </a:lnTo>
                  <a:lnTo>
                    <a:pt x="185513" y="3243158"/>
                  </a:lnTo>
                  <a:lnTo>
                    <a:pt x="189075" y="3233360"/>
                  </a:lnTo>
                  <a:lnTo>
                    <a:pt x="192515" y="3223562"/>
                  </a:lnTo>
                  <a:lnTo>
                    <a:pt x="195899" y="3213764"/>
                  </a:lnTo>
                  <a:lnTo>
                    <a:pt x="199211" y="3203966"/>
                  </a:lnTo>
                  <a:lnTo>
                    <a:pt x="202411" y="3194168"/>
                  </a:lnTo>
                  <a:lnTo>
                    <a:pt x="205556" y="3184370"/>
                  </a:lnTo>
                  <a:lnTo>
                    <a:pt x="208610" y="3174572"/>
                  </a:lnTo>
                  <a:lnTo>
                    <a:pt x="211569" y="3164774"/>
                  </a:lnTo>
                  <a:lnTo>
                    <a:pt x="214472" y="3154976"/>
                  </a:lnTo>
                  <a:lnTo>
                    <a:pt x="217267" y="3145178"/>
                  </a:lnTo>
                  <a:lnTo>
                    <a:pt x="219986" y="3135380"/>
                  </a:lnTo>
                  <a:lnTo>
                    <a:pt x="222650" y="3125582"/>
                  </a:lnTo>
                  <a:lnTo>
                    <a:pt x="225192" y="3115784"/>
                  </a:lnTo>
                  <a:lnTo>
                    <a:pt x="227677" y="3105986"/>
                  </a:lnTo>
                  <a:lnTo>
                    <a:pt x="230095" y="3096187"/>
                  </a:lnTo>
                  <a:lnTo>
                    <a:pt x="232406" y="3086389"/>
                  </a:lnTo>
                  <a:lnTo>
                    <a:pt x="234667" y="3076591"/>
                  </a:lnTo>
                  <a:lnTo>
                    <a:pt x="236848" y="3066793"/>
                  </a:lnTo>
                  <a:lnTo>
                    <a:pt x="238945" y="3056995"/>
                  </a:lnTo>
                  <a:lnTo>
                    <a:pt x="240993" y="3047197"/>
                  </a:lnTo>
                  <a:lnTo>
                    <a:pt x="242953" y="3037399"/>
                  </a:lnTo>
                  <a:lnTo>
                    <a:pt x="244849" y="3027601"/>
                  </a:lnTo>
                  <a:lnTo>
                    <a:pt x="246701" y="3017803"/>
                  </a:lnTo>
                  <a:lnTo>
                    <a:pt x="248458" y="3008005"/>
                  </a:lnTo>
                  <a:lnTo>
                    <a:pt x="250171" y="2998207"/>
                  </a:lnTo>
                  <a:lnTo>
                    <a:pt x="251835" y="2988409"/>
                  </a:lnTo>
                  <a:lnTo>
                    <a:pt x="253418" y="2978611"/>
                  </a:lnTo>
                  <a:lnTo>
                    <a:pt x="254964" y="2968813"/>
                  </a:lnTo>
                  <a:lnTo>
                    <a:pt x="256456" y="2959015"/>
                  </a:lnTo>
                  <a:lnTo>
                    <a:pt x="257888" y="2949217"/>
                  </a:lnTo>
                  <a:lnTo>
                    <a:pt x="259288" y="2939418"/>
                  </a:lnTo>
                  <a:lnTo>
                    <a:pt x="260630" y="2929620"/>
                  </a:lnTo>
                  <a:lnTo>
                    <a:pt x="261930" y="2919822"/>
                  </a:lnTo>
                  <a:lnTo>
                    <a:pt x="263201" y="2910024"/>
                  </a:lnTo>
                  <a:lnTo>
                    <a:pt x="264415" y="2900226"/>
                  </a:lnTo>
                  <a:lnTo>
                    <a:pt x="265602" y="2890428"/>
                  </a:lnTo>
                  <a:lnTo>
                    <a:pt x="266760" y="2880630"/>
                  </a:lnTo>
                  <a:lnTo>
                    <a:pt x="267872" y="2870832"/>
                  </a:lnTo>
                  <a:lnTo>
                    <a:pt x="268963" y="2861034"/>
                  </a:lnTo>
                  <a:lnTo>
                    <a:pt x="270026" y="2851236"/>
                  </a:lnTo>
                  <a:lnTo>
                    <a:pt x="271056" y="2841438"/>
                  </a:lnTo>
                  <a:lnTo>
                    <a:pt x="272069" y="2831640"/>
                  </a:lnTo>
                  <a:lnTo>
                    <a:pt x="273055" y="2821842"/>
                  </a:lnTo>
                  <a:lnTo>
                    <a:pt x="274020" y="2812044"/>
                  </a:lnTo>
                  <a:lnTo>
                    <a:pt x="274971" y="2802246"/>
                  </a:lnTo>
                  <a:lnTo>
                    <a:pt x="275898" y="2792448"/>
                  </a:lnTo>
                  <a:lnTo>
                    <a:pt x="276812" y="2782649"/>
                  </a:lnTo>
                  <a:lnTo>
                    <a:pt x="277715" y="2772851"/>
                  </a:lnTo>
                  <a:lnTo>
                    <a:pt x="278598" y="2763053"/>
                  </a:lnTo>
                  <a:lnTo>
                    <a:pt x="279475" y="2753255"/>
                  </a:lnTo>
                  <a:lnTo>
                    <a:pt x="280340" y="2743457"/>
                  </a:lnTo>
                  <a:lnTo>
                    <a:pt x="281194" y="2733659"/>
                  </a:lnTo>
                  <a:lnTo>
                    <a:pt x="282043" y="2723861"/>
                  </a:lnTo>
                  <a:lnTo>
                    <a:pt x="282883" y="2714063"/>
                  </a:lnTo>
                  <a:lnTo>
                    <a:pt x="283716" y="2704265"/>
                  </a:lnTo>
                  <a:lnTo>
                    <a:pt x="284546" y="2694467"/>
                  </a:lnTo>
                  <a:lnTo>
                    <a:pt x="285368" y="2684669"/>
                  </a:lnTo>
                  <a:lnTo>
                    <a:pt x="286187" y="2674871"/>
                  </a:lnTo>
                  <a:lnTo>
                    <a:pt x="287003" y="2665073"/>
                  </a:lnTo>
                  <a:lnTo>
                    <a:pt x="287813" y="2655275"/>
                  </a:lnTo>
                  <a:lnTo>
                    <a:pt x="288622" y="2645477"/>
                  </a:lnTo>
                  <a:lnTo>
                    <a:pt x="289427" y="2635679"/>
                  </a:lnTo>
                  <a:lnTo>
                    <a:pt x="290229" y="2625880"/>
                  </a:lnTo>
                  <a:lnTo>
                    <a:pt x="291028" y="2616082"/>
                  </a:lnTo>
                  <a:lnTo>
                    <a:pt x="291824" y="2606284"/>
                  </a:lnTo>
                  <a:lnTo>
                    <a:pt x="292616" y="2596486"/>
                  </a:lnTo>
                  <a:lnTo>
                    <a:pt x="293406" y="2586688"/>
                  </a:lnTo>
                  <a:lnTo>
                    <a:pt x="294191" y="2576890"/>
                  </a:lnTo>
                  <a:lnTo>
                    <a:pt x="294972" y="2567092"/>
                  </a:lnTo>
                  <a:lnTo>
                    <a:pt x="295749" y="2557294"/>
                  </a:lnTo>
                  <a:lnTo>
                    <a:pt x="296518" y="2547496"/>
                  </a:lnTo>
                  <a:lnTo>
                    <a:pt x="297283" y="2537698"/>
                  </a:lnTo>
                  <a:lnTo>
                    <a:pt x="298041" y="2527900"/>
                  </a:lnTo>
                  <a:lnTo>
                    <a:pt x="298790" y="2518102"/>
                  </a:lnTo>
                  <a:lnTo>
                    <a:pt x="299532" y="2508304"/>
                  </a:lnTo>
                  <a:lnTo>
                    <a:pt x="300264" y="2498506"/>
                  </a:lnTo>
                  <a:lnTo>
                    <a:pt x="300984" y="2488708"/>
                  </a:lnTo>
                  <a:lnTo>
                    <a:pt x="301696" y="2478910"/>
                  </a:lnTo>
                  <a:lnTo>
                    <a:pt x="302392" y="2469111"/>
                  </a:lnTo>
                  <a:lnTo>
                    <a:pt x="303075" y="2459313"/>
                  </a:lnTo>
                  <a:lnTo>
                    <a:pt x="303749" y="2449515"/>
                  </a:lnTo>
                  <a:lnTo>
                    <a:pt x="304398" y="2439717"/>
                  </a:lnTo>
                  <a:lnTo>
                    <a:pt x="305034" y="2429919"/>
                  </a:lnTo>
                  <a:lnTo>
                    <a:pt x="305655" y="2420121"/>
                  </a:lnTo>
                  <a:lnTo>
                    <a:pt x="306249" y="2410323"/>
                  </a:lnTo>
                  <a:lnTo>
                    <a:pt x="306829" y="2400525"/>
                  </a:lnTo>
                  <a:lnTo>
                    <a:pt x="307386" y="2390727"/>
                  </a:lnTo>
                  <a:lnTo>
                    <a:pt x="307915" y="2380929"/>
                  </a:lnTo>
                  <a:lnTo>
                    <a:pt x="308427" y="2371131"/>
                  </a:lnTo>
                  <a:lnTo>
                    <a:pt x="308906" y="2361333"/>
                  </a:lnTo>
                  <a:lnTo>
                    <a:pt x="309360" y="2351535"/>
                  </a:lnTo>
                  <a:lnTo>
                    <a:pt x="309795" y="2341737"/>
                  </a:lnTo>
                  <a:lnTo>
                    <a:pt x="310185" y="2331939"/>
                  </a:lnTo>
                  <a:lnTo>
                    <a:pt x="310552" y="2322140"/>
                  </a:lnTo>
                  <a:lnTo>
                    <a:pt x="310893" y="2312342"/>
                  </a:lnTo>
                  <a:lnTo>
                    <a:pt x="311188" y="2302544"/>
                  </a:lnTo>
                  <a:lnTo>
                    <a:pt x="311460" y="2292746"/>
                  </a:lnTo>
                  <a:lnTo>
                    <a:pt x="311695" y="2282948"/>
                  </a:lnTo>
                  <a:lnTo>
                    <a:pt x="311887" y="2273150"/>
                  </a:lnTo>
                  <a:lnTo>
                    <a:pt x="312054" y="2263352"/>
                  </a:lnTo>
                  <a:lnTo>
                    <a:pt x="312173" y="2253554"/>
                  </a:lnTo>
                  <a:lnTo>
                    <a:pt x="312254" y="2243756"/>
                  </a:lnTo>
                  <a:lnTo>
                    <a:pt x="312308" y="2233958"/>
                  </a:lnTo>
                  <a:lnTo>
                    <a:pt x="312302" y="2224160"/>
                  </a:lnTo>
                  <a:lnTo>
                    <a:pt x="312264" y="2214362"/>
                  </a:lnTo>
                  <a:lnTo>
                    <a:pt x="312192" y="2204564"/>
                  </a:lnTo>
                  <a:lnTo>
                    <a:pt x="312060" y="2194766"/>
                  </a:lnTo>
                  <a:lnTo>
                    <a:pt x="311898" y="2184968"/>
                  </a:lnTo>
                  <a:lnTo>
                    <a:pt x="311691" y="2175170"/>
                  </a:lnTo>
                  <a:lnTo>
                    <a:pt x="311430" y="2165371"/>
                  </a:lnTo>
                  <a:lnTo>
                    <a:pt x="311138" y="2155573"/>
                  </a:lnTo>
                  <a:lnTo>
                    <a:pt x="310791" y="2145775"/>
                  </a:lnTo>
                  <a:lnTo>
                    <a:pt x="310398" y="2135977"/>
                  </a:lnTo>
                  <a:lnTo>
                    <a:pt x="309974" y="2126179"/>
                  </a:lnTo>
                  <a:lnTo>
                    <a:pt x="309483" y="2116381"/>
                  </a:lnTo>
                  <a:lnTo>
                    <a:pt x="308956" y="2106583"/>
                  </a:lnTo>
                  <a:lnTo>
                    <a:pt x="308393" y="2096785"/>
                  </a:lnTo>
                  <a:lnTo>
                    <a:pt x="307762" y="2086987"/>
                  </a:lnTo>
                  <a:lnTo>
                    <a:pt x="307099" y="2077189"/>
                  </a:lnTo>
                  <a:lnTo>
                    <a:pt x="306391" y="2067391"/>
                  </a:lnTo>
                  <a:lnTo>
                    <a:pt x="305625" y="2057593"/>
                  </a:lnTo>
                  <a:lnTo>
                    <a:pt x="304828" y="2047795"/>
                  </a:lnTo>
                  <a:lnTo>
                    <a:pt x="303976" y="2037997"/>
                  </a:lnTo>
                  <a:lnTo>
                    <a:pt x="303077" y="2028199"/>
                  </a:lnTo>
                  <a:lnTo>
                    <a:pt x="302147" y="2018401"/>
                  </a:lnTo>
                  <a:lnTo>
                    <a:pt x="301153" y="2008602"/>
                  </a:lnTo>
                  <a:lnTo>
                    <a:pt x="300123" y="1998804"/>
                  </a:lnTo>
                  <a:lnTo>
                    <a:pt x="299061" y="1989006"/>
                  </a:lnTo>
                  <a:lnTo>
                    <a:pt x="297933" y="1979208"/>
                  </a:lnTo>
                  <a:lnTo>
                    <a:pt x="296777" y="1969410"/>
                  </a:lnTo>
                  <a:lnTo>
                    <a:pt x="295581" y="1959612"/>
                  </a:lnTo>
                  <a:lnTo>
                    <a:pt x="294331" y="1949814"/>
                  </a:lnTo>
                  <a:lnTo>
                    <a:pt x="293054" y="1940016"/>
                  </a:lnTo>
                  <a:lnTo>
                    <a:pt x="291730" y="1930218"/>
                  </a:lnTo>
                  <a:lnTo>
                    <a:pt x="290365" y="1920420"/>
                  </a:lnTo>
                  <a:lnTo>
                    <a:pt x="288975" y="1910622"/>
                  </a:lnTo>
                  <a:lnTo>
                    <a:pt x="287532" y="1900824"/>
                  </a:lnTo>
                  <a:lnTo>
                    <a:pt x="286059" y="1891026"/>
                  </a:lnTo>
                  <a:lnTo>
                    <a:pt x="284561" y="1881228"/>
                  </a:lnTo>
                  <a:lnTo>
                    <a:pt x="283011" y="1871430"/>
                  </a:lnTo>
                  <a:lnTo>
                    <a:pt x="281439" y="1861632"/>
                  </a:lnTo>
                  <a:lnTo>
                    <a:pt x="279838" y="1851833"/>
                  </a:lnTo>
                  <a:lnTo>
                    <a:pt x="278197" y="1842035"/>
                  </a:lnTo>
                  <a:lnTo>
                    <a:pt x="276538" y="1832237"/>
                  </a:lnTo>
                  <a:lnTo>
                    <a:pt x="274846" y="1822439"/>
                  </a:lnTo>
                  <a:lnTo>
                    <a:pt x="273126" y="1812641"/>
                  </a:lnTo>
                  <a:lnTo>
                    <a:pt x="271390" y="1802843"/>
                  </a:lnTo>
                  <a:lnTo>
                    <a:pt x="269622" y="1793045"/>
                  </a:lnTo>
                  <a:lnTo>
                    <a:pt x="267837" y="1783247"/>
                  </a:lnTo>
                  <a:lnTo>
                    <a:pt x="266037" y="1773449"/>
                  </a:lnTo>
                  <a:lnTo>
                    <a:pt x="264210" y="1763651"/>
                  </a:lnTo>
                  <a:lnTo>
                    <a:pt x="262373" y="1753853"/>
                  </a:lnTo>
                  <a:lnTo>
                    <a:pt x="260522" y="1744055"/>
                  </a:lnTo>
                  <a:lnTo>
                    <a:pt x="258655" y="1734257"/>
                  </a:lnTo>
                  <a:lnTo>
                    <a:pt x="256782" y="1724459"/>
                  </a:lnTo>
                  <a:lnTo>
                    <a:pt x="254900" y="1714661"/>
                  </a:lnTo>
                  <a:lnTo>
                    <a:pt x="253011" y="1704863"/>
                  </a:lnTo>
                  <a:lnTo>
                    <a:pt x="251119" y="1695064"/>
                  </a:lnTo>
                  <a:lnTo>
                    <a:pt x="249226" y="1685266"/>
                  </a:lnTo>
                  <a:lnTo>
                    <a:pt x="247333" y="1675468"/>
                  </a:lnTo>
                  <a:lnTo>
                    <a:pt x="245442" y="1665670"/>
                  </a:lnTo>
                  <a:lnTo>
                    <a:pt x="243560" y="1655872"/>
                  </a:lnTo>
                  <a:lnTo>
                    <a:pt x="241684" y="1646074"/>
                  </a:lnTo>
                  <a:lnTo>
                    <a:pt x="239816" y="1636276"/>
                  </a:lnTo>
                  <a:lnTo>
                    <a:pt x="237967" y="1626478"/>
                  </a:lnTo>
                  <a:lnTo>
                    <a:pt x="236128" y="1616680"/>
                  </a:lnTo>
                  <a:lnTo>
                    <a:pt x="234309" y="1606882"/>
                  </a:lnTo>
                  <a:lnTo>
                    <a:pt x="232515" y="1597084"/>
                  </a:lnTo>
                  <a:lnTo>
                    <a:pt x="230737" y="1587286"/>
                  </a:lnTo>
                  <a:lnTo>
                    <a:pt x="228993" y="1577488"/>
                  </a:lnTo>
                  <a:lnTo>
                    <a:pt x="227278" y="1567690"/>
                  </a:lnTo>
                  <a:lnTo>
                    <a:pt x="225583" y="1557892"/>
                  </a:lnTo>
                  <a:lnTo>
                    <a:pt x="223942" y="1548093"/>
                  </a:lnTo>
                  <a:lnTo>
                    <a:pt x="222329" y="1538295"/>
                  </a:lnTo>
                  <a:lnTo>
                    <a:pt x="220750" y="1528497"/>
                  </a:lnTo>
                  <a:lnTo>
                    <a:pt x="219232" y="1518699"/>
                  </a:lnTo>
                  <a:lnTo>
                    <a:pt x="217747" y="1508901"/>
                  </a:lnTo>
                  <a:lnTo>
                    <a:pt x="216313" y="1499103"/>
                  </a:lnTo>
                  <a:lnTo>
                    <a:pt x="214942" y="1489305"/>
                  </a:lnTo>
                  <a:lnTo>
                    <a:pt x="213608" y="1479507"/>
                  </a:lnTo>
                  <a:lnTo>
                    <a:pt x="212348" y="1469709"/>
                  </a:lnTo>
                  <a:lnTo>
                    <a:pt x="211149" y="1459911"/>
                  </a:lnTo>
                  <a:lnTo>
                    <a:pt x="209991" y="1450113"/>
                  </a:lnTo>
                  <a:lnTo>
                    <a:pt x="208933" y="1440315"/>
                  </a:lnTo>
                  <a:lnTo>
                    <a:pt x="207929" y="1430517"/>
                  </a:lnTo>
                  <a:lnTo>
                    <a:pt x="206981" y="1420719"/>
                  </a:lnTo>
                  <a:lnTo>
                    <a:pt x="206141" y="1410921"/>
                  </a:lnTo>
                  <a:lnTo>
                    <a:pt x="205354" y="1401123"/>
                  </a:lnTo>
                  <a:lnTo>
                    <a:pt x="204648" y="1391324"/>
                  </a:lnTo>
                  <a:lnTo>
                    <a:pt x="204042" y="1381526"/>
                  </a:lnTo>
                  <a:lnTo>
                    <a:pt x="203494" y="1371728"/>
                  </a:lnTo>
                  <a:lnTo>
                    <a:pt x="203052" y="1361930"/>
                  </a:lnTo>
                  <a:lnTo>
                    <a:pt x="202699" y="1352132"/>
                  </a:lnTo>
                  <a:lnTo>
                    <a:pt x="202408" y="1342334"/>
                  </a:lnTo>
                  <a:lnTo>
                    <a:pt x="202251" y="1332536"/>
                  </a:lnTo>
                  <a:lnTo>
                    <a:pt x="202168" y="1322738"/>
                  </a:lnTo>
                  <a:lnTo>
                    <a:pt x="202160" y="1312940"/>
                  </a:lnTo>
                  <a:lnTo>
                    <a:pt x="202294" y="1303142"/>
                  </a:lnTo>
                  <a:lnTo>
                    <a:pt x="202494" y="1293344"/>
                  </a:lnTo>
                  <a:lnTo>
                    <a:pt x="202794" y="1283546"/>
                  </a:lnTo>
                  <a:lnTo>
                    <a:pt x="203219" y="1273748"/>
                  </a:lnTo>
                  <a:lnTo>
                    <a:pt x="203713" y="1263950"/>
                  </a:lnTo>
                  <a:lnTo>
                    <a:pt x="204330" y="1254152"/>
                  </a:lnTo>
                  <a:lnTo>
                    <a:pt x="205053" y="1244354"/>
                  </a:lnTo>
                  <a:lnTo>
                    <a:pt x="205845" y="1234555"/>
                  </a:lnTo>
                  <a:lnTo>
                    <a:pt x="206785" y="1224757"/>
                  </a:lnTo>
                  <a:lnTo>
                    <a:pt x="207808" y="1214959"/>
                  </a:lnTo>
                  <a:lnTo>
                    <a:pt x="208909" y="1205161"/>
                  </a:lnTo>
                  <a:lnTo>
                    <a:pt x="210162" y="1195363"/>
                  </a:lnTo>
                  <a:lnTo>
                    <a:pt x="211484" y="1185565"/>
                  </a:lnTo>
                  <a:lnTo>
                    <a:pt x="212903" y="1175767"/>
                  </a:lnTo>
                  <a:lnTo>
                    <a:pt x="214450" y="1165969"/>
                  </a:lnTo>
                  <a:lnTo>
                    <a:pt x="216064" y="1156171"/>
                  </a:lnTo>
                  <a:lnTo>
                    <a:pt x="217793" y="1146373"/>
                  </a:lnTo>
                  <a:lnTo>
                    <a:pt x="219623" y="1136575"/>
                  </a:lnTo>
                  <a:lnTo>
                    <a:pt x="221517" y="1126777"/>
                  </a:lnTo>
                  <a:lnTo>
                    <a:pt x="223541" y="1116979"/>
                  </a:lnTo>
                  <a:lnTo>
                    <a:pt x="225640" y="1107181"/>
                  </a:lnTo>
                  <a:lnTo>
                    <a:pt x="227803" y="1097383"/>
                  </a:lnTo>
                  <a:lnTo>
                    <a:pt x="230097" y="1087585"/>
                  </a:lnTo>
                  <a:lnTo>
                    <a:pt x="232446" y="1077786"/>
                  </a:lnTo>
                  <a:lnTo>
                    <a:pt x="234871" y="1067988"/>
                  </a:lnTo>
                  <a:lnTo>
                    <a:pt x="237398" y="1058190"/>
                  </a:lnTo>
                  <a:lnTo>
                    <a:pt x="239974" y="1048392"/>
                  </a:lnTo>
                  <a:lnTo>
                    <a:pt x="242633" y="1038594"/>
                  </a:lnTo>
                  <a:lnTo>
                    <a:pt x="245367" y="1028796"/>
                  </a:lnTo>
                  <a:lnTo>
                    <a:pt x="248144" y="1018998"/>
                  </a:lnTo>
                  <a:lnTo>
                    <a:pt x="251006" y="1009200"/>
                  </a:lnTo>
                  <a:lnTo>
                    <a:pt x="253917" y="999402"/>
                  </a:lnTo>
                  <a:lnTo>
                    <a:pt x="256868" y="989604"/>
                  </a:lnTo>
                  <a:lnTo>
                    <a:pt x="259897" y="979806"/>
                  </a:lnTo>
                  <a:lnTo>
                    <a:pt x="262956" y="970008"/>
                  </a:lnTo>
                  <a:lnTo>
                    <a:pt x="266055" y="960210"/>
                  </a:lnTo>
                  <a:lnTo>
                    <a:pt x="269206" y="950412"/>
                  </a:lnTo>
                  <a:lnTo>
                    <a:pt x="272380" y="940614"/>
                  </a:lnTo>
                  <a:lnTo>
                    <a:pt x="275590" y="930816"/>
                  </a:lnTo>
                  <a:lnTo>
                    <a:pt x="278830" y="921017"/>
                  </a:lnTo>
                  <a:lnTo>
                    <a:pt x="282086" y="911219"/>
                  </a:lnTo>
                  <a:lnTo>
                    <a:pt x="285368" y="901421"/>
                  </a:lnTo>
                  <a:lnTo>
                    <a:pt x="288663" y="891623"/>
                  </a:lnTo>
                  <a:lnTo>
                    <a:pt x="291967" y="881825"/>
                  </a:lnTo>
                  <a:lnTo>
                    <a:pt x="295283" y="872027"/>
                  </a:lnTo>
                  <a:lnTo>
                    <a:pt x="298599" y="862229"/>
                  </a:lnTo>
                  <a:lnTo>
                    <a:pt x="301917" y="852431"/>
                  </a:lnTo>
                  <a:lnTo>
                    <a:pt x="305229" y="842633"/>
                  </a:lnTo>
                  <a:lnTo>
                    <a:pt x="308535" y="832835"/>
                  </a:lnTo>
                  <a:lnTo>
                    <a:pt x="311829" y="823037"/>
                  </a:lnTo>
                  <a:lnTo>
                    <a:pt x="315106" y="813239"/>
                  </a:lnTo>
                  <a:lnTo>
                    <a:pt x="318371" y="803441"/>
                  </a:lnTo>
                  <a:lnTo>
                    <a:pt x="321608" y="793643"/>
                  </a:lnTo>
                  <a:lnTo>
                    <a:pt x="324821" y="783845"/>
                  </a:lnTo>
                  <a:lnTo>
                    <a:pt x="328017" y="774046"/>
                  </a:lnTo>
                  <a:lnTo>
                    <a:pt x="331165" y="764248"/>
                  </a:lnTo>
                  <a:lnTo>
                    <a:pt x="334288" y="754450"/>
                  </a:lnTo>
                  <a:lnTo>
                    <a:pt x="337381" y="744652"/>
                  </a:lnTo>
                  <a:lnTo>
                    <a:pt x="340420" y="734854"/>
                  </a:lnTo>
                  <a:lnTo>
                    <a:pt x="343429" y="725056"/>
                  </a:lnTo>
                  <a:lnTo>
                    <a:pt x="346394" y="715258"/>
                  </a:lnTo>
                  <a:lnTo>
                    <a:pt x="349302" y="705460"/>
                  </a:lnTo>
                  <a:lnTo>
                    <a:pt x="352179" y="695662"/>
                  </a:lnTo>
                  <a:lnTo>
                    <a:pt x="354993" y="685864"/>
                  </a:lnTo>
                  <a:lnTo>
                    <a:pt x="357755" y="676066"/>
                  </a:lnTo>
                  <a:lnTo>
                    <a:pt x="360482" y="666268"/>
                  </a:lnTo>
                  <a:lnTo>
                    <a:pt x="363128" y="656470"/>
                  </a:lnTo>
                  <a:lnTo>
                    <a:pt x="365731" y="646672"/>
                  </a:lnTo>
                  <a:lnTo>
                    <a:pt x="368288" y="636874"/>
                  </a:lnTo>
                  <a:lnTo>
                    <a:pt x="370761" y="627076"/>
                  </a:lnTo>
                  <a:lnTo>
                    <a:pt x="373194" y="617277"/>
                  </a:lnTo>
                  <a:lnTo>
                    <a:pt x="375565" y="607479"/>
                  </a:lnTo>
                  <a:lnTo>
                    <a:pt x="377863" y="597681"/>
                  </a:lnTo>
                  <a:lnTo>
                    <a:pt x="380120" y="587883"/>
                  </a:lnTo>
                  <a:lnTo>
                    <a:pt x="382301" y="578085"/>
                  </a:lnTo>
                  <a:lnTo>
                    <a:pt x="384420" y="568287"/>
                  </a:lnTo>
                  <a:lnTo>
                    <a:pt x="386497" y="558489"/>
                  </a:lnTo>
                  <a:lnTo>
                    <a:pt x="388484" y="548691"/>
                  </a:lnTo>
                  <a:lnTo>
                    <a:pt x="390423" y="538893"/>
                  </a:lnTo>
                  <a:lnTo>
                    <a:pt x="392314" y="529095"/>
                  </a:lnTo>
                  <a:lnTo>
                    <a:pt x="394116" y="519297"/>
                  </a:lnTo>
                  <a:lnTo>
                    <a:pt x="395878" y="509499"/>
                  </a:lnTo>
                  <a:lnTo>
                    <a:pt x="397579" y="499701"/>
                  </a:lnTo>
                  <a:lnTo>
                    <a:pt x="399207" y="489903"/>
                  </a:lnTo>
                  <a:lnTo>
                    <a:pt x="400795" y="480105"/>
                  </a:lnTo>
                  <a:lnTo>
                    <a:pt x="402312" y="470307"/>
                  </a:lnTo>
                  <a:lnTo>
                    <a:pt x="403771" y="460508"/>
                  </a:lnTo>
                  <a:lnTo>
                    <a:pt x="405193" y="450710"/>
                  </a:lnTo>
                  <a:lnTo>
                    <a:pt x="406535" y="440912"/>
                  </a:lnTo>
                  <a:lnTo>
                    <a:pt x="407834" y="431114"/>
                  </a:lnTo>
                  <a:lnTo>
                    <a:pt x="409093" y="421316"/>
                  </a:lnTo>
                  <a:lnTo>
                    <a:pt x="410274" y="411518"/>
                  </a:lnTo>
                  <a:lnTo>
                    <a:pt x="411421" y="401720"/>
                  </a:lnTo>
                  <a:lnTo>
                    <a:pt x="412521" y="391922"/>
                  </a:lnTo>
                  <a:lnTo>
                    <a:pt x="413559" y="382124"/>
                  </a:lnTo>
                  <a:lnTo>
                    <a:pt x="414566" y="372326"/>
                  </a:lnTo>
                  <a:lnTo>
                    <a:pt x="415519" y="362528"/>
                  </a:lnTo>
                  <a:lnTo>
                    <a:pt x="416425" y="352730"/>
                  </a:lnTo>
                  <a:lnTo>
                    <a:pt x="417301" y="342932"/>
                  </a:lnTo>
                  <a:lnTo>
                    <a:pt x="418120" y="333134"/>
                  </a:lnTo>
                  <a:lnTo>
                    <a:pt x="418905" y="323336"/>
                  </a:lnTo>
                  <a:lnTo>
                    <a:pt x="419661" y="313538"/>
                  </a:lnTo>
                  <a:lnTo>
                    <a:pt x="420360" y="303739"/>
                  </a:lnTo>
                  <a:lnTo>
                    <a:pt x="421036" y="293941"/>
                  </a:lnTo>
                  <a:lnTo>
                    <a:pt x="421678" y="284143"/>
                  </a:lnTo>
                  <a:lnTo>
                    <a:pt x="422276" y="274345"/>
                  </a:lnTo>
                  <a:lnTo>
                    <a:pt x="422853" y="264547"/>
                  </a:lnTo>
                  <a:lnTo>
                    <a:pt x="423393" y="254749"/>
                  </a:lnTo>
                  <a:lnTo>
                    <a:pt x="423902" y="244951"/>
                  </a:lnTo>
                  <a:lnTo>
                    <a:pt x="424391" y="235153"/>
                  </a:lnTo>
                  <a:lnTo>
                    <a:pt x="424842" y="225355"/>
                  </a:lnTo>
                  <a:lnTo>
                    <a:pt x="425271" y="215557"/>
                  </a:lnTo>
                  <a:lnTo>
                    <a:pt x="425683" y="205759"/>
                  </a:lnTo>
                  <a:lnTo>
                    <a:pt x="426057" y="195961"/>
                  </a:lnTo>
                  <a:lnTo>
                    <a:pt x="426417" y="186163"/>
                  </a:lnTo>
                  <a:lnTo>
                    <a:pt x="426756" y="176365"/>
                  </a:lnTo>
                  <a:lnTo>
                    <a:pt x="427069" y="166567"/>
                  </a:lnTo>
                  <a:lnTo>
                    <a:pt x="427368" y="156769"/>
                  </a:lnTo>
                  <a:lnTo>
                    <a:pt x="427646" y="146970"/>
                  </a:lnTo>
                  <a:lnTo>
                    <a:pt x="427904" y="137172"/>
                  </a:lnTo>
                  <a:lnTo>
                    <a:pt x="428151" y="127374"/>
                  </a:lnTo>
                  <a:lnTo>
                    <a:pt x="428377" y="117576"/>
                  </a:lnTo>
                  <a:lnTo>
                    <a:pt x="428589" y="107778"/>
                  </a:lnTo>
                  <a:lnTo>
                    <a:pt x="428792" y="97980"/>
                  </a:lnTo>
                  <a:lnTo>
                    <a:pt x="428974" y="88182"/>
                  </a:lnTo>
                  <a:lnTo>
                    <a:pt x="429147" y="78384"/>
                  </a:lnTo>
                  <a:lnTo>
                    <a:pt x="429310" y="68586"/>
                  </a:lnTo>
                  <a:lnTo>
                    <a:pt x="429458" y="58788"/>
                  </a:lnTo>
                  <a:lnTo>
                    <a:pt x="429599" y="48990"/>
                  </a:lnTo>
                  <a:lnTo>
                    <a:pt x="429728" y="39192"/>
                  </a:lnTo>
                  <a:lnTo>
                    <a:pt x="429847" y="29394"/>
                  </a:lnTo>
                  <a:lnTo>
                    <a:pt x="429961" y="19596"/>
                  </a:lnTo>
                  <a:lnTo>
                    <a:pt x="430063" y="979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9798"/>
                  </a:lnTo>
                  <a:lnTo>
                    <a:pt x="432503" y="19596"/>
                  </a:lnTo>
                  <a:lnTo>
                    <a:pt x="432616" y="29394"/>
                  </a:lnTo>
                  <a:lnTo>
                    <a:pt x="432736" y="39192"/>
                  </a:lnTo>
                  <a:lnTo>
                    <a:pt x="432865" y="48990"/>
                  </a:lnTo>
                  <a:lnTo>
                    <a:pt x="433006" y="58788"/>
                  </a:lnTo>
                  <a:lnTo>
                    <a:pt x="433154" y="68586"/>
                  </a:lnTo>
                  <a:lnTo>
                    <a:pt x="433316" y="78384"/>
                  </a:lnTo>
                  <a:lnTo>
                    <a:pt x="433490" y="88182"/>
                  </a:lnTo>
                  <a:lnTo>
                    <a:pt x="433672" y="97980"/>
                  </a:lnTo>
                  <a:lnTo>
                    <a:pt x="433875" y="107778"/>
                  </a:lnTo>
                  <a:lnTo>
                    <a:pt x="434087" y="117576"/>
                  </a:lnTo>
                  <a:lnTo>
                    <a:pt x="434313" y="127374"/>
                  </a:lnTo>
                  <a:lnTo>
                    <a:pt x="434560" y="137172"/>
                  </a:lnTo>
                  <a:lnTo>
                    <a:pt x="434818" y="146970"/>
                  </a:lnTo>
                  <a:lnTo>
                    <a:pt x="435096" y="156769"/>
                  </a:lnTo>
                  <a:lnTo>
                    <a:pt x="435395" y="166567"/>
                  </a:lnTo>
                  <a:lnTo>
                    <a:pt x="435708" y="176365"/>
                  </a:lnTo>
                  <a:lnTo>
                    <a:pt x="436047" y="186163"/>
                  </a:lnTo>
                  <a:lnTo>
                    <a:pt x="436407" y="195961"/>
                  </a:lnTo>
                  <a:lnTo>
                    <a:pt x="436781" y="205759"/>
                  </a:lnTo>
                  <a:lnTo>
                    <a:pt x="437193" y="215557"/>
                  </a:lnTo>
                  <a:lnTo>
                    <a:pt x="437622" y="225355"/>
                  </a:lnTo>
                  <a:lnTo>
                    <a:pt x="438073" y="235153"/>
                  </a:lnTo>
                  <a:lnTo>
                    <a:pt x="438562" y="244951"/>
                  </a:lnTo>
                  <a:lnTo>
                    <a:pt x="439071" y="254749"/>
                  </a:lnTo>
                  <a:lnTo>
                    <a:pt x="439611" y="264547"/>
                  </a:lnTo>
                  <a:lnTo>
                    <a:pt x="440188" y="274345"/>
                  </a:lnTo>
                  <a:lnTo>
                    <a:pt x="440786" y="284143"/>
                  </a:lnTo>
                  <a:lnTo>
                    <a:pt x="441428" y="293941"/>
                  </a:lnTo>
                  <a:lnTo>
                    <a:pt x="442104" y="303739"/>
                  </a:lnTo>
                  <a:lnTo>
                    <a:pt x="442803" y="313538"/>
                  </a:lnTo>
                  <a:lnTo>
                    <a:pt x="443559" y="323336"/>
                  </a:lnTo>
                  <a:lnTo>
                    <a:pt x="444344" y="333134"/>
                  </a:lnTo>
                  <a:lnTo>
                    <a:pt x="445163" y="342932"/>
                  </a:lnTo>
                  <a:lnTo>
                    <a:pt x="446039" y="352730"/>
                  </a:lnTo>
                  <a:lnTo>
                    <a:pt x="446945" y="362528"/>
                  </a:lnTo>
                  <a:lnTo>
                    <a:pt x="447898" y="372326"/>
                  </a:lnTo>
                  <a:lnTo>
                    <a:pt x="448905" y="382124"/>
                  </a:lnTo>
                  <a:lnTo>
                    <a:pt x="449943" y="391922"/>
                  </a:lnTo>
                  <a:lnTo>
                    <a:pt x="451042" y="401720"/>
                  </a:lnTo>
                  <a:lnTo>
                    <a:pt x="452190" y="411518"/>
                  </a:lnTo>
                  <a:lnTo>
                    <a:pt x="453371" y="421316"/>
                  </a:lnTo>
                  <a:lnTo>
                    <a:pt x="454630" y="431114"/>
                  </a:lnTo>
                  <a:lnTo>
                    <a:pt x="455929" y="440912"/>
                  </a:lnTo>
                  <a:lnTo>
                    <a:pt x="457271" y="450710"/>
                  </a:lnTo>
                  <a:lnTo>
                    <a:pt x="458692" y="460508"/>
                  </a:lnTo>
                  <a:lnTo>
                    <a:pt x="460152" y="470307"/>
                  </a:lnTo>
                  <a:lnTo>
                    <a:pt x="461669" y="480105"/>
                  </a:lnTo>
                  <a:lnTo>
                    <a:pt x="463257" y="489903"/>
                  </a:lnTo>
                  <a:lnTo>
                    <a:pt x="464885" y="499701"/>
                  </a:lnTo>
                  <a:lnTo>
                    <a:pt x="466586" y="509499"/>
                  </a:lnTo>
                  <a:lnTo>
                    <a:pt x="468348" y="519297"/>
                  </a:lnTo>
                  <a:lnTo>
                    <a:pt x="470150" y="529095"/>
                  </a:lnTo>
                  <a:lnTo>
                    <a:pt x="472041" y="538893"/>
                  </a:lnTo>
                  <a:lnTo>
                    <a:pt x="473980" y="548691"/>
                  </a:lnTo>
                  <a:lnTo>
                    <a:pt x="475967" y="558489"/>
                  </a:lnTo>
                  <a:lnTo>
                    <a:pt x="478044" y="568287"/>
                  </a:lnTo>
                  <a:lnTo>
                    <a:pt x="480163" y="578085"/>
                  </a:lnTo>
                  <a:lnTo>
                    <a:pt x="482344" y="587883"/>
                  </a:lnTo>
                  <a:lnTo>
                    <a:pt x="484601" y="597681"/>
                  </a:lnTo>
                  <a:lnTo>
                    <a:pt x="486899" y="607479"/>
                  </a:lnTo>
                  <a:lnTo>
                    <a:pt x="489270" y="617277"/>
                  </a:lnTo>
                  <a:lnTo>
                    <a:pt x="491703" y="627076"/>
                  </a:lnTo>
                  <a:lnTo>
                    <a:pt x="494176" y="636874"/>
                  </a:lnTo>
                  <a:lnTo>
                    <a:pt x="496733" y="646672"/>
                  </a:lnTo>
                  <a:lnTo>
                    <a:pt x="499336" y="656470"/>
                  </a:lnTo>
                  <a:lnTo>
                    <a:pt x="501982" y="666268"/>
                  </a:lnTo>
                  <a:lnTo>
                    <a:pt x="504709" y="676066"/>
                  </a:lnTo>
                  <a:lnTo>
                    <a:pt x="507471" y="685864"/>
                  </a:lnTo>
                  <a:lnTo>
                    <a:pt x="510285" y="695662"/>
                  </a:lnTo>
                  <a:lnTo>
                    <a:pt x="513161" y="705460"/>
                  </a:lnTo>
                  <a:lnTo>
                    <a:pt x="516070" y="715258"/>
                  </a:lnTo>
                  <a:lnTo>
                    <a:pt x="519035" y="725056"/>
                  </a:lnTo>
                  <a:lnTo>
                    <a:pt x="522044" y="734854"/>
                  </a:lnTo>
                  <a:lnTo>
                    <a:pt x="525083" y="744652"/>
                  </a:lnTo>
                  <a:lnTo>
                    <a:pt x="528176" y="754450"/>
                  </a:lnTo>
                  <a:lnTo>
                    <a:pt x="531299" y="764248"/>
                  </a:lnTo>
                  <a:lnTo>
                    <a:pt x="534447" y="774046"/>
                  </a:lnTo>
                  <a:lnTo>
                    <a:pt x="537643" y="783845"/>
                  </a:lnTo>
                  <a:lnTo>
                    <a:pt x="540855" y="793643"/>
                  </a:lnTo>
                  <a:lnTo>
                    <a:pt x="544093" y="803441"/>
                  </a:lnTo>
                  <a:lnTo>
                    <a:pt x="547358" y="813239"/>
                  </a:lnTo>
                  <a:lnTo>
                    <a:pt x="550634" y="823037"/>
                  </a:lnTo>
                  <a:lnTo>
                    <a:pt x="553929" y="832835"/>
                  </a:lnTo>
                  <a:lnTo>
                    <a:pt x="557235" y="842633"/>
                  </a:lnTo>
                  <a:lnTo>
                    <a:pt x="560547" y="852431"/>
                  </a:lnTo>
                  <a:lnTo>
                    <a:pt x="563865" y="862229"/>
                  </a:lnTo>
                  <a:lnTo>
                    <a:pt x="567181" y="872027"/>
                  </a:lnTo>
                  <a:lnTo>
                    <a:pt x="570497" y="881825"/>
                  </a:lnTo>
                  <a:lnTo>
                    <a:pt x="573801" y="891623"/>
                  </a:lnTo>
                  <a:lnTo>
                    <a:pt x="577096" y="901421"/>
                  </a:lnTo>
                  <a:lnTo>
                    <a:pt x="580378" y="911219"/>
                  </a:lnTo>
                  <a:lnTo>
                    <a:pt x="583634" y="921017"/>
                  </a:lnTo>
                  <a:lnTo>
                    <a:pt x="586873" y="930816"/>
                  </a:lnTo>
                  <a:lnTo>
                    <a:pt x="590084" y="940614"/>
                  </a:lnTo>
                  <a:lnTo>
                    <a:pt x="593258" y="950412"/>
                  </a:lnTo>
                  <a:lnTo>
                    <a:pt x="596409" y="960210"/>
                  </a:lnTo>
                  <a:lnTo>
                    <a:pt x="599508" y="970008"/>
                  </a:lnTo>
                  <a:lnTo>
                    <a:pt x="602567" y="979806"/>
                  </a:lnTo>
                  <a:lnTo>
                    <a:pt x="605596" y="989604"/>
                  </a:lnTo>
                  <a:lnTo>
                    <a:pt x="608547" y="999402"/>
                  </a:lnTo>
                  <a:lnTo>
                    <a:pt x="611458" y="1009200"/>
                  </a:lnTo>
                  <a:lnTo>
                    <a:pt x="614320" y="1018998"/>
                  </a:lnTo>
                  <a:lnTo>
                    <a:pt x="617097" y="1028796"/>
                  </a:lnTo>
                  <a:lnTo>
                    <a:pt x="619830" y="1038594"/>
                  </a:lnTo>
                  <a:lnTo>
                    <a:pt x="622490" y="1048392"/>
                  </a:lnTo>
                  <a:lnTo>
                    <a:pt x="625066" y="1058190"/>
                  </a:lnTo>
                  <a:lnTo>
                    <a:pt x="627592" y="1067988"/>
                  </a:lnTo>
                  <a:lnTo>
                    <a:pt x="630018" y="1077786"/>
                  </a:lnTo>
                  <a:lnTo>
                    <a:pt x="632367" y="1087585"/>
                  </a:lnTo>
                  <a:lnTo>
                    <a:pt x="634661" y="1097383"/>
                  </a:lnTo>
                  <a:lnTo>
                    <a:pt x="636824" y="1107181"/>
                  </a:lnTo>
                  <a:lnTo>
                    <a:pt x="638923" y="1116979"/>
                  </a:lnTo>
                  <a:lnTo>
                    <a:pt x="640947" y="1126777"/>
                  </a:lnTo>
                  <a:lnTo>
                    <a:pt x="642841" y="1136575"/>
                  </a:lnTo>
                  <a:lnTo>
                    <a:pt x="644671" y="1146373"/>
                  </a:lnTo>
                  <a:lnTo>
                    <a:pt x="646400" y="1156171"/>
                  </a:lnTo>
                  <a:lnTo>
                    <a:pt x="648014" y="1165969"/>
                  </a:lnTo>
                  <a:lnTo>
                    <a:pt x="649561" y="1175767"/>
                  </a:lnTo>
                  <a:lnTo>
                    <a:pt x="650980" y="1185565"/>
                  </a:lnTo>
                  <a:lnTo>
                    <a:pt x="652302" y="1195363"/>
                  </a:lnTo>
                  <a:lnTo>
                    <a:pt x="653555" y="1205161"/>
                  </a:lnTo>
                  <a:lnTo>
                    <a:pt x="654656" y="1214959"/>
                  </a:lnTo>
                  <a:lnTo>
                    <a:pt x="655679" y="1224757"/>
                  </a:lnTo>
                  <a:lnTo>
                    <a:pt x="656619" y="1234555"/>
                  </a:lnTo>
                  <a:lnTo>
                    <a:pt x="657411" y="1244354"/>
                  </a:lnTo>
                  <a:lnTo>
                    <a:pt x="658134" y="1254152"/>
                  </a:lnTo>
                  <a:lnTo>
                    <a:pt x="658751" y="1263950"/>
                  </a:lnTo>
                  <a:lnTo>
                    <a:pt x="659245" y="1273748"/>
                  </a:lnTo>
                  <a:lnTo>
                    <a:pt x="659670" y="1283546"/>
                  </a:lnTo>
                  <a:lnTo>
                    <a:pt x="659970" y="1293344"/>
                  </a:lnTo>
                  <a:lnTo>
                    <a:pt x="660170" y="1303142"/>
                  </a:lnTo>
                  <a:lnTo>
                    <a:pt x="660304" y="1312940"/>
                  </a:lnTo>
                  <a:lnTo>
                    <a:pt x="660296" y="1322738"/>
                  </a:lnTo>
                  <a:lnTo>
                    <a:pt x="660213" y="1332536"/>
                  </a:lnTo>
                  <a:lnTo>
                    <a:pt x="660056" y="1342334"/>
                  </a:lnTo>
                  <a:lnTo>
                    <a:pt x="659764" y="1352132"/>
                  </a:lnTo>
                  <a:lnTo>
                    <a:pt x="659412" y="1361930"/>
                  </a:lnTo>
                  <a:lnTo>
                    <a:pt x="658970" y="1371728"/>
                  </a:lnTo>
                  <a:lnTo>
                    <a:pt x="658422" y="1381526"/>
                  </a:lnTo>
                  <a:lnTo>
                    <a:pt x="657816" y="1391324"/>
                  </a:lnTo>
                  <a:lnTo>
                    <a:pt x="657110" y="1401123"/>
                  </a:lnTo>
                  <a:lnTo>
                    <a:pt x="656323" y="1410921"/>
                  </a:lnTo>
                  <a:lnTo>
                    <a:pt x="655483" y="1420719"/>
                  </a:lnTo>
                  <a:lnTo>
                    <a:pt x="654535" y="1430517"/>
                  </a:lnTo>
                  <a:lnTo>
                    <a:pt x="653531" y="1440315"/>
                  </a:lnTo>
                  <a:lnTo>
                    <a:pt x="652472" y="1450113"/>
                  </a:lnTo>
                  <a:lnTo>
                    <a:pt x="651315" y="1459911"/>
                  </a:lnTo>
                  <a:lnTo>
                    <a:pt x="650116" y="1469709"/>
                  </a:lnTo>
                  <a:lnTo>
                    <a:pt x="648856" y="1479507"/>
                  </a:lnTo>
                  <a:lnTo>
                    <a:pt x="647522" y="1489305"/>
                  </a:lnTo>
                  <a:lnTo>
                    <a:pt x="646151" y="1499103"/>
                  </a:lnTo>
                  <a:lnTo>
                    <a:pt x="644717" y="1508901"/>
                  </a:lnTo>
                  <a:lnTo>
                    <a:pt x="643232" y="1518699"/>
                  </a:lnTo>
                  <a:lnTo>
                    <a:pt x="641714" y="1528497"/>
                  </a:lnTo>
                  <a:lnTo>
                    <a:pt x="640135" y="1538295"/>
                  </a:lnTo>
                  <a:lnTo>
                    <a:pt x="638522" y="1548093"/>
                  </a:lnTo>
                  <a:lnTo>
                    <a:pt x="636881" y="1557892"/>
                  </a:lnTo>
                  <a:lnTo>
                    <a:pt x="635186" y="1567690"/>
                  </a:lnTo>
                  <a:lnTo>
                    <a:pt x="633471" y="1577488"/>
                  </a:lnTo>
                  <a:lnTo>
                    <a:pt x="631727" y="1587286"/>
                  </a:lnTo>
                  <a:lnTo>
                    <a:pt x="629949" y="1597084"/>
                  </a:lnTo>
                  <a:lnTo>
                    <a:pt x="628155" y="1606882"/>
                  </a:lnTo>
                  <a:lnTo>
                    <a:pt x="626336" y="1616680"/>
                  </a:lnTo>
                  <a:lnTo>
                    <a:pt x="624497" y="1626478"/>
                  </a:lnTo>
                  <a:lnTo>
                    <a:pt x="622648" y="1636276"/>
                  </a:lnTo>
                  <a:lnTo>
                    <a:pt x="620780" y="1646074"/>
                  </a:lnTo>
                  <a:lnTo>
                    <a:pt x="618904" y="1655872"/>
                  </a:lnTo>
                  <a:lnTo>
                    <a:pt x="617022" y="1665670"/>
                  </a:lnTo>
                  <a:lnTo>
                    <a:pt x="615131" y="1675468"/>
                  </a:lnTo>
                  <a:lnTo>
                    <a:pt x="613238" y="1685266"/>
                  </a:lnTo>
                  <a:lnTo>
                    <a:pt x="611344" y="1695064"/>
                  </a:lnTo>
                  <a:lnTo>
                    <a:pt x="609453" y="1704863"/>
                  </a:lnTo>
                  <a:lnTo>
                    <a:pt x="607564" y="1714661"/>
                  </a:lnTo>
                  <a:lnTo>
                    <a:pt x="605682" y="1724459"/>
                  </a:lnTo>
                  <a:lnTo>
                    <a:pt x="603809" y="1734257"/>
                  </a:lnTo>
                  <a:lnTo>
                    <a:pt x="601942" y="1744055"/>
                  </a:lnTo>
                  <a:lnTo>
                    <a:pt x="600091" y="1753853"/>
                  </a:lnTo>
                  <a:lnTo>
                    <a:pt x="598254" y="1763651"/>
                  </a:lnTo>
                  <a:lnTo>
                    <a:pt x="596427" y="1773449"/>
                  </a:lnTo>
                  <a:lnTo>
                    <a:pt x="594627" y="1783247"/>
                  </a:lnTo>
                  <a:lnTo>
                    <a:pt x="592842" y="1793045"/>
                  </a:lnTo>
                  <a:lnTo>
                    <a:pt x="591074" y="1802843"/>
                  </a:lnTo>
                  <a:lnTo>
                    <a:pt x="589338" y="1812641"/>
                  </a:lnTo>
                  <a:lnTo>
                    <a:pt x="587618" y="1822439"/>
                  </a:lnTo>
                  <a:lnTo>
                    <a:pt x="585926" y="1832237"/>
                  </a:lnTo>
                  <a:lnTo>
                    <a:pt x="584267" y="1842035"/>
                  </a:lnTo>
                  <a:lnTo>
                    <a:pt x="582626" y="1851833"/>
                  </a:lnTo>
                  <a:lnTo>
                    <a:pt x="581025" y="1861632"/>
                  </a:lnTo>
                  <a:lnTo>
                    <a:pt x="579453" y="1871430"/>
                  </a:lnTo>
                  <a:lnTo>
                    <a:pt x="577903" y="1881228"/>
                  </a:lnTo>
                  <a:lnTo>
                    <a:pt x="576405" y="1891026"/>
                  </a:lnTo>
                  <a:lnTo>
                    <a:pt x="574932" y="1900824"/>
                  </a:lnTo>
                  <a:lnTo>
                    <a:pt x="573489" y="1910622"/>
                  </a:lnTo>
                  <a:lnTo>
                    <a:pt x="572098" y="1920420"/>
                  </a:lnTo>
                  <a:lnTo>
                    <a:pt x="570733" y="1930218"/>
                  </a:lnTo>
                  <a:lnTo>
                    <a:pt x="569409" y="1940016"/>
                  </a:lnTo>
                  <a:lnTo>
                    <a:pt x="568133" y="1949814"/>
                  </a:lnTo>
                  <a:lnTo>
                    <a:pt x="566883" y="1959612"/>
                  </a:lnTo>
                  <a:lnTo>
                    <a:pt x="565686" y="1969410"/>
                  </a:lnTo>
                  <a:lnTo>
                    <a:pt x="564531" y="1979208"/>
                  </a:lnTo>
                  <a:lnTo>
                    <a:pt x="563403" y="1989006"/>
                  </a:lnTo>
                  <a:lnTo>
                    <a:pt x="562340" y="1998804"/>
                  </a:lnTo>
                  <a:lnTo>
                    <a:pt x="561311" y="2008602"/>
                  </a:lnTo>
                  <a:lnTo>
                    <a:pt x="560317" y="2018401"/>
                  </a:lnTo>
                  <a:lnTo>
                    <a:pt x="559387" y="2028199"/>
                  </a:lnTo>
                  <a:lnTo>
                    <a:pt x="558488" y="2037997"/>
                  </a:lnTo>
                  <a:lnTo>
                    <a:pt x="557636" y="2047795"/>
                  </a:lnTo>
                  <a:lnTo>
                    <a:pt x="556839" y="2057593"/>
                  </a:lnTo>
                  <a:lnTo>
                    <a:pt x="556073" y="2067391"/>
                  </a:lnTo>
                  <a:lnTo>
                    <a:pt x="555364" y="2077189"/>
                  </a:lnTo>
                  <a:lnTo>
                    <a:pt x="554702" y="2086987"/>
                  </a:lnTo>
                  <a:lnTo>
                    <a:pt x="554071" y="2096785"/>
                  </a:lnTo>
                  <a:lnTo>
                    <a:pt x="553508" y="2106583"/>
                  </a:lnTo>
                  <a:lnTo>
                    <a:pt x="552981" y="2116381"/>
                  </a:lnTo>
                  <a:lnTo>
                    <a:pt x="552490" y="2126179"/>
                  </a:lnTo>
                  <a:lnTo>
                    <a:pt x="552066" y="2135977"/>
                  </a:lnTo>
                  <a:lnTo>
                    <a:pt x="551673" y="2145775"/>
                  </a:lnTo>
                  <a:lnTo>
                    <a:pt x="551326" y="2155573"/>
                  </a:lnTo>
                  <a:lnTo>
                    <a:pt x="551034" y="2165371"/>
                  </a:lnTo>
                  <a:lnTo>
                    <a:pt x="550773" y="2175170"/>
                  </a:lnTo>
                  <a:lnTo>
                    <a:pt x="550566" y="2184968"/>
                  </a:lnTo>
                  <a:lnTo>
                    <a:pt x="550404" y="2194766"/>
                  </a:lnTo>
                  <a:lnTo>
                    <a:pt x="550272" y="2204564"/>
                  </a:lnTo>
                  <a:lnTo>
                    <a:pt x="550200" y="2214362"/>
                  </a:lnTo>
                  <a:lnTo>
                    <a:pt x="550162" y="2224160"/>
                  </a:lnTo>
                  <a:lnTo>
                    <a:pt x="550156" y="2233958"/>
                  </a:lnTo>
                  <a:lnTo>
                    <a:pt x="550210" y="2243756"/>
                  </a:lnTo>
                  <a:lnTo>
                    <a:pt x="550291" y="2253554"/>
                  </a:lnTo>
                  <a:lnTo>
                    <a:pt x="550410" y="2263352"/>
                  </a:lnTo>
                  <a:lnTo>
                    <a:pt x="550577" y="2273150"/>
                  </a:lnTo>
                  <a:lnTo>
                    <a:pt x="550769" y="2282948"/>
                  </a:lnTo>
                  <a:lnTo>
                    <a:pt x="551004" y="2292746"/>
                  </a:lnTo>
                  <a:lnTo>
                    <a:pt x="551276" y="2302544"/>
                  </a:lnTo>
                  <a:lnTo>
                    <a:pt x="551571" y="2312342"/>
                  </a:lnTo>
                  <a:lnTo>
                    <a:pt x="551912" y="2322140"/>
                  </a:lnTo>
                  <a:lnTo>
                    <a:pt x="552279" y="2331939"/>
                  </a:lnTo>
                  <a:lnTo>
                    <a:pt x="552669" y="2341737"/>
                  </a:lnTo>
                  <a:lnTo>
                    <a:pt x="553104" y="2351535"/>
                  </a:lnTo>
                  <a:lnTo>
                    <a:pt x="553558" y="2361333"/>
                  </a:lnTo>
                  <a:lnTo>
                    <a:pt x="554037" y="2371131"/>
                  </a:lnTo>
                  <a:lnTo>
                    <a:pt x="554549" y="2380929"/>
                  </a:lnTo>
                  <a:lnTo>
                    <a:pt x="555078" y="2390727"/>
                  </a:lnTo>
                  <a:lnTo>
                    <a:pt x="555635" y="2400525"/>
                  </a:lnTo>
                  <a:lnTo>
                    <a:pt x="556215" y="2410323"/>
                  </a:lnTo>
                  <a:lnTo>
                    <a:pt x="556809" y="2420121"/>
                  </a:lnTo>
                  <a:lnTo>
                    <a:pt x="557430" y="2429919"/>
                  </a:lnTo>
                  <a:lnTo>
                    <a:pt x="558066" y="2439717"/>
                  </a:lnTo>
                  <a:lnTo>
                    <a:pt x="558715" y="2449515"/>
                  </a:lnTo>
                  <a:lnTo>
                    <a:pt x="559389" y="2459313"/>
                  </a:lnTo>
                  <a:lnTo>
                    <a:pt x="560072" y="2469111"/>
                  </a:lnTo>
                  <a:lnTo>
                    <a:pt x="560768" y="2478910"/>
                  </a:lnTo>
                  <a:lnTo>
                    <a:pt x="561480" y="2488708"/>
                  </a:lnTo>
                  <a:lnTo>
                    <a:pt x="562200" y="2498506"/>
                  </a:lnTo>
                  <a:lnTo>
                    <a:pt x="562932" y="2508304"/>
                  </a:lnTo>
                  <a:lnTo>
                    <a:pt x="563674" y="2518102"/>
                  </a:lnTo>
                  <a:lnTo>
                    <a:pt x="564423" y="2527900"/>
                  </a:lnTo>
                  <a:lnTo>
                    <a:pt x="565181" y="2537698"/>
                  </a:lnTo>
                  <a:lnTo>
                    <a:pt x="565946" y="2547496"/>
                  </a:lnTo>
                  <a:lnTo>
                    <a:pt x="566715" y="2557294"/>
                  </a:lnTo>
                  <a:lnTo>
                    <a:pt x="567492" y="2567092"/>
                  </a:lnTo>
                  <a:lnTo>
                    <a:pt x="568273" y="2576890"/>
                  </a:lnTo>
                  <a:lnTo>
                    <a:pt x="569058" y="2586688"/>
                  </a:lnTo>
                  <a:lnTo>
                    <a:pt x="569848" y="2596486"/>
                  </a:lnTo>
                  <a:lnTo>
                    <a:pt x="570640" y="2606284"/>
                  </a:lnTo>
                  <a:lnTo>
                    <a:pt x="571436" y="2616082"/>
                  </a:lnTo>
                  <a:lnTo>
                    <a:pt x="572235" y="2625880"/>
                  </a:lnTo>
                  <a:lnTo>
                    <a:pt x="573037" y="2635679"/>
                  </a:lnTo>
                  <a:lnTo>
                    <a:pt x="573842" y="2645477"/>
                  </a:lnTo>
                  <a:lnTo>
                    <a:pt x="574651" y="2655275"/>
                  </a:lnTo>
                  <a:lnTo>
                    <a:pt x="575461" y="2665073"/>
                  </a:lnTo>
                  <a:lnTo>
                    <a:pt x="576277" y="2674871"/>
                  </a:lnTo>
                  <a:lnTo>
                    <a:pt x="577096" y="2684669"/>
                  </a:lnTo>
                  <a:lnTo>
                    <a:pt x="577918" y="2694467"/>
                  </a:lnTo>
                  <a:lnTo>
                    <a:pt x="578748" y="2704265"/>
                  </a:lnTo>
                  <a:lnTo>
                    <a:pt x="579581" y="2714063"/>
                  </a:lnTo>
                  <a:lnTo>
                    <a:pt x="580421" y="2723861"/>
                  </a:lnTo>
                  <a:lnTo>
                    <a:pt x="581270" y="2733659"/>
                  </a:lnTo>
                  <a:lnTo>
                    <a:pt x="582124" y="2743457"/>
                  </a:lnTo>
                  <a:lnTo>
                    <a:pt x="582989" y="2753255"/>
                  </a:lnTo>
                  <a:lnTo>
                    <a:pt x="583866" y="2763053"/>
                  </a:lnTo>
                  <a:lnTo>
                    <a:pt x="584749" y="2772851"/>
                  </a:lnTo>
                  <a:lnTo>
                    <a:pt x="585652" y="2782649"/>
                  </a:lnTo>
                  <a:lnTo>
                    <a:pt x="586566" y="2792448"/>
                  </a:lnTo>
                  <a:lnTo>
                    <a:pt x="587493" y="2802246"/>
                  </a:lnTo>
                  <a:lnTo>
                    <a:pt x="588444" y="2812044"/>
                  </a:lnTo>
                  <a:lnTo>
                    <a:pt x="589409" y="2821842"/>
                  </a:lnTo>
                  <a:lnTo>
                    <a:pt x="590395" y="2831640"/>
                  </a:lnTo>
                  <a:lnTo>
                    <a:pt x="591408" y="2841438"/>
                  </a:lnTo>
                  <a:lnTo>
                    <a:pt x="592438" y="2851236"/>
                  </a:lnTo>
                  <a:lnTo>
                    <a:pt x="593501" y="2861034"/>
                  </a:lnTo>
                  <a:lnTo>
                    <a:pt x="594592" y="2870832"/>
                  </a:lnTo>
                  <a:lnTo>
                    <a:pt x="595704" y="2880630"/>
                  </a:lnTo>
                  <a:lnTo>
                    <a:pt x="596862" y="2890428"/>
                  </a:lnTo>
                  <a:lnTo>
                    <a:pt x="598049" y="2900226"/>
                  </a:lnTo>
                  <a:lnTo>
                    <a:pt x="599263" y="2910024"/>
                  </a:lnTo>
                  <a:lnTo>
                    <a:pt x="600534" y="2919822"/>
                  </a:lnTo>
                  <a:lnTo>
                    <a:pt x="601834" y="2929620"/>
                  </a:lnTo>
                  <a:lnTo>
                    <a:pt x="603176" y="2939418"/>
                  </a:lnTo>
                  <a:lnTo>
                    <a:pt x="604576" y="2949217"/>
                  </a:lnTo>
                  <a:lnTo>
                    <a:pt x="606008" y="2959015"/>
                  </a:lnTo>
                  <a:lnTo>
                    <a:pt x="607500" y="2968813"/>
                  </a:lnTo>
                  <a:lnTo>
                    <a:pt x="609046" y="2978611"/>
                  </a:lnTo>
                  <a:lnTo>
                    <a:pt x="610629" y="2988409"/>
                  </a:lnTo>
                  <a:lnTo>
                    <a:pt x="612293" y="2998207"/>
                  </a:lnTo>
                  <a:lnTo>
                    <a:pt x="614005" y="3008005"/>
                  </a:lnTo>
                  <a:lnTo>
                    <a:pt x="615763" y="3017803"/>
                  </a:lnTo>
                  <a:lnTo>
                    <a:pt x="617614" y="3027601"/>
                  </a:lnTo>
                  <a:lnTo>
                    <a:pt x="619511" y="3037399"/>
                  </a:lnTo>
                  <a:lnTo>
                    <a:pt x="621471" y="3047197"/>
                  </a:lnTo>
                  <a:lnTo>
                    <a:pt x="623519" y="3056995"/>
                  </a:lnTo>
                  <a:lnTo>
                    <a:pt x="625616" y="3066793"/>
                  </a:lnTo>
                  <a:lnTo>
                    <a:pt x="627797" y="3076591"/>
                  </a:lnTo>
                  <a:lnTo>
                    <a:pt x="630057" y="3086389"/>
                  </a:lnTo>
                  <a:lnTo>
                    <a:pt x="632369" y="3096187"/>
                  </a:lnTo>
                  <a:lnTo>
                    <a:pt x="634787" y="3105986"/>
                  </a:lnTo>
                  <a:lnTo>
                    <a:pt x="637272" y="3115784"/>
                  </a:lnTo>
                  <a:lnTo>
                    <a:pt x="639814" y="3125582"/>
                  </a:lnTo>
                  <a:lnTo>
                    <a:pt x="642478" y="3135380"/>
                  </a:lnTo>
                  <a:lnTo>
                    <a:pt x="645197" y="3145178"/>
                  </a:lnTo>
                  <a:lnTo>
                    <a:pt x="647992" y="3154976"/>
                  </a:lnTo>
                  <a:lnTo>
                    <a:pt x="650895" y="3164774"/>
                  </a:lnTo>
                  <a:lnTo>
                    <a:pt x="653854" y="3174572"/>
                  </a:lnTo>
                  <a:lnTo>
                    <a:pt x="656908" y="3184370"/>
                  </a:lnTo>
                  <a:lnTo>
                    <a:pt x="660053" y="3194168"/>
                  </a:lnTo>
                  <a:lnTo>
                    <a:pt x="663253" y="3203966"/>
                  </a:lnTo>
                  <a:lnTo>
                    <a:pt x="666565" y="3213764"/>
                  </a:lnTo>
                  <a:lnTo>
                    <a:pt x="669949" y="3223562"/>
                  </a:lnTo>
                  <a:lnTo>
                    <a:pt x="673388" y="3233360"/>
                  </a:lnTo>
                  <a:lnTo>
                    <a:pt x="676951" y="3243158"/>
                  </a:lnTo>
                  <a:lnTo>
                    <a:pt x="680566" y="3252957"/>
                  </a:lnTo>
                  <a:lnTo>
                    <a:pt x="684251" y="3262755"/>
                  </a:lnTo>
                  <a:lnTo>
                    <a:pt x="688035" y="3272553"/>
                  </a:lnTo>
                  <a:lnTo>
                    <a:pt x="691868" y="3282351"/>
                  </a:lnTo>
                  <a:lnTo>
                    <a:pt x="695780" y="3292149"/>
                  </a:lnTo>
                  <a:lnTo>
                    <a:pt x="699768" y="3301947"/>
                  </a:lnTo>
                  <a:lnTo>
                    <a:pt x="703799" y="3311745"/>
                  </a:lnTo>
                  <a:lnTo>
                    <a:pt x="707912" y="3321543"/>
                  </a:lnTo>
                  <a:lnTo>
                    <a:pt x="712078" y="3331341"/>
                  </a:lnTo>
                  <a:lnTo>
                    <a:pt x="716281" y="3341139"/>
                  </a:lnTo>
                  <a:lnTo>
                    <a:pt x="720562" y="3350937"/>
                  </a:lnTo>
                  <a:lnTo>
                    <a:pt x="724873" y="3360735"/>
                  </a:lnTo>
                  <a:lnTo>
                    <a:pt x="729223" y="3370533"/>
                  </a:lnTo>
                  <a:lnTo>
                    <a:pt x="733622" y="3380331"/>
                  </a:lnTo>
                  <a:lnTo>
                    <a:pt x="738042" y="3390129"/>
                  </a:lnTo>
                  <a:lnTo>
                    <a:pt x="742492" y="3399927"/>
                  </a:lnTo>
                  <a:lnTo>
                    <a:pt x="746964" y="3409726"/>
                  </a:lnTo>
                  <a:lnTo>
                    <a:pt x="751448" y="3419524"/>
                  </a:lnTo>
                  <a:lnTo>
                    <a:pt x="755944" y="3429322"/>
                  </a:lnTo>
                  <a:lnTo>
                    <a:pt x="760441" y="3439120"/>
                  </a:lnTo>
                  <a:lnTo>
                    <a:pt x="764937" y="3448918"/>
                  </a:lnTo>
                  <a:lnTo>
                    <a:pt x="769417" y="3458716"/>
                  </a:lnTo>
                  <a:lnTo>
                    <a:pt x="773883" y="3468514"/>
                  </a:lnTo>
                  <a:lnTo>
                    <a:pt x="778330" y="3478312"/>
                  </a:lnTo>
                  <a:lnTo>
                    <a:pt x="782732" y="3488110"/>
                  </a:lnTo>
                  <a:lnTo>
                    <a:pt x="787107" y="3497908"/>
                  </a:lnTo>
                  <a:lnTo>
                    <a:pt x="791434" y="3507706"/>
                  </a:lnTo>
                  <a:lnTo>
                    <a:pt x="795695" y="3517504"/>
                  </a:lnTo>
                  <a:lnTo>
                    <a:pt x="799914" y="3527302"/>
                  </a:lnTo>
                  <a:lnTo>
                    <a:pt x="804045" y="3537100"/>
                  </a:lnTo>
                  <a:lnTo>
                    <a:pt x="808099" y="3546898"/>
                  </a:lnTo>
                  <a:lnTo>
                    <a:pt x="812096" y="3556696"/>
                  </a:lnTo>
                  <a:lnTo>
                    <a:pt x="815954" y="3566495"/>
                  </a:lnTo>
                  <a:lnTo>
                    <a:pt x="819732" y="3576293"/>
                  </a:lnTo>
                  <a:lnTo>
                    <a:pt x="823423" y="3586091"/>
                  </a:lnTo>
                  <a:lnTo>
                    <a:pt x="826945" y="3595889"/>
                  </a:lnTo>
                  <a:lnTo>
                    <a:pt x="830379" y="3605687"/>
                  </a:lnTo>
                  <a:lnTo>
                    <a:pt x="833679" y="3615485"/>
                  </a:lnTo>
                  <a:lnTo>
                    <a:pt x="836805" y="3625283"/>
                  </a:lnTo>
                  <a:lnTo>
                    <a:pt x="839830" y="3635081"/>
                  </a:lnTo>
                  <a:lnTo>
                    <a:pt x="842662" y="3644879"/>
                  </a:lnTo>
                  <a:lnTo>
                    <a:pt x="845327" y="3654677"/>
                  </a:lnTo>
                  <a:lnTo>
                    <a:pt x="847879" y="3664475"/>
                  </a:lnTo>
                  <a:lnTo>
                    <a:pt x="850173" y="3674273"/>
                  </a:lnTo>
                  <a:lnTo>
                    <a:pt x="852319" y="3684071"/>
                  </a:lnTo>
                  <a:lnTo>
                    <a:pt x="854318" y="3693869"/>
                  </a:lnTo>
                  <a:lnTo>
                    <a:pt x="856029" y="3703667"/>
                  </a:lnTo>
                  <a:lnTo>
                    <a:pt x="857602" y="3713465"/>
                  </a:lnTo>
                  <a:lnTo>
                    <a:pt x="858970" y="3723264"/>
                  </a:lnTo>
                  <a:lnTo>
                    <a:pt x="860072" y="3733062"/>
                  </a:lnTo>
                  <a:lnTo>
                    <a:pt x="861026" y="3742860"/>
                  </a:lnTo>
                  <a:lnTo>
                    <a:pt x="861713" y="3752658"/>
                  </a:lnTo>
                  <a:lnTo>
                    <a:pt x="862166" y="3762456"/>
                  </a:lnTo>
                  <a:lnTo>
                    <a:pt x="862464" y="3772254"/>
                  </a:lnTo>
                  <a:lnTo>
                    <a:pt x="862433" y="3782052"/>
                  </a:lnTo>
                  <a:lnTo>
                    <a:pt x="862209" y="3791850"/>
                  </a:lnTo>
                  <a:lnTo>
                    <a:pt x="861808" y="3801648"/>
                  </a:lnTo>
                  <a:lnTo>
                    <a:pt x="861052" y="3811446"/>
                  </a:lnTo>
                  <a:lnTo>
                    <a:pt x="860134" y="3821244"/>
                  </a:lnTo>
                  <a:lnTo>
                    <a:pt x="858984" y="3831042"/>
                  </a:lnTo>
                  <a:lnTo>
                    <a:pt x="857528" y="3840840"/>
                  </a:lnTo>
                  <a:lnTo>
                    <a:pt x="855910" y="3850638"/>
                  </a:lnTo>
                  <a:lnTo>
                    <a:pt x="854010" y="3860436"/>
                  </a:lnTo>
                  <a:lnTo>
                    <a:pt x="851858" y="3870234"/>
                  </a:lnTo>
                  <a:lnTo>
                    <a:pt x="849546" y="3880033"/>
                  </a:lnTo>
                  <a:lnTo>
                    <a:pt x="846909" y="3889831"/>
                  </a:lnTo>
                  <a:lnTo>
                    <a:pt x="844078" y="3899629"/>
                  </a:lnTo>
                  <a:lnTo>
                    <a:pt x="841082" y="3909427"/>
                  </a:lnTo>
                  <a:lnTo>
                    <a:pt x="837745" y="3919225"/>
                  </a:lnTo>
                  <a:lnTo>
                    <a:pt x="834262" y="3929023"/>
                  </a:lnTo>
                  <a:lnTo>
                    <a:pt x="830577" y="3938821"/>
                  </a:lnTo>
                  <a:lnTo>
                    <a:pt x="826619" y="3948619"/>
                  </a:lnTo>
                  <a:lnTo>
                    <a:pt x="822524" y="3958417"/>
                  </a:lnTo>
                  <a:lnTo>
                    <a:pt x="818200" y="3968215"/>
                  </a:lnTo>
                  <a:lnTo>
                    <a:pt x="813668" y="3978013"/>
                  </a:lnTo>
                  <a:lnTo>
                    <a:pt x="809010" y="3987811"/>
                  </a:lnTo>
                  <a:lnTo>
                    <a:pt x="804108" y="3997609"/>
                  </a:lnTo>
                  <a:lnTo>
                    <a:pt x="799059" y="4007407"/>
                  </a:lnTo>
                  <a:lnTo>
                    <a:pt x="793896" y="4017205"/>
                  </a:lnTo>
                  <a:lnTo>
                    <a:pt x="788491" y="4027004"/>
                  </a:lnTo>
                  <a:lnTo>
                    <a:pt x="782990" y="4036802"/>
                  </a:lnTo>
                  <a:lnTo>
                    <a:pt x="777361" y="4046600"/>
                  </a:lnTo>
                  <a:lnTo>
                    <a:pt x="771559" y="4056398"/>
                  </a:lnTo>
                  <a:lnTo>
                    <a:pt x="765677" y="4066196"/>
                  </a:lnTo>
                  <a:lnTo>
                    <a:pt x="759667" y="4075994"/>
                  </a:lnTo>
                  <a:lnTo>
                    <a:pt x="753543" y="4085792"/>
                  </a:lnTo>
                  <a:lnTo>
                    <a:pt x="747355" y="4095590"/>
                  </a:lnTo>
                  <a:lnTo>
                    <a:pt x="741052" y="4105388"/>
                  </a:lnTo>
                  <a:lnTo>
                    <a:pt x="734684" y="4115186"/>
                  </a:lnTo>
                  <a:lnTo>
                    <a:pt x="728268" y="4124984"/>
                  </a:lnTo>
                  <a:lnTo>
                    <a:pt x="721763" y="4134782"/>
                  </a:lnTo>
                  <a:lnTo>
                    <a:pt x="715229" y="4144580"/>
                  </a:lnTo>
                  <a:lnTo>
                    <a:pt x="708658" y="4154378"/>
                  </a:lnTo>
                  <a:lnTo>
                    <a:pt x="702048" y="4164176"/>
                  </a:lnTo>
                  <a:lnTo>
                    <a:pt x="695426" y="4173974"/>
                  </a:lnTo>
                  <a:lnTo>
                    <a:pt x="688788" y="4183773"/>
                  </a:lnTo>
                  <a:lnTo>
                    <a:pt x="682149" y="4193571"/>
                  </a:lnTo>
                  <a:lnTo>
                    <a:pt x="675514" y="4203369"/>
                  </a:lnTo>
                  <a:lnTo>
                    <a:pt x="668895" y="4213167"/>
                  </a:lnTo>
                  <a:lnTo>
                    <a:pt x="662300" y="4222965"/>
                  </a:lnTo>
                  <a:lnTo>
                    <a:pt x="655723" y="4232763"/>
                  </a:lnTo>
                  <a:lnTo>
                    <a:pt x="649202" y="4242561"/>
                  </a:lnTo>
                  <a:lnTo>
                    <a:pt x="642717" y="4252359"/>
                  </a:lnTo>
                  <a:lnTo>
                    <a:pt x="636274" y="4262157"/>
                  </a:lnTo>
                  <a:lnTo>
                    <a:pt x="629914" y="4271955"/>
                  </a:lnTo>
                  <a:lnTo>
                    <a:pt x="623600" y="4281753"/>
                  </a:lnTo>
                  <a:lnTo>
                    <a:pt x="617359" y="4291551"/>
                  </a:lnTo>
                  <a:lnTo>
                    <a:pt x="611213" y="4301349"/>
                  </a:lnTo>
                  <a:lnTo>
                    <a:pt x="605123" y="4311147"/>
                  </a:lnTo>
                  <a:lnTo>
                    <a:pt x="599144" y="4320945"/>
                  </a:lnTo>
                  <a:lnTo>
                    <a:pt x="593258" y="4330743"/>
                  </a:lnTo>
                  <a:lnTo>
                    <a:pt x="587437" y="4340542"/>
                  </a:lnTo>
                  <a:lnTo>
                    <a:pt x="581768" y="4350340"/>
                  </a:lnTo>
                  <a:lnTo>
                    <a:pt x="576181" y="4360138"/>
                  </a:lnTo>
                  <a:lnTo>
                    <a:pt x="570681" y="4369936"/>
                  </a:lnTo>
                  <a:lnTo>
                    <a:pt x="565344" y="4379734"/>
                  </a:lnTo>
                  <a:lnTo>
                    <a:pt x="560087" y="4389532"/>
                  </a:lnTo>
                  <a:lnTo>
                    <a:pt x="554949" y="4399330"/>
                  </a:lnTo>
                  <a:lnTo>
                    <a:pt x="549960" y="4409128"/>
                  </a:lnTo>
                  <a:lnTo>
                    <a:pt x="545053" y="4418926"/>
                  </a:lnTo>
                  <a:lnTo>
                    <a:pt x="540301" y="4428724"/>
                  </a:lnTo>
                  <a:lnTo>
                    <a:pt x="535674" y="4438522"/>
                  </a:lnTo>
                  <a:lnTo>
                    <a:pt x="531133" y="4448320"/>
                  </a:lnTo>
                  <a:lnTo>
                    <a:pt x="526777" y="4458118"/>
                  </a:lnTo>
                  <a:lnTo>
                    <a:pt x="522522" y="4467916"/>
                  </a:lnTo>
                  <a:lnTo>
                    <a:pt x="518367" y="4477714"/>
                  </a:lnTo>
                  <a:lnTo>
                    <a:pt x="514398" y="4487512"/>
                  </a:lnTo>
                  <a:lnTo>
                    <a:pt x="510516" y="4497311"/>
                  </a:lnTo>
                  <a:lnTo>
                    <a:pt x="506759" y="4507109"/>
                  </a:lnTo>
                  <a:lnTo>
                    <a:pt x="503160" y="4516907"/>
                  </a:lnTo>
                  <a:lnTo>
                    <a:pt x="499645" y="4526705"/>
                  </a:lnTo>
                  <a:lnTo>
                    <a:pt x="496280" y="4536503"/>
                  </a:lnTo>
                  <a:lnTo>
                    <a:pt x="493040" y="4546301"/>
                  </a:lnTo>
                  <a:lnTo>
                    <a:pt x="489883" y="4556099"/>
                  </a:lnTo>
                  <a:lnTo>
                    <a:pt x="486895" y="4565897"/>
                  </a:lnTo>
                  <a:lnTo>
                    <a:pt x="484001" y="4575695"/>
                  </a:lnTo>
                  <a:lnTo>
                    <a:pt x="481195" y="4585493"/>
                  </a:lnTo>
                  <a:lnTo>
                    <a:pt x="478557" y="4595291"/>
                  </a:lnTo>
                  <a:lnTo>
                    <a:pt x="475992" y="4605089"/>
                  </a:lnTo>
                  <a:lnTo>
                    <a:pt x="473532" y="4614887"/>
                  </a:lnTo>
                  <a:lnTo>
                    <a:pt x="471207" y="4624685"/>
                  </a:lnTo>
                  <a:lnTo>
                    <a:pt x="468951" y="4634483"/>
                  </a:lnTo>
                  <a:lnTo>
                    <a:pt x="466814" y="4644281"/>
                  </a:lnTo>
                  <a:lnTo>
                    <a:pt x="464779" y="4654080"/>
                  </a:lnTo>
                  <a:lnTo>
                    <a:pt x="462809" y="4663878"/>
                  </a:lnTo>
                  <a:lnTo>
                    <a:pt x="460968" y="4673676"/>
                  </a:lnTo>
                  <a:lnTo>
                    <a:pt x="459201" y="4683474"/>
                  </a:lnTo>
                  <a:lnTo>
                    <a:pt x="457497" y="4693272"/>
                  </a:lnTo>
                  <a:lnTo>
                    <a:pt x="455921" y="4703070"/>
                  </a:lnTo>
                  <a:lnTo>
                    <a:pt x="454398" y="4712868"/>
                  </a:lnTo>
                  <a:lnTo>
                    <a:pt x="452948" y="4722666"/>
                  </a:lnTo>
                  <a:lnTo>
                    <a:pt x="451596" y="4732464"/>
                  </a:lnTo>
                  <a:lnTo>
                    <a:pt x="450293" y="4742262"/>
                  </a:lnTo>
                  <a:lnTo>
                    <a:pt x="449069" y="4752060"/>
                  </a:lnTo>
                  <a:lnTo>
                    <a:pt x="447918" y="4761858"/>
                  </a:lnTo>
                  <a:lnTo>
                    <a:pt x="446811" y="4771656"/>
                  </a:lnTo>
                  <a:lnTo>
                    <a:pt x="445788" y="4781454"/>
                  </a:lnTo>
                  <a:lnTo>
                    <a:pt x="444815" y="4791252"/>
                  </a:lnTo>
                  <a:lnTo>
                    <a:pt x="443882" y="4801051"/>
                  </a:lnTo>
                  <a:lnTo>
                    <a:pt x="443032" y="4810849"/>
                  </a:lnTo>
                  <a:lnTo>
                    <a:pt x="442215" y="4820647"/>
                  </a:lnTo>
                  <a:lnTo>
                    <a:pt x="441444" y="4830445"/>
                  </a:lnTo>
                  <a:lnTo>
                    <a:pt x="440734" y="4840243"/>
                  </a:lnTo>
                  <a:lnTo>
                    <a:pt x="440054" y="4850041"/>
                  </a:lnTo>
                  <a:lnTo>
                    <a:pt x="439422" y="4859839"/>
                  </a:lnTo>
                  <a:lnTo>
                    <a:pt x="438833" y="4869637"/>
                  </a:lnTo>
                  <a:lnTo>
                    <a:pt x="438271" y="4879435"/>
                  </a:lnTo>
                  <a:lnTo>
                    <a:pt x="437757" y="4889233"/>
                  </a:lnTo>
                  <a:lnTo>
                    <a:pt x="437272" y="4899031"/>
                  </a:lnTo>
                  <a:lnTo>
                    <a:pt x="436810" y="4908829"/>
                  </a:lnTo>
                  <a:lnTo>
                    <a:pt x="436395" y="4918627"/>
                  </a:lnTo>
                  <a:lnTo>
                    <a:pt x="436000" y="4928425"/>
                  </a:lnTo>
                  <a:lnTo>
                    <a:pt x="435628" y="4938223"/>
                  </a:lnTo>
                  <a:lnTo>
                    <a:pt x="435291" y="4948021"/>
                  </a:lnTo>
                  <a:lnTo>
                    <a:pt x="434970" y="4957820"/>
                  </a:lnTo>
                  <a:lnTo>
                    <a:pt x="434674" y="4967618"/>
                  </a:lnTo>
                  <a:lnTo>
                    <a:pt x="434402" y="4977416"/>
                  </a:lnTo>
                  <a:lnTo>
                    <a:pt x="434143" y="4987214"/>
                  </a:lnTo>
                  <a:lnTo>
                    <a:pt x="433909" y="4997012"/>
                  </a:lnTo>
                  <a:lnTo>
                    <a:pt x="433691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458520"/>
              <a:ext cx="0" cy="520811"/>
            </a:xfrm>
            <a:custGeom>
              <a:avLst/>
              <a:pathLst>
                <a:path w="0" h="520811">
                  <a:moveTo>
                    <a:pt x="0" y="520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06608"/>
              <a:ext cx="0" cy="517934"/>
            </a:xfrm>
            <a:custGeom>
              <a:avLst/>
              <a:pathLst>
                <a:path w="0" h="517934">
                  <a:moveTo>
                    <a:pt x="0" y="0"/>
                  </a:moveTo>
                  <a:lnTo>
                    <a:pt x="0" y="5179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979332"/>
              <a:ext cx="130622" cy="627275"/>
            </a:xfrm>
            <a:custGeom>
              <a:avLst/>
              <a:pathLst>
                <a:path w="130622" h="627275">
                  <a:moveTo>
                    <a:pt x="0" y="0"/>
                  </a:moveTo>
                  <a:lnTo>
                    <a:pt x="0" y="627275"/>
                  </a:lnTo>
                  <a:lnTo>
                    <a:pt x="130622" y="6272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42820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267272"/>
              <a:ext cx="0" cy="572605"/>
            </a:xfrm>
            <a:custGeom>
              <a:avLst/>
              <a:pathLst>
                <a:path w="0" h="572605">
                  <a:moveTo>
                    <a:pt x="0" y="572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46852"/>
              <a:ext cx="0" cy="92077"/>
            </a:xfrm>
            <a:custGeom>
              <a:avLst/>
              <a:pathLst>
                <a:path w="0" h="92077">
                  <a:moveTo>
                    <a:pt x="0" y="0"/>
                  </a:moveTo>
                  <a:lnTo>
                    <a:pt x="0" y="92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839877"/>
              <a:ext cx="130622" cy="2206975"/>
            </a:xfrm>
            <a:custGeom>
              <a:avLst/>
              <a:pathLst>
                <a:path w="130622" h="2206975">
                  <a:moveTo>
                    <a:pt x="0" y="0"/>
                  </a:moveTo>
                  <a:lnTo>
                    <a:pt x="0" y="2206975"/>
                  </a:lnTo>
                  <a:lnTo>
                    <a:pt x="130622" y="22069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45986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25761" y="3668546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57319" y="4988127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453163" y="5082823"/>
              <a:ext cx="100702" cy="10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8323" y="3957309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44303" y="5066178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16612" y="3246853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91248" y="4616673"/>
              <a:ext cx="100720" cy="100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44425" y="4020565"/>
              <a:ext cx="153482" cy="153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92827" y="2770107"/>
              <a:ext cx="93500" cy="9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43152" y="4796413"/>
              <a:ext cx="40492" cy="4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80763" y="2735447"/>
              <a:ext cx="139801" cy="1398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50228" y="3688725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74153" y="5083115"/>
              <a:ext cx="100119" cy="100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53340" y="4784373"/>
              <a:ext cx="53062" cy="53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47692" y="4325187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8452" y="333610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00452" y="2572771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66424" y="2378019"/>
              <a:ext cx="100776" cy="1007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097529" y="5104667"/>
              <a:ext cx="39751" cy="39751"/>
            </a:xfrm>
            <a:custGeom>
              <a:avLst/>
              <a:pathLst>
                <a:path w="39751" h="39751">
                  <a:moveTo>
                    <a:pt x="0" y="19875"/>
                  </a:moveTo>
                  <a:lnTo>
                    <a:pt x="19875" y="0"/>
                  </a:lnTo>
                  <a:lnTo>
                    <a:pt x="39751" y="19875"/>
                  </a:lnTo>
                  <a:lnTo>
                    <a:pt x="19875" y="397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62176" y="2216990"/>
              <a:ext cx="100563" cy="100563"/>
            </a:xfrm>
            <a:custGeom>
              <a:avLst/>
              <a:pathLst>
                <a:path w="100563" h="100563">
                  <a:moveTo>
                    <a:pt x="0" y="50281"/>
                  </a:moveTo>
                  <a:lnTo>
                    <a:pt x="50281" y="0"/>
                  </a:lnTo>
                  <a:lnTo>
                    <a:pt x="100563" y="50281"/>
                  </a:lnTo>
                  <a:lnTo>
                    <a:pt x="50281" y="1005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37104" y="4889674"/>
              <a:ext cx="101426" cy="101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64356" y="2247159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86011" y="4922188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02074" y="5051433"/>
              <a:ext cx="100179" cy="100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47838" y="4455645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99690" y="4965016"/>
              <a:ext cx="100368" cy="100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15209" y="2377481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0578" y="2479222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2624" y="4958443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05192" y="509377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61600" y="5066858"/>
              <a:ext cx="121122" cy="121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50725" y="4947953"/>
              <a:ext cx="99966" cy="99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19383" y="5073951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90135" y="5056495"/>
              <a:ext cx="55526" cy="55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93715" y="2878705"/>
              <a:ext cx="37439" cy="374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36121" y="2499920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64163" y="4415911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96981" y="5025613"/>
              <a:ext cx="100025" cy="10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16635" y="4995726"/>
              <a:ext cx="142535" cy="14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45778" y="4931444"/>
              <a:ext cx="121474" cy="121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31221" y="438026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76024" y="4774652"/>
              <a:ext cx="147316" cy="147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47060" y="2234396"/>
              <a:ext cx="100280" cy="100280"/>
            </a:xfrm>
            <a:custGeom>
              <a:avLst/>
              <a:pathLst>
                <a:path w="100280" h="100280">
                  <a:moveTo>
                    <a:pt x="0" y="50140"/>
                  </a:moveTo>
                  <a:lnTo>
                    <a:pt x="50140" y="0"/>
                  </a:lnTo>
                  <a:lnTo>
                    <a:pt x="100280" y="50140"/>
                  </a:lnTo>
                  <a:lnTo>
                    <a:pt x="50140" y="1002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2720" y="2245583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05233" y="5093413"/>
              <a:ext cx="62258" cy="62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22925" y="5038619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57160" y="5082675"/>
              <a:ext cx="100998" cy="100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09956" y="4964695"/>
              <a:ext cx="101010" cy="101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04904" y="4909266"/>
              <a:ext cx="39224" cy="39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6375" y="5082631"/>
              <a:ext cx="101086" cy="101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9162" y="3885768"/>
              <a:ext cx="100805" cy="100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15413" y="4991044"/>
              <a:ext cx="100105" cy="10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76219" y="4409626"/>
              <a:ext cx="100466" cy="100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22810" y="5084761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68019" y="2803023"/>
              <a:ext cx="119746" cy="1197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40797" y="4867792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19108" y="2824390"/>
              <a:ext cx="100031" cy="1000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15726" y="5002151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21293" y="5104323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97507" y="5086171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25664" y="462043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78821" y="5042647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22464" y="5054042"/>
              <a:ext cx="100715" cy="10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00165" y="5104070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27674" y="5110037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910942" y="337271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16065" y="5077405"/>
              <a:ext cx="100029" cy="100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23707" y="235335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46246" y="3156432"/>
              <a:ext cx="91997" cy="91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6106" y="4768938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98613" y="4330150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68005" y="3138367"/>
              <a:ext cx="53315" cy="53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68548" y="3842872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85145" y="4841023"/>
              <a:ext cx="100897" cy="100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86874" y="272172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47498" y="3362009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0724" y="4339861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10051" y="3741792"/>
              <a:ext cx="101015" cy="1010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02381" y="4942197"/>
              <a:ext cx="99968" cy="99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17624" y="5082591"/>
              <a:ext cx="101166" cy="10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25817" y="5005072"/>
              <a:ext cx="100824" cy="100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76638" y="4458376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52750" y="5086773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18790" y="3785164"/>
              <a:ext cx="100594" cy="100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24711" y="4791937"/>
              <a:ext cx="101236" cy="101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38797" y="2254385"/>
              <a:ext cx="100586" cy="100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28927" y="2556400"/>
              <a:ext cx="100813" cy="10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23579" y="2737821"/>
              <a:ext cx="60241" cy="60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72846" y="5114789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97784" y="2334907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61433" y="4791493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52405" y="4759991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389005" y="2257691"/>
              <a:ext cx="59445" cy="59445"/>
            </a:xfrm>
            <a:custGeom>
              <a:avLst/>
              <a:pathLst>
                <a:path w="59445" h="59445">
                  <a:moveTo>
                    <a:pt x="0" y="29722"/>
                  </a:moveTo>
                  <a:lnTo>
                    <a:pt x="29722" y="0"/>
                  </a:lnTo>
                  <a:lnTo>
                    <a:pt x="59445" y="29722"/>
                  </a:lnTo>
                  <a:lnTo>
                    <a:pt x="29722" y="59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88145" y="4869968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88416" y="4256886"/>
              <a:ext cx="77923" cy="77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43072" y="25958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80450" y="2349537"/>
              <a:ext cx="100191" cy="100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89373" y="4976166"/>
              <a:ext cx="101087" cy="101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04928" y="2657885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01442" y="2444366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94242" y="4881137"/>
              <a:ext cx="101236" cy="101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74773" y="5039136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27864" y="3616333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61032" y="5088681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84670" y="5054214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20746" y="2960679"/>
              <a:ext cx="92175" cy="92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5393" y="5101577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88644" y="3579870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28371" y="4658094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58489" y="3127514"/>
              <a:ext cx="69266" cy="69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15820" y="4590726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71153" y="2366574"/>
              <a:ext cx="100645" cy="100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95430" y="3729856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62801" y="4703129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80140" y="378561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249344" y="2253843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04896" y="2501962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31459" y="4731094"/>
              <a:ext cx="130846" cy="130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91043" y="3871202"/>
              <a:ext cx="101164" cy="101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43880" y="2572218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85622" y="2732210"/>
              <a:ext cx="100237" cy="100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92084" y="2251788"/>
              <a:ext cx="36723" cy="36723"/>
            </a:xfrm>
            <a:custGeom>
              <a:avLst/>
              <a:pathLst>
                <a:path w="36723" h="36723">
                  <a:moveTo>
                    <a:pt x="0" y="18361"/>
                  </a:moveTo>
                  <a:lnTo>
                    <a:pt x="18361" y="0"/>
                  </a:lnTo>
                  <a:lnTo>
                    <a:pt x="36723" y="18361"/>
                  </a:lnTo>
                  <a:lnTo>
                    <a:pt x="18361" y="367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4278" y="4127032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77869" y="4113779"/>
              <a:ext cx="99415" cy="9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7417" y="2482135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28110" y="5120374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89084" y="509805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35982" y="508995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728059" y="4180618"/>
              <a:ext cx="161401" cy="161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284044" y="2219854"/>
              <a:ext cx="100590" cy="100590"/>
            </a:xfrm>
            <a:custGeom>
              <a:avLst/>
              <a:pathLst>
                <a:path w="100590" h="100590">
                  <a:moveTo>
                    <a:pt x="0" y="50295"/>
                  </a:moveTo>
                  <a:lnTo>
                    <a:pt x="50295" y="0"/>
                  </a:lnTo>
                  <a:lnTo>
                    <a:pt x="100590" y="50295"/>
                  </a:lnTo>
                  <a:lnTo>
                    <a:pt x="50295" y="100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45438" y="4781189"/>
              <a:ext cx="99713" cy="99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55951" y="2737504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89220" y="406156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40562" y="5111905"/>
              <a:ext cx="54049" cy="54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64909" y="3149438"/>
              <a:ext cx="100230" cy="100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3484" y="4482349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95504" y="2285662"/>
              <a:ext cx="20767" cy="207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89539" y="3785595"/>
              <a:ext cx="99733" cy="99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47532" y="4338536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55297" y="4950768"/>
              <a:ext cx="100090" cy="100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234485" y="2236687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18976" y="4562318"/>
              <a:ext cx="42541" cy="42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82228" y="3828068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86224" y="3997843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29117" y="4901867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41607" y="5056302"/>
              <a:ext cx="84687" cy="84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96136" y="4879154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77715" y="4726395"/>
              <a:ext cx="99960" cy="99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388414" y="2257152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35006" y="2240047"/>
              <a:ext cx="100487" cy="1004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54000" y="5062066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37903" y="2904670"/>
              <a:ext cx="100605" cy="100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86712" y="3716599"/>
              <a:ext cx="99608" cy="99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84303" y="4002873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59915" y="5085681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66088" y="2330054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71973" y="2470373"/>
              <a:ext cx="100222" cy="1002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33070" y="2300929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226766" y="2237106"/>
              <a:ext cx="100615" cy="100615"/>
            </a:xfrm>
            <a:custGeom>
              <a:avLst/>
              <a:pathLst>
                <a:path w="100615" h="100615">
                  <a:moveTo>
                    <a:pt x="0" y="50307"/>
                  </a:moveTo>
                  <a:lnTo>
                    <a:pt x="50307" y="0"/>
                  </a:lnTo>
                  <a:lnTo>
                    <a:pt x="100615" y="50307"/>
                  </a:lnTo>
                  <a:lnTo>
                    <a:pt x="50307" y="1006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751311" y="4374799"/>
              <a:ext cx="106817" cy="106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796390" y="4394888"/>
              <a:ext cx="170228" cy="170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73116" y="5002554"/>
              <a:ext cx="100105" cy="10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99265" y="3120480"/>
              <a:ext cx="100598" cy="100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16704" y="2009735"/>
              <a:ext cx="150789" cy="246581"/>
            </a:xfrm>
            <a:custGeom>
              <a:avLst/>
              <a:pathLst>
                <a:path w="150789" h="246581">
                  <a:moveTo>
                    <a:pt x="0" y="0"/>
                  </a:moveTo>
                  <a:lnTo>
                    <a:pt x="150789" y="24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010257" y="2273714"/>
              <a:ext cx="253607" cy="87525"/>
            </a:xfrm>
            <a:custGeom>
              <a:avLst/>
              <a:pathLst>
                <a:path w="253607" h="87525">
                  <a:moveTo>
                    <a:pt x="0" y="87525"/>
                  </a:moveTo>
                  <a:lnTo>
                    <a:pt x="2536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4426125" y="5180869"/>
              <a:ext cx="893935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Met1673Ile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506003" y="1849958"/>
              <a:ext cx="1004563" cy="136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Ser1672Phe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683181" y="2074617"/>
              <a:ext cx="984537" cy="13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Pro1658Leu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078134" y="2344272"/>
              <a:ext cx="934075" cy="133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Ala1416Thr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087838" y="2074073"/>
              <a:ext cx="924371" cy="13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Leu512Phe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133778" y="2255978"/>
              <a:ext cx="853618" cy="173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Gly462Arg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2448394" y="580598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499144" y="508700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499144" y="436727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292894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22095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6" name="pl196"/>
            <p:cNvSpPr/>
            <p:nvPr/>
          </p:nvSpPr>
          <p:spPr>
            <a:xfrm>
              <a:off x="2833716" y="58611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33716" y="51418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3716" y="4422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29837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2264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2" name="pt212"/>
            <p:cNvSpPr/>
            <p:nvPr/>
          </p:nvSpPr>
          <p:spPr>
            <a:xfrm>
              <a:off x="7307664" y="24913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7518483" y="242741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235065" y="3196348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9" name="pt219"/>
            <p:cNvSpPr/>
            <p:nvPr/>
          </p:nvSpPr>
          <p:spPr>
            <a:xfrm>
              <a:off x="7288625" y="3484136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333260" y="372362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270137" y="4050196"/>
              <a:ext cx="135246" cy="1352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255950" y="4236128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529023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29023" y="367331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29023" y="3871512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529023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29023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35065" y="461022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307664" y="512064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518483" y="489313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878000" y="621074"/>
              <a:ext cx="6606282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62963" y="1199695"/>
              <a:ext cx="1709971" cy="5006810"/>
            </a:xfrm>
            <a:custGeom>
              <a:avLst/>
              <a:pathLst>
                <a:path w="1709971" h="5006810">
                  <a:moveTo>
                    <a:pt x="849978" y="5006810"/>
                  </a:moveTo>
                  <a:lnTo>
                    <a:pt x="849687" y="4997012"/>
                  </a:lnTo>
                  <a:lnTo>
                    <a:pt x="849389" y="4987214"/>
                  </a:lnTo>
                  <a:lnTo>
                    <a:pt x="849066" y="4977416"/>
                  </a:lnTo>
                  <a:lnTo>
                    <a:pt x="848739" y="4967618"/>
                  </a:lnTo>
                  <a:lnTo>
                    <a:pt x="848382" y="4957820"/>
                  </a:lnTo>
                  <a:lnTo>
                    <a:pt x="848019" y="4948021"/>
                  </a:lnTo>
                  <a:lnTo>
                    <a:pt x="847628" y="4938223"/>
                  </a:lnTo>
                  <a:lnTo>
                    <a:pt x="847226" y="4928425"/>
                  </a:lnTo>
                  <a:lnTo>
                    <a:pt x="846798" y="4918627"/>
                  </a:lnTo>
                  <a:lnTo>
                    <a:pt x="846353" y="4908829"/>
                  </a:lnTo>
                  <a:lnTo>
                    <a:pt x="845886" y="4899031"/>
                  </a:lnTo>
                  <a:lnTo>
                    <a:pt x="845395" y="4889233"/>
                  </a:lnTo>
                  <a:lnTo>
                    <a:pt x="844886" y="4879435"/>
                  </a:lnTo>
                  <a:lnTo>
                    <a:pt x="844345" y="4869637"/>
                  </a:lnTo>
                  <a:lnTo>
                    <a:pt x="843789" y="4859839"/>
                  </a:lnTo>
                  <a:lnTo>
                    <a:pt x="843194" y="4850041"/>
                  </a:lnTo>
                  <a:lnTo>
                    <a:pt x="842590" y="4840243"/>
                  </a:lnTo>
                  <a:lnTo>
                    <a:pt x="841936" y="4830445"/>
                  </a:lnTo>
                  <a:lnTo>
                    <a:pt x="841275" y="4820647"/>
                  </a:lnTo>
                  <a:lnTo>
                    <a:pt x="840562" y="4810849"/>
                  </a:lnTo>
                  <a:lnTo>
                    <a:pt x="839837" y="4801051"/>
                  </a:lnTo>
                  <a:lnTo>
                    <a:pt x="839064" y="4791252"/>
                  </a:lnTo>
                  <a:lnTo>
                    <a:pt x="838269" y="4781454"/>
                  </a:lnTo>
                  <a:lnTo>
                    <a:pt x="837432" y="4771656"/>
                  </a:lnTo>
                  <a:lnTo>
                    <a:pt x="836563" y="4761858"/>
                  </a:lnTo>
                  <a:lnTo>
                    <a:pt x="835657" y="4752060"/>
                  </a:lnTo>
                  <a:lnTo>
                    <a:pt x="834709" y="4742262"/>
                  </a:lnTo>
                  <a:lnTo>
                    <a:pt x="833730" y="4732464"/>
                  </a:lnTo>
                  <a:lnTo>
                    <a:pt x="832696" y="4722666"/>
                  </a:lnTo>
                  <a:lnTo>
                    <a:pt x="831640" y="4712868"/>
                  </a:lnTo>
                  <a:lnTo>
                    <a:pt x="830515" y="4703070"/>
                  </a:lnTo>
                  <a:lnTo>
                    <a:pt x="829377" y="4693272"/>
                  </a:lnTo>
                  <a:lnTo>
                    <a:pt x="828154" y="4683474"/>
                  </a:lnTo>
                  <a:lnTo>
                    <a:pt x="826919" y="4673676"/>
                  </a:lnTo>
                  <a:lnTo>
                    <a:pt x="825602" y="4663878"/>
                  </a:lnTo>
                  <a:lnTo>
                    <a:pt x="824263" y="4654080"/>
                  </a:lnTo>
                  <a:lnTo>
                    <a:pt x="822849" y="4644281"/>
                  </a:lnTo>
                  <a:lnTo>
                    <a:pt x="821398" y="4634483"/>
                  </a:lnTo>
                  <a:lnTo>
                    <a:pt x="819882" y="4624685"/>
                  </a:lnTo>
                  <a:lnTo>
                    <a:pt x="818312" y="4614887"/>
                  </a:lnTo>
                  <a:lnTo>
                    <a:pt x="816688" y="4605089"/>
                  </a:lnTo>
                  <a:lnTo>
                    <a:pt x="814993" y="4595291"/>
                  </a:lnTo>
                  <a:lnTo>
                    <a:pt x="813256" y="4585493"/>
                  </a:lnTo>
                  <a:lnTo>
                    <a:pt x="811430" y="4575695"/>
                  </a:lnTo>
                  <a:lnTo>
                    <a:pt x="809574" y="4565897"/>
                  </a:lnTo>
                  <a:lnTo>
                    <a:pt x="807608" y="4556099"/>
                  </a:lnTo>
                  <a:lnTo>
                    <a:pt x="805626" y="4546301"/>
                  </a:lnTo>
                  <a:lnTo>
                    <a:pt x="803515" y="4536503"/>
                  </a:lnTo>
                  <a:lnTo>
                    <a:pt x="801385" y="4526705"/>
                  </a:lnTo>
                  <a:lnTo>
                    <a:pt x="799139" y="4516907"/>
                  </a:lnTo>
                  <a:lnTo>
                    <a:pt x="796854" y="4507109"/>
                  </a:lnTo>
                  <a:lnTo>
                    <a:pt x="794466" y="4497311"/>
                  </a:lnTo>
                  <a:lnTo>
                    <a:pt x="792019" y="4487512"/>
                  </a:lnTo>
                  <a:lnTo>
                    <a:pt x="789484" y="4477714"/>
                  </a:lnTo>
                  <a:lnTo>
                    <a:pt x="786867" y="4467916"/>
                  </a:lnTo>
                  <a:lnTo>
                    <a:pt x="784179" y="4458118"/>
                  </a:lnTo>
                  <a:lnTo>
                    <a:pt x="781386" y="4448320"/>
                  </a:lnTo>
                  <a:lnTo>
                    <a:pt x="778540" y="4438522"/>
                  </a:lnTo>
                  <a:lnTo>
                    <a:pt x="775564" y="4428724"/>
                  </a:lnTo>
                  <a:lnTo>
                    <a:pt x="772554" y="4418926"/>
                  </a:lnTo>
                  <a:lnTo>
                    <a:pt x="769387" y="4409128"/>
                  </a:lnTo>
                  <a:lnTo>
                    <a:pt x="766198" y="4399330"/>
                  </a:lnTo>
                  <a:lnTo>
                    <a:pt x="762844" y="4389532"/>
                  </a:lnTo>
                  <a:lnTo>
                    <a:pt x="759458" y="4379734"/>
                  </a:lnTo>
                  <a:lnTo>
                    <a:pt x="755925" y="4369936"/>
                  </a:lnTo>
                  <a:lnTo>
                    <a:pt x="752334" y="4360138"/>
                  </a:lnTo>
                  <a:lnTo>
                    <a:pt x="748616" y="4350340"/>
                  </a:lnTo>
                  <a:lnTo>
                    <a:pt x="744816" y="4340542"/>
                  </a:lnTo>
                  <a:lnTo>
                    <a:pt x="740910" y="4330743"/>
                  </a:lnTo>
                  <a:lnTo>
                    <a:pt x="736894" y="4320945"/>
                  </a:lnTo>
                  <a:lnTo>
                    <a:pt x="732795" y="4311147"/>
                  </a:lnTo>
                  <a:lnTo>
                    <a:pt x="728559" y="4301349"/>
                  </a:lnTo>
                  <a:lnTo>
                    <a:pt x="724264" y="4291551"/>
                  </a:lnTo>
                  <a:lnTo>
                    <a:pt x="719803" y="4281753"/>
                  </a:lnTo>
                  <a:lnTo>
                    <a:pt x="715308" y="4271955"/>
                  </a:lnTo>
                  <a:lnTo>
                    <a:pt x="710619" y="4262157"/>
                  </a:lnTo>
                  <a:lnTo>
                    <a:pt x="705902" y="4252359"/>
                  </a:lnTo>
                  <a:lnTo>
                    <a:pt x="701000" y="4242561"/>
                  </a:lnTo>
                  <a:lnTo>
                    <a:pt x="696051" y="4232763"/>
                  </a:lnTo>
                  <a:lnTo>
                    <a:pt x="690941" y="4222965"/>
                  </a:lnTo>
                  <a:lnTo>
                    <a:pt x="685758" y="4213167"/>
                  </a:lnTo>
                  <a:lnTo>
                    <a:pt x="680440" y="4203369"/>
                  </a:lnTo>
                  <a:lnTo>
                    <a:pt x="675020" y="4193571"/>
                  </a:lnTo>
                  <a:lnTo>
                    <a:pt x="669492" y="4183773"/>
                  </a:lnTo>
                  <a:lnTo>
                    <a:pt x="663836" y="4173974"/>
                  </a:lnTo>
                  <a:lnTo>
                    <a:pt x="658099" y="4164176"/>
                  </a:lnTo>
                  <a:lnTo>
                    <a:pt x="652206" y="4154378"/>
                  </a:lnTo>
                  <a:lnTo>
                    <a:pt x="646259" y="4144580"/>
                  </a:lnTo>
                  <a:lnTo>
                    <a:pt x="640131" y="4134782"/>
                  </a:lnTo>
                  <a:lnTo>
                    <a:pt x="633975" y="4124984"/>
                  </a:lnTo>
                  <a:lnTo>
                    <a:pt x="627614" y="4115186"/>
                  </a:lnTo>
                  <a:lnTo>
                    <a:pt x="621226" y="4105388"/>
                  </a:lnTo>
                  <a:lnTo>
                    <a:pt x="614662" y="4095590"/>
                  </a:lnTo>
                  <a:lnTo>
                    <a:pt x="608045" y="4085792"/>
                  </a:lnTo>
                  <a:lnTo>
                    <a:pt x="601280" y="4075994"/>
                  </a:lnTo>
                  <a:lnTo>
                    <a:pt x="594438" y="4066196"/>
                  </a:lnTo>
                  <a:lnTo>
                    <a:pt x="587477" y="4056398"/>
                  </a:lnTo>
                  <a:lnTo>
                    <a:pt x="580416" y="4046600"/>
                  </a:lnTo>
                  <a:lnTo>
                    <a:pt x="573265" y="4036802"/>
                  </a:lnTo>
                  <a:lnTo>
                    <a:pt x="565992" y="4027004"/>
                  </a:lnTo>
                  <a:lnTo>
                    <a:pt x="558655" y="4017205"/>
                  </a:lnTo>
                  <a:lnTo>
                    <a:pt x="551179" y="4007407"/>
                  </a:lnTo>
                  <a:lnTo>
                    <a:pt x="543664" y="3997609"/>
                  </a:lnTo>
                  <a:lnTo>
                    <a:pt x="535993" y="3987811"/>
                  </a:lnTo>
                  <a:lnTo>
                    <a:pt x="528301" y="3978013"/>
                  </a:lnTo>
                  <a:lnTo>
                    <a:pt x="520453" y="3968215"/>
                  </a:lnTo>
                  <a:lnTo>
                    <a:pt x="512578" y="3958417"/>
                  </a:lnTo>
                  <a:lnTo>
                    <a:pt x="504578" y="3948619"/>
                  </a:lnTo>
                  <a:lnTo>
                    <a:pt x="496534" y="3938821"/>
                  </a:lnTo>
                  <a:lnTo>
                    <a:pt x="488391" y="3929023"/>
                  </a:lnTo>
                  <a:lnTo>
                    <a:pt x="480191" y="3919225"/>
                  </a:lnTo>
                  <a:lnTo>
                    <a:pt x="471917" y="3909427"/>
                  </a:lnTo>
                  <a:lnTo>
                    <a:pt x="463576" y="3899629"/>
                  </a:lnTo>
                  <a:lnTo>
                    <a:pt x="455182" y="3889831"/>
                  </a:lnTo>
                  <a:lnTo>
                    <a:pt x="446715" y="3880033"/>
                  </a:lnTo>
                  <a:lnTo>
                    <a:pt x="438215" y="3870234"/>
                  </a:lnTo>
                  <a:lnTo>
                    <a:pt x="429639" y="3860436"/>
                  </a:lnTo>
                  <a:lnTo>
                    <a:pt x="421046" y="3850638"/>
                  </a:lnTo>
                  <a:lnTo>
                    <a:pt x="412379" y="3840840"/>
                  </a:lnTo>
                  <a:lnTo>
                    <a:pt x="403703" y="3831042"/>
                  </a:lnTo>
                  <a:lnTo>
                    <a:pt x="394969" y="3821244"/>
                  </a:lnTo>
                  <a:lnTo>
                    <a:pt x="386225" y="3811446"/>
                  </a:lnTo>
                  <a:lnTo>
                    <a:pt x="377444" y="3801648"/>
                  </a:lnTo>
                  <a:lnTo>
                    <a:pt x="368653" y="3791850"/>
                  </a:lnTo>
                  <a:lnTo>
                    <a:pt x="359842" y="3782052"/>
                  </a:lnTo>
                  <a:lnTo>
                    <a:pt x="351024" y="3772254"/>
                  </a:lnTo>
                  <a:lnTo>
                    <a:pt x="342200" y="3762456"/>
                  </a:lnTo>
                  <a:lnTo>
                    <a:pt x="333378" y="3752658"/>
                  </a:lnTo>
                  <a:lnTo>
                    <a:pt x="324559" y="3742860"/>
                  </a:lnTo>
                  <a:lnTo>
                    <a:pt x="315756" y="3733062"/>
                  </a:lnTo>
                  <a:lnTo>
                    <a:pt x="306959" y="3723264"/>
                  </a:lnTo>
                  <a:lnTo>
                    <a:pt x="298199" y="3713465"/>
                  </a:lnTo>
                  <a:lnTo>
                    <a:pt x="289444" y="3703667"/>
                  </a:lnTo>
                  <a:lnTo>
                    <a:pt x="280749" y="3693869"/>
                  </a:lnTo>
                  <a:lnTo>
                    <a:pt x="272065" y="3684071"/>
                  </a:lnTo>
                  <a:lnTo>
                    <a:pt x="263452" y="3674273"/>
                  </a:lnTo>
                  <a:lnTo>
                    <a:pt x="254863" y="3664475"/>
                  </a:lnTo>
                  <a:lnTo>
                    <a:pt x="246350" y="3654677"/>
                  </a:lnTo>
                  <a:lnTo>
                    <a:pt x="237882" y="3644879"/>
                  </a:lnTo>
                  <a:lnTo>
                    <a:pt x="229489" y="3635081"/>
                  </a:lnTo>
                  <a:lnTo>
                    <a:pt x="221167" y="3625283"/>
                  </a:lnTo>
                  <a:lnTo>
                    <a:pt x="212913" y="3615485"/>
                  </a:lnTo>
                  <a:lnTo>
                    <a:pt x="204761" y="3605687"/>
                  </a:lnTo>
                  <a:lnTo>
                    <a:pt x="196667" y="3595889"/>
                  </a:lnTo>
                  <a:lnTo>
                    <a:pt x="188711" y="3586091"/>
                  </a:lnTo>
                  <a:lnTo>
                    <a:pt x="180797" y="3576293"/>
                  </a:lnTo>
                  <a:lnTo>
                    <a:pt x="173061" y="3566495"/>
                  </a:lnTo>
                  <a:lnTo>
                    <a:pt x="165351" y="3556696"/>
                  </a:lnTo>
                  <a:lnTo>
                    <a:pt x="157854" y="3546898"/>
                  </a:lnTo>
                  <a:lnTo>
                    <a:pt x="150393" y="3537100"/>
                  </a:lnTo>
                  <a:lnTo>
                    <a:pt x="143132" y="3527302"/>
                  </a:lnTo>
                  <a:lnTo>
                    <a:pt x="135945" y="3517504"/>
                  </a:lnTo>
                  <a:lnTo>
                    <a:pt x="128939" y="3507706"/>
                  </a:lnTo>
                  <a:lnTo>
                    <a:pt x="122048" y="3497908"/>
                  </a:lnTo>
                  <a:lnTo>
                    <a:pt x="115315" y="3488110"/>
                  </a:lnTo>
                  <a:lnTo>
                    <a:pt x="108741" y="3478312"/>
                  </a:lnTo>
                  <a:lnTo>
                    <a:pt x="102298" y="3468514"/>
                  </a:lnTo>
                  <a:lnTo>
                    <a:pt x="96063" y="3458716"/>
                  </a:lnTo>
                  <a:lnTo>
                    <a:pt x="89926" y="3448918"/>
                  </a:lnTo>
                  <a:lnTo>
                    <a:pt x="84050" y="3439120"/>
                  </a:lnTo>
                  <a:lnTo>
                    <a:pt x="78234" y="3429322"/>
                  </a:lnTo>
                  <a:lnTo>
                    <a:pt x="72735" y="3419524"/>
                  </a:lnTo>
                  <a:lnTo>
                    <a:pt x="67280" y="3409726"/>
                  </a:lnTo>
                  <a:lnTo>
                    <a:pt x="62151" y="3399927"/>
                  </a:lnTo>
                  <a:lnTo>
                    <a:pt x="57093" y="3390129"/>
                  </a:lnTo>
                  <a:lnTo>
                    <a:pt x="52326" y="3380331"/>
                  </a:lnTo>
                  <a:lnTo>
                    <a:pt x="47681" y="3370533"/>
                  </a:lnTo>
                  <a:lnTo>
                    <a:pt x="43287" y="3360735"/>
                  </a:lnTo>
                  <a:lnTo>
                    <a:pt x="39069" y="3350937"/>
                  </a:lnTo>
                  <a:lnTo>
                    <a:pt x="35058" y="3341139"/>
                  </a:lnTo>
                  <a:lnTo>
                    <a:pt x="31278" y="3331341"/>
                  </a:lnTo>
                  <a:lnTo>
                    <a:pt x="27659" y="3321543"/>
                  </a:lnTo>
                  <a:lnTo>
                    <a:pt x="24327" y="3311745"/>
                  </a:lnTo>
                  <a:lnTo>
                    <a:pt x="21107" y="3301947"/>
                  </a:lnTo>
                  <a:lnTo>
                    <a:pt x="18231" y="3292149"/>
                  </a:lnTo>
                  <a:lnTo>
                    <a:pt x="15417" y="3282351"/>
                  </a:lnTo>
                  <a:lnTo>
                    <a:pt x="13003" y="3272553"/>
                  </a:lnTo>
                  <a:lnTo>
                    <a:pt x="10642" y="3262755"/>
                  </a:lnTo>
                  <a:lnTo>
                    <a:pt x="8650" y="3252957"/>
                  </a:lnTo>
                  <a:lnTo>
                    <a:pt x="6756" y="3243158"/>
                  </a:lnTo>
                  <a:lnTo>
                    <a:pt x="5177" y="3233360"/>
                  </a:lnTo>
                  <a:lnTo>
                    <a:pt x="3751" y="3223562"/>
                  </a:lnTo>
                  <a:lnTo>
                    <a:pt x="2587" y="3213764"/>
                  </a:lnTo>
                  <a:lnTo>
                    <a:pt x="1627" y="3203966"/>
                  </a:lnTo>
                  <a:lnTo>
                    <a:pt x="875" y="3194168"/>
                  </a:lnTo>
                  <a:lnTo>
                    <a:pt x="380" y="3184370"/>
                  </a:lnTo>
                  <a:lnTo>
                    <a:pt x="36" y="3174572"/>
                  </a:lnTo>
                  <a:lnTo>
                    <a:pt x="0" y="3164774"/>
                  </a:lnTo>
                  <a:lnTo>
                    <a:pt x="61" y="3154976"/>
                  </a:lnTo>
                  <a:lnTo>
                    <a:pt x="475" y="3145178"/>
                  </a:lnTo>
                  <a:lnTo>
                    <a:pt x="941" y="3135380"/>
                  </a:lnTo>
                  <a:lnTo>
                    <a:pt x="1790" y="3125582"/>
                  </a:lnTo>
                  <a:lnTo>
                    <a:pt x="2696" y="3115784"/>
                  </a:lnTo>
                  <a:lnTo>
                    <a:pt x="3926" y="3105986"/>
                  </a:lnTo>
                  <a:lnTo>
                    <a:pt x="5259" y="3096187"/>
                  </a:lnTo>
                  <a:lnTo>
                    <a:pt x="6860" y="3086389"/>
                  </a:lnTo>
                  <a:lnTo>
                    <a:pt x="8606" y="3076591"/>
                  </a:lnTo>
                  <a:lnTo>
                    <a:pt x="10564" y="3066793"/>
                  </a:lnTo>
                  <a:lnTo>
                    <a:pt x="12708" y="3056995"/>
                  </a:lnTo>
                  <a:lnTo>
                    <a:pt x="15010" y="3047197"/>
                  </a:lnTo>
                  <a:lnTo>
                    <a:pt x="17533" y="3037399"/>
                  </a:lnTo>
                  <a:lnTo>
                    <a:pt x="20166" y="3027601"/>
                  </a:lnTo>
                  <a:lnTo>
                    <a:pt x="23048" y="3017803"/>
                  </a:lnTo>
                  <a:lnTo>
                    <a:pt x="25994" y="3008005"/>
                  </a:lnTo>
                  <a:lnTo>
                    <a:pt x="29214" y="2998207"/>
                  </a:lnTo>
                  <a:lnTo>
                    <a:pt x="32472" y="2988409"/>
                  </a:lnTo>
                  <a:lnTo>
                    <a:pt x="35993" y="2978611"/>
                  </a:lnTo>
                  <a:lnTo>
                    <a:pt x="39561" y="2968813"/>
                  </a:lnTo>
                  <a:lnTo>
                    <a:pt x="43340" y="2959015"/>
                  </a:lnTo>
                  <a:lnTo>
                    <a:pt x="47194" y="2949217"/>
                  </a:lnTo>
                  <a:lnTo>
                    <a:pt x="51211" y="2939418"/>
                  </a:lnTo>
                  <a:lnTo>
                    <a:pt x="55325" y="2929620"/>
                  </a:lnTo>
                  <a:lnTo>
                    <a:pt x="59560" y="2919822"/>
                  </a:lnTo>
                  <a:lnTo>
                    <a:pt x="63907" y="2910024"/>
                  </a:lnTo>
                  <a:lnTo>
                    <a:pt x="68337" y="2900226"/>
                  </a:lnTo>
                  <a:lnTo>
                    <a:pt x="72890" y="2890428"/>
                  </a:lnTo>
                  <a:lnTo>
                    <a:pt x="77493" y="2880630"/>
                  </a:lnTo>
                  <a:lnTo>
                    <a:pt x="82223" y="2870832"/>
                  </a:lnTo>
                  <a:lnTo>
                    <a:pt x="86977" y="2861034"/>
                  </a:lnTo>
                  <a:lnTo>
                    <a:pt x="91854" y="2851236"/>
                  </a:lnTo>
                  <a:lnTo>
                    <a:pt x="96745" y="2841438"/>
                  </a:lnTo>
                  <a:lnTo>
                    <a:pt x="101730" y="2831640"/>
                  </a:lnTo>
                  <a:lnTo>
                    <a:pt x="106733" y="2821842"/>
                  </a:lnTo>
                  <a:lnTo>
                    <a:pt x="111798" y="2812044"/>
                  </a:lnTo>
                  <a:lnTo>
                    <a:pt x="116883" y="2802246"/>
                  </a:lnTo>
                  <a:lnTo>
                    <a:pt x="122005" y="2792448"/>
                  </a:lnTo>
                  <a:lnTo>
                    <a:pt x="127143" y="2782649"/>
                  </a:lnTo>
                  <a:lnTo>
                    <a:pt x="132298" y="2772851"/>
                  </a:lnTo>
                  <a:lnTo>
                    <a:pt x="137458" y="2763053"/>
                  </a:lnTo>
                  <a:lnTo>
                    <a:pt x="142623" y="2753255"/>
                  </a:lnTo>
                  <a:lnTo>
                    <a:pt x="147777" y="2743457"/>
                  </a:lnTo>
                  <a:lnTo>
                    <a:pt x="152928" y="2733659"/>
                  </a:lnTo>
                  <a:lnTo>
                    <a:pt x="158047" y="2723861"/>
                  </a:lnTo>
                  <a:lnTo>
                    <a:pt x="163162" y="2714063"/>
                  </a:lnTo>
                  <a:lnTo>
                    <a:pt x="168219" y="2704265"/>
                  </a:lnTo>
                  <a:lnTo>
                    <a:pt x="173265" y="2694467"/>
                  </a:lnTo>
                  <a:lnTo>
                    <a:pt x="178242" y="2684669"/>
                  </a:lnTo>
                  <a:lnTo>
                    <a:pt x="183193" y="2674871"/>
                  </a:lnTo>
                  <a:lnTo>
                    <a:pt x="188070" y="2665073"/>
                  </a:lnTo>
                  <a:lnTo>
                    <a:pt x="192900" y="2655275"/>
                  </a:lnTo>
                  <a:lnTo>
                    <a:pt x="197657" y="2645477"/>
                  </a:lnTo>
                  <a:lnTo>
                    <a:pt x="202341" y="2635679"/>
                  </a:lnTo>
                  <a:lnTo>
                    <a:pt x="206960" y="2625880"/>
                  </a:lnTo>
                  <a:lnTo>
                    <a:pt x="211476" y="2616082"/>
                  </a:lnTo>
                  <a:lnTo>
                    <a:pt x="215938" y="2606284"/>
                  </a:lnTo>
                  <a:lnTo>
                    <a:pt x="220263" y="2596486"/>
                  </a:lnTo>
                  <a:lnTo>
                    <a:pt x="224552" y="2586688"/>
                  </a:lnTo>
                  <a:lnTo>
                    <a:pt x="228668" y="2576890"/>
                  </a:lnTo>
                  <a:lnTo>
                    <a:pt x="232759" y="2567092"/>
                  </a:lnTo>
                  <a:lnTo>
                    <a:pt x="236656" y="2557294"/>
                  </a:lnTo>
                  <a:lnTo>
                    <a:pt x="240515" y="2547496"/>
                  </a:lnTo>
                  <a:lnTo>
                    <a:pt x="244197" y="2537698"/>
                  </a:lnTo>
                  <a:lnTo>
                    <a:pt x="247809" y="2527900"/>
                  </a:lnTo>
                  <a:lnTo>
                    <a:pt x="251263" y="2518102"/>
                  </a:lnTo>
                  <a:lnTo>
                    <a:pt x="254614" y="2508304"/>
                  </a:lnTo>
                  <a:lnTo>
                    <a:pt x="257831" y="2498506"/>
                  </a:lnTo>
                  <a:lnTo>
                    <a:pt x="260910" y="2488708"/>
                  </a:lnTo>
                  <a:lnTo>
                    <a:pt x="263882" y="2478910"/>
                  </a:lnTo>
                  <a:lnTo>
                    <a:pt x="266678" y="2469111"/>
                  </a:lnTo>
                  <a:lnTo>
                    <a:pt x="269397" y="2459313"/>
                  </a:lnTo>
                  <a:lnTo>
                    <a:pt x="271904" y="2449515"/>
                  </a:lnTo>
                  <a:lnTo>
                    <a:pt x="274366" y="2439717"/>
                  </a:lnTo>
                  <a:lnTo>
                    <a:pt x="276577" y="2429919"/>
                  </a:lnTo>
                  <a:lnTo>
                    <a:pt x="278755" y="2420121"/>
                  </a:lnTo>
                  <a:lnTo>
                    <a:pt x="280692" y="2410323"/>
                  </a:lnTo>
                  <a:lnTo>
                    <a:pt x="282571" y="2400525"/>
                  </a:lnTo>
                  <a:lnTo>
                    <a:pt x="284243" y="2390727"/>
                  </a:lnTo>
                  <a:lnTo>
                    <a:pt x="285825" y="2380929"/>
                  </a:lnTo>
                  <a:lnTo>
                    <a:pt x="287234" y="2371131"/>
                  </a:lnTo>
                  <a:lnTo>
                    <a:pt x="288519" y="2361333"/>
                  </a:lnTo>
                  <a:lnTo>
                    <a:pt x="289667" y="2351535"/>
                  </a:lnTo>
                  <a:lnTo>
                    <a:pt x="290660" y="2341737"/>
                  </a:lnTo>
                  <a:lnTo>
                    <a:pt x="291552" y="2331939"/>
                  </a:lnTo>
                  <a:lnTo>
                    <a:pt x="292259" y="2322140"/>
                  </a:lnTo>
                  <a:lnTo>
                    <a:pt x="292899" y="2312342"/>
                  </a:lnTo>
                  <a:lnTo>
                    <a:pt x="293329" y="2302544"/>
                  </a:lnTo>
                  <a:lnTo>
                    <a:pt x="293726" y="2292746"/>
                  </a:lnTo>
                  <a:lnTo>
                    <a:pt x="293889" y="2282948"/>
                  </a:lnTo>
                  <a:lnTo>
                    <a:pt x="294022" y="2273150"/>
                  </a:lnTo>
                  <a:lnTo>
                    <a:pt x="293958" y="2263352"/>
                  </a:lnTo>
                  <a:lnTo>
                    <a:pt x="293840" y="2253554"/>
                  </a:lnTo>
                  <a:lnTo>
                    <a:pt x="293561" y="2243756"/>
                  </a:lnTo>
                  <a:lnTo>
                    <a:pt x="293205" y="2233958"/>
                  </a:lnTo>
                  <a:lnTo>
                    <a:pt x="292725" y="2224160"/>
                  </a:lnTo>
                  <a:lnTo>
                    <a:pt x="292148" y="2214362"/>
                  </a:lnTo>
                  <a:lnTo>
                    <a:pt x="291479" y="2204564"/>
                  </a:lnTo>
                  <a:lnTo>
                    <a:pt x="290699" y="2194766"/>
                  </a:lnTo>
                  <a:lnTo>
                    <a:pt x="289857" y="2184968"/>
                  </a:lnTo>
                  <a:lnTo>
                    <a:pt x="288892" y="2175170"/>
                  </a:lnTo>
                  <a:lnTo>
                    <a:pt x="287892" y="2165371"/>
                  </a:lnTo>
                  <a:lnTo>
                    <a:pt x="286764" y="2155573"/>
                  </a:lnTo>
                  <a:lnTo>
                    <a:pt x="285617" y="2145775"/>
                  </a:lnTo>
                  <a:lnTo>
                    <a:pt x="284351" y="2135977"/>
                  </a:lnTo>
                  <a:lnTo>
                    <a:pt x="283067" y="2126179"/>
                  </a:lnTo>
                  <a:lnTo>
                    <a:pt x="281695" y="2116381"/>
                  </a:lnTo>
                  <a:lnTo>
                    <a:pt x="280297" y="2106583"/>
                  </a:lnTo>
                  <a:lnTo>
                    <a:pt x="278836" y="2096785"/>
                  </a:lnTo>
                  <a:lnTo>
                    <a:pt x="277347" y="2086987"/>
                  </a:lnTo>
                  <a:lnTo>
                    <a:pt x="275818" y="2077189"/>
                  </a:lnTo>
                  <a:lnTo>
                    <a:pt x="274261" y="2067391"/>
                  </a:lnTo>
                  <a:lnTo>
                    <a:pt x="272683" y="2057593"/>
                  </a:lnTo>
                  <a:lnTo>
                    <a:pt x="271084" y="2047795"/>
                  </a:lnTo>
                  <a:lnTo>
                    <a:pt x="269476" y="2037997"/>
                  </a:lnTo>
                  <a:lnTo>
                    <a:pt x="267859" y="2028199"/>
                  </a:lnTo>
                  <a:lnTo>
                    <a:pt x="266241" y="2018401"/>
                  </a:lnTo>
                  <a:lnTo>
                    <a:pt x="264633" y="2008602"/>
                  </a:lnTo>
                  <a:lnTo>
                    <a:pt x="263027" y="1998804"/>
                  </a:lnTo>
                  <a:lnTo>
                    <a:pt x="261448" y="1989006"/>
                  </a:lnTo>
                  <a:lnTo>
                    <a:pt x="259880" y="1979208"/>
                  </a:lnTo>
                  <a:lnTo>
                    <a:pt x="258350" y="1969410"/>
                  </a:lnTo>
                  <a:lnTo>
                    <a:pt x="256844" y="1959612"/>
                  </a:lnTo>
                  <a:lnTo>
                    <a:pt x="255383" y="1949814"/>
                  </a:lnTo>
                  <a:lnTo>
                    <a:pt x="253963" y="1940016"/>
                  </a:lnTo>
                  <a:lnTo>
                    <a:pt x="252590" y="1930218"/>
                  </a:lnTo>
                  <a:lnTo>
                    <a:pt x="251279" y="1920420"/>
                  </a:lnTo>
                  <a:lnTo>
                    <a:pt x="250012" y="1910622"/>
                  </a:lnTo>
                  <a:lnTo>
                    <a:pt x="248833" y="1900824"/>
                  </a:lnTo>
                  <a:lnTo>
                    <a:pt x="247689" y="1891026"/>
                  </a:lnTo>
                  <a:lnTo>
                    <a:pt x="246665" y="1881228"/>
                  </a:lnTo>
                  <a:lnTo>
                    <a:pt x="245662" y="1871430"/>
                  </a:lnTo>
                  <a:lnTo>
                    <a:pt x="244813" y="1861632"/>
                  </a:lnTo>
                  <a:lnTo>
                    <a:pt x="243986" y="1851833"/>
                  </a:lnTo>
                  <a:lnTo>
                    <a:pt x="243312" y="1842035"/>
                  </a:lnTo>
                  <a:lnTo>
                    <a:pt x="242683" y="1832237"/>
                  </a:lnTo>
                  <a:lnTo>
                    <a:pt x="242196" y="1822439"/>
                  </a:lnTo>
                  <a:lnTo>
                    <a:pt x="241783" y="1812641"/>
                  </a:lnTo>
                  <a:lnTo>
                    <a:pt x="241497" y="1802843"/>
                  </a:lnTo>
                  <a:lnTo>
                    <a:pt x="241317" y="1793045"/>
                  </a:lnTo>
                  <a:lnTo>
                    <a:pt x="241243" y="1783247"/>
                  </a:lnTo>
                  <a:lnTo>
                    <a:pt x="241311" y="1773449"/>
                  </a:lnTo>
                  <a:lnTo>
                    <a:pt x="241461" y="1763651"/>
                  </a:lnTo>
                  <a:lnTo>
                    <a:pt x="241790" y="1753853"/>
                  </a:lnTo>
                  <a:lnTo>
                    <a:pt x="242175" y="1744055"/>
                  </a:lnTo>
                  <a:lnTo>
                    <a:pt x="242776" y="1734257"/>
                  </a:lnTo>
                  <a:lnTo>
                    <a:pt x="243409" y="1724459"/>
                  </a:lnTo>
                  <a:lnTo>
                    <a:pt x="244288" y="1714661"/>
                  </a:lnTo>
                  <a:lnTo>
                    <a:pt x="245206" y="1704863"/>
                  </a:lnTo>
                  <a:lnTo>
                    <a:pt x="246342" y="1695064"/>
                  </a:lnTo>
                  <a:lnTo>
                    <a:pt x="247552" y="1685266"/>
                  </a:lnTo>
                  <a:lnTo>
                    <a:pt x="248950" y="1675468"/>
                  </a:lnTo>
                  <a:lnTo>
                    <a:pt x="250458" y="1665670"/>
                  </a:lnTo>
                  <a:lnTo>
                    <a:pt x="252123" y="1655872"/>
                  </a:lnTo>
                  <a:lnTo>
                    <a:pt x="253933" y="1646074"/>
                  </a:lnTo>
                  <a:lnTo>
                    <a:pt x="255866" y="1636276"/>
                  </a:lnTo>
                  <a:lnTo>
                    <a:pt x="257981" y="1626478"/>
                  </a:lnTo>
                  <a:lnTo>
                    <a:pt x="260184" y="1616680"/>
                  </a:lnTo>
                  <a:lnTo>
                    <a:pt x="262604" y="1606882"/>
                  </a:lnTo>
                  <a:lnTo>
                    <a:pt x="265077" y="1597084"/>
                  </a:lnTo>
                  <a:lnTo>
                    <a:pt x="267800" y="1587286"/>
                  </a:lnTo>
                  <a:lnTo>
                    <a:pt x="270557" y="1577488"/>
                  </a:lnTo>
                  <a:lnTo>
                    <a:pt x="273565" y="1567690"/>
                  </a:lnTo>
                  <a:lnTo>
                    <a:pt x="276622" y="1557892"/>
                  </a:lnTo>
                  <a:lnTo>
                    <a:pt x="279891" y="1548093"/>
                  </a:lnTo>
                  <a:lnTo>
                    <a:pt x="283243" y="1538295"/>
                  </a:lnTo>
                  <a:lnTo>
                    <a:pt x="286770" y="1528497"/>
                  </a:lnTo>
                  <a:lnTo>
                    <a:pt x="290409" y="1518699"/>
                  </a:lnTo>
                  <a:lnTo>
                    <a:pt x="294187" y="1508901"/>
                  </a:lnTo>
                  <a:lnTo>
                    <a:pt x="298106" y="1499103"/>
                  </a:lnTo>
                  <a:lnTo>
                    <a:pt x="302127" y="1489305"/>
                  </a:lnTo>
                  <a:lnTo>
                    <a:pt x="306316" y="1479507"/>
                  </a:lnTo>
                  <a:lnTo>
                    <a:pt x="310573" y="1469709"/>
                  </a:lnTo>
                  <a:lnTo>
                    <a:pt x="315021" y="1459911"/>
                  </a:lnTo>
                  <a:lnTo>
                    <a:pt x="319505" y="1450113"/>
                  </a:lnTo>
                  <a:lnTo>
                    <a:pt x="324199" y="1440315"/>
                  </a:lnTo>
                  <a:lnTo>
                    <a:pt x="328920" y="1430517"/>
                  </a:lnTo>
                  <a:lnTo>
                    <a:pt x="333826" y="1420719"/>
                  </a:lnTo>
                  <a:lnTo>
                    <a:pt x="338777" y="1410921"/>
                  </a:lnTo>
                  <a:lnTo>
                    <a:pt x="343878" y="1401123"/>
                  </a:lnTo>
                  <a:lnTo>
                    <a:pt x="349044" y="1391324"/>
                  </a:lnTo>
                  <a:lnTo>
                    <a:pt x="354328" y="1381526"/>
                  </a:lnTo>
                  <a:lnTo>
                    <a:pt x="359694" y="1371728"/>
                  </a:lnTo>
                  <a:lnTo>
                    <a:pt x="365146" y="1361930"/>
                  </a:lnTo>
                  <a:lnTo>
                    <a:pt x="370696" y="1352132"/>
                  </a:lnTo>
                  <a:lnTo>
                    <a:pt x="376305" y="1342334"/>
                  </a:lnTo>
                  <a:lnTo>
                    <a:pt x="382020" y="1332536"/>
                  </a:lnTo>
                  <a:lnTo>
                    <a:pt x="387772" y="1322738"/>
                  </a:lnTo>
                  <a:lnTo>
                    <a:pt x="393637" y="1312940"/>
                  </a:lnTo>
                  <a:lnTo>
                    <a:pt x="399518" y="1303142"/>
                  </a:lnTo>
                  <a:lnTo>
                    <a:pt x="405512" y="1293344"/>
                  </a:lnTo>
                  <a:lnTo>
                    <a:pt x="411521" y="1283546"/>
                  </a:lnTo>
                  <a:lnTo>
                    <a:pt x="417615" y="1273748"/>
                  </a:lnTo>
                  <a:lnTo>
                    <a:pt x="423733" y="1263950"/>
                  </a:lnTo>
                  <a:lnTo>
                    <a:pt x="429913" y="1254152"/>
                  </a:lnTo>
                  <a:lnTo>
                    <a:pt x="436121" y="1244354"/>
                  </a:lnTo>
                  <a:lnTo>
                    <a:pt x="442371" y="1234555"/>
                  </a:lnTo>
                  <a:lnTo>
                    <a:pt x="448652" y="1224757"/>
                  </a:lnTo>
                  <a:lnTo>
                    <a:pt x="454959" y="1214959"/>
                  </a:lnTo>
                  <a:lnTo>
                    <a:pt x="461294" y="1205161"/>
                  </a:lnTo>
                  <a:lnTo>
                    <a:pt x="467643" y="1195363"/>
                  </a:lnTo>
                  <a:lnTo>
                    <a:pt x="474013" y="1185565"/>
                  </a:lnTo>
                  <a:lnTo>
                    <a:pt x="480390" y="1175767"/>
                  </a:lnTo>
                  <a:lnTo>
                    <a:pt x="486779" y="1165969"/>
                  </a:lnTo>
                  <a:lnTo>
                    <a:pt x="493169" y="1156171"/>
                  </a:lnTo>
                  <a:lnTo>
                    <a:pt x="499560" y="1146373"/>
                  </a:lnTo>
                  <a:lnTo>
                    <a:pt x="505948" y="1136575"/>
                  </a:lnTo>
                  <a:lnTo>
                    <a:pt x="512325" y="1126777"/>
                  </a:lnTo>
                  <a:lnTo>
                    <a:pt x="518694" y="1116979"/>
                  </a:lnTo>
                  <a:lnTo>
                    <a:pt x="525045" y="1107181"/>
                  </a:lnTo>
                  <a:lnTo>
                    <a:pt x="531379" y="1097383"/>
                  </a:lnTo>
                  <a:lnTo>
                    <a:pt x="537691" y="1087585"/>
                  </a:lnTo>
                  <a:lnTo>
                    <a:pt x="543975" y="1077786"/>
                  </a:lnTo>
                  <a:lnTo>
                    <a:pt x="550237" y="1067988"/>
                  </a:lnTo>
                  <a:lnTo>
                    <a:pt x="556455" y="1058190"/>
                  </a:lnTo>
                  <a:lnTo>
                    <a:pt x="562655" y="1048392"/>
                  </a:lnTo>
                  <a:lnTo>
                    <a:pt x="568795" y="1038594"/>
                  </a:lnTo>
                  <a:lnTo>
                    <a:pt x="574922" y="1028796"/>
                  </a:lnTo>
                  <a:lnTo>
                    <a:pt x="580971" y="1018998"/>
                  </a:lnTo>
                  <a:lnTo>
                    <a:pt x="587007" y="1009200"/>
                  </a:lnTo>
                  <a:lnTo>
                    <a:pt x="592959" y="999402"/>
                  </a:lnTo>
                  <a:lnTo>
                    <a:pt x="598890" y="989604"/>
                  </a:lnTo>
                  <a:lnTo>
                    <a:pt x="604741" y="979806"/>
                  </a:lnTo>
                  <a:lnTo>
                    <a:pt x="610554" y="970008"/>
                  </a:lnTo>
                  <a:lnTo>
                    <a:pt x="616295" y="960210"/>
                  </a:lnTo>
                  <a:lnTo>
                    <a:pt x="621981" y="950412"/>
                  </a:lnTo>
                  <a:lnTo>
                    <a:pt x="627606" y="940614"/>
                  </a:lnTo>
                  <a:lnTo>
                    <a:pt x="633156" y="930816"/>
                  </a:lnTo>
                  <a:lnTo>
                    <a:pt x="638657" y="921017"/>
                  </a:lnTo>
                  <a:lnTo>
                    <a:pt x="644062" y="911219"/>
                  </a:lnTo>
                  <a:lnTo>
                    <a:pt x="649433" y="901421"/>
                  </a:lnTo>
                  <a:lnTo>
                    <a:pt x="654687" y="891623"/>
                  </a:lnTo>
                  <a:lnTo>
                    <a:pt x="659922" y="881825"/>
                  </a:lnTo>
                  <a:lnTo>
                    <a:pt x="665018" y="872027"/>
                  </a:lnTo>
                  <a:lnTo>
                    <a:pt x="670095" y="862229"/>
                  </a:lnTo>
                  <a:lnTo>
                    <a:pt x="675046" y="852431"/>
                  </a:lnTo>
                  <a:lnTo>
                    <a:pt x="679960" y="842633"/>
                  </a:lnTo>
                  <a:lnTo>
                    <a:pt x="684763" y="832835"/>
                  </a:lnTo>
                  <a:lnTo>
                    <a:pt x="689508" y="823037"/>
                  </a:lnTo>
                  <a:lnTo>
                    <a:pt x="694161" y="813239"/>
                  </a:lnTo>
                  <a:lnTo>
                    <a:pt x="698735" y="803441"/>
                  </a:lnTo>
                  <a:lnTo>
                    <a:pt x="703236" y="793643"/>
                  </a:lnTo>
                  <a:lnTo>
                    <a:pt x="707636" y="783845"/>
                  </a:lnTo>
                  <a:lnTo>
                    <a:pt x="711982" y="774046"/>
                  </a:lnTo>
                  <a:lnTo>
                    <a:pt x="716207" y="764248"/>
                  </a:lnTo>
                  <a:lnTo>
                    <a:pt x="720397" y="754450"/>
                  </a:lnTo>
                  <a:lnTo>
                    <a:pt x="724447" y="744652"/>
                  </a:lnTo>
                  <a:lnTo>
                    <a:pt x="728476" y="734854"/>
                  </a:lnTo>
                  <a:lnTo>
                    <a:pt x="732355" y="725056"/>
                  </a:lnTo>
                  <a:lnTo>
                    <a:pt x="736208" y="715258"/>
                  </a:lnTo>
                  <a:lnTo>
                    <a:pt x="739931" y="705460"/>
                  </a:lnTo>
                  <a:lnTo>
                    <a:pt x="743609" y="695662"/>
                  </a:lnTo>
                  <a:lnTo>
                    <a:pt x="747179" y="685864"/>
                  </a:lnTo>
                  <a:lnTo>
                    <a:pt x="750683" y="676066"/>
                  </a:lnTo>
                  <a:lnTo>
                    <a:pt x="754100" y="666268"/>
                  </a:lnTo>
                  <a:lnTo>
                    <a:pt x="757433" y="656470"/>
                  </a:lnTo>
                  <a:lnTo>
                    <a:pt x="760699" y="646672"/>
                  </a:lnTo>
                  <a:lnTo>
                    <a:pt x="763863" y="636874"/>
                  </a:lnTo>
                  <a:lnTo>
                    <a:pt x="766981" y="627076"/>
                  </a:lnTo>
                  <a:lnTo>
                    <a:pt x="769979" y="617277"/>
                  </a:lnTo>
                  <a:lnTo>
                    <a:pt x="772950" y="607479"/>
                  </a:lnTo>
                  <a:lnTo>
                    <a:pt x="775786" y="597681"/>
                  </a:lnTo>
                  <a:lnTo>
                    <a:pt x="778604" y="587883"/>
                  </a:lnTo>
                  <a:lnTo>
                    <a:pt x="781292" y="578085"/>
                  </a:lnTo>
                  <a:lnTo>
                    <a:pt x="783952" y="568287"/>
                  </a:lnTo>
                  <a:lnTo>
                    <a:pt x="786504" y="558489"/>
                  </a:lnTo>
                  <a:lnTo>
                    <a:pt x="789011" y="548691"/>
                  </a:lnTo>
                  <a:lnTo>
                    <a:pt x="791429" y="538893"/>
                  </a:lnTo>
                  <a:lnTo>
                    <a:pt x="793788" y="529095"/>
                  </a:lnTo>
                  <a:lnTo>
                    <a:pt x="796077" y="519297"/>
                  </a:lnTo>
                  <a:lnTo>
                    <a:pt x="798292" y="509499"/>
                  </a:lnTo>
                  <a:lnTo>
                    <a:pt x="800456" y="499701"/>
                  </a:lnTo>
                  <a:lnTo>
                    <a:pt x="802532" y="489903"/>
                  </a:lnTo>
                  <a:lnTo>
                    <a:pt x="804575" y="480105"/>
                  </a:lnTo>
                  <a:lnTo>
                    <a:pt x="806518" y="470307"/>
                  </a:lnTo>
                  <a:lnTo>
                    <a:pt x="808444" y="460508"/>
                  </a:lnTo>
                  <a:lnTo>
                    <a:pt x="810259" y="450710"/>
                  </a:lnTo>
                  <a:lnTo>
                    <a:pt x="812060" y="440912"/>
                  </a:lnTo>
                  <a:lnTo>
                    <a:pt x="813765" y="431114"/>
                  </a:lnTo>
                  <a:lnTo>
                    <a:pt x="815445" y="421316"/>
                  </a:lnTo>
                  <a:lnTo>
                    <a:pt x="817046" y="411518"/>
                  </a:lnTo>
                  <a:lnTo>
                    <a:pt x="818610" y="401720"/>
                  </a:lnTo>
                  <a:lnTo>
                    <a:pt x="820111" y="391922"/>
                  </a:lnTo>
                  <a:lnTo>
                    <a:pt x="821564" y="382124"/>
                  </a:lnTo>
                  <a:lnTo>
                    <a:pt x="822970" y="372326"/>
                  </a:lnTo>
                  <a:lnTo>
                    <a:pt x="824319" y="362528"/>
                  </a:lnTo>
                  <a:lnTo>
                    <a:pt x="825634" y="352730"/>
                  </a:lnTo>
                  <a:lnTo>
                    <a:pt x="826882" y="342932"/>
                  </a:lnTo>
                  <a:lnTo>
                    <a:pt x="828111" y="333134"/>
                  </a:lnTo>
                  <a:lnTo>
                    <a:pt x="829265" y="323336"/>
                  </a:lnTo>
                  <a:lnTo>
                    <a:pt x="830409" y="313538"/>
                  </a:lnTo>
                  <a:lnTo>
                    <a:pt x="831477" y="303739"/>
                  </a:lnTo>
                  <a:lnTo>
                    <a:pt x="832533" y="293941"/>
                  </a:lnTo>
                  <a:lnTo>
                    <a:pt x="833527" y="284143"/>
                  </a:lnTo>
                  <a:lnTo>
                    <a:pt x="834500" y="274345"/>
                  </a:lnTo>
                  <a:lnTo>
                    <a:pt x="835423" y="264547"/>
                  </a:lnTo>
                  <a:lnTo>
                    <a:pt x="836319" y="254749"/>
                  </a:lnTo>
                  <a:lnTo>
                    <a:pt x="837175" y="244951"/>
                  </a:lnTo>
                  <a:lnTo>
                    <a:pt x="837998" y="235153"/>
                  </a:lnTo>
                  <a:lnTo>
                    <a:pt x="838792" y="225355"/>
                  </a:lnTo>
                  <a:lnTo>
                    <a:pt x="839546" y="215557"/>
                  </a:lnTo>
                  <a:lnTo>
                    <a:pt x="840282" y="205759"/>
                  </a:lnTo>
                  <a:lnTo>
                    <a:pt x="840972" y="195961"/>
                  </a:lnTo>
                  <a:lnTo>
                    <a:pt x="841652" y="186163"/>
                  </a:lnTo>
                  <a:lnTo>
                    <a:pt x="842283" y="176365"/>
                  </a:lnTo>
                  <a:lnTo>
                    <a:pt x="842907" y="166567"/>
                  </a:lnTo>
                  <a:lnTo>
                    <a:pt x="843486" y="156769"/>
                  </a:lnTo>
                  <a:lnTo>
                    <a:pt x="844056" y="146970"/>
                  </a:lnTo>
                  <a:lnTo>
                    <a:pt x="844589" y="137172"/>
                  </a:lnTo>
                  <a:lnTo>
                    <a:pt x="845108" y="127374"/>
                  </a:lnTo>
                  <a:lnTo>
                    <a:pt x="845598" y="117576"/>
                  </a:lnTo>
                  <a:lnTo>
                    <a:pt x="846070" y="107778"/>
                  </a:lnTo>
                  <a:lnTo>
                    <a:pt x="846521" y="97980"/>
                  </a:lnTo>
                  <a:lnTo>
                    <a:pt x="846950" y="88182"/>
                  </a:lnTo>
                  <a:lnTo>
                    <a:pt x="847363" y="78384"/>
                  </a:lnTo>
                  <a:lnTo>
                    <a:pt x="847752" y="68586"/>
                  </a:lnTo>
                  <a:lnTo>
                    <a:pt x="848130" y="58788"/>
                  </a:lnTo>
                  <a:lnTo>
                    <a:pt x="848482" y="48990"/>
                  </a:lnTo>
                  <a:lnTo>
                    <a:pt x="848829" y="39192"/>
                  </a:lnTo>
                  <a:lnTo>
                    <a:pt x="849147" y="29394"/>
                  </a:lnTo>
                  <a:lnTo>
                    <a:pt x="849461" y="19596"/>
                  </a:lnTo>
                  <a:lnTo>
                    <a:pt x="849750" y="9798"/>
                  </a:lnTo>
                  <a:lnTo>
                    <a:pt x="850033" y="0"/>
                  </a:lnTo>
                  <a:lnTo>
                    <a:pt x="859937" y="0"/>
                  </a:lnTo>
                  <a:lnTo>
                    <a:pt x="860220" y="9798"/>
                  </a:lnTo>
                  <a:lnTo>
                    <a:pt x="860509" y="19596"/>
                  </a:lnTo>
                  <a:lnTo>
                    <a:pt x="860824" y="29394"/>
                  </a:lnTo>
                  <a:lnTo>
                    <a:pt x="861141" y="39192"/>
                  </a:lnTo>
                  <a:lnTo>
                    <a:pt x="861488" y="48990"/>
                  </a:lnTo>
                  <a:lnTo>
                    <a:pt x="861840" y="58788"/>
                  </a:lnTo>
                  <a:lnTo>
                    <a:pt x="862219" y="68586"/>
                  </a:lnTo>
                  <a:lnTo>
                    <a:pt x="862607" y="78384"/>
                  </a:lnTo>
                  <a:lnTo>
                    <a:pt x="863021" y="88182"/>
                  </a:lnTo>
                  <a:lnTo>
                    <a:pt x="863449" y="97980"/>
                  </a:lnTo>
                  <a:lnTo>
                    <a:pt x="863900" y="107778"/>
                  </a:lnTo>
                  <a:lnTo>
                    <a:pt x="864372" y="117576"/>
                  </a:lnTo>
                  <a:lnTo>
                    <a:pt x="864862" y="127374"/>
                  </a:lnTo>
                  <a:lnTo>
                    <a:pt x="865382" y="137172"/>
                  </a:lnTo>
                  <a:lnTo>
                    <a:pt x="865915" y="146970"/>
                  </a:lnTo>
                  <a:lnTo>
                    <a:pt x="866484" y="156769"/>
                  </a:lnTo>
                  <a:lnTo>
                    <a:pt x="867063" y="166567"/>
                  </a:lnTo>
                  <a:lnTo>
                    <a:pt x="867688" y="176365"/>
                  </a:lnTo>
                  <a:lnTo>
                    <a:pt x="868318" y="186163"/>
                  </a:lnTo>
                  <a:lnTo>
                    <a:pt x="868998" y="195961"/>
                  </a:lnTo>
                  <a:lnTo>
                    <a:pt x="869689" y="205759"/>
                  </a:lnTo>
                  <a:lnTo>
                    <a:pt x="870424" y="215557"/>
                  </a:lnTo>
                  <a:lnTo>
                    <a:pt x="871178" y="225355"/>
                  </a:lnTo>
                  <a:lnTo>
                    <a:pt x="871972" y="235153"/>
                  </a:lnTo>
                  <a:lnTo>
                    <a:pt x="872795" y="244951"/>
                  </a:lnTo>
                  <a:lnTo>
                    <a:pt x="873651" y="254749"/>
                  </a:lnTo>
                  <a:lnTo>
                    <a:pt x="874547" y="264547"/>
                  </a:lnTo>
                  <a:lnTo>
                    <a:pt x="875470" y="274345"/>
                  </a:lnTo>
                  <a:lnTo>
                    <a:pt x="876443" y="284143"/>
                  </a:lnTo>
                  <a:lnTo>
                    <a:pt x="877437" y="293941"/>
                  </a:lnTo>
                  <a:lnTo>
                    <a:pt x="878493" y="303739"/>
                  </a:lnTo>
                  <a:lnTo>
                    <a:pt x="879561" y="313538"/>
                  </a:lnTo>
                  <a:lnTo>
                    <a:pt x="880705" y="323336"/>
                  </a:lnTo>
                  <a:lnTo>
                    <a:pt x="881859" y="333134"/>
                  </a:lnTo>
                  <a:lnTo>
                    <a:pt x="883088" y="342932"/>
                  </a:lnTo>
                  <a:lnTo>
                    <a:pt x="884336" y="352730"/>
                  </a:lnTo>
                  <a:lnTo>
                    <a:pt x="885652" y="362528"/>
                  </a:lnTo>
                  <a:lnTo>
                    <a:pt x="887000" y="372326"/>
                  </a:lnTo>
                  <a:lnTo>
                    <a:pt x="888406" y="382124"/>
                  </a:lnTo>
                  <a:lnTo>
                    <a:pt x="889859" y="391922"/>
                  </a:lnTo>
                  <a:lnTo>
                    <a:pt x="891361" y="401720"/>
                  </a:lnTo>
                  <a:lnTo>
                    <a:pt x="892924" y="411518"/>
                  </a:lnTo>
                  <a:lnTo>
                    <a:pt x="894525" y="421316"/>
                  </a:lnTo>
                  <a:lnTo>
                    <a:pt x="896205" y="431114"/>
                  </a:lnTo>
                  <a:lnTo>
                    <a:pt x="897910" y="440912"/>
                  </a:lnTo>
                  <a:lnTo>
                    <a:pt x="899711" y="450710"/>
                  </a:lnTo>
                  <a:lnTo>
                    <a:pt x="901526" y="460508"/>
                  </a:lnTo>
                  <a:lnTo>
                    <a:pt x="903452" y="470307"/>
                  </a:lnTo>
                  <a:lnTo>
                    <a:pt x="905395" y="480105"/>
                  </a:lnTo>
                  <a:lnTo>
                    <a:pt x="907438" y="489903"/>
                  </a:lnTo>
                  <a:lnTo>
                    <a:pt x="909514" y="499701"/>
                  </a:lnTo>
                  <a:lnTo>
                    <a:pt x="911678" y="509499"/>
                  </a:lnTo>
                  <a:lnTo>
                    <a:pt x="913893" y="519297"/>
                  </a:lnTo>
                  <a:lnTo>
                    <a:pt x="916182" y="529095"/>
                  </a:lnTo>
                  <a:lnTo>
                    <a:pt x="918541" y="538893"/>
                  </a:lnTo>
                  <a:lnTo>
                    <a:pt x="920960" y="548691"/>
                  </a:lnTo>
                  <a:lnTo>
                    <a:pt x="923466" y="558489"/>
                  </a:lnTo>
                  <a:lnTo>
                    <a:pt x="926018" y="568287"/>
                  </a:lnTo>
                  <a:lnTo>
                    <a:pt x="928678" y="578085"/>
                  </a:lnTo>
                  <a:lnTo>
                    <a:pt x="931366" y="587883"/>
                  </a:lnTo>
                  <a:lnTo>
                    <a:pt x="934184" y="597681"/>
                  </a:lnTo>
                  <a:lnTo>
                    <a:pt x="937020" y="607479"/>
                  </a:lnTo>
                  <a:lnTo>
                    <a:pt x="939991" y="617277"/>
                  </a:lnTo>
                  <a:lnTo>
                    <a:pt x="942989" y="627076"/>
                  </a:lnTo>
                  <a:lnTo>
                    <a:pt x="946107" y="636874"/>
                  </a:lnTo>
                  <a:lnTo>
                    <a:pt x="949271" y="646672"/>
                  </a:lnTo>
                  <a:lnTo>
                    <a:pt x="952537" y="656470"/>
                  </a:lnTo>
                  <a:lnTo>
                    <a:pt x="955870" y="666268"/>
                  </a:lnTo>
                  <a:lnTo>
                    <a:pt x="959287" y="676066"/>
                  </a:lnTo>
                  <a:lnTo>
                    <a:pt x="962791" y="685864"/>
                  </a:lnTo>
                  <a:lnTo>
                    <a:pt x="966361" y="695662"/>
                  </a:lnTo>
                  <a:lnTo>
                    <a:pt x="970039" y="705460"/>
                  </a:lnTo>
                  <a:lnTo>
                    <a:pt x="973762" y="715258"/>
                  </a:lnTo>
                  <a:lnTo>
                    <a:pt x="977616" y="725056"/>
                  </a:lnTo>
                  <a:lnTo>
                    <a:pt x="981494" y="734854"/>
                  </a:lnTo>
                  <a:lnTo>
                    <a:pt x="985523" y="744652"/>
                  </a:lnTo>
                  <a:lnTo>
                    <a:pt x="989573" y="754450"/>
                  </a:lnTo>
                  <a:lnTo>
                    <a:pt x="993763" y="764248"/>
                  </a:lnTo>
                  <a:lnTo>
                    <a:pt x="997988" y="774046"/>
                  </a:lnTo>
                  <a:lnTo>
                    <a:pt x="1002334" y="783845"/>
                  </a:lnTo>
                  <a:lnTo>
                    <a:pt x="1006735" y="793643"/>
                  </a:lnTo>
                  <a:lnTo>
                    <a:pt x="1011235" y="803441"/>
                  </a:lnTo>
                  <a:lnTo>
                    <a:pt x="1015809" y="813239"/>
                  </a:lnTo>
                  <a:lnTo>
                    <a:pt x="1020462" y="823037"/>
                  </a:lnTo>
                  <a:lnTo>
                    <a:pt x="1025207" y="832835"/>
                  </a:lnTo>
                  <a:lnTo>
                    <a:pt x="1030010" y="842633"/>
                  </a:lnTo>
                  <a:lnTo>
                    <a:pt x="1034924" y="852431"/>
                  </a:lnTo>
                  <a:lnTo>
                    <a:pt x="1039875" y="862229"/>
                  </a:lnTo>
                  <a:lnTo>
                    <a:pt x="1044952" y="872027"/>
                  </a:lnTo>
                  <a:lnTo>
                    <a:pt x="1050048" y="881825"/>
                  </a:lnTo>
                  <a:lnTo>
                    <a:pt x="1055284" y="891623"/>
                  </a:lnTo>
                  <a:lnTo>
                    <a:pt x="1060537" y="901421"/>
                  </a:lnTo>
                  <a:lnTo>
                    <a:pt x="1065908" y="911219"/>
                  </a:lnTo>
                  <a:lnTo>
                    <a:pt x="1071313" y="921017"/>
                  </a:lnTo>
                  <a:lnTo>
                    <a:pt x="1076814" y="930816"/>
                  </a:lnTo>
                  <a:lnTo>
                    <a:pt x="1082364" y="940614"/>
                  </a:lnTo>
                  <a:lnTo>
                    <a:pt x="1087989" y="950412"/>
                  </a:lnTo>
                  <a:lnTo>
                    <a:pt x="1093675" y="960210"/>
                  </a:lnTo>
                  <a:lnTo>
                    <a:pt x="1099416" y="970008"/>
                  </a:lnTo>
                  <a:lnTo>
                    <a:pt x="1105229" y="979806"/>
                  </a:lnTo>
                  <a:lnTo>
                    <a:pt x="1111080" y="989604"/>
                  </a:lnTo>
                  <a:lnTo>
                    <a:pt x="1117011" y="999402"/>
                  </a:lnTo>
                  <a:lnTo>
                    <a:pt x="1122963" y="1009200"/>
                  </a:lnTo>
                  <a:lnTo>
                    <a:pt x="1129000" y="1018998"/>
                  </a:lnTo>
                  <a:lnTo>
                    <a:pt x="1135048" y="1028796"/>
                  </a:lnTo>
                  <a:lnTo>
                    <a:pt x="1141175" y="1038594"/>
                  </a:lnTo>
                  <a:lnTo>
                    <a:pt x="1147315" y="1048392"/>
                  </a:lnTo>
                  <a:lnTo>
                    <a:pt x="1153515" y="1058190"/>
                  </a:lnTo>
                  <a:lnTo>
                    <a:pt x="1159734" y="1067988"/>
                  </a:lnTo>
                  <a:lnTo>
                    <a:pt x="1165995" y="1077786"/>
                  </a:lnTo>
                  <a:lnTo>
                    <a:pt x="1172279" y="1087585"/>
                  </a:lnTo>
                  <a:lnTo>
                    <a:pt x="1178591" y="1097383"/>
                  </a:lnTo>
                  <a:lnTo>
                    <a:pt x="1184925" y="1107181"/>
                  </a:lnTo>
                  <a:lnTo>
                    <a:pt x="1191276" y="1116979"/>
                  </a:lnTo>
                  <a:lnTo>
                    <a:pt x="1197645" y="1126777"/>
                  </a:lnTo>
                  <a:lnTo>
                    <a:pt x="1204022" y="1136575"/>
                  </a:lnTo>
                  <a:lnTo>
                    <a:pt x="1210410" y="1146373"/>
                  </a:lnTo>
                  <a:lnTo>
                    <a:pt x="1216801" y="1156171"/>
                  </a:lnTo>
                  <a:lnTo>
                    <a:pt x="1223191" y="1165969"/>
                  </a:lnTo>
                  <a:lnTo>
                    <a:pt x="1229580" y="1175767"/>
                  </a:lnTo>
                  <a:lnTo>
                    <a:pt x="1235957" y="1185565"/>
                  </a:lnTo>
                  <a:lnTo>
                    <a:pt x="1242328" y="1195363"/>
                  </a:lnTo>
                  <a:lnTo>
                    <a:pt x="1248676" y="1205161"/>
                  </a:lnTo>
                  <a:lnTo>
                    <a:pt x="1255011" y="1214959"/>
                  </a:lnTo>
                  <a:lnTo>
                    <a:pt x="1261318" y="1224757"/>
                  </a:lnTo>
                  <a:lnTo>
                    <a:pt x="1267599" y="1234555"/>
                  </a:lnTo>
                  <a:lnTo>
                    <a:pt x="1273849" y="1244354"/>
                  </a:lnTo>
                  <a:lnTo>
                    <a:pt x="1280058" y="1254152"/>
                  </a:lnTo>
                  <a:lnTo>
                    <a:pt x="1286237" y="1263950"/>
                  </a:lnTo>
                  <a:lnTo>
                    <a:pt x="1292355" y="1273748"/>
                  </a:lnTo>
                  <a:lnTo>
                    <a:pt x="1298449" y="1283546"/>
                  </a:lnTo>
                  <a:lnTo>
                    <a:pt x="1304458" y="1293344"/>
                  </a:lnTo>
                  <a:lnTo>
                    <a:pt x="1310452" y="1303142"/>
                  </a:lnTo>
                  <a:lnTo>
                    <a:pt x="1316334" y="1312940"/>
                  </a:lnTo>
                  <a:lnTo>
                    <a:pt x="1322198" y="1322738"/>
                  </a:lnTo>
                  <a:lnTo>
                    <a:pt x="1327950" y="1332536"/>
                  </a:lnTo>
                  <a:lnTo>
                    <a:pt x="1333666" y="1342334"/>
                  </a:lnTo>
                  <a:lnTo>
                    <a:pt x="1339274" y="1352132"/>
                  </a:lnTo>
                  <a:lnTo>
                    <a:pt x="1344824" y="1361930"/>
                  </a:lnTo>
                  <a:lnTo>
                    <a:pt x="1350276" y="1371728"/>
                  </a:lnTo>
                  <a:lnTo>
                    <a:pt x="1355643" y="1381526"/>
                  </a:lnTo>
                  <a:lnTo>
                    <a:pt x="1360926" y="1391324"/>
                  </a:lnTo>
                  <a:lnTo>
                    <a:pt x="1366092" y="1401123"/>
                  </a:lnTo>
                  <a:lnTo>
                    <a:pt x="1371193" y="1410921"/>
                  </a:lnTo>
                  <a:lnTo>
                    <a:pt x="1376144" y="1420719"/>
                  </a:lnTo>
                  <a:lnTo>
                    <a:pt x="1381050" y="1430517"/>
                  </a:lnTo>
                  <a:lnTo>
                    <a:pt x="1385771" y="1440315"/>
                  </a:lnTo>
                  <a:lnTo>
                    <a:pt x="1390465" y="1450113"/>
                  </a:lnTo>
                  <a:lnTo>
                    <a:pt x="1394949" y="1459911"/>
                  </a:lnTo>
                  <a:lnTo>
                    <a:pt x="1399397" y="1469709"/>
                  </a:lnTo>
                  <a:lnTo>
                    <a:pt x="1403654" y="1479507"/>
                  </a:lnTo>
                  <a:lnTo>
                    <a:pt x="1407843" y="1489305"/>
                  </a:lnTo>
                  <a:lnTo>
                    <a:pt x="1411864" y="1499103"/>
                  </a:lnTo>
                  <a:lnTo>
                    <a:pt x="1415783" y="1508901"/>
                  </a:lnTo>
                  <a:lnTo>
                    <a:pt x="1419561" y="1518699"/>
                  </a:lnTo>
                  <a:lnTo>
                    <a:pt x="1423200" y="1528497"/>
                  </a:lnTo>
                  <a:lnTo>
                    <a:pt x="1426727" y="1538295"/>
                  </a:lnTo>
                  <a:lnTo>
                    <a:pt x="1430079" y="1548093"/>
                  </a:lnTo>
                  <a:lnTo>
                    <a:pt x="1433348" y="1557892"/>
                  </a:lnTo>
                  <a:lnTo>
                    <a:pt x="1436405" y="1567690"/>
                  </a:lnTo>
                  <a:lnTo>
                    <a:pt x="1439413" y="1577488"/>
                  </a:lnTo>
                  <a:lnTo>
                    <a:pt x="1442170" y="1587286"/>
                  </a:lnTo>
                  <a:lnTo>
                    <a:pt x="1444893" y="1597084"/>
                  </a:lnTo>
                  <a:lnTo>
                    <a:pt x="1447367" y="1606882"/>
                  </a:lnTo>
                  <a:lnTo>
                    <a:pt x="1449786" y="1616680"/>
                  </a:lnTo>
                  <a:lnTo>
                    <a:pt x="1451989" y="1626478"/>
                  </a:lnTo>
                  <a:lnTo>
                    <a:pt x="1454104" y="1636276"/>
                  </a:lnTo>
                  <a:lnTo>
                    <a:pt x="1456037" y="1646074"/>
                  </a:lnTo>
                  <a:lnTo>
                    <a:pt x="1457847" y="1655872"/>
                  </a:lnTo>
                  <a:lnTo>
                    <a:pt x="1459512" y="1665670"/>
                  </a:lnTo>
                  <a:lnTo>
                    <a:pt x="1461020" y="1675468"/>
                  </a:lnTo>
                  <a:lnTo>
                    <a:pt x="1462418" y="1685266"/>
                  </a:lnTo>
                  <a:lnTo>
                    <a:pt x="1463628" y="1695064"/>
                  </a:lnTo>
                  <a:lnTo>
                    <a:pt x="1464764" y="1704863"/>
                  </a:lnTo>
                  <a:lnTo>
                    <a:pt x="1465682" y="1714661"/>
                  </a:lnTo>
                  <a:lnTo>
                    <a:pt x="1466561" y="1724459"/>
                  </a:lnTo>
                  <a:lnTo>
                    <a:pt x="1467194" y="1734257"/>
                  </a:lnTo>
                  <a:lnTo>
                    <a:pt x="1467796" y="1744055"/>
                  </a:lnTo>
                  <a:lnTo>
                    <a:pt x="1468180" y="1753853"/>
                  </a:lnTo>
                  <a:lnTo>
                    <a:pt x="1468509" y="1763651"/>
                  </a:lnTo>
                  <a:lnTo>
                    <a:pt x="1468659" y="1773449"/>
                  </a:lnTo>
                  <a:lnTo>
                    <a:pt x="1468727" y="1783247"/>
                  </a:lnTo>
                  <a:lnTo>
                    <a:pt x="1468653" y="1793045"/>
                  </a:lnTo>
                  <a:lnTo>
                    <a:pt x="1468473" y="1802843"/>
                  </a:lnTo>
                  <a:lnTo>
                    <a:pt x="1468187" y="1812641"/>
                  </a:lnTo>
                  <a:lnTo>
                    <a:pt x="1467774" y="1822439"/>
                  </a:lnTo>
                  <a:lnTo>
                    <a:pt x="1467287" y="1832237"/>
                  </a:lnTo>
                  <a:lnTo>
                    <a:pt x="1466658" y="1842035"/>
                  </a:lnTo>
                  <a:lnTo>
                    <a:pt x="1465984" y="1851833"/>
                  </a:lnTo>
                  <a:lnTo>
                    <a:pt x="1465157" y="1861632"/>
                  </a:lnTo>
                  <a:lnTo>
                    <a:pt x="1464308" y="1871430"/>
                  </a:lnTo>
                  <a:lnTo>
                    <a:pt x="1463305" y="1881228"/>
                  </a:lnTo>
                  <a:lnTo>
                    <a:pt x="1462281" y="1891026"/>
                  </a:lnTo>
                  <a:lnTo>
                    <a:pt x="1461137" y="1900824"/>
                  </a:lnTo>
                  <a:lnTo>
                    <a:pt x="1459958" y="1910622"/>
                  </a:lnTo>
                  <a:lnTo>
                    <a:pt x="1458691" y="1920420"/>
                  </a:lnTo>
                  <a:lnTo>
                    <a:pt x="1457380" y="1930218"/>
                  </a:lnTo>
                  <a:lnTo>
                    <a:pt x="1456007" y="1940016"/>
                  </a:lnTo>
                  <a:lnTo>
                    <a:pt x="1454587" y="1949814"/>
                  </a:lnTo>
                  <a:lnTo>
                    <a:pt x="1453126" y="1959612"/>
                  </a:lnTo>
                  <a:lnTo>
                    <a:pt x="1451620" y="1969410"/>
                  </a:lnTo>
                  <a:lnTo>
                    <a:pt x="1450090" y="1979208"/>
                  </a:lnTo>
                  <a:lnTo>
                    <a:pt x="1448522" y="1989006"/>
                  </a:lnTo>
                  <a:lnTo>
                    <a:pt x="1446943" y="1998804"/>
                  </a:lnTo>
                  <a:lnTo>
                    <a:pt x="1445337" y="2008602"/>
                  </a:lnTo>
                  <a:lnTo>
                    <a:pt x="1443729" y="2018401"/>
                  </a:lnTo>
                  <a:lnTo>
                    <a:pt x="1442111" y="2028199"/>
                  </a:lnTo>
                  <a:lnTo>
                    <a:pt x="1440494" y="2037997"/>
                  </a:lnTo>
                  <a:lnTo>
                    <a:pt x="1438886" y="2047795"/>
                  </a:lnTo>
                  <a:lnTo>
                    <a:pt x="1437288" y="2057593"/>
                  </a:lnTo>
                  <a:lnTo>
                    <a:pt x="1435709" y="2067391"/>
                  </a:lnTo>
                  <a:lnTo>
                    <a:pt x="1434153" y="2077189"/>
                  </a:lnTo>
                  <a:lnTo>
                    <a:pt x="1432623" y="2086987"/>
                  </a:lnTo>
                  <a:lnTo>
                    <a:pt x="1431134" y="2096785"/>
                  </a:lnTo>
                  <a:lnTo>
                    <a:pt x="1429674" y="2106583"/>
                  </a:lnTo>
                  <a:lnTo>
                    <a:pt x="1428275" y="2116381"/>
                  </a:lnTo>
                  <a:lnTo>
                    <a:pt x="1426903" y="2126179"/>
                  </a:lnTo>
                  <a:lnTo>
                    <a:pt x="1425619" y="2135977"/>
                  </a:lnTo>
                  <a:lnTo>
                    <a:pt x="1424353" y="2145775"/>
                  </a:lnTo>
                  <a:lnTo>
                    <a:pt x="1423207" y="2155573"/>
                  </a:lnTo>
                  <a:lnTo>
                    <a:pt x="1422078" y="2165371"/>
                  </a:lnTo>
                  <a:lnTo>
                    <a:pt x="1421078" y="2175170"/>
                  </a:lnTo>
                  <a:lnTo>
                    <a:pt x="1420113" y="2184968"/>
                  </a:lnTo>
                  <a:lnTo>
                    <a:pt x="1419271" y="2194766"/>
                  </a:lnTo>
                  <a:lnTo>
                    <a:pt x="1418491" y="2204564"/>
                  </a:lnTo>
                  <a:lnTo>
                    <a:pt x="1417822" y="2214362"/>
                  </a:lnTo>
                  <a:lnTo>
                    <a:pt x="1417245" y="2224160"/>
                  </a:lnTo>
                  <a:lnTo>
                    <a:pt x="1416765" y="2233958"/>
                  </a:lnTo>
                  <a:lnTo>
                    <a:pt x="1416409" y="2243756"/>
                  </a:lnTo>
                  <a:lnTo>
                    <a:pt x="1416130" y="2253554"/>
                  </a:lnTo>
                  <a:lnTo>
                    <a:pt x="1416012" y="2263352"/>
                  </a:lnTo>
                  <a:lnTo>
                    <a:pt x="1415948" y="2273150"/>
                  </a:lnTo>
                  <a:lnTo>
                    <a:pt x="1416081" y="2282948"/>
                  </a:lnTo>
                  <a:lnTo>
                    <a:pt x="1416244" y="2292746"/>
                  </a:lnTo>
                  <a:lnTo>
                    <a:pt x="1416641" y="2302544"/>
                  </a:lnTo>
                  <a:lnTo>
                    <a:pt x="1417071" y="2312342"/>
                  </a:lnTo>
                  <a:lnTo>
                    <a:pt x="1417711" y="2322140"/>
                  </a:lnTo>
                  <a:lnTo>
                    <a:pt x="1418419" y="2331939"/>
                  </a:lnTo>
                  <a:lnTo>
                    <a:pt x="1419310" y="2341737"/>
                  </a:lnTo>
                  <a:lnTo>
                    <a:pt x="1420303" y="2351535"/>
                  </a:lnTo>
                  <a:lnTo>
                    <a:pt x="1421451" y="2361333"/>
                  </a:lnTo>
                  <a:lnTo>
                    <a:pt x="1422737" y="2371131"/>
                  </a:lnTo>
                  <a:lnTo>
                    <a:pt x="1424145" y="2380929"/>
                  </a:lnTo>
                  <a:lnTo>
                    <a:pt x="1425727" y="2390727"/>
                  </a:lnTo>
                  <a:lnTo>
                    <a:pt x="1427399" y="2400525"/>
                  </a:lnTo>
                  <a:lnTo>
                    <a:pt x="1429279" y="2410323"/>
                  </a:lnTo>
                  <a:lnTo>
                    <a:pt x="1431215" y="2420121"/>
                  </a:lnTo>
                  <a:lnTo>
                    <a:pt x="1433393" y="2429919"/>
                  </a:lnTo>
                  <a:lnTo>
                    <a:pt x="1435605" y="2439717"/>
                  </a:lnTo>
                  <a:lnTo>
                    <a:pt x="1438066" y="2449515"/>
                  </a:lnTo>
                  <a:lnTo>
                    <a:pt x="1440573" y="2459313"/>
                  </a:lnTo>
                  <a:lnTo>
                    <a:pt x="1443292" y="2469111"/>
                  </a:lnTo>
                  <a:lnTo>
                    <a:pt x="1446089" y="2478910"/>
                  </a:lnTo>
                  <a:lnTo>
                    <a:pt x="1449060" y="2488708"/>
                  </a:lnTo>
                  <a:lnTo>
                    <a:pt x="1452139" y="2498506"/>
                  </a:lnTo>
                  <a:lnTo>
                    <a:pt x="1455356" y="2508304"/>
                  </a:lnTo>
                  <a:lnTo>
                    <a:pt x="1458707" y="2518102"/>
                  </a:lnTo>
                  <a:lnTo>
                    <a:pt x="1462162" y="2527900"/>
                  </a:lnTo>
                  <a:lnTo>
                    <a:pt x="1465774" y="2537698"/>
                  </a:lnTo>
                  <a:lnTo>
                    <a:pt x="1469455" y="2547496"/>
                  </a:lnTo>
                  <a:lnTo>
                    <a:pt x="1473314" y="2557294"/>
                  </a:lnTo>
                  <a:lnTo>
                    <a:pt x="1477211" y="2567092"/>
                  </a:lnTo>
                  <a:lnTo>
                    <a:pt x="1481302" y="2576890"/>
                  </a:lnTo>
                  <a:lnTo>
                    <a:pt x="1485418" y="2586688"/>
                  </a:lnTo>
                  <a:lnTo>
                    <a:pt x="1489707" y="2596486"/>
                  </a:lnTo>
                  <a:lnTo>
                    <a:pt x="1494032" y="2606284"/>
                  </a:lnTo>
                  <a:lnTo>
                    <a:pt x="1498494" y="2616082"/>
                  </a:lnTo>
                  <a:lnTo>
                    <a:pt x="1503010" y="2625880"/>
                  </a:lnTo>
                  <a:lnTo>
                    <a:pt x="1507629" y="2635679"/>
                  </a:lnTo>
                  <a:lnTo>
                    <a:pt x="1512313" y="2645477"/>
                  </a:lnTo>
                  <a:lnTo>
                    <a:pt x="1517070" y="2655275"/>
                  </a:lnTo>
                  <a:lnTo>
                    <a:pt x="1521900" y="2665073"/>
                  </a:lnTo>
                  <a:lnTo>
                    <a:pt x="1526777" y="2674871"/>
                  </a:lnTo>
                  <a:lnTo>
                    <a:pt x="1531728" y="2684669"/>
                  </a:lnTo>
                  <a:lnTo>
                    <a:pt x="1536705" y="2694467"/>
                  </a:lnTo>
                  <a:lnTo>
                    <a:pt x="1541751" y="2704265"/>
                  </a:lnTo>
                  <a:lnTo>
                    <a:pt x="1546808" y="2714063"/>
                  </a:lnTo>
                  <a:lnTo>
                    <a:pt x="1551923" y="2723861"/>
                  </a:lnTo>
                  <a:lnTo>
                    <a:pt x="1557042" y="2733659"/>
                  </a:lnTo>
                  <a:lnTo>
                    <a:pt x="1562193" y="2743457"/>
                  </a:lnTo>
                  <a:lnTo>
                    <a:pt x="1567347" y="2753255"/>
                  </a:lnTo>
                  <a:lnTo>
                    <a:pt x="1572512" y="2763053"/>
                  </a:lnTo>
                  <a:lnTo>
                    <a:pt x="1577672" y="2772851"/>
                  </a:lnTo>
                  <a:lnTo>
                    <a:pt x="1582827" y="2782649"/>
                  </a:lnTo>
                  <a:lnTo>
                    <a:pt x="1587965" y="2792448"/>
                  </a:lnTo>
                  <a:lnTo>
                    <a:pt x="1593087" y="2802246"/>
                  </a:lnTo>
                  <a:lnTo>
                    <a:pt x="1598172" y="2812044"/>
                  </a:lnTo>
                  <a:lnTo>
                    <a:pt x="1603237" y="2821842"/>
                  </a:lnTo>
                  <a:lnTo>
                    <a:pt x="1608240" y="2831640"/>
                  </a:lnTo>
                  <a:lnTo>
                    <a:pt x="1613225" y="2841438"/>
                  </a:lnTo>
                  <a:lnTo>
                    <a:pt x="1618117" y="2851236"/>
                  </a:lnTo>
                  <a:lnTo>
                    <a:pt x="1622993" y="2861034"/>
                  </a:lnTo>
                  <a:lnTo>
                    <a:pt x="1627747" y="2870832"/>
                  </a:lnTo>
                  <a:lnTo>
                    <a:pt x="1632477" y="2880630"/>
                  </a:lnTo>
                  <a:lnTo>
                    <a:pt x="1637080" y="2890428"/>
                  </a:lnTo>
                  <a:lnTo>
                    <a:pt x="1641633" y="2900226"/>
                  </a:lnTo>
                  <a:lnTo>
                    <a:pt x="1646063" y="2910024"/>
                  </a:lnTo>
                  <a:lnTo>
                    <a:pt x="1650410" y="2919822"/>
                  </a:lnTo>
                  <a:lnTo>
                    <a:pt x="1654645" y="2929620"/>
                  </a:lnTo>
                  <a:lnTo>
                    <a:pt x="1658759" y="2939418"/>
                  </a:lnTo>
                  <a:lnTo>
                    <a:pt x="1662776" y="2949217"/>
                  </a:lnTo>
                  <a:lnTo>
                    <a:pt x="1666630" y="2959015"/>
                  </a:lnTo>
                  <a:lnTo>
                    <a:pt x="1670409" y="2968813"/>
                  </a:lnTo>
                  <a:lnTo>
                    <a:pt x="1673978" y="2978611"/>
                  </a:lnTo>
                  <a:lnTo>
                    <a:pt x="1677498" y="2988409"/>
                  </a:lnTo>
                  <a:lnTo>
                    <a:pt x="1680756" y="2998207"/>
                  </a:lnTo>
                  <a:lnTo>
                    <a:pt x="1683976" y="3008005"/>
                  </a:lnTo>
                  <a:lnTo>
                    <a:pt x="1686922" y="3017803"/>
                  </a:lnTo>
                  <a:lnTo>
                    <a:pt x="1689805" y="3027601"/>
                  </a:lnTo>
                  <a:lnTo>
                    <a:pt x="1692437" y="3037399"/>
                  </a:lnTo>
                  <a:lnTo>
                    <a:pt x="1694960" y="3047197"/>
                  </a:lnTo>
                  <a:lnTo>
                    <a:pt x="1697262" y="3056995"/>
                  </a:lnTo>
                  <a:lnTo>
                    <a:pt x="1699406" y="3066793"/>
                  </a:lnTo>
                  <a:lnTo>
                    <a:pt x="1701364" y="3076591"/>
                  </a:lnTo>
                  <a:lnTo>
                    <a:pt x="1703111" y="3086389"/>
                  </a:lnTo>
                  <a:lnTo>
                    <a:pt x="1704711" y="3096187"/>
                  </a:lnTo>
                  <a:lnTo>
                    <a:pt x="1706044" y="3105986"/>
                  </a:lnTo>
                  <a:lnTo>
                    <a:pt x="1707274" y="3115784"/>
                  </a:lnTo>
                  <a:lnTo>
                    <a:pt x="1708180" y="3125582"/>
                  </a:lnTo>
                  <a:lnTo>
                    <a:pt x="1709029" y="3135380"/>
                  </a:lnTo>
                  <a:lnTo>
                    <a:pt x="1709495" y="3145178"/>
                  </a:lnTo>
                  <a:lnTo>
                    <a:pt x="1709910" y="3154976"/>
                  </a:lnTo>
                  <a:lnTo>
                    <a:pt x="1709971" y="3164774"/>
                  </a:lnTo>
                  <a:lnTo>
                    <a:pt x="1709934" y="3174572"/>
                  </a:lnTo>
                  <a:lnTo>
                    <a:pt x="1709591" y="3184370"/>
                  </a:lnTo>
                  <a:lnTo>
                    <a:pt x="1709095" y="3194168"/>
                  </a:lnTo>
                  <a:lnTo>
                    <a:pt x="1708343" y="3203966"/>
                  </a:lnTo>
                  <a:lnTo>
                    <a:pt x="1707384" y="3213764"/>
                  </a:lnTo>
                  <a:lnTo>
                    <a:pt x="1706219" y="3223562"/>
                  </a:lnTo>
                  <a:lnTo>
                    <a:pt x="1704793" y="3233360"/>
                  </a:lnTo>
                  <a:lnTo>
                    <a:pt x="1703214" y="3243158"/>
                  </a:lnTo>
                  <a:lnTo>
                    <a:pt x="1701320" y="3252957"/>
                  </a:lnTo>
                  <a:lnTo>
                    <a:pt x="1699328" y="3262755"/>
                  </a:lnTo>
                  <a:lnTo>
                    <a:pt x="1696967" y="3272553"/>
                  </a:lnTo>
                  <a:lnTo>
                    <a:pt x="1694554" y="3282351"/>
                  </a:lnTo>
                  <a:lnTo>
                    <a:pt x="1691739" y="3292149"/>
                  </a:lnTo>
                  <a:lnTo>
                    <a:pt x="1688863" y="3301947"/>
                  </a:lnTo>
                  <a:lnTo>
                    <a:pt x="1685643" y="3311745"/>
                  </a:lnTo>
                  <a:lnTo>
                    <a:pt x="1682311" y="3321543"/>
                  </a:lnTo>
                  <a:lnTo>
                    <a:pt x="1678692" y="3331341"/>
                  </a:lnTo>
                  <a:lnTo>
                    <a:pt x="1674912" y="3341139"/>
                  </a:lnTo>
                  <a:lnTo>
                    <a:pt x="1670901" y="3350937"/>
                  </a:lnTo>
                  <a:lnTo>
                    <a:pt x="1666683" y="3360735"/>
                  </a:lnTo>
                  <a:lnTo>
                    <a:pt x="1662289" y="3370533"/>
                  </a:lnTo>
                  <a:lnTo>
                    <a:pt x="1657644" y="3380331"/>
                  </a:lnTo>
                  <a:lnTo>
                    <a:pt x="1652877" y="3390129"/>
                  </a:lnTo>
                  <a:lnTo>
                    <a:pt x="1647819" y="3399927"/>
                  </a:lnTo>
                  <a:lnTo>
                    <a:pt x="1642690" y="3409726"/>
                  </a:lnTo>
                  <a:lnTo>
                    <a:pt x="1637235" y="3419524"/>
                  </a:lnTo>
                  <a:lnTo>
                    <a:pt x="1631736" y="3429322"/>
                  </a:lnTo>
                  <a:lnTo>
                    <a:pt x="1625920" y="3439120"/>
                  </a:lnTo>
                  <a:lnTo>
                    <a:pt x="1620044" y="3448918"/>
                  </a:lnTo>
                  <a:lnTo>
                    <a:pt x="1613907" y="3458716"/>
                  </a:lnTo>
                  <a:lnTo>
                    <a:pt x="1607672" y="3468514"/>
                  </a:lnTo>
                  <a:lnTo>
                    <a:pt x="1601229" y="3478312"/>
                  </a:lnTo>
                  <a:lnTo>
                    <a:pt x="1594655" y="3488110"/>
                  </a:lnTo>
                  <a:lnTo>
                    <a:pt x="1587922" y="3497908"/>
                  </a:lnTo>
                  <a:lnTo>
                    <a:pt x="1581031" y="3507706"/>
                  </a:lnTo>
                  <a:lnTo>
                    <a:pt x="1574025" y="3517504"/>
                  </a:lnTo>
                  <a:lnTo>
                    <a:pt x="1566838" y="3527302"/>
                  </a:lnTo>
                  <a:lnTo>
                    <a:pt x="1559577" y="3537100"/>
                  </a:lnTo>
                  <a:lnTo>
                    <a:pt x="1552117" y="3546898"/>
                  </a:lnTo>
                  <a:lnTo>
                    <a:pt x="1544619" y="3556696"/>
                  </a:lnTo>
                  <a:lnTo>
                    <a:pt x="1536909" y="3566495"/>
                  </a:lnTo>
                  <a:lnTo>
                    <a:pt x="1529173" y="3576293"/>
                  </a:lnTo>
                  <a:lnTo>
                    <a:pt x="1521259" y="3586091"/>
                  </a:lnTo>
                  <a:lnTo>
                    <a:pt x="1513303" y="3595889"/>
                  </a:lnTo>
                  <a:lnTo>
                    <a:pt x="1505209" y="3605687"/>
                  </a:lnTo>
                  <a:lnTo>
                    <a:pt x="1497057" y="3615485"/>
                  </a:lnTo>
                  <a:lnTo>
                    <a:pt x="1488803" y="3625283"/>
                  </a:lnTo>
                  <a:lnTo>
                    <a:pt x="1480481" y="3635081"/>
                  </a:lnTo>
                  <a:lnTo>
                    <a:pt x="1472088" y="3644879"/>
                  </a:lnTo>
                  <a:lnTo>
                    <a:pt x="1463620" y="3654677"/>
                  </a:lnTo>
                  <a:lnTo>
                    <a:pt x="1455107" y="3664475"/>
                  </a:lnTo>
                  <a:lnTo>
                    <a:pt x="1446518" y="3674273"/>
                  </a:lnTo>
                  <a:lnTo>
                    <a:pt x="1437905" y="3684071"/>
                  </a:lnTo>
                  <a:lnTo>
                    <a:pt x="1429221" y="3693869"/>
                  </a:lnTo>
                  <a:lnTo>
                    <a:pt x="1420526" y="3703667"/>
                  </a:lnTo>
                  <a:lnTo>
                    <a:pt x="1411771" y="3713465"/>
                  </a:lnTo>
                  <a:lnTo>
                    <a:pt x="1403011" y="3723264"/>
                  </a:lnTo>
                  <a:lnTo>
                    <a:pt x="1394214" y="3733062"/>
                  </a:lnTo>
                  <a:lnTo>
                    <a:pt x="1385411" y="3742860"/>
                  </a:lnTo>
                  <a:lnTo>
                    <a:pt x="1376592" y="3752658"/>
                  </a:lnTo>
                  <a:lnTo>
                    <a:pt x="1367770" y="3762456"/>
                  </a:lnTo>
                  <a:lnTo>
                    <a:pt x="1358946" y="3772254"/>
                  </a:lnTo>
                  <a:lnTo>
                    <a:pt x="1350128" y="3782052"/>
                  </a:lnTo>
                  <a:lnTo>
                    <a:pt x="1341317" y="3791850"/>
                  </a:lnTo>
                  <a:lnTo>
                    <a:pt x="1332526" y="3801648"/>
                  </a:lnTo>
                  <a:lnTo>
                    <a:pt x="1323745" y="3811446"/>
                  </a:lnTo>
                  <a:lnTo>
                    <a:pt x="1315001" y="3821244"/>
                  </a:lnTo>
                  <a:lnTo>
                    <a:pt x="1306267" y="3831042"/>
                  </a:lnTo>
                  <a:lnTo>
                    <a:pt x="1297591" y="3840840"/>
                  </a:lnTo>
                  <a:lnTo>
                    <a:pt x="1288924" y="3850638"/>
                  </a:lnTo>
                  <a:lnTo>
                    <a:pt x="1280331" y="3860436"/>
                  </a:lnTo>
                  <a:lnTo>
                    <a:pt x="1271755" y="3870234"/>
                  </a:lnTo>
                  <a:lnTo>
                    <a:pt x="1263255" y="3880033"/>
                  </a:lnTo>
                  <a:lnTo>
                    <a:pt x="1254788" y="3889831"/>
                  </a:lnTo>
                  <a:lnTo>
                    <a:pt x="1246395" y="3899629"/>
                  </a:lnTo>
                  <a:lnTo>
                    <a:pt x="1238053" y="3909427"/>
                  </a:lnTo>
                  <a:lnTo>
                    <a:pt x="1229779" y="3919225"/>
                  </a:lnTo>
                  <a:lnTo>
                    <a:pt x="1221579" y="3929023"/>
                  </a:lnTo>
                  <a:lnTo>
                    <a:pt x="1213436" y="3938821"/>
                  </a:lnTo>
                  <a:lnTo>
                    <a:pt x="1205392" y="3948619"/>
                  </a:lnTo>
                  <a:lnTo>
                    <a:pt x="1197392" y="3958417"/>
                  </a:lnTo>
                  <a:lnTo>
                    <a:pt x="1189518" y="3968215"/>
                  </a:lnTo>
                  <a:lnTo>
                    <a:pt x="1181670" y="3978013"/>
                  </a:lnTo>
                  <a:lnTo>
                    <a:pt x="1173977" y="3987811"/>
                  </a:lnTo>
                  <a:lnTo>
                    <a:pt x="1166306" y="3997609"/>
                  </a:lnTo>
                  <a:lnTo>
                    <a:pt x="1158791" y="4007407"/>
                  </a:lnTo>
                  <a:lnTo>
                    <a:pt x="1151315" y="4017205"/>
                  </a:lnTo>
                  <a:lnTo>
                    <a:pt x="1143978" y="4027004"/>
                  </a:lnTo>
                  <a:lnTo>
                    <a:pt x="1136705" y="4036802"/>
                  </a:lnTo>
                  <a:lnTo>
                    <a:pt x="1129554" y="4046600"/>
                  </a:lnTo>
                  <a:lnTo>
                    <a:pt x="1122493" y="4056398"/>
                  </a:lnTo>
                  <a:lnTo>
                    <a:pt x="1115532" y="4066196"/>
                  </a:lnTo>
                  <a:lnTo>
                    <a:pt x="1108690" y="4075994"/>
                  </a:lnTo>
                  <a:lnTo>
                    <a:pt x="1101926" y="4085792"/>
                  </a:lnTo>
                  <a:lnTo>
                    <a:pt x="1095308" y="4095590"/>
                  </a:lnTo>
                  <a:lnTo>
                    <a:pt x="1088744" y="4105388"/>
                  </a:lnTo>
                  <a:lnTo>
                    <a:pt x="1082356" y="4115186"/>
                  </a:lnTo>
                  <a:lnTo>
                    <a:pt x="1075995" y="4124984"/>
                  </a:lnTo>
                  <a:lnTo>
                    <a:pt x="1069839" y="4134782"/>
                  </a:lnTo>
                  <a:lnTo>
                    <a:pt x="1063711" y="4144580"/>
                  </a:lnTo>
                  <a:lnTo>
                    <a:pt x="1057764" y="4154378"/>
                  </a:lnTo>
                  <a:lnTo>
                    <a:pt x="1051871" y="4164176"/>
                  </a:lnTo>
                  <a:lnTo>
                    <a:pt x="1046134" y="4173974"/>
                  </a:lnTo>
                  <a:lnTo>
                    <a:pt x="1040478" y="4183773"/>
                  </a:lnTo>
                  <a:lnTo>
                    <a:pt x="1034950" y="4193571"/>
                  </a:lnTo>
                  <a:lnTo>
                    <a:pt x="1029531" y="4203369"/>
                  </a:lnTo>
                  <a:lnTo>
                    <a:pt x="1024212" y="4213167"/>
                  </a:lnTo>
                  <a:lnTo>
                    <a:pt x="1019029" y="4222965"/>
                  </a:lnTo>
                  <a:lnTo>
                    <a:pt x="1013919" y="4232763"/>
                  </a:lnTo>
                  <a:lnTo>
                    <a:pt x="1008970" y="4242561"/>
                  </a:lnTo>
                  <a:lnTo>
                    <a:pt x="1004068" y="4252359"/>
                  </a:lnTo>
                  <a:lnTo>
                    <a:pt x="999352" y="4262157"/>
                  </a:lnTo>
                  <a:lnTo>
                    <a:pt x="994662" y="4271955"/>
                  </a:lnTo>
                  <a:lnTo>
                    <a:pt x="990167" y="4281753"/>
                  </a:lnTo>
                  <a:lnTo>
                    <a:pt x="985706" y="4291551"/>
                  </a:lnTo>
                  <a:lnTo>
                    <a:pt x="981411" y="4301349"/>
                  </a:lnTo>
                  <a:lnTo>
                    <a:pt x="977175" y="4311147"/>
                  </a:lnTo>
                  <a:lnTo>
                    <a:pt x="973076" y="4320945"/>
                  </a:lnTo>
                  <a:lnTo>
                    <a:pt x="969060" y="4330743"/>
                  </a:lnTo>
                  <a:lnTo>
                    <a:pt x="965154" y="4340542"/>
                  </a:lnTo>
                  <a:lnTo>
                    <a:pt x="961354" y="4350340"/>
                  </a:lnTo>
                  <a:lnTo>
                    <a:pt x="957636" y="4360138"/>
                  </a:lnTo>
                  <a:lnTo>
                    <a:pt x="954046" y="4369936"/>
                  </a:lnTo>
                  <a:lnTo>
                    <a:pt x="950512" y="4379734"/>
                  </a:lnTo>
                  <a:lnTo>
                    <a:pt x="947126" y="4389532"/>
                  </a:lnTo>
                  <a:lnTo>
                    <a:pt x="943772" y="4399330"/>
                  </a:lnTo>
                  <a:lnTo>
                    <a:pt x="940583" y="4409128"/>
                  </a:lnTo>
                  <a:lnTo>
                    <a:pt x="937417" y="4418926"/>
                  </a:lnTo>
                  <a:lnTo>
                    <a:pt x="934406" y="4428724"/>
                  </a:lnTo>
                  <a:lnTo>
                    <a:pt x="931430" y="4438522"/>
                  </a:lnTo>
                  <a:lnTo>
                    <a:pt x="928584" y="4448320"/>
                  </a:lnTo>
                  <a:lnTo>
                    <a:pt x="925791" y="4458118"/>
                  </a:lnTo>
                  <a:lnTo>
                    <a:pt x="923103" y="4467916"/>
                  </a:lnTo>
                  <a:lnTo>
                    <a:pt x="920486" y="4477714"/>
                  </a:lnTo>
                  <a:lnTo>
                    <a:pt x="917951" y="4487512"/>
                  </a:lnTo>
                  <a:lnTo>
                    <a:pt x="915504" y="4497311"/>
                  </a:lnTo>
                  <a:lnTo>
                    <a:pt x="913116" y="4507109"/>
                  </a:lnTo>
                  <a:lnTo>
                    <a:pt x="910831" y="4516907"/>
                  </a:lnTo>
                  <a:lnTo>
                    <a:pt x="908585" y="4526705"/>
                  </a:lnTo>
                  <a:lnTo>
                    <a:pt x="906455" y="4536503"/>
                  </a:lnTo>
                  <a:lnTo>
                    <a:pt x="904345" y="4546301"/>
                  </a:lnTo>
                  <a:lnTo>
                    <a:pt x="902362" y="4556099"/>
                  </a:lnTo>
                  <a:lnTo>
                    <a:pt x="900396" y="4565897"/>
                  </a:lnTo>
                  <a:lnTo>
                    <a:pt x="898540" y="4575695"/>
                  </a:lnTo>
                  <a:lnTo>
                    <a:pt x="896714" y="4585493"/>
                  </a:lnTo>
                  <a:lnTo>
                    <a:pt x="894977" y="4595291"/>
                  </a:lnTo>
                  <a:lnTo>
                    <a:pt x="893282" y="4605089"/>
                  </a:lnTo>
                  <a:lnTo>
                    <a:pt x="891658" y="4614887"/>
                  </a:lnTo>
                  <a:lnTo>
                    <a:pt x="890089" y="4624685"/>
                  </a:lnTo>
                  <a:lnTo>
                    <a:pt x="888572" y="4634483"/>
                  </a:lnTo>
                  <a:lnTo>
                    <a:pt x="887121" y="4644281"/>
                  </a:lnTo>
                  <a:lnTo>
                    <a:pt x="885707" y="4654080"/>
                  </a:lnTo>
                  <a:lnTo>
                    <a:pt x="884368" y="4663878"/>
                  </a:lnTo>
                  <a:lnTo>
                    <a:pt x="883051" y="4673676"/>
                  </a:lnTo>
                  <a:lnTo>
                    <a:pt x="881816" y="4683474"/>
                  </a:lnTo>
                  <a:lnTo>
                    <a:pt x="880593" y="4693272"/>
                  </a:lnTo>
                  <a:lnTo>
                    <a:pt x="879455" y="4703070"/>
                  </a:lnTo>
                  <a:lnTo>
                    <a:pt x="878330" y="4712868"/>
                  </a:lnTo>
                  <a:lnTo>
                    <a:pt x="877274" y="4722666"/>
                  </a:lnTo>
                  <a:lnTo>
                    <a:pt x="876240" y="4732464"/>
                  </a:lnTo>
                  <a:lnTo>
                    <a:pt x="875261" y="4742262"/>
                  </a:lnTo>
                  <a:lnTo>
                    <a:pt x="874313" y="4752060"/>
                  </a:lnTo>
                  <a:lnTo>
                    <a:pt x="873407" y="4761858"/>
                  </a:lnTo>
                  <a:lnTo>
                    <a:pt x="872538" y="4771656"/>
                  </a:lnTo>
                  <a:lnTo>
                    <a:pt x="871701" y="4781454"/>
                  </a:lnTo>
                  <a:lnTo>
                    <a:pt x="870906" y="4791252"/>
                  </a:lnTo>
                  <a:lnTo>
                    <a:pt x="870133" y="4801051"/>
                  </a:lnTo>
                  <a:lnTo>
                    <a:pt x="869408" y="4810849"/>
                  </a:lnTo>
                  <a:lnTo>
                    <a:pt x="868695" y="4820647"/>
                  </a:lnTo>
                  <a:lnTo>
                    <a:pt x="868034" y="4830445"/>
                  </a:lnTo>
                  <a:lnTo>
                    <a:pt x="867380" y="4840243"/>
                  </a:lnTo>
                  <a:lnTo>
                    <a:pt x="866776" y="4850041"/>
                  </a:lnTo>
                  <a:lnTo>
                    <a:pt x="866181" y="4859839"/>
                  </a:lnTo>
                  <a:lnTo>
                    <a:pt x="865625" y="4869637"/>
                  </a:lnTo>
                  <a:lnTo>
                    <a:pt x="865085" y="4879435"/>
                  </a:lnTo>
                  <a:lnTo>
                    <a:pt x="864575" y="4889233"/>
                  </a:lnTo>
                  <a:lnTo>
                    <a:pt x="864084" y="4899031"/>
                  </a:lnTo>
                  <a:lnTo>
                    <a:pt x="863617" y="4908829"/>
                  </a:lnTo>
                  <a:lnTo>
                    <a:pt x="863172" y="4918627"/>
                  </a:lnTo>
                  <a:lnTo>
                    <a:pt x="862744" y="4928425"/>
                  </a:lnTo>
                  <a:lnTo>
                    <a:pt x="862343" y="4938223"/>
                  </a:lnTo>
                  <a:lnTo>
                    <a:pt x="861951" y="4948021"/>
                  </a:lnTo>
                  <a:lnTo>
                    <a:pt x="861588" y="4957820"/>
                  </a:lnTo>
                  <a:lnTo>
                    <a:pt x="861231" y="4967618"/>
                  </a:lnTo>
                  <a:lnTo>
                    <a:pt x="860904" y="4977416"/>
                  </a:lnTo>
                  <a:lnTo>
                    <a:pt x="860581" y="4987214"/>
                  </a:lnTo>
                  <a:lnTo>
                    <a:pt x="860283" y="4997012"/>
                  </a:lnTo>
                  <a:lnTo>
                    <a:pt x="859993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7981" y="4570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7981" y="4570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2983" y="457078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2983" y="457078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17949" y="2833329"/>
              <a:ext cx="0" cy="119175"/>
            </a:xfrm>
            <a:custGeom>
              <a:avLst/>
              <a:pathLst>
                <a:path w="0" h="119175">
                  <a:moveTo>
                    <a:pt x="0" y="119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17949" y="4428607"/>
              <a:ext cx="0" cy="144264"/>
            </a:xfrm>
            <a:custGeom>
              <a:avLst/>
              <a:pathLst>
                <a:path w="0" h="144264">
                  <a:moveTo>
                    <a:pt x="0" y="0"/>
                  </a:moveTo>
                  <a:lnTo>
                    <a:pt x="0" y="1442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822951" y="2952505"/>
              <a:ext cx="189996" cy="1476101"/>
            </a:xfrm>
            <a:custGeom>
              <a:avLst/>
              <a:pathLst>
                <a:path w="189996" h="1476101">
                  <a:moveTo>
                    <a:pt x="0" y="0"/>
                  </a:moveTo>
                  <a:lnTo>
                    <a:pt x="0" y="1476101"/>
                  </a:lnTo>
                  <a:lnTo>
                    <a:pt x="189996" y="1476101"/>
                  </a:ln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2951" y="417771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078667" y="4491740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36313" y="2879068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80055" y="4350843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29578" y="2793991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17807" y="4528955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88853" y="409190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394" y="609661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394" y="557391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394" y="505084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99144" y="452851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99144" y="400544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99144" y="348312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499144" y="29604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9144" y="243772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833716" y="61514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33716" y="56287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33716" y="51060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33716" y="45833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33716" y="40606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33716" y="35379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33716" y="30152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33716" y="24925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1798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1794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79062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84959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35065" y="2379355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4" name="pt44"/>
            <p:cNvSpPr/>
            <p:nvPr/>
          </p:nvSpPr>
          <p:spPr>
            <a:xfrm>
              <a:off x="7259562" y="2643350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79604" y="2858241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327990" y="31014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279604" y="3247940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59562" y="3422747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518483" y="266147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18483" y="285632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-0.05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18483" y="305117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18483" y="32460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18483" y="344086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35065" y="3751353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7307664" y="4098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07664" y="42931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518483" y="403435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18483" y="423024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35065" y="460495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7307664" y="4920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18483" y="488786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78000" y="621074"/>
              <a:ext cx="6470253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62963" y="1199695"/>
              <a:ext cx="1709971" cy="5006810"/>
            </a:xfrm>
            <a:custGeom>
              <a:avLst/>
              <a:pathLst>
                <a:path w="1709971" h="5006810">
                  <a:moveTo>
                    <a:pt x="848128" y="5006810"/>
                  </a:moveTo>
                  <a:lnTo>
                    <a:pt x="847756" y="4997012"/>
                  </a:lnTo>
                  <a:lnTo>
                    <a:pt x="847373" y="4987214"/>
                  </a:lnTo>
                  <a:lnTo>
                    <a:pt x="846966" y="4977416"/>
                  </a:lnTo>
                  <a:lnTo>
                    <a:pt x="846545" y="4967618"/>
                  </a:lnTo>
                  <a:lnTo>
                    <a:pt x="846100" y="4957820"/>
                  </a:lnTo>
                  <a:lnTo>
                    <a:pt x="845637" y="4948021"/>
                  </a:lnTo>
                  <a:lnTo>
                    <a:pt x="845153" y="4938223"/>
                  </a:lnTo>
                  <a:lnTo>
                    <a:pt x="844644" y="4928425"/>
                  </a:lnTo>
                  <a:lnTo>
                    <a:pt x="844116" y="4918627"/>
                  </a:lnTo>
                  <a:lnTo>
                    <a:pt x="843559" y="4908829"/>
                  </a:lnTo>
                  <a:lnTo>
                    <a:pt x="842985" y="4899031"/>
                  </a:lnTo>
                  <a:lnTo>
                    <a:pt x="842374" y="4889233"/>
                  </a:lnTo>
                  <a:lnTo>
                    <a:pt x="841751" y="4879435"/>
                  </a:lnTo>
                  <a:lnTo>
                    <a:pt x="841084" y="4869637"/>
                  </a:lnTo>
                  <a:lnTo>
                    <a:pt x="840407" y="4859839"/>
                  </a:lnTo>
                  <a:lnTo>
                    <a:pt x="839679" y="4850041"/>
                  </a:lnTo>
                  <a:lnTo>
                    <a:pt x="838945" y="4840243"/>
                  </a:lnTo>
                  <a:lnTo>
                    <a:pt x="838152" y="4830445"/>
                  </a:lnTo>
                  <a:lnTo>
                    <a:pt x="837353" y="4820647"/>
                  </a:lnTo>
                  <a:lnTo>
                    <a:pt x="836493" y="4810849"/>
                  </a:lnTo>
                  <a:lnTo>
                    <a:pt x="835624" y="4801051"/>
                  </a:lnTo>
                  <a:lnTo>
                    <a:pt x="834696" y="4791252"/>
                  </a:lnTo>
                  <a:lnTo>
                    <a:pt x="833750" y="4781454"/>
                  </a:lnTo>
                  <a:lnTo>
                    <a:pt x="832749" y="4771656"/>
                  </a:lnTo>
                  <a:lnTo>
                    <a:pt x="831723" y="4761858"/>
                  </a:lnTo>
                  <a:lnTo>
                    <a:pt x="830644" y="4752060"/>
                  </a:lnTo>
                  <a:lnTo>
                    <a:pt x="829532" y="4742262"/>
                  </a:lnTo>
                  <a:lnTo>
                    <a:pt x="828371" y="4732464"/>
                  </a:lnTo>
                  <a:lnTo>
                    <a:pt x="827167" y="4722666"/>
                  </a:lnTo>
                  <a:lnTo>
                    <a:pt x="825918" y="4712868"/>
                  </a:lnTo>
                  <a:lnTo>
                    <a:pt x="824617" y="4703070"/>
                  </a:lnTo>
                  <a:lnTo>
                    <a:pt x="823277" y="4693272"/>
                  </a:lnTo>
                  <a:lnTo>
                    <a:pt x="821873" y="4683474"/>
                  </a:lnTo>
                  <a:lnTo>
                    <a:pt x="820436" y="4673676"/>
                  </a:lnTo>
                  <a:lnTo>
                    <a:pt x="818923" y="4663878"/>
                  </a:lnTo>
                  <a:lnTo>
                    <a:pt x="817384" y="4654080"/>
                  </a:lnTo>
                  <a:lnTo>
                    <a:pt x="815756" y="4644281"/>
                  </a:lnTo>
                  <a:lnTo>
                    <a:pt x="814110" y="4634483"/>
                  </a:lnTo>
                  <a:lnTo>
                    <a:pt x="812360" y="4624685"/>
                  </a:lnTo>
                  <a:lnTo>
                    <a:pt x="810601" y="4614887"/>
                  </a:lnTo>
                  <a:lnTo>
                    <a:pt x="808725" y="4605089"/>
                  </a:lnTo>
                  <a:lnTo>
                    <a:pt x="806838" y="4595291"/>
                  </a:lnTo>
                  <a:lnTo>
                    <a:pt x="804837" y="4585493"/>
                  </a:lnTo>
                  <a:lnTo>
                    <a:pt x="802815" y="4575695"/>
                  </a:lnTo>
                  <a:lnTo>
                    <a:pt x="800686" y="4565897"/>
                  </a:lnTo>
                  <a:lnTo>
                    <a:pt x="798523" y="4556099"/>
                  </a:lnTo>
                  <a:lnTo>
                    <a:pt x="796259" y="4546301"/>
                  </a:lnTo>
                  <a:lnTo>
                    <a:pt x="793948" y="4536503"/>
                  </a:lnTo>
                  <a:lnTo>
                    <a:pt x="791545" y="4526705"/>
                  </a:lnTo>
                  <a:lnTo>
                    <a:pt x="789080" y="4516907"/>
                  </a:lnTo>
                  <a:lnTo>
                    <a:pt x="786531" y="4507109"/>
                  </a:lnTo>
                  <a:lnTo>
                    <a:pt x="783906" y="4497311"/>
                  </a:lnTo>
                  <a:lnTo>
                    <a:pt x="781207" y="4487512"/>
                  </a:lnTo>
                  <a:lnTo>
                    <a:pt x="778416" y="4477714"/>
                  </a:lnTo>
                  <a:lnTo>
                    <a:pt x="775560" y="4467916"/>
                  </a:lnTo>
                  <a:lnTo>
                    <a:pt x="772597" y="4458118"/>
                  </a:lnTo>
                  <a:lnTo>
                    <a:pt x="769580" y="4448320"/>
                  </a:lnTo>
                  <a:lnTo>
                    <a:pt x="766438" y="4438522"/>
                  </a:lnTo>
                  <a:lnTo>
                    <a:pt x="763256" y="4428724"/>
                  </a:lnTo>
                  <a:lnTo>
                    <a:pt x="759930" y="4418926"/>
                  </a:lnTo>
                  <a:lnTo>
                    <a:pt x="756576" y="4409128"/>
                  </a:lnTo>
                  <a:lnTo>
                    <a:pt x="753061" y="4399330"/>
                  </a:lnTo>
                  <a:lnTo>
                    <a:pt x="749530" y="4389532"/>
                  </a:lnTo>
                  <a:lnTo>
                    <a:pt x="745822" y="4379734"/>
                  </a:lnTo>
                  <a:lnTo>
                    <a:pt x="742096" y="4369936"/>
                  </a:lnTo>
                  <a:lnTo>
                    <a:pt x="738204" y="4360138"/>
                  </a:lnTo>
                  <a:lnTo>
                    <a:pt x="734279" y="4350340"/>
                  </a:lnTo>
                  <a:lnTo>
                    <a:pt x="730199" y="4340542"/>
                  </a:lnTo>
                  <a:lnTo>
                    <a:pt x="726070" y="4330743"/>
                  </a:lnTo>
                  <a:lnTo>
                    <a:pt x="721799" y="4320945"/>
                  </a:lnTo>
                  <a:lnTo>
                    <a:pt x="717462" y="4311147"/>
                  </a:lnTo>
                  <a:lnTo>
                    <a:pt x="712998" y="4301349"/>
                  </a:lnTo>
                  <a:lnTo>
                    <a:pt x="708449" y="4291551"/>
                  </a:lnTo>
                  <a:lnTo>
                    <a:pt x="703789" y="4281753"/>
                  </a:lnTo>
                  <a:lnTo>
                    <a:pt x="699027" y="4271955"/>
                  </a:lnTo>
                  <a:lnTo>
                    <a:pt x="694168" y="4262157"/>
                  </a:lnTo>
                  <a:lnTo>
                    <a:pt x="689190" y="4252359"/>
                  </a:lnTo>
                  <a:lnTo>
                    <a:pt x="684132" y="4242561"/>
                  </a:lnTo>
                  <a:lnTo>
                    <a:pt x="678937" y="4232763"/>
                  </a:lnTo>
                  <a:lnTo>
                    <a:pt x="673678" y="4222965"/>
                  </a:lnTo>
                  <a:lnTo>
                    <a:pt x="668265" y="4213167"/>
                  </a:lnTo>
                  <a:lnTo>
                    <a:pt x="662805" y="4203369"/>
                  </a:lnTo>
                  <a:lnTo>
                    <a:pt x="657174" y="4193571"/>
                  </a:lnTo>
                  <a:lnTo>
                    <a:pt x="651514" y="4183773"/>
                  </a:lnTo>
                  <a:lnTo>
                    <a:pt x="645666" y="4173974"/>
                  </a:lnTo>
                  <a:lnTo>
                    <a:pt x="639802" y="4164176"/>
                  </a:lnTo>
                  <a:lnTo>
                    <a:pt x="633744" y="4154378"/>
                  </a:lnTo>
                  <a:lnTo>
                    <a:pt x="627664" y="4144580"/>
                  </a:lnTo>
                  <a:lnTo>
                    <a:pt x="621411" y="4134782"/>
                  </a:lnTo>
                  <a:lnTo>
                    <a:pt x="615120" y="4124984"/>
                  </a:lnTo>
                  <a:lnTo>
                    <a:pt x="608673" y="4115186"/>
                  </a:lnTo>
                  <a:lnTo>
                    <a:pt x="602174" y="4105388"/>
                  </a:lnTo>
                  <a:lnTo>
                    <a:pt x="595539" y="4095590"/>
                  </a:lnTo>
                  <a:lnTo>
                    <a:pt x="588837" y="4085792"/>
                  </a:lnTo>
                  <a:lnTo>
                    <a:pt x="582018" y="4075994"/>
                  </a:lnTo>
                  <a:lnTo>
                    <a:pt x="575119" y="4066196"/>
                  </a:lnTo>
                  <a:lnTo>
                    <a:pt x="568121" y="4056398"/>
                  </a:lnTo>
                  <a:lnTo>
                    <a:pt x="561031" y="4046600"/>
                  </a:lnTo>
                  <a:lnTo>
                    <a:pt x="553861" y="4036802"/>
                  </a:lnTo>
                  <a:lnTo>
                    <a:pt x="546589" y="4027004"/>
                  </a:lnTo>
                  <a:lnTo>
                    <a:pt x="539253" y="4017205"/>
                  </a:lnTo>
                  <a:lnTo>
                    <a:pt x="531807" y="4007407"/>
                  </a:lnTo>
                  <a:lnTo>
                    <a:pt x="524314" y="3997609"/>
                  </a:lnTo>
                  <a:lnTo>
                    <a:pt x="516705" y="3987811"/>
                  </a:lnTo>
                  <a:lnTo>
                    <a:pt x="509064" y="3978013"/>
                  </a:lnTo>
                  <a:lnTo>
                    <a:pt x="501302" y="3968215"/>
                  </a:lnTo>
                  <a:lnTo>
                    <a:pt x="493522" y="3958417"/>
                  </a:lnTo>
                  <a:lnTo>
                    <a:pt x="485619" y="3948619"/>
                  </a:lnTo>
                  <a:lnTo>
                    <a:pt x="477706" y="3938821"/>
                  </a:lnTo>
                  <a:lnTo>
                    <a:pt x="469681" y="3929023"/>
                  </a:lnTo>
                  <a:lnTo>
                    <a:pt x="461642" y="3919225"/>
                  </a:lnTo>
                  <a:lnTo>
                    <a:pt x="453512" y="3909427"/>
                  </a:lnTo>
                  <a:lnTo>
                    <a:pt x="445363" y="3899629"/>
                  </a:lnTo>
                  <a:lnTo>
                    <a:pt x="437140" y="3889831"/>
                  </a:lnTo>
                  <a:lnTo>
                    <a:pt x="428895" y="3880033"/>
                  </a:lnTo>
                  <a:lnTo>
                    <a:pt x="420594" y="3870234"/>
                  </a:lnTo>
                  <a:lnTo>
                    <a:pt x="412269" y="3860436"/>
                  </a:lnTo>
                  <a:lnTo>
                    <a:pt x="403904" y="3850638"/>
                  </a:lnTo>
                  <a:lnTo>
                    <a:pt x="395517" y="3840840"/>
                  </a:lnTo>
                  <a:lnTo>
                    <a:pt x="387103" y="3831042"/>
                  </a:lnTo>
                  <a:lnTo>
                    <a:pt x="378671" y="3821244"/>
                  </a:lnTo>
                  <a:lnTo>
                    <a:pt x="370223" y="3811446"/>
                  </a:lnTo>
                  <a:lnTo>
                    <a:pt x="361765" y="3801648"/>
                  </a:lnTo>
                  <a:lnTo>
                    <a:pt x="353300" y="3791850"/>
                  </a:lnTo>
                  <a:lnTo>
                    <a:pt x="344835" y="3782052"/>
                  </a:lnTo>
                  <a:lnTo>
                    <a:pt x="336370" y="3772254"/>
                  </a:lnTo>
                  <a:lnTo>
                    <a:pt x="327918" y="3762456"/>
                  </a:lnTo>
                  <a:lnTo>
                    <a:pt x="319470" y="3752658"/>
                  </a:lnTo>
                  <a:lnTo>
                    <a:pt x="311052" y="3742860"/>
                  </a:lnTo>
                  <a:lnTo>
                    <a:pt x="302638" y="3733062"/>
                  </a:lnTo>
                  <a:lnTo>
                    <a:pt x="294274" y="3723264"/>
                  </a:lnTo>
                  <a:lnTo>
                    <a:pt x="285916" y="3713465"/>
                  </a:lnTo>
                  <a:lnTo>
                    <a:pt x="277624" y="3703667"/>
                  </a:lnTo>
                  <a:lnTo>
                    <a:pt x="269344" y="3693869"/>
                  </a:lnTo>
                  <a:lnTo>
                    <a:pt x="261141" y="3684071"/>
                  </a:lnTo>
                  <a:lnTo>
                    <a:pt x="252961" y="3674273"/>
                  </a:lnTo>
                  <a:lnTo>
                    <a:pt x="244865" y="3664475"/>
                  </a:lnTo>
                  <a:lnTo>
                    <a:pt x="236807" y="3654677"/>
                  </a:lnTo>
                  <a:lnTo>
                    <a:pt x="228836" y="3644879"/>
                  </a:lnTo>
                  <a:lnTo>
                    <a:pt x="220921" y="3635081"/>
                  </a:lnTo>
                  <a:lnTo>
                    <a:pt x="213094" y="3625283"/>
                  </a:lnTo>
                  <a:lnTo>
                    <a:pt x="205343" y="3615485"/>
                  </a:lnTo>
                  <a:lnTo>
                    <a:pt x="197678" y="3605687"/>
                  </a:lnTo>
                  <a:lnTo>
                    <a:pt x="190113" y="3595889"/>
                  </a:lnTo>
                  <a:lnTo>
                    <a:pt x="182627" y="3586091"/>
                  </a:lnTo>
                  <a:lnTo>
                    <a:pt x="175267" y="3576293"/>
                  </a:lnTo>
                  <a:lnTo>
                    <a:pt x="167978" y="3566495"/>
                  </a:lnTo>
                  <a:lnTo>
                    <a:pt x="160845" y="3556696"/>
                  </a:lnTo>
                  <a:lnTo>
                    <a:pt x="153770" y="3546898"/>
                  </a:lnTo>
                  <a:lnTo>
                    <a:pt x="146882" y="3537100"/>
                  </a:lnTo>
                  <a:lnTo>
                    <a:pt x="140038" y="3527302"/>
                  </a:lnTo>
                  <a:lnTo>
                    <a:pt x="133414" y="3517504"/>
                  </a:lnTo>
                  <a:lnTo>
                    <a:pt x="126816" y="3507706"/>
                  </a:lnTo>
                  <a:lnTo>
                    <a:pt x="120474" y="3497908"/>
                  </a:lnTo>
                  <a:lnTo>
                    <a:pt x="114155" y="3488110"/>
                  </a:lnTo>
                  <a:lnTo>
                    <a:pt x="108093" y="3478312"/>
                  </a:lnTo>
                  <a:lnTo>
                    <a:pt x="102075" y="3468514"/>
                  </a:lnTo>
                  <a:lnTo>
                    <a:pt x="96303" y="3458716"/>
                  </a:lnTo>
                  <a:lnTo>
                    <a:pt x="90600" y="3448918"/>
                  </a:lnTo>
                  <a:lnTo>
                    <a:pt x="85129" y="3439120"/>
                  </a:lnTo>
                  <a:lnTo>
                    <a:pt x="79757" y="3429322"/>
                  </a:lnTo>
                  <a:lnTo>
                    <a:pt x="74598" y="3419524"/>
                  </a:lnTo>
                  <a:lnTo>
                    <a:pt x="69569" y="3409726"/>
                  </a:lnTo>
                  <a:lnTo>
                    <a:pt x="64732" y="3399927"/>
                  </a:lnTo>
                  <a:lnTo>
                    <a:pt x="60057" y="3390129"/>
                  </a:lnTo>
                  <a:lnTo>
                    <a:pt x="55552" y="3380331"/>
                  </a:lnTo>
                  <a:lnTo>
                    <a:pt x="51240" y="3370533"/>
                  </a:lnTo>
                  <a:lnTo>
                    <a:pt x="47074" y="3360735"/>
                  </a:lnTo>
                  <a:lnTo>
                    <a:pt x="43134" y="3350937"/>
                  </a:lnTo>
                  <a:lnTo>
                    <a:pt x="39312" y="3341139"/>
                  </a:lnTo>
                  <a:lnTo>
                    <a:pt x="35750" y="3331341"/>
                  </a:lnTo>
                  <a:lnTo>
                    <a:pt x="32278" y="3321543"/>
                  </a:lnTo>
                  <a:lnTo>
                    <a:pt x="29098" y="3311745"/>
                  </a:lnTo>
                  <a:lnTo>
                    <a:pt x="25980" y="3301947"/>
                  </a:lnTo>
                  <a:lnTo>
                    <a:pt x="23185" y="3292149"/>
                  </a:lnTo>
                  <a:lnTo>
                    <a:pt x="20422" y="3282351"/>
                  </a:lnTo>
                  <a:lnTo>
                    <a:pt x="18013" y="3272553"/>
                  </a:lnTo>
                  <a:lnTo>
                    <a:pt x="15633" y="3262755"/>
                  </a:lnTo>
                  <a:lnTo>
                    <a:pt x="13580" y="3252957"/>
                  </a:lnTo>
                  <a:lnTo>
                    <a:pt x="11585" y="3243158"/>
                  </a:lnTo>
                  <a:lnTo>
                    <a:pt x="9884" y="3233360"/>
                  </a:lnTo>
                  <a:lnTo>
                    <a:pt x="8269" y="3223562"/>
                  </a:lnTo>
                  <a:lnTo>
                    <a:pt x="6916" y="3213764"/>
                  </a:lnTo>
                  <a:lnTo>
                    <a:pt x="5676" y="3203966"/>
                  </a:lnTo>
                  <a:lnTo>
                    <a:pt x="4665" y="3194168"/>
                  </a:lnTo>
                  <a:lnTo>
                    <a:pt x="3793" y="3184370"/>
                  </a:lnTo>
                  <a:lnTo>
                    <a:pt x="3116" y="3174572"/>
                  </a:lnTo>
                  <a:lnTo>
                    <a:pt x="2603" y="3164774"/>
                  </a:lnTo>
                  <a:lnTo>
                    <a:pt x="2253" y="3154976"/>
                  </a:lnTo>
                  <a:lnTo>
                    <a:pt x="2087" y="3145178"/>
                  </a:lnTo>
                  <a:lnTo>
                    <a:pt x="2053" y="3135380"/>
                  </a:lnTo>
                  <a:lnTo>
                    <a:pt x="2223" y="3125582"/>
                  </a:lnTo>
                  <a:lnTo>
                    <a:pt x="2493" y="3115784"/>
                  </a:lnTo>
                  <a:lnTo>
                    <a:pt x="2983" y="3105986"/>
                  </a:lnTo>
                  <a:lnTo>
                    <a:pt x="3544" y="3096187"/>
                  </a:lnTo>
                  <a:lnTo>
                    <a:pt x="4339" y="3086389"/>
                  </a:lnTo>
                  <a:lnTo>
                    <a:pt x="5178" y="3076591"/>
                  </a:lnTo>
                  <a:lnTo>
                    <a:pt x="6259" y="3066793"/>
                  </a:lnTo>
                  <a:lnTo>
                    <a:pt x="7362" y="3056995"/>
                  </a:lnTo>
                  <a:lnTo>
                    <a:pt x="8708" y="3047197"/>
                  </a:lnTo>
                  <a:lnTo>
                    <a:pt x="10075" y="3037399"/>
                  </a:lnTo>
                  <a:lnTo>
                    <a:pt x="11650" y="3027601"/>
                  </a:lnTo>
                  <a:lnTo>
                    <a:pt x="13261" y="3017803"/>
                  </a:lnTo>
                  <a:lnTo>
                    <a:pt x="15045" y="3008005"/>
                  </a:lnTo>
                  <a:lnTo>
                    <a:pt x="16878" y="2998207"/>
                  </a:lnTo>
                  <a:lnTo>
                    <a:pt x="18851" y="2988409"/>
                  </a:lnTo>
                  <a:lnTo>
                    <a:pt x="20883" y="2978611"/>
                  </a:lnTo>
                  <a:lnTo>
                    <a:pt x="23026" y="2968813"/>
                  </a:lnTo>
                  <a:lnTo>
                    <a:pt x="25233" y="2959015"/>
                  </a:lnTo>
                  <a:lnTo>
                    <a:pt x="27525" y="2949217"/>
                  </a:lnTo>
                  <a:lnTo>
                    <a:pt x="29883" y="2939418"/>
                  </a:lnTo>
                  <a:lnTo>
                    <a:pt x="32302" y="2929620"/>
                  </a:lnTo>
                  <a:lnTo>
                    <a:pt x="34785" y="2919822"/>
                  </a:lnTo>
                  <a:lnTo>
                    <a:pt x="37310" y="2910024"/>
                  </a:lnTo>
                  <a:lnTo>
                    <a:pt x="39892" y="2900226"/>
                  </a:lnTo>
                  <a:lnTo>
                    <a:pt x="42501" y="2890428"/>
                  </a:lnTo>
                  <a:lnTo>
                    <a:pt x="45157" y="2880630"/>
                  </a:lnTo>
                  <a:lnTo>
                    <a:pt x="47827" y="2870832"/>
                  </a:lnTo>
                  <a:lnTo>
                    <a:pt x="50530" y="2861034"/>
                  </a:lnTo>
                  <a:lnTo>
                    <a:pt x="53239" y="2851236"/>
                  </a:lnTo>
                  <a:lnTo>
                    <a:pt x="55964" y="2841438"/>
                  </a:lnTo>
                  <a:lnTo>
                    <a:pt x="58690" y="2831640"/>
                  </a:lnTo>
                  <a:lnTo>
                    <a:pt x="61411" y="2821842"/>
                  </a:lnTo>
                  <a:lnTo>
                    <a:pt x="64129" y="2812044"/>
                  </a:lnTo>
                  <a:lnTo>
                    <a:pt x="66823" y="2802246"/>
                  </a:lnTo>
                  <a:lnTo>
                    <a:pt x="69509" y="2792448"/>
                  </a:lnTo>
                  <a:lnTo>
                    <a:pt x="72155" y="2782649"/>
                  </a:lnTo>
                  <a:lnTo>
                    <a:pt x="74783" y="2772851"/>
                  </a:lnTo>
                  <a:lnTo>
                    <a:pt x="77361" y="2763053"/>
                  </a:lnTo>
                  <a:lnTo>
                    <a:pt x="79907" y="2753255"/>
                  </a:lnTo>
                  <a:lnTo>
                    <a:pt x="82397" y="2743457"/>
                  </a:lnTo>
                  <a:lnTo>
                    <a:pt x="84839" y="2733659"/>
                  </a:lnTo>
                  <a:lnTo>
                    <a:pt x="87221" y="2723861"/>
                  </a:lnTo>
                  <a:lnTo>
                    <a:pt x="89537" y="2714063"/>
                  </a:lnTo>
                  <a:lnTo>
                    <a:pt x="91794" y="2704265"/>
                  </a:lnTo>
                  <a:lnTo>
                    <a:pt x="93964" y="2694467"/>
                  </a:lnTo>
                  <a:lnTo>
                    <a:pt x="96079" y="2684669"/>
                  </a:lnTo>
                  <a:lnTo>
                    <a:pt x="98083" y="2674871"/>
                  </a:lnTo>
                  <a:lnTo>
                    <a:pt x="100039" y="2665073"/>
                  </a:lnTo>
                  <a:lnTo>
                    <a:pt x="101860" y="2655275"/>
                  </a:lnTo>
                  <a:lnTo>
                    <a:pt x="103644" y="2645477"/>
                  </a:lnTo>
                  <a:lnTo>
                    <a:pt x="105266" y="2635679"/>
                  </a:lnTo>
                  <a:lnTo>
                    <a:pt x="106863" y="2625880"/>
                  </a:lnTo>
                  <a:lnTo>
                    <a:pt x="108272" y="2616082"/>
                  </a:lnTo>
                  <a:lnTo>
                    <a:pt x="109664" y="2606284"/>
                  </a:lnTo>
                  <a:lnTo>
                    <a:pt x="110855" y="2596486"/>
                  </a:lnTo>
                  <a:lnTo>
                    <a:pt x="112020" y="2586688"/>
                  </a:lnTo>
                  <a:lnTo>
                    <a:pt x="112993" y="2576890"/>
                  </a:lnTo>
                  <a:lnTo>
                    <a:pt x="113921" y="2567092"/>
                  </a:lnTo>
                  <a:lnTo>
                    <a:pt x="114670" y="2557294"/>
                  </a:lnTo>
                  <a:lnTo>
                    <a:pt x="115353" y="2547496"/>
                  </a:lnTo>
                  <a:lnTo>
                    <a:pt x="115872" y="2537698"/>
                  </a:lnTo>
                  <a:lnTo>
                    <a:pt x="116303" y="2527900"/>
                  </a:lnTo>
                  <a:lnTo>
                    <a:pt x="116588" y="2518102"/>
                  </a:lnTo>
                  <a:lnTo>
                    <a:pt x="116765" y="2508304"/>
                  </a:lnTo>
                  <a:lnTo>
                    <a:pt x="116814" y="2498506"/>
                  </a:lnTo>
                  <a:lnTo>
                    <a:pt x="116734" y="2488708"/>
                  </a:lnTo>
                  <a:lnTo>
                    <a:pt x="116546" y="2478910"/>
                  </a:lnTo>
                  <a:lnTo>
                    <a:pt x="116210" y="2469111"/>
                  </a:lnTo>
                  <a:lnTo>
                    <a:pt x="115787" y="2459313"/>
                  </a:lnTo>
                  <a:lnTo>
                    <a:pt x="115198" y="2449515"/>
                  </a:lnTo>
                  <a:lnTo>
                    <a:pt x="114542" y="2439717"/>
                  </a:lnTo>
                  <a:lnTo>
                    <a:pt x="113705" y="2429919"/>
                  </a:lnTo>
                  <a:lnTo>
                    <a:pt x="112821" y="2420121"/>
                  </a:lnTo>
                  <a:lnTo>
                    <a:pt x="111742" y="2410323"/>
                  </a:lnTo>
                  <a:lnTo>
                    <a:pt x="110637" y="2400525"/>
                  </a:lnTo>
                  <a:lnTo>
                    <a:pt x="109325" y="2390727"/>
                  </a:lnTo>
                  <a:lnTo>
                    <a:pt x="107996" y="2380929"/>
                  </a:lnTo>
                  <a:lnTo>
                    <a:pt x="106473" y="2371131"/>
                  </a:lnTo>
                  <a:lnTo>
                    <a:pt x="104924" y="2361333"/>
                  </a:lnTo>
                  <a:lnTo>
                    <a:pt x="103207" y="2351535"/>
                  </a:lnTo>
                  <a:lnTo>
                    <a:pt x="101451" y="2341737"/>
                  </a:lnTo>
                  <a:lnTo>
                    <a:pt x="99555" y="2331939"/>
                  </a:lnTo>
                  <a:lnTo>
                    <a:pt x="97607" y="2322140"/>
                  </a:lnTo>
                  <a:lnTo>
                    <a:pt x="95544" y="2312342"/>
                  </a:lnTo>
                  <a:lnTo>
                    <a:pt x="93421" y="2302544"/>
                  </a:lnTo>
                  <a:lnTo>
                    <a:pt x="91206" y="2292746"/>
                  </a:lnTo>
                  <a:lnTo>
                    <a:pt x="88928" y="2282948"/>
                  </a:lnTo>
                  <a:lnTo>
                    <a:pt x="86578" y="2273150"/>
                  </a:lnTo>
                  <a:lnTo>
                    <a:pt x="84162" y="2263352"/>
                  </a:lnTo>
                  <a:lnTo>
                    <a:pt x="81695" y="2253554"/>
                  </a:lnTo>
                  <a:lnTo>
                    <a:pt x="79164" y="2243756"/>
                  </a:lnTo>
                  <a:lnTo>
                    <a:pt x="76597" y="2233958"/>
                  </a:lnTo>
                  <a:lnTo>
                    <a:pt x="73973" y="2224160"/>
                  </a:lnTo>
                  <a:lnTo>
                    <a:pt x="71327" y="2214362"/>
                  </a:lnTo>
                  <a:lnTo>
                    <a:pt x="68633" y="2204564"/>
                  </a:lnTo>
                  <a:lnTo>
                    <a:pt x="65927" y="2194766"/>
                  </a:lnTo>
                  <a:lnTo>
                    <a:pt x="63187" y="2184968"/>
                  </a:lnTo>
                  <a:lnTo>
                    <a:pt x="60444" y="2175170"/>
                  </a:lnTo>
                  <a:lnTo>
                    <a:pt x="57683" y="2165371"/>
                  </a:lnTo>
                  <a:lnTo>
                    <a:pt x="54923" y="2155573"/>
                  </a:lnTo>
                  <a:lnTo>
                    <a:pt x="52167" y="2145775"/>
                  </a:lnTo>
                  <a:lnTo>
                    <a:pt x="49416" y="2135977"/>
                  </a:lnTo>
                  <a:lnTo>
                    <a:pt x="46687" y="2126179"/>
                  </a:lnTo>
                  <a:lnTo>
                    <a:pt x="43970" y="2116381"/>
                  </a:lnTo>
                  <a:lnTo>
                    <a:pt x="41291" y="2106583"/>
                  </a:lnTo>
                  <a:lnTo>
                    <a:pt x="38635" y="2096785"/>
                  </a:lnTo>
                  <a:lnTo>
                    <a:pt x="36027" y="2086987"/>
                  </a:lnTo>
                  <a:lnTo>
                    <a:pt x="33458" y="2077189"/>
                  </a:lnTo>
                  <a:lnTo>
                    <a:pt x="30945" y="2067391"/>
                  </a:lnTo>
                  <a:lnTo>
                    <a:pt x="28488" y="2057593"/>
                  </a:lnTo>
                  <a:lnTo>
                    <a:pt x="26091" y="2047795"/>
                  </a:lnTo>
                  <a:lnTo>
                    <a:pt x="23773" y="2037997"/>
                  </a:lnTo>
                  <a:lnTo>
                    <a:pt x="21514" y="2028199"/>
                  </a:lnTo>
                  <a:lnTo>
                    <a:pt x="19359" y="2018401"/>
                  </a:lnTo>
                  <a:lnTo>
                    <a:pt x="17259" y="2008602"/>
                  </a:lnTo>
                  <a:lnTo>
                    <a:pt x="15293" y="1998804"/>
                  </a:lnTo>
                  <a:lnTo>
                    <a:pt x="13373" y="1989006"/>
                  </a:lnTo>
                  <a:lnTo>
                    <a:pt x="11617" y="1979208"/>
                  </a:lnTo>
                  <a:lnTo>
                    <a:pt x="9897" y="1969410"/>
                  </a:lnTo>
                  <a:lnTo>
                    <a:pt x="8376" y="1959612"/>
                  </a:lnTo>
                  <a:lnTo>
                    <a:pt x="6875" y="1949814"/>
                  </a:lnTo>
                  <a:lnTo>
                    <a:pt x="5610" y="1940016"/>
                  </a:lnTo>
                  <a:lnTo>
                    <a:pt x="4365" y="1930218"/>
                  </a:lnTo>
                  <a:lnTo>
                    <a:pt x="3356" y="1920420"/>
                  </a:lnTo>
                  <a:lnTo>
                    <a:pt x="2391" y="1910622"/>
                  </a:lnTo>
                  <a:lnTo>
                    <a:pt x="1652" y="1900824"/>
                  </a:lnTo>
                  <a:lnTo>
                    <a:pt x="984" y="1891026"/>
                  </a:lnTo>
                  <a:lnTo>
                    <a:pt x="531" y="1881228"/>
                  </a:lnTo>
                  <a:lnTo>
                    <a:pt x="177" y="1871430"/>
                  </a:lnTo>
                  <a:lnTo>
                    <a:pt x="24" y="1861632"/>
                  </a:lnTo>
                  <a:lnTo>
                    <a:pt x="0" y="1851833"/>
                  </a:lnTo>
                  <a:lnTo>
                    <a:pt x="158" y="1842035"/>
                  </a:lnTo>
                  <a:lnTo>
                    <a:pt x="477" y="1832237"/>
                  </a:lnTo>
                  <a:lnTo>
                    <a:pt x="958" y="1822439"/>
                  </a:lnTo>
                  <a:lnTo>
                    <a:pt x="1633" y="1812641"/>
                  </a:lnTo>
                  <a:lnTo>
                    <a:pt x="2447" y="1802843"/>
                  </a:lnTo>
                  <a:lnTo>
                    <a:pt x="3488" y="1793045"/>
                  </a:lnTo>
                  <a:lnTo>
                    <a:pt x="4641" y="1783247"/>
                  </a:lnTo>
                  <a:lnTo>
                    <a:pt x="6056" y="1773449"/>
                  </a:lnTo>
                  <a:lnTo>
                    <a:pt x="7557" y="1763651"/>
                  </a:lnTo>
                  <a:lnTo>
                    <a:pt x="9353" y="1753853"/>
                  </a:lnTo>
                  <a:lnTo>
                    <a:pt x="11206" y="1744055"/>
                  </a:lnTo>
                  <a:lnTo>
                    <a:pt x="13386" y="1734257"/>
                  </a:lnTo>
                  <a:lnTo>
                    <a:pt x="15597" y="1724459"/>
                  </a:lnTo>
                  <a:lnTo>
                    <a:pt x="18163" y="1714661"/>
                  </a:lnTo>
                  <a:lnTo>
                    <a:pt x="20762" y="1704863"/>
                  </a:lnTo>
                  <a:lnTo>
                    <a:pt x="23686" y="1695064"/>
                  </a:lnTo>
                  <a:lnTo>
                    <a:pt x="26673" y="1685266"/>
                  </a:lnTo>
                  <a:lnTo>
                    <a:pt x="29954" y="1675468"/>
                  </a:lnTo>
                  <a:lnTo>
                    <a:pt x="33327" y="1665670"/>
                  </a:lnTo>
                  <a:lnTo>
                    <a:pt x="36963" y="1655872"/>
                  </a:lnTo>
                  <a:lnTo>
                    <a:pt x="40719" y="1646074"/>
                  </a:lnTo>
                  <a:lnTo>
                    <a:pt x="44704" y="1636276"/>
                  </a:lnTo>
                  <a:lnTo>
                    <a:pt x="48838" y="1626478"/>
                  </a:lnTo>
                  <a:lnTo>
                    <a:pt x="53169" y="1616680"/>
                  </a:lnTo>
                  <a:lnTo>
                    <a:pt x="57673" y="1606882"/>
                  </a:lnTo>
                  <a:lnTo>
                    <a:pt x="62341" y="1597084"/>
                  </a:lnTo>
                  <a:lnTo>
                    <a:pt x="67207" y="1587286"/>
                  </a:lnTo>
                  <a:lnTo>
                    <a:pt x="72205" y="1577488"/>
                  </a:lnTo>
                  <a:lnTo>
                    <a:pt x="77422" y="1567690"/>
                  </a:lnTo>
                  <a:lnTo>
                    <a:pt x="82740" y="1557892"/>
                  </a:lnTo>
                  <a:lnTo>
                    <a:pt x="88296" y="1548093"/>
                  </a:lnTo>
                  <a:lnTo>
                    <a:pt x="93924" y="1538295"/>
                  </a:lnTo>
                  <a:lnTo>
                    <a:pt x="99806" y="1528497"/>
                  </a:lnTo>
                  <a:lnTo>
                    <a:pt x="105732" y="1518699"/>
                  </a:lnTo>
                  <a:lnTo>
                    <a:pt x="111924" y="1508901"/>
                  </a:lnTo>
                  <a:lnTo>
                    <a:pt x="118140" y="1499103"/>
                  </a:lnTo>
                  <a:lnTo>
                    <a:pt x="124622" y="1489305"/>
                  </a:lnTo>
                  <a:lnTo>
                    <a:pt x="131131" y="1479507"/>
                  </a:lnTo>
                  <a:lnTo>
                    <a:pt x="137869" y="1469709"/>
                  </a:lnTo>
                  <a:lnTo>
                    <a:pt x="144653" y="1459911"/>
                  </a:lnTo>
                  <a:lnTo>
                    <a:pt x="151632" y="1450113"/>
                  </a:lnTo>
                  <a:lnTo>
                    <a:pt x="158672" y="1440315"/>
                  </a:lnTo>
                  <a:lnTo>
                    <a:pt x="165876" y="1430517"/>
                  </a:lnTo>
                  <a:lnTo>
                    <a:pt x="173154" y="1420719"/>
                  </a:lnTo>
                  <a:lnTo>
                    <a:pt x="180566" y="1410921"/>
                  </a:lnTo>
                  <a:lnTo>
                    <a:pt x="188061" y="1401123"/>
                  </a:lnTo>
                  <a:lnTo>
                    <a:pt x="195663" y="1391324"/>
                  </a:lnTo>
                  <a:lnTo>
                    <a:pt x="203356" y="1381526"/>
                  </a:lnTo>
                  <a:lnTo>
                    <a:pt x="211130" y="1371728"/>
                  </a:lnTo>
                  <a:lnTo>
                    <a:pt x="218999" y="1361930"/>
                  </a:lnTo>
                  <a:lnTo>
                    <a:pt x="226928" y="1352132"/>
                  </a:lnTo>
                  <a:lnTo>
                    <a:pt x="234952" y="1342334"/>
                  </a:lnTo>
                  <a:lnTo>
                    <a:pt x="243017" y="1332536"/>
                  </a:lnTo>
                  <a:lnTo>
                    <a:pt x="251174" y="1322738"/>
                  </a:lnTo>
                  <a:lnTo>
                    <a:pt x="259357" y="1312940"/>
                  </a:lnTo>
                  <a:lnTo>
                    <a:pt x="267625" y="1303142"/>
                  </a:lnTo>
                  <a:lnTo>
                    <a:pt x="275907" y="1293344"/>
                  </a:lnTo>
                  <a:lnTo>
                    <a:pt x="284266" y="1283546"/>
                  </a:lnTo>
                  <a:lnTo>
                    <a:pt x="292631" y="1273748"/>
                  </a:lnTo>
                  <a:lnTo>
                    <a:pt x="301056" y="1263950"/>
                  </a:lnTo>
                  <a:lnTo>
                    <a:pt x="309486" y="1254152"/>
                  </a:lnTo>
                  <a:lnTo>
                    <a:pt x="317955" y="1244354"/>
                  </a:lnTo>
                  <a:lnTo>
                    <a:pt x="326429" y="1234555"/>
                  </a:lnTo>
                  <a:lnTo>
                    <a:pt x="334924" y="1224757"/>
                  </a:lnTo>
                  <a:lnTo>
                    <a:pt x="343422" y="1214959"/>
                  </a:lnTo>
                  <a:lnTo>
                    <a:pt x="351926" y="1205161"/>
                  </a:lnTo>
                  <a:lnTo>
                    <a:pt x="360426" y="1195363"/>
                  </a:lnTo>
                  <a:lnTo>
                    <a:pt x="368922" y="1185565"/>
                  </a:lnTo>
                  <a:lnTo>
                    <a:pt x="377406" y="1175767"/>
                  </a:lnTo>
                  <a:lnTo>
                    <a:pt x="385876" y="1165969"/>
                  </a:lnTo>
                  <a:lnTo>
                    <a:pt x="394324" y="1156171"/>
                  </a:lnTo>
                  <a:lnTo>
                    <a:pt x="402753" y="1146373"/>
                  </a:lnTo>
                  <a:lnTo>
                    <a:pt x="411147" y="1136575"/>
                  </a:lnTo>
                  <a:lnTo>
                    <a:pt x="419519" y="1126777"/>
                  </a:lnTo>
                  <a:lnTo>
                    <a:pt x="427841" y="1116979"/>
                  </a:lnTo>
                  <a:lnTo>
                    <a:pt x="436142" y="1107181"/>
                  </a:lnTo>
                  <a:lnTo>
                    <a:pt x="444375" y="1097383"/>
                  </a:lnTo>
                  <a:lnTo>
                    <a:pt x="452591" y="1087585"/>
                  </a:lnTo>
                  <a:lnTo>
                    <a:pt x="460720" y="1077786"/>
                  </a:lnTo>
                  <a:lnTo>
                    <a:pt x="468836" y="1067988"/>
                  </a:lnTo>
                  <a:lnTo>
                    <a:pt x="476845" y="1058190"/>
                  </a:lnTo>
                  <a:lnTo>
                    <a:pt x="484845" y="1048392"/>
                  </a:lnTo>
                  <a:lnTo>
                    <a:pt x="492726" y="1038594"/>
                  </a:lnTo>
                  <a:lnTo>
                    <a:pt x="500590" y="1028796"/>
                  </a:lnTo>
                  <a:lnTo>
                    <a:pt x="508338" y="1018998"/>
                  </a:lnTo>
                  <a:lnTo>
                    <a:pt x="516054" y="1009200"/>
                  </a:lnTo>
                  <a:lnTo>
                    <a:pt x="523657" y="999402"/>
                  </a:lnTo>
                  <a:lnTo>
                    <a:pt x="531213" y="989604"/>
                  </a:lnTo>
                  <a:lnTo>
                    <a:pt x="538662" y="979806"/>
                  </a:lnTo>
                  <a:lnTo>
                    <a:pt x="546049" y="970008"/>
                  </a:lnTo>
                  <a:lnTo>
                    <a:pt x="553336" y="960210"/>
                  </a:lnTo>
                  <a:lnTo>
                    <a:pt x="560542" y="950412"/>
                  </a:lnTo>
                  <a:lnTo>
                    <a:pt x="567659" y="940614"/>
                  </a:lnTo>
                  <a:lnTo>
                    <a:pt x="574678" y="930816"/>
                  </a:lnTo>
                  <a:lnTo>
                    <a:pt x="581618" y="921017"/>
                  </a:lnTo>
                  <a:lnTo>
                    <a:pt x="588442" y="911219"/>
                  </a:lnTo>
                  <a:lnTo>
                    <a:pt x="595199" y="901421"/>
                  </a:lnTo>
                  <a:lnTo>
                    <a:pt x="601821" y="891623"/>
                  </a:lnTo>
                  <a:lnTo>
                    <a:pt x="608391" y="881825"/>
                  </a:lnTo>
                  <a:lnTo>
                    <a:pt x="614805" y="872027"/>
                  </a:lnTo>
                  <a:lnTo>
                    <a:pt x="621183" y="862229"/>
                  </a:lnTo>
                  <a:lnTo>
                    <a:pt x="627386" y="852431"/>
                  </a:lnTo>
                  <a:lnTo>
                    <a:pt x="633568" y="842633"/>
                  </a:lnTo>
                  <a:lnTo>
                    <a:pt x="639557" y="832835"/>
                  </a:lnTo>
                  <a:lnTo>
                    <a:pt x="645529" y="823037"/>
                  </a:lnTo>
                  <a:lnTo>
                    <a:pt x="651312" y="813239"/>
                  </a:lnTo>
                  <a:lnTo>
                    <a:pt x="657066" y="803441"/>
                  </a:lnTo>
                  <a:lnTo>
                    <a:pt x="662649" y="793643"/>
                  </a:lnTo>
                  <a:lnTo>
                    <a:pt x="668184" y="783845"/>
                  </a:lnTo>
                  <a:lnTo>
                    <a:pt x="673564" y="774046"/>
                  </a:lnTo>
                  <a:lnTo>
                    <a:pt x="678880" y="764248"/>
                  </a:lnTo>
                  <a:lnTo>
                    <a:pt x="684058" y="754450"/>
                  </a:lnTo>
                  <a:lnTo>
                    <a:pt x="689156" y="744652"/>
                  </a:lnTo>
                  <a:lnTo>
                    <a:pt x="694132" y="734854"/>
                  </a:lnTo>
                  <a:lnTo>
                    <a:pt x="699011" y="725056"/>
                  </a:lnTo>
                  <a:lnTo>
                    <a:pt x="703787" y="715258"/>
                  </a:lnTo>
                  <a:lnTo>
                    <a:pt x="708451" y="705460"/>
                  </a:lnTo>
                  <a:lnTo>
                    <a:pt x="713029" y="695662"/>
                  </a:lnTo>
                  <a:lnTo>
                    <a:pt x="717478" y="685864"/>
                  </a:lnTo>
                  <a:lnTo>
                    <a:pt x="721860" y="676066"/>
                  </a:lnTo>
                  <a:lnTo>
                    <a:pt x="726099" y="666268"/>
                  </a:lnTo>
                  <a:lnTo>
                    <a:pt x="730287" y="656470"/>
                  </a:lnTo>
                  <a:lnTo>
                    <a:pt x="734319" y="646672"/>
                  </a:lnTo>
                  <a:lnTo>
                    <a:pt x="738316" y="636874"/>
                  </a:lnTo>
                  <a:lnTo>
                    <a:pt x="742145" y="627076"/>
                  </a:lnTo>
                  <a:lnTo>
                    <a:pt x="745956" y="617277"/>
                  </a:lnTo>
                  <a:lnTo>
                    <a:pt x="749587" y="607479"/>
                  </a:lnTo>
                  <a:lnTo>
                    <a:pt x="753202" y="597681"/>
                  </a:lnTo>
                  <a:lnTo>
                    <a:pt x="756651" y="587883"/>
                  </a:lnTo>
                  <a:lnTo>
                    <a:pt x="760074" y="578085"/>
                  </a:lnTo>
                  <a:lnTo>
                    <a:pt x="763349" y="568287"/>
                  </a:lnTo>
                  <a:lnTo>
                    <a:pt x="766584" y="558489"/>
                  </a:lnTo>
                  <a:lnTo>
                    <a:pt x="769690" y="548691"/>
                  </a:lnTo>
                  <a:lnTo>
                    <a:pt x="772743" y="538893"/>
                  </a:lnTo>
                  <a:lnTo>
                    <a:pt x="775685" y="529095"/>
                  </a:lnTo>
                  <a:lnTo>
                    <a:pt x="778561" y="519297"/>
                  </a:lnTo>
                  <a:lnTo>
                    <a:pt x="781344" y="509499"/>
                  </a:lnTo>
                  <a:lnTo>
                    <a:pt x="784051" y="499701"/>
                  </a:lnTo>
                  <a:lnTo>
                    <a:pt x="786679" y="489903"/>
                  </a:lnTo>
                  <a:lnTo>
                    <a:pt x="789222" y="480105"/>
                  </a:lnTo>
                  <a:lnTo>
                    <a:pt x="791702" y="470307"/>
                  </a:lnTo>
                  <a:lnTo>
                    <a:pt x="794087" y="460508"/>
                  </a:lnTo>
                  <a:lnTo>
                    <a:pt x="796424" y="450710"/>
                  </a:lnTo>
                  <a:lnTo>
                    <a:pt x="798657" y="440912"/>
                  </a:lnTo>
                  <a:lnTo>
                    <a:pt x="800857" y="431114"/>
                  </a:lnTo>
                  <a:lnTo>
                    <a:pt x="802946" y="421316"/>
                  </a:lnTo>
                  <a:lnTo>
                    <a:pt x="805013" y="411518"/>
                  </a:lnTo>
                  <a:lnTo>
                    <a:pt x="806963" y="401720"/>
                  </a:lnTo>
                  <a:lnTo>
                    <a:pt x="808903" y="391922"/>
                  </a:lnTo>
                  <a:lnTo>
                    <a:pt x="810722" y="382124"/>
                  </a:lnTo>
                  <a:lnTo>
                    <a:pt x="812531" y="372326"/>
                  </a:lnTo>
                  <a:lnTo>
                    <a:pt x="814235" y="362528"/>
                  </a:lnTo>
                  <a:lnTo>
                    <a:pt x="815919" y="352730"/>
                  </a:lnTo>
                  <a:lnTo>
                    <a:pt x="817512" y="342932"/>
                  </a:lnTo>
                  <a:lnTo>
                    <a:pt x="819078" y="333134"/>
                  </a:lnTo>
                  <a:lnTo>
                    <a:pt x="820566" y="323336"/>
                  </a:lnTo>
                  <a:lnTo>
                    <a:pt x="822020" y="313538"/>
                  </a:lnTo>
                  <a:lnTo>
                    <a:pt x="823408" y="303739"/>
                  </a:lnTo>
                  <a:lnTo>
                    <a:pt x="824756" y="293941"/>
                  </a:lnTo>
                  <a:lnTo>
                    <a:pt x="826050" y="284143"/>
                  </a:lnTo>
                  <a:lnTo>
                    <a:pt x="827297" y="274345"/>
                  </a:lnTo>
                  <a:lnTo>
                    <a:pt x="828501" y="264547"/>
                  </a:lnTo>
                  <a:lnTo>
                    <a:pt x="829655" y="254749"/>
                  </a:lnTo>
                  <a:lnTo>
                    <a:pt x="830773" y="244951"/>
                  </a:lnTo>
                  <a:lnTo>
                    <a:pt x="831838" y="235153"/>
                  </a:lnTo>
                  <a:lnTo>
                    <a:pt x="832877" y="225355"/>
                  </a:lnTo>
                  <a:lnTo>
                    <a:pt x="833858" y="215557"/>
                  </a:lnTo>
                  <a:lnTo>
                    <a:pt x="834821" y="205759"/>
                  </a:lnTo>
                  <a:lnTo>
                    <a:pt x="835724" y="195961"/>
                  </a:lnTo>
                  <a:lnTo>
                    <a:pt x="836616" y="186163"/>
                  </a:lnTo>
                  <a:lnTo>
                    <a:pt x="837446" y="176365"/>
                  </a:lnTo>
                  <a:lnTo>
                    <a:pt x="838270" y="166567"/>
                  </a:lnTo>
                  <a:lnTo>
                    <a:pt x="839032" y="156769"/>
                  </a:lnTo>
                  <a:lnTo>
                    <a:pt x="839789" y="146970"/>
                  </a:lnTo>
                  <a:lnTo>
                    <a:pt x="840492" y="137172"/>
                  </a:lnTo>
                  <a:lnTo>
                    <a:pt x="841186" y="127374"/>
                  </a:lnTo>
                  <a:lnTo>
                    <a:pt x="841834" y="117576"/>
                  </a:lnTo>
                  <a:lnTo>
                    <a:pt x="842469" y="107778"/>
                  </a:lnTo>
                  <a:lnTo>
                    <a:pt x="843066" y="97980"/>
                  </a:lnTo>
                  <a:lnTo>
                    <a:pt x="843646" y="88182"/>
                  </a:lnTo>
                  <a:lnTo>
                    <a:pt x="844195" y="78384"/>
                  </a:lnTo>
                  <a:lnTo>
                    <a:pt x="844724" y="68586"/>
                  </a:lnTo>
                  <a:lnTo>
                    <a:pt x="845228" y="58788"/>
                  </a:lnTo>
                  <a:lnTo>
                    <a:pt x="845711" y="48990"/>
                  </a:lnTo>
                  <a:lnTo>
                    <a:pt x="846173" y="39192"/>
                  </a:lnTo>
                  <a:lnTo>
                    <a:pt x="846612" y="29394"/>
                  </a:lnTo>
                  <a:lnTo>
                    <a:pt x="847036" y="19596"/>
                  </a:lnTo>
                  <a:lnTo>
                    <a:pt x="847435" y="9798"/>
                  </a:lnTo>
                  <a:lnTo>
                    <a:pt x="847823" y="0"/>
                  </a:lnTo>
                  <a:lnTo>
                    <a:pt x="862147" y="0"/>
                  </a:lnTo>
                  <a:lnTo>
                    <a:pt x="862535" y="9798"/>
                  </a:lnTo>
                  <a:lnTo>
                    <a:pt x="862934" y="19596"/>
                  </a:lnTo>
                  <a:lnTo>
                    <a:pt x="863358" y="29394"/>
                  </a:lnTo>
                  <a:lnTo>
                    <a:pt x="863797" y="39192"/>
                  </a:lnTo>
                  <a:lnTo>
                    <a:pt x="864259" y="48990"/>
                  </a:lnTo>
                  <a:lnTo>
                    <a:pt x="864742" y="58788"/>
                  </a:lnTo>
                  <a:lnTo>
                    <a:pt x="865246" y="68586"/>
                  </a:lnTo>
                  <a:lnTo>
                    <a:pt x="865775" y="78384"/>
                  </a:lnTo>
                  <a:lnTo>
                    <a:pt x="866324" y="88182"/>
                  </a:lnTo>
                  <a:lnTo>
                    <a:pt x="866904" y="97980"/>
                  </a:lnTo>
                  <a:lnTo>
                    <a:pt x="867501" y="107778"/>
                  </a:lnTo>
                  <a:lnTo>
                    <a:pt x="868136" y="117576"/>
                  </a:lnTo>
                  <a:lnTo>
                    <a:pt x="868784" y="127374"/>
                  </a:lnTo>
                  <a:lnTo>
                    <a:pt x="869478" y="137172"/>
                  </a:lnTo>
                  <a:lnTo>
                    <a:pt x="870181" y="146970"/>
                  </a:lnTo>
                  <a:lnTo>
                    <a:pt x="870938" y="156769"/>
                  </a:lnTo>
                  <a:lnTo>
                    <a:pt x="871700" y="166567"/>
                  </a:lnTo>
                  <a:lnTo>
                    <a:pt x="872524" y="176365"/>
                  </a:lnTo>
                  <a:lnTo>
                    <a:pt x="873354" y="186163"/>
                  </a:lnTo>
                  <a:lnTo>
                    <a:pt x="874246" y="195961"/>
                  </a:lnTo>
                  <a:lnTo>
                    <a:pt x="875149" y="205759"/>
                  </a:lnTo>
                  <a:lnTo>
                    <a:pt x="876112" y="215557"/>
                  </a:lnTo>
                  <a:lnTo>
                    <a:pt x="877093" y="225355"/>
                  </a:lnTo>
                  <a:lnTo>
                    <a:pt x="878132" y="235153"/>
                  </a:lnTo>
                  <a:lnTo>
                    <a:pt x="879197" y="244951"/>
                  </a:lnTo>
                  <a:lnTo>
                    <a:pt x="880316" y="254749"/>
                  </a:lnTo>
                  <a:lnTo>
                    <a:pt x="881469" y="264547"/>
                  </a:lnTo>
                  <a:lnTo>
                    <a:pt x="882673" y="274345"/>
                  </a:lnTo>
                  <a:lnTo>
                    <a:pt x="883920" y="284143"/>
                  </a:lnTo>
                  <a:lnTo>
                    <a:pt x="885214" y="293941"/>
                  </a:lnTo>
                  <a:lnTo>
                    <a:pt x="886562" y="303739"/>
                  </a:lnTo>
                  <a:lnTo>
                    <a:pt x="887950" y="313538"/>
                  </a:lnTo>
                  <a:lnTo>
                    <a:pt x="889404" y="323336"/>
                  </a:lnTo>
                  <a:lnTo>
                    <a:pt x="890892" y="333134"/>
                  </a:lnTo>
                  <a:lnTo>
                    <a:pt x="892458" y="342932"/>
                  </a:lnTo>
                  <a:lnTo>
                    <a:pt x="894051" y="352730"/>
                  </a:lnTo>
                  <a:lnTo>
                    <a:pt x="895736" y="362528"/>
                  </a:lnTo>
                  <a:lnTo>
                    <a:pt x="897439" y="372326"/>
                  </a:lnTo>
                  <a:lnTo>
                    <a:pt x="899248" y="382124"/>
                  </a:lnTo>
                  <a:lnTo>
                    <a:pt x="901067" y="391922"/>
                  </a:lnTo>
                  <a:lnTo>
                    <a:pt x="903007" y="401720"/>
                  </a:lnTo>
                  <a:lnTo>
                    <a:pt x="904958" y="411518"/>
                  </a:lnTo>
                  <a:lnTo>
                    <a:pt x="907025" y="421316"/>
                  </a:lnTo>
                  <a:lnTo>
                    <a:pt x="909113" y="431114"/>
                  </a:lnTo>
                  <a:lnTo>
                    <a:pt x="911313" y="440912"/>
                  </a:lnTo>
                  <a:lnTo>
                    <a:pt x="913546" y="450710"/>
                  </a:lnTo>
                  <a:lnTo>
                    <a:pt x="915883" y="460508"/>
                  </a:lnTo>
                  <a:lnTo>
                    <a:pt x="918268" y="470307"/>
                  </a:lnTo>
                  <a:lnTo>
                    <a:pt x="920748" y="480105"/>
                  </a:lnTo>
                  <a:lnTo>
                    <a:pt x="923291" y="489903"/>
                  </a:lnTo>
                  <a:lnTo>
                    <a:pt x="925920" y="499701"/>
                  </a:lnTo>
                  <a:lnTo>
                    <a:pt x="928626" y="509499"/>
                  </a:lnTo>
                  <a:lnTo>
                    <a:pt x="931409" y="519297"/>
                  </a:lnTo>
                  <a:lnTo>
                    <a:pt x="934285" y="529095"/>
                  </a:lnTo>
                  <a:lnTo>
                    <a:pt x="937227" y="538893"/>
                  </a:lnTo>
                  <a:lnTo>
                    <a:pt x="940280" y="548691"/>
                  </a:lnTo>
                  <a:lnTo>
                    <a:pt x="943386" y="558489"/>
                  </a:lnTo>
                  <a:lnTo>
                    <a:pt x="946621" y="568287"/>
                  </a:lnTo>
                  <a:lnTo>
                    <a:pt x="949896" y="578085"/>
                  </a:lnTo>
                  <a:lnTo>
                    <a:pt x="953319" y="587883"/>
                  </a:lnTo>
                  <a:lnTo>
                    <a:pt x="956768" y="597681"/>
                  </a:lnTo>
                  <a:lnTo>
                    <a:pt x="960384" y="607479"/>
                  </a:lnTo>
                  <a:lnTo>
                    <a:pt x="964014" y="617277"/>
                  </a:lnTo>
                  <a:lnTo>
                    <a:pt x="967825" y="627076"/>
                  </a:lnTo>
                  <a:lnTo>
                    <a:pt x="971654" y="636874"/>
                  </a:lnTo>
                  <a:lnTo>
                    <a:pt x="975651" y="646672"/>
                  </a:lnTo>
                  <a:lnTo>
                    <a:pt x="979683" y="656470"/>
                  </a:lnTo>
                  <a:lnTo>
                    <a:pt x="983871" y="666268"/>
                  </a:lnTo>
                  <a:lnTo>
                    <a:pt x="988110" y="676066"/>
                  </a:lnTo>
                  <a:lnTo>
                    <a:pt x="992492" y="685864"/>
                  </a:lnTo>
                  <a:lnTo>
                    <a:pt x="996942" y="695662"/>
                  </a:lnTo>
                  <a:lnTo>
                    <a:pt x="1001519" y="705460"/>
                  </a:lnTo>
                  <a:lnTo>
                    <a:pt x="1006183" y="715258"/>
                  </a:lnTo>
                  <a:lnTo>
                    <a:pt x="1010959" y="725056"/>
                  </a:lnTo>
                  <a:lnTo>
                    <a:pt x="1015838" y="734854"/>
                  </a:lnTo>
                  <a:lnTo>
                    <a:pt x="1020815" y="744652"/>
                  </a:lnTo>
                  <a:lnTo>
                    <a:pt x="1025912" y="754450"/>
                  </a:lnTo>
                  <a:lnTo>
                    <a:pt x="1031090" y="764248"/>
                  </a:lnTo>
                  <a:lnTo>
                    <a:pt x="1036406" y="774046"/>
                  </a:lnTo>
                  <a:lnTo>
                    <a:pt x="1041786" y="783845"/>
                  </a:lnTo>
                  <a:lnTo>
                    <a:pt x="1047322" y="793643"/>
                  </a:lnTo>
                  <a:lnTo>
                    <a:pt x="1052904" y="803441"/>
                  </a:lnTo>
                  <a:lnTo>
                    <a:pt x="1058658" y="813239"/>
                  </a:lnTo>
                  <a:lnTo>
                    <a:pt x="1064442" y="823037"/>
                  </a:lnTo>
                  <a:lnTo>
                    <a:pt x="1070413" y="832835"/>
                  </a:lnTo>
                  <a:lnTo>
                    <a:pt x="1076402" y="842633"/>
                  </a:lnTo>
                  <a:lnTo>
                    <a:pt x="1082584" y="852431"/>
                  </a:lnTo>
                  <a:lnTo>
                    <a:pt x="1088787" y="862229"/>
                  </a:lnTo>
                  <a:lnTo>
                    <a:pt x="1095165" y="872027"/>
                  </a:lnTo>
                  <a:lnTo>
                    <a:pt x="1101580" y="881825"/>
                  </a:lnTo>
                  <a:lnTo>
                    <a:pt x="1108149" y="891623"/>
                  </a:lnTo>
                  <a:lnTo>
                    <a:pt x="1114771" y="901421"/>
                  </a:lnTo>
                  <a:lnTo>
                    <a:pt x="1121528" y="911219"/>
                  </a:lnTo>
                  <a:lnTo>
                    <a:pt x="1128352" y="921017"/>
                  </a:lnTo>
                  <a:lnTo>
                    <a:pt x="1135292" y="930816"/>
                  </a:lnTo>
                  <a:lnTo>
                    <a:pt x="1142311" y="940614"/>
                  </a:lnTo>
                  <a:lnTo>
                    <a:pt x="1149428" y="950412"/>
                  </a:lnTo>
                  <a:lnTo>
                    <a:pt x="1156635" y="960210"/>
                  </a:lnTo>
                  <a:lnTo>
                    <a:pt x="1163921" y="970008"/>
                  </a:lnTo>
                  <a:lnTo>
                    <a:pt x="1171308" y="979806"/>
                  </a:lnTo>
                  <a:lnTo>
                    <a:pt x="1178757" y="989604"/>
                  </a:lnTo>
                  <a:lnTo>
                    <a:pt x="1186313" y="999402"/>
                  </a:lnTo>
                  <a:lnTo>
                    <a:pt x="1193916" y="1009200"/>
                  </a:lnTo>
                  <a:lnTo>
                    <a:pt x="1201632" y="1018998"/>
                  </a:lnTo>
                  <a:lnTo>
                    <a:pt x="1209380" y="1028796"/>
                  </a:lnTo>
                  <a:lnTo>
                    <a:pt x="1217244" y="1038594"/>
                  </a:lnTo>
                  <a:lnTo>
                    <a:pt x="1225125" y="1048392"/>
                  </a:lnTo>
                  <a:lnTo>
                    <a:pt x="1233125" y="1058190"/>
                  </a:lnTo>
                  <a:lnTo>
                    <a:pt x="1241134" y="1067988"/>
                  </a:lnTo>
                  <a:lnTo>
                    <a:pt x="1249250" y="1077786"/>
                  </a:lnTo>
                  <a:lnTo>
                    <a:pt x="1257379" y="1087585"/>
                  </a:lnTo>
                  <a:lnTo>
                    <a:pt x="1265595" y="1097383"/>
                  </a:lnTo>
                  <a:lnTo>
                    <a:pt x="1273828" y="1107181"/>
                  </a:lnTo>
                  <a:lnTo>
                    <a:pt x="1282129" y="1116979"/>
                  </a:lnTo>
                  <a:lnTo>
                    <a:pt x="1290451" y="1126777"/>
                  </a:lnTo>
                  <a:lnTo>
                    <a:pt x="1298823" y="1136575"/>
                  </a:lnTo>
                  <a:lnTo>
                    <a:pt x="1307217" y="1146373"/>
                  </a:lnTo>
                  <a:lnTo>
                    <a:pt x="1315646" y="1156171"/>
                  </a:lnTo>
                  <a:lnTo>
                    <a:pt x="1324094" y="1165969"/>
                  </a:lnTo>
                  <a:lnTo>
                    <a:pt x="1332564" y="1175767"/>
                  </a:lnTo>
                  <a:lnTo>
                    <a:pt x="1341048" y="1185565"/>
                  </a:lnTo>
                  <a:lnTo>
                    <a:pt x="1349544" y="1195363"/>
                  </a:lnTo>
                  <a:lnTo>
                    <a:pt x="1358044" y="1205161"/>
                  </a:lnTo>
                  <a:lnTo>
                    <a:pt x="1366548" y="1214959"/>
                  </a:lnTo>
                  <a:lnTo>
                    <a:pt x="1375046" y="1224757"/>
                  </a:lnTo>
                  <a:lnTo>
                    <a:pt x="1383541" y="1234555"/>
                  </a:lnTo>
                  <a:lnTo>
                    <a:pt x="1392015" y="1244354"/>
                  </a:lnTo>
                  <a:lnTo>
                    <a:pt x="1400484" y="1254152"/>
                  </a:lnTo>
                  <a:lnTo>
                    <a:pt x="1408915" y="1263950"/>
                  </a:lnTo>
                  <a:lnTo>
                    <a:pt x="1417340" y="1273748"/>
                  </a:lnTo>
                  <a:lnTo>
                    <a:pt x="1425704" y="1283546"/>
                  </a:lnTo>
                  <a:lnTo>
                    <a:pt x="1434063" y="1293344"/>
                  </a:lnTo>
                  <a:lnTo>
                    <a:pt x="1442345" y="1303142"/>
                  </a:lnTo>
                  <a:lnTo>
                    <a:pt x="1450613" y="1312940"/>
                  </a:lnTo>
                  <a:lnTo>
                    <a:pt x="1458796" y="1322738"/>
                  </a:lnTo>
                  <a:lnTo>
                    <a:pt x="1466953" y="1332536"/>
                  </a:lnTo>
                  <a:lnTo>
                    <a:pt x="1475018" y="1342334"/>
                  </a:lnTo>
                  <a:lnTo>
                    <a:pt x="1483042" y="1352132"/>
                  </a:lnTo>
                  <a:lnTo>
                    <a:pt x="1490971" y="1361930"/>
                  </a:lnTo>
                  <a:lnTo>
                    <a:pt x="1498840" y="1371728"/>
                  </a:lnTo>
                  <a:lnTo>
                    <a:pt x="1506614" y="1381526"/>
                  </a:lnTo>
                  <a:lnTo>
                    <a:pt x="1514307" y="1391324"/>
                  </a:lnTo>
                  <a:lnTo>
                    <a:pt x="1521909" y="1401123"/>
                  </a:lnTo>
                  <a:lnTo>
                    <a:pt x="1529405" y="1410921"/>
                  </a:lnTo>
                  <a:lnTo>
                    <a:pt x="1536816" y="1420719"/>
                  </a:lnTo>
                  <a:lnTo>
                    <a:pt x="1544094" y="1430517"/>
                  </a:lnTo>
                  <a:lnTo>
                    <a:pt x="1551298" y="1440315"/>
                  </a:lnTo>
                  <a:lnTo>
                    <a:pt x="1558338" y="1450113"/>
                  </a:lnTo>
                  <a:lnTo>
                    <a:pt x="1565317" y="1459911"/>
                  </a:lnTo>
                  <a:lnTo>
                    <a:pt x="1572101" y="1469709"/>
                  </a:lnTo>
                  <a:lnTo>
                    <a:pt x="1578839" y="1479507"/>
                  </a:lnTo>
                  <a:lnTo>
                    <a:pt x="1585348" y="1489305"/>
                  </a:lnTo>
                  <a:lnTo>
                    <a:pt x="1591830" y="1499103"/>
                  </a:lnTo>
                  <a:lnTo>
                    <a:pt x="1598046" y="1508901"/>
                  </a:lnTo>
                  <a:lnTo>
                    <a:pt x="1604238" y="1518699"/>
                  </a:lnTo>
                  <a:lnTo>
                    <a:pt x="1610164" y="1528497"/>
                  </a:lnTo>
                  <a:lnTo>
                    <a:pt x="1616046" y="1538295"/>
                  </a:lnTo>
                  <a:lnTo>
                    <a:pt x="1621674" y="1548093"/>
                  </a:lnTo>
                  <a:lnTo>
                    <a:pt x="1627230" y="1557892"/>
                  </a:lnTo>
                  <a:lnTo>
                    <a:pt x="1632548" y="1567690"/>
                  </a:lnTo>
                  <a:lnTo>
                    <a:pt x="1637765" y="1577488"/>
                  </a:lnTo>
                  <a:lnTo>
                    <a:pt x="1642763" y="1587286"/>
                  </a:lnTo>
                  <a:lnTo>
                    <a:pt x="1647629" y="1597084"/>
                  </a:lnTo>
                  <a:lnTo>
                    <a:pt x="1652297" y="1606882"/>
                  </a:lnTo>
                  <a:lnTo>
                    <a:pt x="1656801" y="1616680"/>
                  </a:lnTo>
                  <a:lnTo>
                    <a:pt x="1661132" y="1626478"/>
                  </a:lnTo>
                  <a:lnTo>
                    <a:pt x="1665266" y="1636276"/>
                  </a:lnTo>
                  <a:lnTo>
                    <a:pt x="1669252" y="1646074"/>
                  </a:lnTo>
                  <a:lnTo>
                    <a:pt x="1673007" y="1655872"/>
                  </a:lnTo>
                  <a:lnTo>
                    <a:pt x="1676643" y="1665670"/>
                  </a:lnTo>
                  <a:lnTo>
                    <a:pt x="1680016" y="1675468"/>
                  </a:lnTo>
                  <a:lnTo>
                    <a:pt x="1683297" y="1685266"/>
                  </a:lnTo>
                  <a:lnTo>
                    <a:pt x="1686284" y="1695064"/>
                  </a:lnTo>
                  <a:lnTo>
                    <a:pt x="1689208" y="1704863"/>
                  </a:lnTo>
                  <a:lnTo>
                    <a:pt x="1691807" y="1714661"/>
                  </a:lnTo>
                  <a:lnTo>
                    <a:pt x="1694373" y="1724459"/>
                  </a:lnTo>
                  <a:lnTo>
                    <a:pt x="1696584" y="1734257"/>
                  </a:lnTo>
                  <a:lnTo>
                    <a:pt x="1698764" y="1744055"/>
                  </a:lnTo>
                  <a:lnTo>
                    <a:pt x="1700617" y="1753853"/>
                  </a:lnTo>
                  <a:lnTo>
                    <a:pt x="1702413" y="1763651"/>
                  </a:lnTo>
                  <a:lnTo>
                    <a:pt x="1703914" y="1773449"/>
                  </a:lnTo>
                  <a:lnTo>
                    <a:pt x="1705329" y="1783247"/>
                  </a:lnTo>
                  <a:lnTo>
                    <a:pt x="1706483" y="1793045"/>
                  </a:lnTo>
                  <a:lnTo>
                    <a:pt x="1707523" y="1802843"/>
                  </a:lnTo>
                  <a:lnTo>
                    <a:pt x="1708337" y="1812641"/>
                  </a:lnTo>
                  <a:lnTo>
                    <a:pt x="1709012" y="1822439"/>
                  </a:lnTo>
                  <a:lnTo>
                    <a:pt x="1709493" y="1832237"/>
                  </a:lnTo>
                  <a:lnTo>
                    <a:pt x="1709812" y="1842035"/>
                  </a:lnTo>
                  <a:lnTo>
                    <a:pt x="1709971" y="1851833"/>
                  </a:lnTo>
                  <a:lnTo>
                    <a:pt x="1709946" y="1861632"/>
                  </a:lnTo>
                  <a:lnTo>
                    <a:pt x="1709793" y="1871430"/>
                  </a:lnTo>
                  <a:lnTo>
                    <a:pt x="1709439" y="1881228"/>
                  </a:lnTo>
                  <a:lnTo>
                    <a:pt x="1708986" y="1891026"/>
                  </a:lnTo>
                  <a:lnTo>
                    <a:pt x="1708318" y="1900824"/>
                  </a:lnTo>
                  <a:lnTo>
                    <a:pt x="1707579" y="1910622"/>
                  </a:lnTo>
                  <a:lnTo>
                    <a:pt x="1706614" y="1920420"/>
                  </a:lnTo>
                  <a:lnTo>
                    <a:pt x="1705605" y="1930218"/>
                  </a:lnTo>
                  <a:lnTo>
                    <a:pt x="1704360" y="1940016"/>
                  </a:lnTo>
                  <a:lnTo>
                    <a:pt x="1703095" y="1949814"/>
                  </a:lnTo>
                  <a:lnTo>
                    <a:pt x="1701594" y="1959612"/>
                  </a:lnTo>
                  <a:lnTo>
                    <a:pt x="1700073" y="1969410"/>
                  </a:lnTo>
                  <a:lnTo>
                    <a:pt x="1698353" y="1979208"/>
                  </a:lnTo>
                  <a:lnTo>
                    <a:pt x="1696597" y="1989006"/>
                  </a:lnTo>
                  <a:lnTo>
                    <a:pt x="1694678" y="1998804"/>
                  </a:lnTo>
                  <a:lnTo>
                    <a:pt x="1692711" y="2008602"/>
                  </a:lnTo>
                  <a:lnTo>
                    <a:pt x="1690611" y="2018401"/>
                  </a:lnTo>
                  <a:lnTo>
                    <a:pt x="1688456" y="2028199"/>
                  </a:lnTo>
                  <a:lnTo>
                    <a:pt x="1686197" y="2037997"/>
                  </a:lnTo>
                  <a:lnTo>
                    <a:pt x="1683879" y="2047795"/>
                  </a:lnTo>
                  <a:lnTo>
                    <a:pt x="1681482" y="2057593"/>
                  </a:lnTo>
                  <a:lnTo>
                    <a:pt x="1679025" y="2067391"/>
                  </a:lnTo>
                  <a:lnTo>
                    <a:pt x="1676512" y="2077189"/>
                  </a:lnTo>
                  <a:lnTo>
                    <a:pt x="1673943" y="2086987"/>
                  </a:lnTo>
                  <a:lnTo>
                    <a:pt x="1671336" y="2096785"/>
                  </a:lnTo>
                  <a:lnTo>
                    <a:pt x="1668679" y="2106583"/>
                  </a:lnTo>
                  <a:lnTo>
                    <a:pt x="1666000" y="2116381"/>
                  </a:lnTo>
                  <a:lnTo>
                    <a:pt x="1663283" y="2126179"/>
                  </a:lnTo>
                  <a:lnTo>
                    <a:pt x="1660554" y="2135977"/>
                  </a:lnTo>
                  <a:lnTo>
                    <a:pt x="1657803" y="2145775"/>
                  </a:lnTo>
                  <a:lnTo>
                    <a:pt x="1655047" y="2155573"/>
                  </a:lnTo>
                  <a:lnTo>
                    <a:pt x="1652287" y="2165371"/>
                  </a:lnTo>
                  <a:lnTo>
                    <a:pt x="1649526" y="2175170"/>
                  </a:lnTo>
                  <a:lnTo>
                    <a:pt x="1646783" y="2184968"/>
                  </a:lnTo>
                  <a:lnTo>
                    <a:pt x="1644043" y="2194766"/>
                  </a:lnTo>
                  <a:lnTo>
                    <a:pt x="1641338" y="2204564"/>
                  </a:lnTo>
                  <a:lnTo>
                    <a:pt x="1638644" y="2214362"/>
                  </a:lnTo>
                  <a:lnTo>
                    <a:pt x="1635997" y="2224160"/>
                  </a:lnTo>
                  <a:lnTo>
                    <a:pt x="1633373" y="2233958"/>
                  </a:lnTo>
                  <a:lnTo>
                    <a:pt x="1630807" y="2243756"/>
                  </a:lnTo>
                  <a:lnTo>
                    <a:pt x="1628276" y="2253554"/>
                  </a:lnTo>
                  <a:lnTo>
                    <a:pt x="1625808" y="2263352"/>
                  </a:lnTo>
                  <a:lnTo>
                    <a:pt x="1623393" y="2273150"/>
                  </a:lnTo>
                  <a:lnTo>
                    <a:pt x="1621042" y="2282948"/>
                  </a:lnTo>
                  <a:lnTo>
                    <a:pt x="1618764" y="2292746"/>
                  </a:lnTo>
                  <a:lnTo>
                    <a:pt x="1616549" y="2302544"/>
                  </a:lnTo>
                  <a:lnTo>
                    <a:pt x="1614426" y="2312342"/>
                  </a:lnTo>
                  <a:lnTo>
                    <a:pt x="1612363" y="2322140"/>
                  </a:lnTo>
                  <a:lnTo>
                    <a:pt x="1610416" y="2331939"/>
                  </a:lnTo>
                  <a:lnTo>
                    <a:pt x="1608519" y="2341737"/>
                  </a:lnTo>
                  <a:lnTo>
                    <a:pt x="1606763" y="2351535"/>
                  </a:lnTo>
                  <a:lnTo>
                    <a:pt x="1605047" y="2361333"/>
                  </a:lnTo>
                  <a:lnTo>
                    <a:pt x="1603498" y="2371131"/>
                  </a:lnTo>
                  <a:lnTo>
                    <a:pt x="1601974" y="2380929"/>
                  </a:lnTo>
                  <a:lnTo>
                    <a:pt x="1600645" y="2390727"/>
                  </a:lnTo>
                  <a:lnTo>
                    <a:pt x="1599334" y="2400525"/>
                  </a:lnTo>
                  <a:lnTo>
                    <a:pt x="1598228" y="2410323"/>
                  </a:lnTo>
                  <a:lnTo>
                    <a:pt x="1597149" y="2420121"/>
                  </a:lnTo>
                  <a:lnTo>
                    <a:pt x="1596265" y="2429919"/>
                  </a:lnTo>
                  <a:lnTo>
                    <a:pt x="1595428" y="2439717"/>
                  </a:lnTo>
                  <a:lnTo>
                    <a:pt x="1594772" y="2449515"/>
                  </a:lnTo>
                  <a:lnTo>
                    <a:pt x="1594183" y="2459313"/>
                  </a:lnTo>
                  <a:lnTo>
                    <a:pt x="1593760" y="2469111"/>
                  </a:lnTo>
                  <a:lnTo>
                    <a:pt x="1593424" y="2478910"/>
                  </a:lnTo>
                  <a:lnTo>
                    <a:pt x="1593236" y="2488708"/>
                  </a:lnTo>
                  <a:lnTo>
                    <a:pt x="1593156" y="2498506"/>
                  </a:lnTo>
                  <a:lnTo>
                    <a:pt x="1593205" y="2508304"/>
                  </a:lnTo>
                  <a:lnTo>
                    <a:pt x="1593382" y="2518102"/>
                  </a:lnTo>
                  <a:lnTo>
                    <a:pt x="1593667" y="2527900"/>
                  </a:lnTo>
                  <a:lnTo>
                    <a:pt x="1594099" y="2537698"/>
                  </a:lnTo>
                  <a:lnTo>
                    <a:pt x="1594617" y="2547496"/>
                  </a:lnTo>
                  <a:lnTo>
                    <a:pt x="1595300" y="2557294"/>
                  </a:lnTo>
                  <a:lnTo>
                    <a:pt x="1596049" y="2567092"/>
                  </a:lnTo>
                  <a:lnTo>
                    <a:pt x="1596977" y="2576890"/>
                  </a:lnTo>
                  <a:lnTo>
                    <a:pt x="1597950" y="2586688"/>
                  </a:lnTo>
                  <a:lnTo>
                    <a:pt x="1599115" y="2596486"/>
                  </a:lnTo>
                  <a:lnTo>
                    <a:pt x="1600306" y="2606284"/>
                  </a:lnTo>
                  <a:lnTo>
                    <a:pt x="1601698" y="2616082"/>
                  </a:lnTo>
                  <a:lnTo>
                    <a:pt x="1603107" y="2625880"/>
                  </a:lnTo>
                  <a:lnTo>
                    <a:pt x="1604704" y="2635679"/>
                  </a:lnTo>
                  <a:lnTo>
                    <a:pt x="1606326" y="2645477"/>
                  </a:lnTo>
                  <a:lnTo>
                    <a:pt x="1608110" y="2655275"/>
                  </a:lnTo>
                  <a:lnTo>
                    <a:pt x="1609931" y="2665073"/>
                  </a:lnTo>
                  <a:lnTo>
                    <a:pt x="1611887" y="2674871"/>
                  </a:lnTo>
                  <a:lnTo>
                    <a:pt x="1613892" y="2684669"/>
                  </a:lnTo>
                  <a:lnTo>
                    <a:pt x="1616006" y="2694467"/>
                  </a:lnTo>
                  <a:lnTo>
                    <a:pt x="1618176" y="2704265"/>
                  </a:lnTo>
                  <a:lnTo>
                    <a:pt x="1620433" y="2714063"/>
                  </a:lnTo>
                  <a:lnTo>
                    <a:pt x="1622749" y="2723861"/>
                  </a:lnTo>
                  <a:lnTo>
                    <a:pt x="1625131" y="2733659"/>
                  </a:lnTo>
                  <a:lnTo>
                    <a:pt x="1627574" y="2743457"/>
                  </a:lnTo>
                  <a:lnTo>
                    <a:pt x="1630063" y="2753255"/>
                  </a:lnTo>
                  <a:lnTo>
                    <a:pt x="1632609" y="2763053"/>
                  </a:lnTo>
                  <a:lnTo>
                    <a:pt x="1635187" y="2772851"/>
                  </a:lnTo>
                  <a:lnTo>
                    <a:pt x="1637815" y="2782649"/>
                  </a:lnTo>
                  <a:lnTo>
                    <a:pt x="1640461" y="2792448"/>
                  </a:lnTo>
                  <a:lnTo>
                    <a:pt x="1643147" y="2802246"/>
                  </a:lnTo>
                  <a:lnTo>
                    <a:pt x="1645841" y="2812044"/>
                  </a:lnTo>
                  <a:lnTo>
                    <a:pt x="1648559" y="2821842"/>
                  </a:lnTo>
                  <a:lnTo>
                    <a:pt x="1651280" y="2831640"/>
                  </a:lnTo>
                  <a:lnTo>
                    <a:pt x="1654006" y="2841438"/>
                  </a:lnTo>
                  <a:lnTo>
                    <a:pt x="1656731" y="2851236"/>
                  </a:lnTo>
                  <a:lnTo>
                    <a:pt x="1659440" y="2861034"/>
                  </a:lnTo>
                  <a:lnTo>
                    <a:pt x="1662143" y="2870832"/>
                  </a:lnTo>
                  <a:lnTo>
                    <a:pt x="1664814" y="2880630"/>
                  </a:lnTo>
                  <a:lnTo>
                    <a:pt x="1667469" y="2890428"/>
                  </a:lnTo>
                  <a:lnTo>
                    <a:pt x="1670078" y="2900226"/>
                  </a:lnTo>
                  <a:lnTo>
                    <a:pt x="1672660" y="2910024"/>
                  </a:lnTo>
                  <a:lnTo>
                    <a:pt x="1675185" y="2919822"/>
                  </a:lnTo>
                  <a:lnTo>
                    <a:pt x="1677668" y="2929620"/>
                  </a:lnTo>
                  <a:lnTo>
                    <a:pt x="1680087" y="2939418"/>
                  </a:lnTo>
                  <a:lnTo>
                    <a:pt x="1682445" y="2949217"/>
                  </a:lnTo>
                  <a:lnTo>
                    <a:pt x="1684737" y="2959015"/>
                  </a:lnTo>
                  <a:lnTo>
                    <a:pt x="1686944" y="2968813"/>
                  </a:lnTo>
                  <a:lnTo>
                    <a:pt x="1689087" y="2978611"/>
                  </a:lnTo>
                  <a:lnTo>
                    <a:pt x="1691119" y="2988409"/>
                  </a:lnTo>
                  <a:lnTo>
                    <a:pt x="1693092" y="2998207"/>
                  </a:lnTo>
                  <a:lnTo>
                    <a:pt x="1694926" y="3008005"/>
                  </a:lnTo>
                  <a:lnTo>
                    <a:pt x="1696709" y="3017803"/>
                  </a:lnTo>
                  <a:lnTo>
                    <a:pt x="1698320" y="3027601"/>
                  </a:lnTo>
                  <a:lnTo>
                    <a:pt x="1699895" y="3037399"/>
                  </a:lnTo>
                  <a:lnTo>
                    <a:pt x="1701262" y="3047197"/>
                  </a:lnTo>
                  <a:lnTo>
                    <a:pt x="1702609" y="3056995"/>
                  </a:lnTo>
                  <a:lnTo>
                    <a:pt x="1703711" y="3066793"/>
                  </a:lnTo>
                  <a:lnTo>
                    <a:pt x="1704792" y="3076591"/>
                  </a:lnTo>
                  <a:lnTo>
                    <a:pt x="1705631" y="3086389"/>
                  </a:lnTo>
                  <a:lnTo>
                    <a:pt x="1706426" y="3096187"/>
                  </a:lnTo>
                  <a:lnTo>
                    <a:pt x="1706987" y="3105986"/>
                  </a:lnTo>
                  <a:lnTo>
                    <a:pt x="1707477" y="3115784"/>
                  </a:lnTo>
                  <a:lnTo>
                    <a:pt x="1707747" y="3125582"/>
                  </a:lnTo>
                  <a:lnTo>
                    <a:pt x="1707917" y="3135380"/>
                  </a:lnTo>
                  <a:lnTo>
                    <a:pt x="1707883" y="3145178"/>
                  </a:lnTo>
                  <a:lnTo>
                    <a:pt x="1707717" y="3154976"/>
                  </a:lnTo>
                  <a:lnTo>
                    <a:pt x="1707367" y="3164774"/>
                  </a:lnTo>
                  <a:lnTo>
                    <a:pt x="1706854" y="3174572"/>
                  </a:lnTo>
                  <a:lnTo>
                    <a:pt x="1706177" y="3184370"/>
                  </a:lnTo>
                  <a:lnTo>
                    <a:pt x="1705306" y="3194168"/>
                  </a:lnTo>
                  <a:lnTo>
                    <a:pt x="1704294" y="3203966"/>
                  </a:lnTo>
                  <a:lnTo>
                    <a:pt x="1703055" y="3213764"/>
                  </a:lnTo>
                  <a:lnTo>
                    <a:pt x="1701701" y="3223562"/>
                  </a:lnTo>
                  <a:lnTo>
                    <a:pt x="1700086" y="3233360"/>
                  </a:lnTo>
                  <a:lnTo>
                    <a:pt x="1698385" y="3243158"/>
                  </a:lnTo>
                  <a:lnTo>
                    <a:pt x="1696390" y="3252957"/>
                  </a:lnTo>
                  <a:lnTo>
                    <a:pt x="1694337" y="3262755"/>
                  </a:lnTo>
                  <a:lnTo>
                    <a:pt x="1691957" y="3272553"/>
                  </a:lnTo>
                  <a:lnTo>
                    <a:pt x="1689548" y="3282351"/>
                  </a:lnTo>
                  <a:lnTo>
                    <a:pt x="1686785" y="3292149"/>
                  </a:lnTo>
                  <a:lnTo>
                    <a:pt x="1683990" y="3301947"/>
                  </a:lnTo>
                  <a:lnTo>
                    <a:pt x="1680872" y="3311745"/>
                  </a:lnTo>
                  <a:lnTo>
                    <a:pt x="1677692" y="3321543"/>
                  </a:lnTo>
                  <a:lnTo>
                    <a:pt x="1674220" y="3331341"/>
                  </a:lnTo>
                  <a:lnTo>
                    <a:pt x="1670658" y="3341139"/>
                  </a:lnTo>
                  <a:lnTo>
                    <a:pt x="1666837" y="3350937"/>
                  </a:lnTo>
                  <a:lnTo>
                    <a:pt x="1662897" y="3360735"/>
                  </a:lnTo>
                  <a:lnTo>
                    <a:pt x="1658730" y="3370533"/>
                  </a:lnTo>
                  <a:lnTo>
                    <a:pt x="1654418" y="3380331"/>
                  </a:lnTo>
                  <a:lnTo>
                    <a:pt x="1649913" y="3390129"/>
                  </a:lnTo>
                  <a:lnTo>
                    <a:pt x="1645238" y="3399927"/>
                  </a:lnTo>
                  <a:lnTo>
                    <a:pt x="1640401" y="3409726"/>
                  </a:lnTo>
                  <a:lnTo>
                    <a:pt x="1635372" y="3419524"/>
                  </a:lnTo>
                  <a:lnTo>
                    <a:pt x="1630213" y="3429322"/>
                  </a:lnTo>
                  <a:lnTo>
                    <a:pt x="1624841" y="3439120"/>
                  </a:lnTo>
                  <a:lnTo>
                    <a:pt x="1619370" y="3448918"/>
                  </a:lnTo>
                  <a:lnTo>
                    <a:pt x="1613667" y="3458716"/>
                  </a:lnTo>
                  <a:lnTo>
                    <a:pt x="1607895" y="3468514"/>
                  </a:lnTo>
                  <a:lnTo>
                    <a:pt x="1601877" y="3478312"/>
                  </a:lnTo>
                  <a:lnTo>
                    <a:pt x="1595815" y="3488110"/>
                  </a:lnTo>
                  <a:lnTo>
                    <a:pt x="1589496" y="3497908"/>
                  </a:lnTo>
                  <a:lnTo>
                    <a:pt x="1583154" y="3507706"/>
                  </a:lnTo>
                  <a:lnTo>
                    <a:pt x="1576556" y="3517504"/>
                  </a:lnTo>
                  <a:lnTo>
                    <a:pt x="1569932" y="3527302"/>
                  </a:lnTo>
                  <a:lnTo>
                    <a:pt x="1563088" y="3537100"/>
                  </a:lnTo>
                  <a:lnTo>
                    <a:pt x="1556200" y="3546898"/>
                  </a:lnTo>
                  <a:lnTo>
                    <a:pt x="1549125" y="3556696"/>
                  </a:lnTo>
                  <a:lnTo>
                    <a:pt x="1541992" y="3566495"/>
                  </a:lnTo>
                  <a:lnTo>
                    <a:pt x="1534703" y="3576293"/>
                  </a:lnTo>
                  <a:lnTo>
                    <a:pt x="1527343" y="3586091"/>
                  </a:lnTo>
                  <a:lnTo>
                    <a:pt x="1519857" y="3595889"/>
                  </a:lnTo>
                  <a:lnTo>
                    <a:pt x="1512292" y="3605687"/>
                  </a:lnTo>
                  <a:lnTo>
                    <a:pt x="1504627" y="3615485"/>
                  </a:lnTo>
                  <a:lnTo>
                    <a:pt x="1496876" y="3625283"/>
                  </a:lnTo>
                  <a:lnTo>
                    <a:pt x="1489049" y="3635081"/>
                  </a:lnTo>
                  <a:lnTo>
                    <a:pt x="1481134" y="3644879"/>
                  </a:lnTo>
                  <a:lnTo>
                    <a:pt x="1473163" y="3654677"/>
                  </a:lnTo>
                  <a:lnTo>
                    <a:pt x="1465105" y="3664475"/>
                  </a:lnTo>
                  <a:lnTo>
                    <a:pt x="1457009" y="3674273"/>
                  </a:lnTo>
                  <a:lnTo>
                    <a:pt x="1448829" y="3684071"/>
                  </a:lnTo>
                  <a:lnTo>
                    <a:pt x="1440626" y="3693869"/>
                  </a:lnTo>
                  <a:lnTo>
                    <a:pt x="1432346" y="3703667"/>
                  </a:lnTo>
                  <a:lnTo>
                    <a:pt x="1424055" y="3713465"/>
                  </a:lnTo>
                  <a:lnTo>
                    <a:pt x="1415696" y="3723264"/>
                  </a:lnTo>
                  <a:lnTo>
                    <a:pt x="1407332" y="3733062"/>
                  </a:lnTo>
                  <a:lnTo>
                    <a:pt x="1398918" y="3742860"/>
                  </a:lnTo>
                  <a:lnTo>
                    <a:pt x="1390500" y="3752658"/>
                  </a:lnTo>
                  <a:lnTo>
                    <a:pt x="1382052" y="3762456"/>
                  </a:lnTo>
                  <a:lnTo>
                    <a:pt x="1373600" y="3772254"/>
                  </a:lnTo>
                  <a:lnTo>
                    <a:pt x="1365135" y="3782052"/>
                  </a:lnTo>
                  <a:lnTo>
                    <a:pt x="1356670" y="3791850"/>
                  </a:lnTo>
                  <a:lnTo>
                    <a:pt x="1348205" y="3801648"/>
                  </a:lnTo>
                  <a:lnTo>
                    <a:pt x="1339747" y="3811446"/>
                  </a:lnTo>
                  <a:lnTo>
                    <a:pt x="1331299" y="3821244"/>
                  </a:lnTo>
                  <a:lnTo>
                    <a:pt x="1322867" y="3831042"/>
                  </a:lnTo>
                  <a:lnTo>
                    <a:pt x="1314453" y="3840840"/>
                  </a:lnTo>
                  <a:lnTo>
                    <a:pt x="1306066" y="3850638"/>
                  </a:lnTo>
                  <a:lnTo>
                    <a:pt x="1297701" y="3860436"/>
                  </a:lnTo>
                  <a:lnTo>
                    <a:pt x="1289376" y="3870234"/>
                  </a:lnTo>
                  <a:lnTo>
                    <a:pt x="1281075" y="3880033"/>
                  </a:lnTo>
                  <a:lnTo>
                    <a:pt x="1272830" y="3889831"/>
                  </a:lnTo>
                  <a:lnTo>
                    <a:pt x="1264607" y="3899629"/>
                  </a:lnTo>
                  <a:lnTo>
                    <a:pt x="1256458" y="3909427"/>
                  </a:lnTo>
                  <a:lnTo>
                    <a:pt x="1248328" y="3919225"/>
                  </a:lnTo>
                  <a:lnTo>
                    <a:pt x="1240289" y="3929023"/>
                  </a:lnTo>
                  <a:lnTo>
                    <a:pt x="1232264" y="3938821"/>
                  </a:lnTo>
                  <a:lnTo>
                    <a:pt x="1224351" y="3948619"/>
                  </a:lnTo>
                  <a:lnTo>
                    <a:pt x="1216448" y="3958417"/>
                  </a:lnTo>
                  <a:lnTo>
                    <a:pt x="1208668" y="3968215"/>
                  </a:lnTo>
                  <a:lnTo>
                    <a:pt x="1200906" y="3978013"/>
                  </a:lnTo>
                  <a:lnTo>
                    <a:pt x="1193265" y="3987811"/>
                  </a:lnTo>
                  <a:lnTo>
                    <a:pt x="1185656" y="3997609"/>
                  </a:lnTo>
                  <a:lnTo>
                    <a:pt x="1178163" y="4007407"/>
                  </a:lnTo>
                  <a:lnTo>
                    <a:pt x="1170717" y="4017205"/>
                  </a:lnTo>
                  <a:lnTo>
                    <a:pt x="1163381" y="4027004"/>
                  </a:lnTo>
                  <a:lnTo>
                    <a:pt x="1156109" y="4036802"/>
                  </a:lnTo>
                  <a:lnTo>
                    <a:pt x="1148939" y="4046600"/>
                  </a:lnTo>
                  <a:lnTo>
                    <a:pt x="1141849" y="4056398"/>
                  </a:lnTo>
                  <a:lnTo>
                    <a:pt x="1134851" y="4066196"/>
                  </a:lnTo>
                  <a:lnTo>
                    <a:pt x="1127952" y="4075994"/>
                  </a:lnTo>
                  <a:lnTo>
                    <a:pt x="1121133" y="4085792"/>
                  </a:lnTo>
                  <a:lnTo>
                    <a:pt x="1114431" y="4095590"/>
                  </a:lnTo>
                  <a:lnTo>
                    <a:pt x="1107796" y="4105388"/>
                  </a:lnTo>
                  <a:lnTo>
                    <a:pt x="1101297" y="4115186"/>
                  </a:lnTo>
                  <a:lnTo>
                    <a:pt x="1094850" y="4124984"/>
                  </a:lnTo>
                  <a:lnTo>
                    <a:pt x="1088559" y="4134782"/>
                  </a:lnTo>
                  <a:lnTo>
                    <a:pt x="1082306" y="4144580"/>
                  </a:lnTo>
                  <a:lnTo>
                    <a:pt x="1076226" y="4154378"/>
                  </a:lnTo>
                  <a:lnTo>
                    <a:pt x="1070168" y="4164176"/>
                  </a:lnTo>
                  <a:lnTo>
                    <a:pt x="1064304" y="4173974"/>
                  </a:lnTo>
                  <a:lnTo>
                    <a:pt x="1058456" y="4183773"/>
                  </a:lnTo>
                  <a:lnTo>
                    <a:pt x="1052796" y="4193571"/>
                  </a:lnTo>
                  <a:lnTo>
                    <a:pt x="1047165" y="4203369"/>
                  </a:lnTo>
                  <a:lnTo>
                    <a:pt x="1041705" y="4213167"/>
                  </a:lnTo>
                  <a:lnTo>
                    <a:pt x="1036292" y="4222965"/>
                  </a:lnTo>
                  <a:lnTo>
                    <a:pt x="1031033" y="4232763"/>
                  </a:lnTo>
                  <a:lnTo>
                    <a:pt x="1025838" y="4242561"/>
                  </a:lnTo>
                  <a:lnTo>
                    <a:pt x="1020780" y="4252359"/>
                  </a:lnTo>
                  <a:lnTo>
                    <a:pt x="1015802" y="4262157"/>
                  </a:lnTo>
                  <a:lnTo>
                    <a:pt x="1010943" y="4271955"/>
                  </a:lnTo>
                  <a:lnTo>
                    <a:pt x="1006181" y="4281753"/>
                  </a:lnTo>
                  <a:lnTo>
                    <a:pt x="1001521" y="4291551"/>
                  </a:lnTo>
                  <a:lnTo>
                    <a:pt x="996972" y="4301349"/>
                  </a:lnTo>
                  <a:lnTo>
                    <a:pt x="992508" y="4311147"/>
                  </a:lnTo>
                  <a:lnTo>
                    <a:pt x="988171" y="4320945"/>
                  </a:lnTo>
                  <a:lnTo>
                    <a:pt x="983900" y="4330743"/>
                  </a:lnTo>
                  <a:lnTo>
                    <a:pt x="979771" y="4340542"/>
                  </a:lnTo>
                  <a:lnTo>
                    <a:pt x="975691" y="4350340"/>
                  </a:lnTo>
                  <a:lnTo>
                    <a:pt x="971766" y="4360138"/>
                  </a:lnTo>
                  <a:lnTo>
                    <a:pt x="967874" y="4369936"/>
                  </a:lnTo>
                  <a:lnTo>
                    <a:pt x="964148" y="4379734"/>
                  </a:lnTo>
                  <a:lnTo>
                    <a:pt x="960440" y="4389532"/>
                  </a:lnTo>
                  <a:lnTo>
                    <a:pt x="956909" y="4399330"/>
                  </a:lnTo>
                  <a:lnTo>
                    <a:pt x="953394" y="4409128"/>
                  </a:lnTo>
                  <a:lnTo>
                    <a:pt x="950041" y="4418926"/>
                  </a:lnTo>
                  <a:lnTo>
                    <a:pt x="946714" y="4428724"/>
                  </a:lnTo>
                  <a:lnTo>
                    <a:pt x="943532" y="4438522"/>
                  </a:lnTo>
                  <a:lnTo>
                    <a:pt x="940390" y="4448320"/>
                  </a:lnTo>
                  <a:lnTo>
                    <a:pt x="937374" y="4458118"/>
                  </a:lnTo>
                  <a:lnTo>
                    <a:pt x="934410" y="4467916"/>
                  </a:lnTo>
                  <a:lnTo>
                    <a:pt x="931554" y="4477714"/>
                  </a:lnTo>
                  <a:lnTo>
                    <a:pt x="928763" y="4487512"/>
                  </a:lnTo>
                  <a:lnTo>
                    <a:pt x="926064" y="4497311"/>
                  </a:lnTo>
                  <a:lnTo>
                    <a:pt x="923439" y="4507109"/>
                  </a:lnTo>
                  <a:lnTo>
                    <a:pt x="920890" y="4516907"/>
                  </a:lnTo>
                  <a:lnTo>
                    <a:pt x="918426" y="4526705"/>
                  </a:lnTo>
                  <a:lnTo>
                    <a:pt x="916022" y="4536503"/>
                  </a:lnTo>
                  <a:lnTo>
                    <a:pt x="913711" y="4546301"/>
                  </a:lnTo>
                  <a:lnTo>
                    <a:pt x="911448" y="4556099"/>
                  </a:lnTo>
                  <a:lnTo>
                    <a:pt x="909284" y="4565897"/>
                  </a:lnTo>
                  <a:lnTo>
                    <a:pt x="907155" y="4575695"/>
                  </a:lnTo>
                  <a:lnTo>
                    <a:pt x="905133" y="4585493"/>
                  </a:lnTo>
                  <a:lnTo>
                    <a:pt x="903133" y="4595291"/>
                  </a:lnTo>
                  <a:lnTo>
                    <a:pt x="901245" y="4605089"/>
                  </a:lnTo>
                  <a:lnTo>
                    <a:pt x="899369" y="4614887"/>
                  </a:lnTo>
                  <a:lnTo>
                    <a:pt x="897610" y="4624685"/>
                  </a:lnTo>
                  <a:lnTo>
                    <a:pt x="895860" y="4634483"/>
                  </a:lnTo>
                  <a:lnTo>
                    <a:pt x="894214" y="4644281"/>
                  </a:lnTo>
                  <a:lnTo>
                    <a:pt x="892586" y="4654080"/>
                  </a:lnTo>
                  <a:lnTo>
                    <a:pt x="891047" y="4663878"/>
                  </a:lnTo>
                  <a:lnTo>
                    <a:pt x="889534" y="4673676"/>
                  </a:lnTo>
                  <a:lnTo>
                    <a:pt x="888097" y="4683474"/>
                  </a:lnTo>
                  <a:lnTo>
                    <a:pt x="886693" y="4693272"/>
                  </a:lnTo>
                  <a:lnTo>
                    <a:pt x="885353" y="4703070"/>
                  </a:lnTo>
                  <a:lnTo>
                    <a:pt x="884052" y="4712868"/>
                  </a:lnTo>
                  <a:lnTo>
                    <a:pt x="882803" y="4722666"/>
                  </a:lnTo>
                  <a:lnTo>
                    <a:pt x="881600" y="4732464"/>
                  </a:lnTo>
                  <a:lnTo>
                    <a:pt x="880438" y="4742262"/>
                  </a:lnTo>
                  <a:lnTo>
                    <a:pt x="879326" y="4752060"/>
                  </a:lnTo>
                  <a:lnTo>
                    <a:pt x="878247" y="4761858"/>
                  </a:lnTo>
                  <a:lnTo>
                    <a:pt x="877221" y="4771656"/>
                  </a:lnTo>
                  <a:lnTo>
                    <a:pt x="876220" y="4781454"/>
                  </a:lnTo>
                  <a:lnTo>
                    <a:pt x="875274" y="4791252"/>
                  </a:lnTo>
                  <a:lnTo>
                    <a:pt x="874346" y="4801051"/>
                  </a:lnTo>
                  <a:lnTo>
                    <a:pt x="873477" y="4810849"/>
                  </a:lnTo>
                  <a:lnTo>
                    <a:pt x="872617" y="4820647"/>
                  </a:lnTo>
                  <a:lnTo>
                    <a:pt x="871819" y="4830445"/>
                  </a:lnTo>
                  <a:lnTo>
                    <a:pt x="871025" y="4840243"/>
                  </a:lnTo>
                  <a:lnTo>
                    <a:pt x="870291" y="4850041"/>
                  </a:lnTo>
                  <a:lnTo>
                    <a:pt x="869563" y="4859839"/>
                  </a:lnTo>
                  <a:lnTo>
                    <a:pt x="868886" y="4869637"/>
                  </a:lnTo>
                  <a:lnTo>
                    <a:pt x="868219" y="4879435"/>
                  </a:lnTo>
                  <a:lnTo>
                    <a:pt x="867596" y="4889233"/>
                  </a:lnTo>
                  <a:lnTo>
                    <a:pt x="866985" y="4899031"/>
                  </a:lnTo>
                  <a:lnTo>
                    <a:pt x="866411" y="4908829"/>
                  </a:lnTo>
                  <a:lnTo>
                    <a:pt x="865854" y="4918627"/>
                  </a:lnTo>
                  <a:lnTo>
                    <a:pt x="865326" y="4928425"/>
                  </a:lnTo>
                  <a:lnTo>
                    <a:pt x="864817" y="4938223"/>
                  </a:lnTo>
                  <a:lnTo>
                    <a:pt x="864333" y="4948021"/>
                  </a:lnTo>
                  <a:lnTo>
                    <a:pt x="863870" y="4957820"/>
                  </a:lnTo>
                  <a:lnTo>
                    <a:pt x="863425" y="4967618"/>
                  </a:lnTo>
                  <a:lnTo>
                    <a:pt x="863004" y="4977416"/>
                  </a:lnTo>
                  <a:lnTo>
                    <a:pt x="862597" y="4987214"/>
                  </a:lnTo>
                  <a:lnTo>
                    <a:pt x="862214" y="4997012"/>
                  </a:lnTo>
                  <a:lnTo>
                    <a:pt x="86184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7981" y="4485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7981" y="4485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2983" y="4485676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2983" y="4485676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17949" y="2918639"/>
              <a:ext cx="0" cy="80614"/>
            </a:xfrm>
            <a:custGeom>
              <a:avLst/>
              <a:pathLst>
                <a:path w="0" h="80614">
                  <a:moveTo>
                    <a:pt x="0" y="80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17949" y="4389976"/>
              <a:ext cx="0" cy="97586"/>
            </a:xfrm>
            <a:custGeom>
              <a:avLst/>
              <a:pathLst>
                <a:path w="0" h="97586">
                  <a:moveTo>
                    <a:pt x="0" y="0"/>
                  </a:moveTo>
                  <a:lnTo>
                    <a:pt x="0" y="975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822951" y="2999253"/>
              <a:ext cx="189996" cy="1390722"/>
            </a:xfrm>
            <a:custGeom>
              <a:avLst/>
              <a:pathLst>
                <a:path w="189996" h="1390722">
                  <a:moveTo>
                    <a:pt x="0" y="0"/>
                  </a:moveTo>
                  <a:lnTo>
                    <a:pt x="0" y="1390722"/>
                  </a:lnTo>
                  <a:lnTo>
                    <a:pt x="189996" y="1390722"/>
                  </a:ln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2951" y="3691786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88726" y="439987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145044" y="2946434"/>
              <a:ext cx="159382" cy="1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70662" y="4273036"/>
              <a:ext cx="168823" cy="168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59621" y="2876140"/>
              <a:ext cx="84998" cy="84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21115" y="4440069"/>
              <a:ext cx="94986" cy="94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448394" y="632791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48394" y="5856479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394" y="5385048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394" y="4913244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99144" y="444218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99144" y="397038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99144" y="349932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499144" y="302789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9144" y="255646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833716" y="63827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33716" y="59112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33716" y="5439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33716" y="49684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33716" y="44969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33716" y="40255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33716" y="35541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33716" y="30826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33716" y="26112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1798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1794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679062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84959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235065" y="2375917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5" name="pt45"/>
            <p:cNvSpPr/>
            <p:nvPr/>
          </p:nvSpPr>
          <p:spPr>
            <a:xfrm>
              <a:off x="7255073" y="2635422"/>
              <a:ext cx="158273" cy="1582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276933" y="2853851"/>
              <a:ext cx="114552" cy="1145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329709" y="31014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76933" y="3243550"/>
              <a:ext cx="114552" cy="1145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255073" y="3418257"/>
              <a:ext cx="158273" cy="1582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521921" y="2659753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21921" y="285632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-0.05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1921" y="305117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21921" y="32460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521921" y="34425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35065" y="375479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7307664" y="41017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307664" y="429655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518483" y="4037788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18483" y="423367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35065" y="4608395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1" name="pt61"/>
            <p:cNvSpPr/>
            <p:nvPr/>
          </p:nvSpPr>
          <p:spPr>
            <a:xfrm>
              <a:off x="7307664" y="4923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518483" y="4891305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878000" y="621074"/>
              <a:ext cx="678686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62963" y="1199695"/>
              <a:ext cx="1709971" cy="5006810"/>
            </a:xfrm>
            <a:custGeom>
              <a:avLst/>
              <a:pathLst>
                <a:path w="1709971" h="5006810">
                  <a:moveTo>
                    <a:pt x="849978" y="5006810"/>
                  </a:moveTo>
                  <a:lnTo>
                    <a:pt x="849687" y="4997012"/>
                  </a:lnTo>
                  <a:lnTo>
                    <a:pt x="849389" y="4987214"/>
                  </a:lnTo>
                  <a:lnTo>
                    <a:pt x="849066" y="4977416"/>
                  </a:lnTo>
                  <a:lnTo>
                    <a:pt x="848739" y="4967618"/>
                  </a:lnTo>
                  <a:lnTo>
                    <a:pt x="848382" y="4957820"/>
                  </a:lnTo>
                  <a:lnTo>
                    <a:pt x="848019" y="4948021"/>
                  </a:lnTo>
                  <a:lnTo>
                    <a:pt x="847628" y="4938223"/>
                  </a:lnTo>
                  <a:lnTo>
                    <a:pt x="847226" y="4928425"/>
                  </a:lnTo>
                  <a:lnTo>
                    <a:pt x="846798" y="4918627"/>
                  </a:lnTo>
                  <a:lnTo>
                    <a:pt x="846353" y="4908829"/>
                  </a:lnTo>
                  <a:lnTo>
                    <a:pt x="845886" y="4899031"/>
                  </a:lnTo>
                  <a:lnTo>
                    <a:pt x="845395" y="4889233"/>
                  </a:lnTo>
                  <a:lnTo>
                    <a:pt x="844886" y="4879435"/>
                  </a:lnTo>
                  <a:lnTo>
                    <a:pt x="844345" y="4869637"/>
                  </a:lnTo>
                  <a:lnTo>
                    <a:pt x="843789" y="4859839"/>
                  </a:lnTo>
                  <a:lnTo>
                    <a:pt x="843194" y="4850041"/>
                  </a:lnTo>
                  <a:lnTo>
                    <a:pt x="842590" y="4840243"/>
                  </a:lnTo>
                  <a:lnTo>
                    <a:pt x="841936" y="4830445"/>
                  </a:lnTo>
                  <a:lnTo>
                    <a:pt x="841275" y="4820647"/>
                  </a:lnTo>
                  <a:lnTo>
                    <a:pt x="840562" y="4810849"/>
                  </a:lnTo>
                  <a:lnTo>
                    <a:pt x="839837" y="4801051"/>
                  </a:lnTo>
                  <a:lnTo>
                    <a:pt x="839064" y="4791252"/>
                  </a:lnTo>
                  <a:lnTo>
                    <a:pt x="838269" y="4781454"/>
                  </a:lnTo>
                  <a:lnTo>
                    <a:pt x="837432" y="4771656"/>
                  </a:lnTo>
                  <a:lnTo>
                    <a:pt x="836563" y="4761858"/>
                  </a:lnTo>
                  <a:lnTo>
                    <a:pt x="835657" y="4752060"/>
                  </a:lnTo>
                  <a:lnTo>
                    <a:pt x="834709" y="4742262"/>
                  </a:lnTo>
                  <a:lnTo>
                    <a:pt x="833730" y="4732464"/>
                  </a:lnTo>
                  <a:lnTo>
                    <a:pt x="832696" y="4722666"/>
                  </a:lnTo>
                  <a:lnTo>
                    <a:pt x="831640" y="4712868"/>
                  </a:lnTo>
                  <a:lnTo>
                    <a:pt x="830515" y="4703070"/>
                  </a:lnTo>
                  <a:lnTo>
                    <a:pt x="829377" y="4693272"/>
                  </a:lnTo>
                  <a:lnTo>
                    <a:pt x="828154" y="4683474"/>
                  </a:lnTo>
                  <a:lnTo>
                    <a:pt x="826919" y="4673676"/>
                  </a:lnTo>
                  <a:lnTo>
                    <a:pt x="825602" y="4663878"/>
                  </a:lnTo>
                  <a:lnTo>
                    <a:pt x="824263" y="4654080"/>
                  </a:lnTo>
                  <a:lnTo>
                    <a:pt x="822849" y="4644281"/>
                  </a:lnTo>
                  <a:lnTo>
                    <a:pt x="821398" y="4634483"/>
                  </a:lnTo>
                  <a:lnTo>
                    <a:pt x="819882" y="4624685"/>
                  </a:lnTo>
                  <a:lnTo>
                    <a:pt x="818312" y="4614887"/>
                  </a:lnTo>
                  <a:lnTo>
                    <a:pt x="816688" y="4605089"/>
                  </a:lnTo>
                  <a:lnTo>
                    <a:pt x="814993" y="4595291"/>
                  </a:lnTo>
                  <a:lnTo>
                    <a:pt x="813256" y="4585493"/>
                  </a:lnTo>
                  <a:lnTo>
                    <a:pt x="811430" y="4575695"/>
                  </a:lnTo>
                  <a:lnTo>
                    <a:pt x="809574" y="4565897"/>
                  </a:lnTo>
                  <a:lnTo>
                    <a:pt x="807608" y="4556099"/>
                  </a:lnTo>
                  <a:lnTo>
                    <a:pt x="805626" y="4546301"/>
                  </a:lnTo>
                  <a:lnTo>
                    <a:pt x="803515" y="4536503"/>
                  </a:lnTo>
                  <a:lnTo>
                    <a:pt x="801385" y="4526705"/>
                  </a:lnTo>
                  <a:lnTo>
                    <a:pt x="799139" y="4516907"/>
                  </a:lnTo>
                  <a:lnTo>
                    <a:pt x="796854" y="4507109"/>
                  </a:lnTo>
                  <a:lnTo>
                    <a:pt x="794466" y="4497311"/>
                  </a:lnTo>
                  <a:lnTo>
                    <a:pt x="792019" y="4487512"/>
                  </a:lnTo>
                  <a:lnTo>
                    <a:pt x="789484" y="4477714"/>
                  </a:lnTo>
                  <a:lnTo>
                    <a:pt x="786867" y="4467916"/>
                  </a:lnTo>
                  <a:lnTo>
                    <a:pt x="784179" y="4458118"/>
                  </a:lnTo>
                  <a:lnTo>
                    <a:pt x="781386" y="4448320"/>
                  </a:lnTo>
                  <a:lnTo>
                    <a:pt x="778540" y="4438522"/>
                  </a:lnTo>
                  <a:lnTo>
                    <a:pt x="775564" y="4428724"/>
                  </a:lnTo>
                  <a:lnTo>
                    <a:pt x="772554" y="4418926"/>
                  </a:lnTo>
                  <a:lnTo>
                    <a:pt x="769387" y="4409128"/>
                  </a:lnTo>
                  <a:lnTo>
                    <a:pt x="766198" y="4399330"/>
                  </a:lnTo>
                  <a:lnTo>
                    <a:pt x="762844" y="4389532"/>
                  </a:lnTo>
                  <a:lnTo>
                    <a:pt x="759458" y="4379734"/>
                  </a:lnTo>
                  <a:lnTo>
                    <a:pt x="755925" y="4369936"/>
                  </a:lnTo>
                  <a:lnTo>
                    <a:pt x="752334" y="4360138"/>
                  </a:lnTo>
                  <a:lnTo>
                    <a:pt x="748616" y="4350340"/>
                  </a:lnTo>
                  <a:lnTo>
                    <a:pt x="744816" y="4340542"/>
                  </a:lnTo>
                  <a:lnTo>
                    <a:pt x="740910" y="4330743"/>
                  </a:lnTo>
                  <a:lnTo>
                    <a:pt x="736894" y="4320945"/>
                  </a:lnTo>
                  <a:lnTo>
                    <a:pt x="732795" y="4311147"/>
                  </a:lnTo>
                  <a:lnTo>
                    <a:pt x="728559" y="4301349"/>
                  </a:lnTo>
                  <a:lnTo>
                    <a:pt x="724264" y="4291551"/>
                  </a:lnTo>
                  <a:lnTo>
                    <a:pt x="719803" y="4281753"/>
                  </a:lnTo>
                  <a:lnTo>
                    <a:pt x="715308" y="4271955"/>
                  </a:lnTo>
                  <a:lnTo>
                    <a:pt x="710619" y="4262157"/>
                  </a:lnTo>
                  <a:lnTo>
                    <a:pt x="705902" y="4252359"/>
                  </a:lnTo>
                  <a:lnTo>
                    <a:pt x="701000" y="4242561"/>
                  </a:lnTo>
                  <a:lnTo>
                    <a:pt x="696051" y="4232763"/>
                  </a:lnTo>
                  <a:lnTo>
                    <a:pt x="690941" y="4222965"/>
                  </a:lnTo>
                  <a:lnTo>
                    <a:pt x="685758" y="4213167"/>
                  </a:lnTo>
                  <a:lnTo>
                    <a:pt x="680440" y="4203369"/>
                  </a:lnTo>
                  <a:lnTo>
                    <a:pt x="675020" y="4193571"/>
                  </a:lnTo>
                  <a:lnTo>
                    <a:pt x="669492" y="4183773"/>
                  </a:lnTo>
                  <a:lnTo>
                    <a:pt x="663836" y="4173974"/>
                  </a:lnTo>
                  <a:lnTo>
                    <a:pt x="658099" y="4164176"/>
                  </a:lnTo>
                  <a:lnTo>
                    <a:pt x="652206" y="4154378"/>
                  </a:lnTo>
                  <a:lnTo>
                    <a:pt x="646259" y="4144580"/>
                  </a:lnTo>
                  <a:lnTo>
                    <a:pt x="640131" y="4134782"/>
                  </a:lnTo>
                  <a:lnTo>
                    <a:pt x="633975" y="4124984"/>
                  </a:lnTo>
                  <a:lnTo>
                    <a:pt x="627614" y="4115186"/>
                  </a:lnTo>
                  <a:lnTo>
                    <a:pt x="621226" y="4105388"/>
                  </a:lnTo>
                  <a:lnTo>
                    <a:pt x="614662" y="4095590"/>
                  </a:lnTo>
                  <a:lnTo>
                    <a:pt x="608045" y="4085792"/>
                  </a:lnTo>
                  <a:lnTo>
                    <a:pt x="601280" y="4075994"/>
                  </a:lnTo>
                  <a:lnTo>
                    <a:pt x="594438" y="4066196"/>
                  </a:lnTo>
                  <a:lnTo>
                    <a:pt x="587477" y="4056398"/>
                  </a:lnTo>
                  <a:lnTo>
                    <a:pt x="580416" y="4046600"/>
                  </a:lnTo>
                  <a:lnTo>
                    <a:pt x="573265" y="4036802"/>
                  </a:lnTo>
                  <a:lnTo>
                    <a:pt x="565992" y="4027004"/>
                  </a:lnTo>
                  <a:lnTo>
                    <a:pt x="558655" y="4017205"/>
                  </a:lnTo>
                  <a:lnTo>
                    <a:pt x="551179" y="4007407"/>
                  </a:lnTo>
                  <a:lnTo>
                    <a:pt x="543664" y="3997609"/>
                  </a:lnTo>
                  <a:lnTo>
                    <a:pt x="535993" y="3987811"/>
                  </a:lnTo>
                  <a:lnTo>
                    <a:pt x="528301" y="3978013"/>
                  </a:lnTo>
                  <a:lnTo>
                    <a:pt x="520453" y="3968215"/>
                  </a:lnTo>
                  <a:lnTo>
                    <a:pt x="512578" y="3958417"/>
                  </a:lnTo>
                  <a:lnTo>
                    <a:pt x="504578" y="3948619"/>
                  </a:lnTo>
                  <a:lnTo>
                    <a:pt x="496534" y="3938821"/>
                  </a:lnTo>
                  <a:lnTo>
                    <a:pt x="488391" y="3929023"/>
                  </a:lnTo>
                  <a:lnTo>
                    <a:pt x="480191" y="3919225"/>
                  </a:lnTo>
                  <a:lnTo>
                    <a:pt x="471917" y="3909427"/>
                  </a:lnTo>
                  <a:lnTo>
                    <a:pt x="463576" y="3899629"/>
                  </a:lnTo>
                  <a:lnTo>
                    <a:pt x="455182" y="3889831"/>
                  </a:lnTo>
                  <a:lnTo>
                    <a:pt x="446715" y="3880033"/>
                  </a:lnTo>
                  <a:lnTo>
                    <a:pt x="438215" y="3870234"/>
                  </a:lnTo>
                  <a:lnTo>
                    <a:pt x="429639" y="3860436"/>
                  </a:lnTo>
                  <a:lnTo>
                    <a:pt x="421046" y="3850638"/>
                  </a:lnTo>
                  <a:lnTo>
                    <a:pt x="412379" y="3840840"/>
                  </a:lnTo>
                  <a:lnTo>
                    <a:pt x="403703" y="3831042"/>
                  </a:lnTo>
                  <a:lnTo>
                    <a:pt x="394969" y="3821244"/>
                  </a:lnTo>
                  <a:lnTo>
                    <a:pt x="386225" y="3811446"/>
                  </a:lnTo>
                  <a:lnTo>
                    <a:pt x="377444" y="3801648"/>
                  </a:lnTo>
                  <a:lnTo>
                    <a:pt x="368653" y="3791850"/>
                  </a:lnTo>
                  <a:lnTo>
                    <a:pt x="359842" y="3782052"/>
                  </a:lnTo>
                  <a:lnTo>
                    <a:pt x="351024" y="3772254"/>
                  </a:lnTo>
                  <a:lnTo>
                    <a:pt x="342200" y="3762456"/>
                  </a:lnTo>
                  <a:lnTo>
                    <a:pt x="333378" y="3752658"/>
                  </a:lnTo>
                  <a:lnTo>
                    <a:pt x="324559" y="3742860"/>
                  </a:lnTo>
                  <a:lnTo>
                    <a:pt x="315756" y="3733062"/>
                  </a:lnTo>
                  <a:lnTo>
                    <a:pt x="306959" y="3723264"/>
                  </a:lnTo>
                  <a:lnTo>
                    <a:pt x="298199" y="3713465"/>
                  </a:lnTo>
                  <a:lnTo>
                    <a:pt x="289444" y="3703667"/>
                  </a:lnTo>
                  <a:lnTo>
                    <a:pt x="280749" y="3693869"/>
                  </a:lnTo>
                  <a:lnTo>
                    <a:pt x="272065" y="3684071"/>
                  </a:lnTo>
                  <a:lnTo>
                    <a:pt x="263452" y="3674273"/>
                  </a:lnTo>
                  <a:lnTo>
                    <a:pt x="254863" y="3664475"/>
                  </a:lnTo>
                  <a:lnTo>
                    <a:pt x="246350" y="3654677"/>
                  </a:lnTo>
                  <a:lnTo>
                    <a:pt x="237882" y="3644879"/>
                  </a:lnTo>
                  <a:lnTo>
                    <a:pt x="229489" y="3635081"/>
                  </a:lnTo>
                  <a:lnTo>
                    <a:pt x="221167" y="3625283"/>
                  </a:lnTo>
                  <a:lnTo>
                    <a:pt x="212913" y="3615485"/>
                  </a:lnTo>
                  <a:lnTo>
                    <a:pt x="204761" y="3605687"/>
                  </a:lnTo>
                  <a:lnTo>
                    <a:pt x="196667" y="3595889"/>
                  </a:lnTo>
                  <a:lnTo>
                    <a:pt x="188711" y="3586091"/>
                  </a:lnTo>
                  <a:lnTo>
                    <a:pt x="180797" y="3576293"/>
                  </a:lnTo>
                  <a:lnTo>
                    <a:pt x="173061" y="3566495"/>
                  </a:lnTo>
                  <a:lnTo>
                    <a:pt x="165351" y="3556696"/>
                  </a:lnTo>
                  <a:lnTo>
                    <a:pt x="157854" y="3546898"/>
                  </a:lnTo>
                  <a:lnTo>
                    <a:pt x="150393" y="3537100"/>
                  </a:lnTo>
                  <a:lnTo>
                    <a:pt x="143132" y="3527302"/>
                  </a:lnTo>
                  <a:lnTo>
                    <a:pt x="135945" y="3517504"/>
                  </a:lnTo>
                  <a:lnTo>
                    <a:pt x="128939" y="3507706"/>
                  </a:lnTo>
                  <a:lnTo>
                    <a:pt x="122048" y="3497908"/>
                  </a:lnTo>
                  <a:lnTo>
                    <a:pt x="115315" y="3488110"/>
                  </a:lnTo>
                  <a:lnTo>
                    <a:pt x="108741" y="3478312"/>
                  </a:lnTo>
                  <a:lnTo>
                    <a:pt x="102298" y="3468514"/>
                  </a:lnTo>
                  <a:lnTo>
                    <a:pt x="96063" y="3458716"/>
                  </a:lnTo>
                  <a:lnTo>
                    <a:pt x="89926" y="3448918"/>
                  </a:lnTo>
                  <a:lnTo>
                    <a:pt x="84050" y="3439120"/>
                  </a:lnTo>
                  <a:lnTo>
                    <a:pt x="78234" y="3429322"/>
                  </a:lnTo>
                  <a:lnTo>
                    <a:pt x="72735" y="3419524"/>
                  </a:lnTo>
                  <a:lnTo>
                    <a:pt x="67280" y="3409726"/>
                  </a:lnTo>
                  <a:lnTo>
                    <a:pt x="62151" y="3399927"/>
                  </a:lnTo>
                  <a:lnTo>
                    <a:pt x="57093" y="3390129"/>
                  </a:lnTo>
                  <a:lnTo>
                    <a:pt x="52326" y="3380331"/>
                  </a:lnTo>
                  <a:lnTo>
                    <a:pt x="47681" y="3370533"/>
                  </a:lnTo>
                  <a:lnTo>
                    <a:pt x="43287" y="3360735"/>
                  </a:lnTo>
                  <a:lnTo>
                    <a:pt x="39069" y="3350937"/>
                  </a:lnTo>
                  <a:lnTo>
                    <a:pt x="35058" y="3341139"/>
                  </a:lnTo>
                  <a:lnTo>
                    <a:pt x="31278" y="3331341"/>
                  </a:lnTo>
                  <a:lnTo>
                    <a:pt x="27659" y="3321543"/>
                  </a:lnTo>
                  <a:lnTo>
                    <a:pt x="24327" y="3311745"/>
                  </a:lnTo>
                  <a:lnTo>
                    <a:pt x="21107" y="3301947"/>
                  </a:lnTo>
                  <a:lnTo>
                    <a:pt x="18231" y="3292149"/>
                  </a:lnTo>
                  <a:lnTo>
                    <a:pt x="15417" y="3282351"/>
                  </a:lnTo>
                  <a:lnTo>
                    <a:pt x="13003" y="3272553"/>
                  </a:lnTo>
                  <a:lnTo>
                    <a:pt x="10642" y="3262755"/>
                  </a:lnTo>
                  <a:lnTo>
                    <a:pt x="8650" y="3252957"/>
                  </a:lnTo>
                  <a:lnTo>
                    <a:pt x="6756" y="3243158"/>
                  </a:lnTo>
                  <a:lnTo>
                    <a:pt x="5177" y="3233360"/>
                  </a:lnTo>
                  <a:lnTo>
                    <a:pt x="3751" y="3223562"/>
                  </a:lnTo>
                  <a:lnTo>
                    <a:pt x="2587" y="3213764"/>
                  </a:lnTo>
                  <a:lnTo>
                    <a:pt x="1627" y="3203966"/>
                  </a:lnTo>
                  <a:lnTo>
                    <a:pt x="875" y="3194168"/>
                  </a:lnTo>
                  <a:lnTo>
                    <a:pt x="380" y="3184370"/>
                  </a:lnTo>
                  <a:lnTo>
                    <a:pt x="36" y="3174572"/>
                  </a:lnTo>
                  <a:lnTo>
                    <a:pt x="0" y="3164774"/>
                  </a:lnTo>
                  <a:lnTo>
                    <a:pt x="61" y="3154976"/>
                  </a:lnTo>
                  <a:lnTo>
                    <a:pt x="475" y="3145178"/>
                  </a:lnTo>
                  <a:lnTo>
                    <a:pt x="941" y="3135380"/>
                  </a:lnTo>
                  <a:lnTo>
                    <a:pt x="1790" y="3125582"/>
                  </a:lnTo>
                  <a:lnTo>
                    <a:pt x="2696" y="3115784"/>
                  </a:lnTo>
                  <a:lnTo>
                    <a:pt x="3926" y="3105986"/>
                  </a:lnTo>
                  <a:lnTo>
                    <a:pt x="5259" y="3096187"/>
                  </a:lnTo>
                  <a:lnTo>
                    <a:pt x="6860" y="3086389"/>
                  </a:lnTo>
                  <a:lnTo>
                    <a:pt x="8606" y="3076591"/>
                  </a:lnTo>
                  <a:lnTo>
                    <a:pt x="10564" y="3066793"/>
                  </a:lnTo>
                  <a:lnTo>
                    <a:pt x="12708" y="3056995"/>
                  </a:lnTo>
                  <a:lnTo>
                    <a:pt x="15010" y="3047197"/>
                  </a:lnTo>
                  <a:lnTo>
                    <a:pt x="17533" y="3037399"/>
                  </a:lnTo>
                  <a:lnTo>
                    <a:pt x="20166" y="3027601"/>
                  </a:lnTo>
                  <a:lnTo>
                    <a:pt x="23048" y="3017803"/>
                  </a:lnTo>
                  <a:lnTo>
                    <a:pt x="25994" y="3008005"/>
                  </a:lnTo>
                  <a:lnTo>
                    <a:pt x="29214" y="2998207"/>
                  </a:lnTo>
                  <a:lnTo>
                    <a:pt x="32472" y="2988409"/>
                  </a:lnTo>
                  <a:lnTo>
                    <a:pt x="35993" y="2978611"/>
                  </a:lnTo>
                  <a:lnTo>
                    <a:pt x="39561" y="2968813"/>
                  </a:lnTo>
                  <a:lnTo>
                    <a:pt x="43340" y="2959015"/>
                  </a:lnTo>
                  <a:lnTo>
                    <a:pt x="47194" y="2949217"/>
                  </a:lnTo>
                  <a:lnTo>
                    <a:pt x="51211" y="2939418"/>
                  </a:lnTo>
                  <a:lnTo>
                    <a:pt x="55325" y="2929620"/>
                  </a:lnTo>
                  <a:lnTo>
                    <a:pt x="59560" y="2919822"/>
                  </a:lnTo>
                  <a:lnTo>
                    <a:pt x="63907" y="2910024"/>
                  </a:lnTo>
                  <a:lnTo>
                    <a:pt x="68337" y="2900226"/>
                  </a:lnTo>
                  <a:lnTo>
                    <a:pt x="72890" y="2890428"/>
                  </a:lnTo>
                  <a:lnTo>
                    <a:pt x="77493" y="2880630"/>
                  </a:lnTo>
                  <a:lnTo>
                    <a:pt x="82223" y="2870832"/>
                  </a:lnTo>
                  <a:lnTo>
                    <a:pt x="86977" y="2861034"/>
                  </a:lnTo>
                  <a:lnTo>
                    <a:pt x="91854" y="2851236"/>
                  </a:lnTo>
                  <a:lnTo>
                    <a:pt x="96745" y="2841438"/>
                  </a:lnTo>
                  <a:lnTo>
                    <a:pt x="101730" y="2831640"/>
                  </a:lnTo>
                  <a:lnTo>
                    <a:pt x="106733" y="2821842"/>
                  </a:lnTo>
                  <a:lnTo>
                    <a:pt x="111798" y="2812044"/>
                  </a:lnTo>
                  <a:lnTo>
                    <a:pt x="116883" y="2802246"/>
                  </a:lnTo>
                  <a:lnTo>
                    <a:pt x="122005" y="2792448"/>
                  </a:lnTo>
                  <a:lnTo>
                    <a:pt x="127143" y="2782649"/>
                  </a:lnTo>
                  <a:lnTo>
                    <a:pt x="132298" y="2772851"/>
                  </a:lnTo>
                  <a:lnTo>
                    <a:pt x="137458" y="2763053"/>
                  </a:lnTo>
                  <a:lnTo>
                    <a:pt x="142623" y="2753255"/>
                  </a:lnTo>
                  <a:lnTo>
                    <a:pt x="147777" y="2743457"/>
                  </a:lnTo>
                  <a:lnTo>
                    <a:pt x="152928" y="2733659"/>
                  </a:lnTo>
                  <a:lnTo>
                    <a:pt x="158047" y="2723861"/>
                  </a:lnTo>
                  <a:lnTo>
                    <a:pt x="163162" y="2714063"/>
                  </a:lnTo>
                  <a:lnTo>
                    <a:pt x="168219" y="2704265"/>
                  </a:lnTo>
                  <a:lnTo>
                    <a:pt x="173265" y="2694467"/>
                  </a:lnTo>
                  <a:lnTo>
                    <a:pt x="178242" y="2684669"/>
                  </a:lnTo>
                  <a:lnTo>
                    <a:pt x="183193" y="2674871"/>
                  </a:lnTo>
                  <a:lnTo>
                    <a:pt x="188070" y="2665073"/>
                  </a:lnTo>
                  <a:lnTo>
                    <a:pt x="192900" y="2655275"/>
                  </a:lnTo>
                  <a:lnTo>
                    <a:pt x="197657" y="2645477"/>
                  </a:lnTo>
                  <a:lnTo>
                    <a:pt x="202341" y="2635679"/>
                  </a:lnTo>
                  <a:lnTo>
                    <a:pt x="206960" y="2625880"/>
                  </a:lnTo>
                  <a:lnTo>
                    <a:pt x="211476" y="2616082"/>
                  </a:lnTo>
                  <a:lnTo>
                    <a:pt x="215938" y="2606284"/>
                  </a:lnTo>
                  <a:lnTo>
                    <a:pt x="220263" y="2596486"/>
                  </a:lnTo>
                  <a:lnTo>
                    <a:pt x="224552" y="2586688"/>
                  </a:lnTo>
                  <a:lnTo>
                    <a:pt x="228668" y="2576890"/>
                  </a:lnTo>
                  <a:lnTo>
                    <a:pt x="232759" y="2567092"/>
                  </a:lnTo>
                  <a:lnTo>
                    <a:pt x="236656" y="2557294"/>
                  </a:lnTo>
                  <a:lnTo>
                    <a:pt x="240515" y="2547496"/>
                  </a:lnTo>
                  <a:lnTo>
                    <a:pt x="244197" y="2537698"/>
                  </a:lnTo>
                  <a:lnTo>
                    <a:pt x="247809" y="2527900"/>
                  </a:lnTo>
                  <a:lnTo>
                    <a:pt x="251263" y="2518102"/>
                  </a:lnTo>
                  <a:lnTo>
                    <a:pt x="254614" y="2508304"/>
                  </a:lnTo>
                  <a:lnTo>
                    <a:pt x="257831" y="2498506"/>
                  </a:lnTo>
                  <a:lnTo>
                    <a:pt x="260910" y="2488708"/>
                  </a:lnTo>
                  <a:lnTo>
                    <a:pt x="263882" y="2478910"/>
                  </a:lnTo>
                  <a:lnTo>
                    <a:pt x="266678" y="2469111"/>
                  </a:lnTo>
                  <a:lnTo>
                    <a:pt x="269397" y="2459313"/>
                  </a:lnTo>
                  <a:lnTo>
                    <a:pt x="271904" y="2449515"/>
                  </a:lnTo>
                  <a:lnTo>
                    <a:pt x="274366" y="2439717"/>
                  </a:lnTo>
                  <a:lnTo>
                    <a:pt x="276577" y="2429919"/>
                  </a:lnTo>
                  <a:lnTo>
                    <a:pt x="278755" y="2420121"/>
                  </a:lnTo>
                  <a:lnTo>
                    <a:pt x="280692" y="2410323"/>
                  </a:lnTo>
                  <a:lnTo>
                    <a:pt x="282571" y="2400525"/>
                  </a:lnTo>
                  <a:lnTo>
                    <a:pt x="284243" y="2390727"/>
                  </a:lnTo>
                  <a:lnTo>
                    <a:pt x="285825" y="2380929"/>
                  </a:lnTo>
                  <a:lnTo>
                    <a:pt x="287234" y="2371131"/>
                  </a:lnTo>
                  <a:lnTo>
                    <a:pt x="288519" y="2361333"/>
                  </a:lnTo>
                  <a:lnTo>
                    <a:pt x="289667" y="2351535"/>
                  </a:lnTo>
                  <a:lnTo>
                    <a:pt x="290660" y="2341737"/>
                  </a:lnTo>
                  <a:lnTo>
                    <a:pt x="291552" y="2331939"/>
                  </a:lnTo>
                  <a:lnTo>
                    <a:pt x="292259" y="2322140"/>
                  </a:lnTo>
                  <a:lnTo>
                    <a:pt x="292899" y="2312342"/>
                  </a:lnTo>
                  <a:lnTo>
                    <a:pt x="293329" y="2302544"/>
                  </a:lnTo>
                  <a:lnTo>
                    <a:pt x="293726" y="2292746"/>
                  </a:lnTo>
                  <a:lnTo>
                    <a:pt x="293889" y="2282948"/>
                  </a:lnTo>
                  <a:lnTo>
                    <a:pt x="294022" y="2273150"/>
                  </a:lnTo>
                  <a:lnTo>
                    <a:pt x="293958" y="2263352"/>
                  </a:lnTo>
                  <a:lnTo>
                    <a:pt x="293840" y="2253554"/>
                  </a:lnTo>
                  <a:lnTo>
                    <a:pt x="293561" y="2243756"/>
                  </a:lnTo>
                  <a:lnTo>
                    <a:pt x="293205" y="2233958"/>
                  </a:lnTo>
                  <a:lnTo>
                    <a:pt x="292725" y="2224160"/>
                  </a:lnTo>
                  <a:lnTo>
                    <a:pt x="292148" y="2214362"/>
                  </a:lnTo>
                  <a:lnTo>
                    <a:pt x="291479" y="2204564"/>
                  </a:lnTo>
                  <a:lnTo>
                    <a:pt x="290699" y="2194766"/>
                  </a:lnTo>
                  <a:lnTo>
                    <a:pt x="289857" y="2184968"/>
                  </a:lnTo>
                  <a:lnTo>
                    <a:pt x="288892" y="2175170"/>
                  </a:lnTo>
                  <a:lnTo>
                    <a:pt x="287892" y="2165371"/>
                  </a:lnTo>
                  <a:lnTo>
                    <a:pt x="286764" y="2155573"/>
                  </a:lnTo>
                  <a:lnTo>
                    <a:pt x="285617" y="2145775"/>
                  </a:lnTo>
                  <a:lnTo>
                    <a:pt x="284351" y="2135977"/>
                  </a:lnTo>
                  <a:lnTo>
                    <a:pt x="283067" y="2126179"/>
                  </a:lnTo>
                  <a:lnTo>
                    <a:pt x="281695" y="2116381"/>
                  </a:lnTo>
                  <a:lnTo>
                    <a:pt x="280297" y="2106583"/>
                  </a:lnTo>
                  <a:lnTo>
                    <a:pt x="278836" y="2096785"/>
                  </a:lnTo>
                  <a:lnTo>
                    <a:pt x="277347" y="2086987"/>
                  </a:lnTo>
                  <a:lnTo>
                    <a:pt x="275818" y="2077189"/>
                  </a:lnTo>
                  <a:lnTo>
                    <a:pt x="274261" y="2067391"/>
                  </a:lnTo>
                  <a:lnTo>
                    <a:pt x="272683" y="2057593"/>
                  </a:lnTo>
                  <a:lnTo>
                    <a:pt x="271084" y="2047795"/>
                  </a:lnTo>
                  <a:lnTo>
                    <a:pt x="269476" y="2037997"/>
                  </a:lnTo>
                  <a:lnTo>
                    <a:pt x="267859" y="2028199"/>
                  </a:lnTo>
                  <a:lnTo>
                    <a:pt x="266241" y="2018401"/>
                  </a:lnTo>
                  <a:lnTo>
                    <a:pt x="264633" y="2008602"/>
                  </a:lnTo>
                  <a:lnTo>
                    <a:pt x="263027" y="1998804"/>
                  </a:lnTo>
                  <a:lnTo>
                    <a:pt x="261448" y="1989006"/>
                  </a:lnTo>
                  <a:lnTo>
                    <a:pt x="259880" y="1979208"/>
                  </a:lnTo>
                  <a:lnTo>
                    <a:pt x="258350" y="1969410"/>
                  </a:lnTo>
                  <a:lnTo>
                    <a:pt x="256844" y="1959612"/>
                  </a:lnTo>
                  <a:lnTo>
                    <a:pt x="255383" y="1949814"/>
                  </a:lnTo>
                  <a:lnTo>
                    <a:pt x="253963" y="1940016"/>
                  </a:lnTo>
                  <a:lnTo>
                    <a:pt x="252590" y="1930218"/>
                  </a:lnTo>
                  <a:lnTo>
                    <a:pt x="251279" y="1920420"/>
                  </a:lnTo>
                  <a:lnTo>
                    <a:pt x="250012" y="1910622"/>
                  </a:lnTo>
                  <a:lnTo>
                    <a:pt x="248833" y="1900824"/>
                  </a:lnTo>
                  <a:lnTo>
                    <a:pt x="247689" y="1891026"/>
                  </a:lnTo>
                  <a:lnTo>
                    <a:pt x="246665" y="1881228"/>
                  </a:lnTo>
                  <a:lnTo>
                    <a:pt x="245662" y="1871430"/>
                  </a:lnTo>
                  <a:lnTo>
                    <a:pt x="244813" y="1861632"/>
                  </a:lnTo>
                  <a:lnTo>
                    <a:pt x="243986" y="1851833"/>
                  </a:lnTo>
                  <a:lnTo>
                    <a:pt x="243312" y="1842035"/>
                  </a:lnTo>
                  <a:lnTo>
                    <a:pt x="242683" y="1832237"/>
                  </a:lnTo>
                  <a:lnTo>
                    <a:pt x="242196" y="1822439"/>
                  </a:lnTo>
                  <a:lnTo>
                    <a:pt x="241783" y="1812641"/>
                  </a:lnTo>
                  <a:lnTo>
                    <a:pt x="241497" y="1802843"/>
                  </a:lnTo>
                  <a:lnTo>
                    <a:pt x="241317" y="1793045"/>
                  </a:lnTo>
                  <a:lnTo>
                    <a:pt x="241243" y="1783247"/>
                  </a:lnTo>
                  <a:lnTo>
                    <a:pt x="241311" y="1773449"/>
                  </a:lnTo>
                  <a:lnTo>
                    <a:pt x="241461" y="1763651"/>
                  </a:lnTo>
                  <a:lnTo>
                    <a:pt x="241790" y="1753853"/>
                  </a:lnTo>
                  <a:lnTo>
                    <a:pt x="242175" y="1744055"/>
                  </a:lnTo>
                  <a:lnTo>
                    <a:pt x="242776" y="1734257"/>
                  </a:lnTo>
                  <a:lnTo>
                    <a:pt x="243409" y="1724459"/>
                  </a:lnTo>
                  <a:lnTo>
                    <a:pt x="244288" y="1714661"/>
                  </a:lnTo>
                  <a:lnTo>
                    <a:pt x="245206" y="1704863"/>
                  </a:lnTo>
                  <a:lnTo>
                    <a:pt x="246342" y="1695064"/>
                  </a:lnTo>
                  <a:lnTo>
                    <a:pt x="247552" y="1685266"/>
                  </a:lnTo>
                  <a:lnTo>
                    <a:pt x="248950" y="1675468"/>
                  </a:lnTo>
                  <a:lnTo>
                    <a:pt x="250458" y="1665670"/>
                  </a:lnTo>
                  <a:lnTo>
                    <a:pt x="252123" y="1655872"/>
                  </a:lnTo>
                  <a:lnTo>
                    <a:pt x="253933" y="1646074"/>
                  </a:lnTo>
                  <a:lnTo>
                    <a:pt x="255866" y="1636276"/>
                  </a:lnTo>
                  <a:lnTo>
                    <a:pt x="257981" y="1626478"/>
                  </a:lnTo>
                  <a:lnTo>
                    <a:pt x="260184" y="1616680"/>
                  </a:lnTo>
                  <a:lnTo>
                    <a:pt x="262604" y="1606882"/>
                  </a:lnTo>
                  <a:lnTo>
                    <a:pt x="265077" y="1597084"/>
                  </a:lnTo>
                  <a:lnTo>
                    <a:pt x="267800" y="1587286"/>
                  </a:lnTo>
                  <a:lnTo>
                    <a:pt x="270557" y="1577488"/>
                  </a:lnTo>
                  <a:lnTo>
                    <a:pt x="273565" y="1567690"/>
                  </a:lnTo>
                  <a:lnTo>
                    <a:pt x="276622" y="1557892"/>
                  </a:lnTo>
                  <a:lnTo>
                    <a:pt x="279891" y="1548093"/>
                  </a:lnTo>
                  <a:lnTo>
                    <a:pt x="283243" y="1538295"/>
                  </a:lnTo>
                  <a:lnTo>
                    <a:pt x="286770" y="1528497"/>
                  </a:lnTo>
                  <a:lnTo>
                    <a:pt x="290409" y="1518699"/>
                  </a:lnTo>
                  <a:lnTo>
                    <a:pt x="294187" y="1508901"/>
                  </a:lnTo>
                  <a:lnTo>
                    <a:pt x="298106" y="1499103"/>
                  </a:lnTo>
                  <a:lnTo>
                    <a:pt x="302127" y="1489305"/>
                  </a:lnTo>
                  <a:lnTo>
                    <a:pt x="306316" y="1479507"/>
                  </a:lnTo>
                  <a:lnTo>
                    <a:pt x="310573" y="1469709"/>
                  </a:lnTo>
                  <a:lnTo>
                    <a:pt x="315021" y="1459911"/>
                  </a:lnTo>
                  <a:lnTo>
                    <a:pt x="319505" y="1450113"/>
                  </a:lnTo>
                  <a:lnTo>
                    <a:pt x="324199" y="1440315"/>
                  </a:lnTo>
                  <a:lnTo>
                    <a:pt x="328920" y="1430517"/>
                  </a:lnTo>
                  <a:lnTo>
                    <a:pt x="333826" y="1420719"/>
                  </a:lnTo>
                  <a:lnTo>
                    <a:pt x="338777" y="1410921"/>
                  </a:lnTo>
                  <a:lnTo>
                    <a:pt x="343878" y="1401123"/>
                  </a:lnTo>
                  <a:lnTo>
                    <a:pt x="349044" y="1391324"/>
                  </a:lnTo>
                  <a:lnTo>
                    <a:pt x="354328" y="1381526"/>
                  </a:lnTo>
                  <a:lnTo>
                    <a:pt x="359694" y="1371728"/>
                  </a:lnTo>
                  <a:lnTo>
                    <a:pt x="365146" y="1361930"/>
                  </a:lnTo>
                  <a:lnTo>
                    <a:pt x="370696" y="1352132"/>
                  </a:lnTo>
                  <a:lnTo>
                    <a:pt x="376305" y="1342334"/>
                  </a:lnTo>
                  <a:lnTo>
                    <a:pt x="382020" y="1332536"/>
                  </a:lnTo>
                  <a:lnTo>
                    <a:pt x="387772" y="1322738"/>
                  </a:lnTo>
                  <a:lnTo>
                    <a:pt x="393637" y="1312940"/>
                  </a:lnTo>
                  <a:lnTo>
                    <a:pt x="399518" y="1303142"/>
                  </a:lnTo>
                  <a:lnTo>
                    <a:pt x="405512" y="1293344"/>
                  </a:lnTo>
                  <a:lnTo>
                    <a:pt x="411521" y="1283546"/>
                  </a:lnTo>
                  <a:lnTo>
                    <a:pt x="417615" y="1273748"/>
                  </a:lnTo>
                  <a:lnTo>
                    <a:pt x="423733" y="1263950"/>
                  </a:lnTo>
                  <a:lnTo>
                    <a:pt x="429913" y="1254152"/>
                  </a:lnTo>
                  <a:lnTo>
                    <a:pt x="436121" y="1244354"/>
                  </a:lnTo>
                  <a:lnTo>
                    <a:pt x="442371" y="1234555"/>
                  </a:lnTo>
                  <a:lnTo>
                    <a:pt x="448652" y="1224757"/>
                  </a:lnTo>
                  <a:lnTo>
                    <a:pt x="454959" y="1214959"/>
                  </a:lnTo>
                  <a:lnTo>
                    <a:pt x="461294" y="1205161"/>
                  </a:lnTo>
                  <a:lnTo>
                    <a:pt x="467643" y="1195363"/>
                  </a:lnTo>
                  <a:lnTo>
                    <a:pt x="474013" y="1185565"/>
                  </a:lnTo>
                  <a:lnTo>
                    <a:pt x="480390" y="1175767"/>
                  </a:lnTo>
                  <a:lnTo>
                    <a:pt x="486779" y="1165969"/>
                  </a:lnTo>
                  <a:lnTo>
                    <a:pt x="493169" y="1156171"/>
                  </a:lnTo>
                  <a:lnTo>
                    <a:pt x="499560" y="1146373"/>
                  </a:lnTo>
                  <a:lnTo>
                    <a:pt x="505948" y="1136575"/>
                  </a:lnTo>
                  <a:lnTo>
                    <a:pt x="512325" y="1126777"/>
                  </a:lnTo>
                  <a:lnTo>
                    <a:pt x="518694" y="1116979"/>
                  </a:lnTo>
                  <a:lnTo>
                    <a:pt x="525045" y="1107181"/>
                  </a:lnTo>
                  <a:lnTo>
                    <a:pt x="531379" y="1097383"/>
                  </a:lnTo>
                  <a:lnTo>
                    <a:pt x="537691" y="1087585"/>
                  </a:lnTo>
                  <a:lnTo>
                    <a:pt x="543975" y="1077786"/>
                  </a:lnTo>
                  <a:lnTo>
                    <a:pt x="550237" y="1067988"/>
                  </a:lnTo>
                  <a:lnTo>
                    <a:pt x="556455" y="1058190"/>
                  </a:lnTo>
                  <a:lnTo>
                    <a:pt x="562655" y="1048392"/>
                  </a:lnTo>
                  <a:lnTo>
                    <a:pt x="568795" y="1038594"/>
                  </a:lnTo>
                  <a:lnTo>
                    <a:pt x="574922" y="1028796"/>
                  </a:lnTo>
                  <a:lnTo>
                    <a:pt x="580971" y="1018998"/>
                  </a:lnTo>
                  <a:lnTo>
                    <a:pt x="587007" y="1009200"/>
                  </a:lnTo>
                  <a:lnTo>
                    <a:pt x="592959" y="999402"/>
                  </a:lnTo>
                  <a:lnTo>
                    <a:pt x="598890" y="989604"/>
                  </a:lnTo>
                  <a:lnTo>
                    <a:pt x="604741" y="979806"/>
                  </a:lnTo>
                  <a:lnTo>
                    <a:pt x="610554" y="970008"/>
                  </a:lnTo>
                  <a:lnTo>
                    <a:pt x="616295" y="960210"/>
                  </a:lnTo>
                  <a:lnTo>
                    <a:pt x="621981" y="950412"/>
                  </a:lnTo>
                  <a:lnTo>
                    <a:pt x="627606" y="940614"/>
                  </a:lnTo>
                  <a:lnTo>
                    <a:pt x="633156" y="930816"/>
                  </a:lnTo>
                  <a:lnTo>
                    <a:pt x="638657" y="921017"/>
                  </a:lnTo>
                  <a:lnTo>
                    <a:pt x="644062" y="911219"/>
                  </a:lnTo>
                  <a:lnTo>
                    <a:pt x="649433" y="901421"/>
                  </a:lnTo>
                  <a:lnTo>
                    <a:pt x="654687" y="891623"/>
                  </a:lnTo>
                  <a:lnTo>
                    <a:pt x="659922" y="881825"/>
                  </a:lnTo>
                  <a:lnTo>
                    <a:pt x="665018" y="872027"/>
                  </a:lnTo>
                  <a:lnTo>
                    <a:pt x="670095" y="862229"/>
                  </a:lnTo>
                  <a:lnTo>
                    <a:pt x="675046" y="852431"/>
                  </a:lnTo>
                  <a:lnTo>
                    <a:pt x="679960" y="842633"/>
                  </a:lnTo>
                  <a:lnTo>
                    <a:pt x="684763" y="832835"/>
                  </a:lnTo>
                  <a:lnTo>
                    <a:pt x="689508" y="823037"/>
                  </a:lnTo>
                  <a:lnTo>
                    <a:pt x="694161" y="813239"/>
                  </a:lnTo>
                  <a:lnTo>
                    <a:pt x="698735" y="803441"/>
                  </a:lnTo>
                  <a:lnTo>
                    <a:pt x="703236" y="793643"/>
                  </a:lnTo>
                  <a:lnTo>
                    <a:pt x="707636" y="783845"/>
                  </a:lnTo>
                  <a:lnTo>
                    <a:pt x="711982" y="774046"/>
                  </a:lnTo>
                  <a:lnTo>
                    <a:pt x="716207" y="764248"/>
                  </a:lnTo>
                  <a:lnTo>
                    <a:pt x="720397" y="754450"/>
                  </a:lnTo>
                  <a:lnTo>
                    <a:pt x="724447" y="744652"/>
                  </a:lnTo>
                  <a:lnTo>
                    <a:pt x="728476" y="734854"/>
                  </a:lnTo>
                  <a:lnTo>
                    <a:pt x="732355" y="725056"/>
                  </a:lnTo>
                  <a:lnTo>
                    <a:pt x="736208" y="715258"/>
                  </a:lnTo>
                  <a:lnTo>
                    <a:pt x="739931" y="705460"/>
                  </a:lnTo>
                  <a:lnTo>
                    <a:pt x="743609" y="695662"/>
                  </a:lnTo>
                  <a:lnTo>
                    <a:pt x="747179" y="685864"/>
                  </a:lnTo>
                  <a:lnTo>
                    <a:pt x="750683" y="676066"/>
                  </a:lnTo>
                  <a:lnTo>
                    <a:pt x="754100" y="666268"/>
                  </a:lnTo>
                  <a:lnTo>
                    <a:pt x="757433" y="656470"/>
                  </a:lnTo>
                  <a:lnTo>
                    <a:pt x="760699" y="646672"/>
                  </a:lnTo>
                  <a:lnTo>
                    <a:pt x="763863" y="636874"/>
                  </a:lnTo>
                  <a:lnTo>
                    <a:pt x="766981" y="627076"/>
                  </a:lnTo>
                  <a:lnTo>
                    <a:pt x="769979" y="617277"/>
                  </a:lnTo>
                  <a:lnTo>
                    <a:pt x="772950" y="607479"/>
                  </a:lnTo>
                  <a:lnTo>
                    <a:pt x="775786" y="597681"/>
                  </a:lnTo>
                  <a:lnTo>
                    <a:pt x="778604" y="587883"/>
                  </a:lnTo>
                  <a:lnTo>
                    <a:pt x="781292" y="578085"/>
                  </a:lnTo>
                  <a:lnTo>
                    <a:pt x="783952" y="568287"/>
                  </a:lnTo>
                  <a:lnTo>
                    <a:pt x="786504" y="558489"/>
                  </a:lnTo>
                  <a:lnTo>
                    <a:pt x="789011" y="548691"/>
                  </a:lnTo>
                  <a:lnTo>
                    <a:pt x="791429" y="538893"/>
                  </a:lnTo>
                  <a:lnTo>
                    <a:pt x="793788" y="529095"/>
                  </a:lnTo>
                  <a:lnTo>
                    <a:pt x="796077" y="519297"/>
                  </a:lnTo>
                  <a:lnTo>
                    <a:pt x="798292" y="509499"/>
                  </a:lnTo>
                  <a:lnTo>
                    <a:pt x="800456" y="499701"/>
                  </a:lnTo>
                  <a:lnTo>
                    <a:pt x="802532" y="489903"/>
                  </a:lnTo>
                  <a:lnTo>
                    <a:pt x="804575" y="480105"/>
                  </a:lnTo>
                  <a:lnTo>
                    <a:pt x="806518" y="470307"/>
                  </a:lnTo>
                  <a:lnTo>
                    <a:pt x="808444" y="460508"/>
                  </a:lnTo>
                  <a:lnTo>
                    <a:pt x="810259" y="450710"/>
                  </a:lnTo>
                  <a:lnTo>
                    <a:pt x="812060" y="440912"/>
                  </a:lnTo>
                  <a:lnTo>
                    <a:pt x="813765" y="431114"/>
                  </a:lnTo>
                  <a:lnTo>
                    <a:pt x="815445" y="421316"/>
                  </a:lnTo>
                  <a:lnTo>
                    <a:pt x="817046" y="411518"/>
                  </a:lnTo>
                  <a:lnTo>
                    <a:pt x="818610" y="401720"/>
                  </a:lnTo>
                  <a:lnTo>
                    <a:pt x="820111" y="391922"/>
                  </a:lnTo>
                  <a:lnTo>
                    <a:pt x="821564" y="382124"/>
                  </a:lnTo>
                  <a:lnTo>
                    <a:pt x="822970" y="372326"/>
                  </a:lnTo>
                  <a:lnTo>
                    <a:pt x="824319" y="362528"/>
                  </a:lnTo>
                  <a:lnTo>
                    <a:pt x="825634" y="352730"/>
                  </a:lnTo>
                  <a:lnTo>
                    <a:pt x="826882" y="342932"/>
                  </a:lnTo>
                  <a:lnTo>
                    <a:pt x="828111" y="333134"/>
                  </a:lnTo>
                  <a:lnTo>
                    <a:pt x="829265" y="323336"/>
                  </a:lnTo>
                  <a:lnTo>
                    <a:pt x="830409" y="313538"/>
                  </a:lnTo>
                  <a:lnTo>
                    <a:pt x="831477" y="303739"/>
                  </a:lnTo>
                  <a:lnTo>
                    <a:pt x="832533" y="293941"/>
                  </a:lnTo>
                  <a:lnTo>
                    <a:pt x="833527" y="284143"/>
                  </a:lnTo>
                  <a:lnTo>
                    <a:pt x="834500" y="274345"/>
                  </a:lnTo>
                  <a:lnTo>
                    <a:pt x="835423" y="264547"/>
                  </a:lnTo>
                  <a:lnTo>
                    <a:pt x="836319" y="254749"/>
                  </a:lnTo>
                  <a:lnTo>
                    <a:pt x="837175" y="244951"/>
                  </a:lnTo>
                  <a:lnTo>
                    <a:pt x="837998" y="235153"/>
                  </a:lnTo>
                  <a:lnTo>
                    <a:pt x="838792" y="225355"/>
                  </a:lnTo>
                  <a:lnTo>
                    <a:pt x="839546" y="215557"/>
                  </a:lnTo>
                  <a:lnTo>
                    <a:pt x="840282" y="205759"/>
                  </a:lnTo>
                  <a:lnTo>
                    <a:pt x="840972" y="195961"/>
                  </a:lnTo>
                  <a:lnTo>
                    <a:pt x="841652" y="186163"/>
                  </a:lnTo>
                  <a:lnTo>
                    <a:pt x="842283" y="176365"/>
                  </a:lnTo>
                  <a:lnTo>
                    <a:pt x="842907" y="166567"/>
                  </a:lnTo>
                  <a:lnTo>
                    <a:pt x="843486" y="156769"/>
                  </a:lnTo>
                  <a:lnTo>
                    <a:pt x="844056" y="146970"/>
                  </a:lnTo>
                  <a:lnTo>
                    <a:pt x="844589" y="137172"/>
                  </a:lnTo>
                  <a:lnTo>
                    <a:pt x="845108" y="127374"/>
                  </a:lnTo>
                  <a:lnTo>
                    <a:pt x="845598" y="117576"/>
                  </a:lnTo>
                  <a:lnTo>
                    <a:pt x="846070" y="107778"/>
                  </a:lnTo>
                  <a:lnTo>
                    <a:pt x="846521" y="97980"/>
                  </a:lnTo>
                  <a:lnTo>
                    <a:pt x="846950" y="88182"/>
                  </a:lnTo>
                  <a:lnTo>
                    <a:pt x="847363" y="78384"/>
                  </a:lnTo>
                  <a:lnTo>
                    <a:pt x="847752" y="68586"/>
                  </a:lnTo>
                  <a:lnTo>
                    <a:pt x="848130" y="58788"/>
                  </a:lnTo>
                  <a:lnTo>
                    <a:pt x="848482" y="48990"/>
                  </a:lnTo>
                  <a:lnTo>
                    <a:pt x="848829" y="39192"/>
                  </a:lnTo>
                  <a:lnTo>
                    <a:pt x="849147" y="29394"/>
                  </a:lnTo>
                  <a:lnTo>
                    <a:pt x="849461" y="19596"/>
                  </a:lnTo>
                  <a:lnTo>
                    <a:pt x="849750" y="9798"/>
                  </a:lnTo>
                  <a:lnTo>
                    <a:pt x="850033" y="0"/>
                  </a:lnTo>
                  <a:lnTo>
                    <a:pt x="859937" y="0"/>
                  </a:lnTo>
                  <a:lnTo>
                    <a:pt x="860220" y="9798"/>
                  </a:lnTo>
                  <a:lnTo>
                    <a:pt x="860509" y="19596"/>
                  </a:lnTo>
                  <a:lnTo>
                    <a:pt x="860824" y="29394"/>
                  </a:lnTo>
                  <a:lnTo>
                    <a:pt x="861141" y="39192"/>
                  </a:lnTo>
                  <a:lnTo>
                    <a:pt x="861488" y="48990"/>
                  </a:lnTo>
                  <a:lnTo>
                    <a:pt x="861840" y="58788"/>
                  </a:lnTo>
                  <a:lnTo>
                    <a:pt x="862219" y="68586"/>
                  </a:lnTo>
                  <a:lnTo>
                    <a:pt x="862607" y="78384"/>
                  </a:lnTo>
                  <a:lnTo>
                    <a:pt x="863021" y="88182"/>
                  </a:lnTo>
                  <a:lnTo>
                    <a:pt x="863449" y="97980"/>
                  </a:lnTo>
                  <a:lnTo>
                    <a:pt x="863900" y="107778"/>
                  </a:lnTo>
                  <a:lnTo>
                    <a:pt x="864372" y="117576"/>
                  </a:lnTo>
                  <a:lnTo>
                    <a:pt x="864862" y="127374"/>
                  </a:lnTo>
                  <a:lnTo>
                    <a:pt x="865382" y="137172"/>
                  </a:lnTo>
                  <a:lnTo>
                    <a:pt x="865915" y="146970"/>
                  </a:lnTo>
                  <a:lnTo>
                    <a:pt x="866484" y="156769"/>
                  </a:lnTo>
                  <a:lnTo>
                    <a:pt x="867063" y="166567"/>
                  </a:lnTo>
                  <a:lnTo>
                    <a:pt x="867688" y="176365"/>
                  </a:lnTo>
                  <a:lnTo>
                    <a:pt x="868318" y="186163"/>
                  </a:lnTo>
                  <a:lnTo>
                    <a:pt x="868998" y="195961"/>
                  </a:lnTo>
                  <a:lnTo>
                    <a:pt x="869689" y="205759"/>
                  </a:lnTo>
                  <a:lnTo>
                    <a:pt x="870424" y="215557"/>
                  </a:lnTo>
                  <a:lnTo>
                    <a:pt x="871178" y="225355"/>
                  </a:lnTo>
                  <a:lnTo>
                    <a:pt x="871972" y="235153"/>
                  </a:lnTo>
                  <a:lnTo>
                    <a:pt x="872795" y="244951"/>
                  </a:lnTo>
                  <a:lnTo>
                    <a:pt x="873651" y="254749"/>
                  </a:lnTo>
                  <a:lnTo>
                    <a:pt x="874547" y="264547"/>
                  </a:lnTo>
                  <a:lnTo>
                    <a:pt x="875470" y="274345"/>
                  </a:lnTo>
                  <a:lnTo>
                    <a:pt x="876443" y="284143"/>
                  </a:lnTo>
                  <a:lnTo>
                    <a:pt x="877437" y="293941"/>
                  </a:lnTo>
                  <a:lnTo>
                    <a:pt x="878493" y="303739"/>
                  </a:lnTo>
                  <a:lnTo>
                    <a:pt x="879561" y="313538"/>
                  </a:lnTo>
                  <a:lnTo>
                    <a:pt x="880705" y="323336"/>
                  </a:lnTo>
                  <a:lnTo>
                    <a:pt x="881859" y="333134"/>
                  </a:lnTo>
                  <a:lnTo>
                    <a:pt x="883088" y="342932"/>
                  </a:lnTo>
                  <a:lnTo>
                    <a:pt x="884336" y="352730"/>
                  </a:lnTo>
                  <a:lnTo>
                    <a:pt x="885652" y="362528"/>
                  </a:lnTo>
                  <a:lnTo>
                    <a:pt x="887000" y="372326"/>
                  </a:lnTo>
                  <a:lnTo>
                    <a:pt x="888406" y="382124"/>
                  </a:lnTo>
                  <a:lnTo>
                    <a:pt x="889859" y="391922"/>
                  </a:lnTo>
                  <a:lnTo>
                    <a:pt x="891361" y="401720"/>
                  </a:lnTo>
                  <a:lnTo>
                    <a:pt x="892924" y="411518"/>
                  </a:lnTo>
                  <a:lnTo>
                    <a:pt x="894525" y="421316"/>
                  </a:lnTo>
                  <a:lnTo>
                    <a:pt x="896205" y="431114"/>
                  </a:lnTo>
                  <a:lnTo>
                    <a:pt x="897910" y="440912"/>
                  </a:lnTo>
                  <a:lnTo>
                    <a:pt x="899711" y="450710"/>
                  </a:lnTo>
                  <a:lnTo>
                    <a:pt x="901526" y="460508"/>
                  </a:lnTo>
                  <a:lnTo>
                    <a:pt x="903452" y="470307"/>
                  </a:lnTo>
                  <a:lnTo>
                    <a:pt x="905395" y="480105"/>
                  </a:lnTo>
                  <a:lnTo>
                    <a:pt x="907438" y="489903"/>
                  </a:lnTo>
                  <a:lnTo>
                    <a:pt x="909514" y="499701"/>
                  </a:lnTo>
                  <a:lnTo>
                    <a:pt x="911678" y="509499"/>
                  </a:lnTo>
                  <a:lnTo>
                    <a:pt x="913893" y="519297"/>
                  </a:lnTo>
                  <a:lnTo>
                    <a:pt x="916182" y="529095"/>
                  </a:lnTo>
                  <a:lnTo>
                    <a:pt x="918541" y="538893"/>
                  </a:lnTo>
                  <a:lnTo>
                    <a:pt x="920960" y="548691"/>
                  </a:lnTo>
                  <a:lnTo>
                    <a:pt x="923466" y="558489"/>
                  </a:lnTo>
                  <a:lnTo>
                    <a:pt x="926018" y="568287"/>
                  </a:lnTo>
                  <a:lnTo>
                    <a:pt x="928678" y="578085"/>
                  </a:lnTo>
                  <a:lnTo>
                    <a:pt x="931366" y="587883"/>
                  </a:lnTo>
                  <a:lnTo>
                    <a:pt x="934184" y="597681"/>
                  </a:lnTo>
                  <a:lnTo>
                    <a:pt x="937020" y="607479"/>
                  </a:lnTo>
                  <a:lnTo>
                    <a:pt x="939991" y="617277"/>
                  </a:lnTo>
                  <a:lnTo>
                    <a:pt x="942989" y="627076"/>
                  </a:lnTo>
                  <a:lnTo>
                    <a:pt x="946107" y="636874"/>
                  </a:lnTo>
                  <a:lnTo>
                    <a:pt x="949271" y="646672"/>
                  </a:lnTo>
                  <a:lnTo>
                    <a:pt x="952537" y="656470"/>
                  </a:lnTo>
                  <a:lnTo>
                    <a:pt x="955870" y="666268"/>
                  </a:lnTo>
                  <a:lnTo>
                    <a:pt x="959287" y="676066"/>
                  </a:lnTo>
                  <a:lnTo>
                    <a:pt x="962791" y="685864"/>
                  </a:lnTo>
                  <a:lnTo>
                    <a:pt x="966361" y="695662"/>
                  </a:lnTo>
                  <a:lnTo>
                    <a:pt x="970039" y="705460"/>
                  </a:lnTo>
                  <a:lnTo>
                    <a:pt x="973762" y="715258"/>
                  </a:lnTo>
                  <a:lnTo>
                    <a:pt x="977616" y="725056"/>
                  </a:lnTo>
                  <a:lnTo>
                    <a:pt x="981494" y="734854"/>
                  </a:lnTo>
                  <a:lnTo>
                    <a:pt x="985523" y="744652"/>
                  </a:lnTo>
                  <a:lnTo>
                    <a:pt x="989573" y="754450"/>
                  </a:lnTo>
                  <a:lnTo>
                    <a:pt x="993763" y="764248"/>
                  </a:lnTo>
                  <a:lnTo>
                    <a:pt x="997988" y="774046"/>
                  </a:lnTo>
                  <a:lnTo>
                    <a:pt x="1002334" y="783845"/>
                  </a:lnTo>
                  <a:lnTo>
                    <a:pt x="1006735" y="793643"/>
                  </a:lnTo>
                  <a:lnTo>
                    <a:pt x="1011235" y="803441"/>
                  </a:lnTo>
                  <a:lnTo>
                    <a:pt x="1015809" y="813239"/>
                  </a:lnTo>
                  <a:lnTo>
                    <a:pt x="1020462" y="823037"/>
                  </a:lnTo>
                  <a:lnTo>
                    <a:pt x="1025207" y="832835"/>
                  </a:lnTo>
                  <a:lnTo>
                    <a:pt x="1030010" y="842633"/>
                  </a:lnTo>
                  <a:lnTo>
                    <a:pt x="1034924" y="852431"/>
                  </a:lnTo>
                  <a:lnTo>
                    <a:pt x="1039875" y="862229"/>
                  </a:lnTo>
                  <a:lnTo>
                    <a:pt x="1044952" y="872027"/>
                  </a:lnTo>
                  <a:lnTo>
                    <a:pt x="1050048" y="881825"/>
                  </a:lnTo>
                  <a:lnTo>
                    <a:pt x="1055284" y="891623"/>
                  </a:lnTo>
                  <a:lnTo>
                    <a:pt x="1060537" y="901421"/>
                  </a:lnTo>
                  <a:lnTo>
                    <a:pt x="1065908" y="911219"/>
                  </a:lnTo>
                  <a:lnTo>
                    <a:pt x="1071313" y="921017"/>
                  </a:lnTo>
                  <a:lnTo>
                    <a:pt x="1076814" y="930816"/>
                  </a:lnTo>
                  <a:lnTo>
                    <a:pt x="1082364" y="940614"/>
                  </a:lnTo>
                  <a:lnTo>
                    <a:pt x="1087989" y="950412"/>
                  </a:lnTo>
                  <a:lnTo>
                    <a:pt x="1093675" y="960210"/>
                  </a:lnTo>
                  <a:lnTo>
                    <a:pt x="1099416" y="970008"/>
                  </a:lnTo>
                  <a:lnTo>
                    <a:pt x="1105229" y="979806"/>
                  </a:lnTo>
                  <a:lnTo>
                    <a:pt x="1111080" y="989604"/>
                  </a:lnTo>
                  <a:lnTo>
                    <a:pt x="1117011" y="999402"/>
                  </a:lnTo>
                  <a:lnTo>
                    <a:pt x="1122963" y="1009200"/>
                  </a:lnTo>
                  <a:lnTo>
                    <a:pt x="1129000" y="1018998"/>
                  </a:lnTo>
                  <a:lnTo>
                    <a:pt x="1135048" y="1028796"/>
                  </a:lnTo>
                  <a:lnTo>
                    <a:pt x="1141175" y="1038594"/>
                  </a:lnTo>
                  <a:lnTo>
                    <a:pt x="1147315" y="1048392"/>
                  </a:lnTo>
                  <a:lnTo>
                    <a:pt x="1153515" y="1058190"/>
                  </a:lnTo>
                  <a:lnTo>
                    <a:pt x="1159734" y="1067988"/>
                  </a:lnTo>
                  <a:lnTo>
                    <a:pt x="1165995" y="1077786"/>
                  </a:lnTo>
                  <a:lnTo>
                    <a:pt x="1172279" y="1087585"/>
                  </a:lnTo>
                  <a:lnTo>
                    <a:pt x="1178591" y="1097383"/>
                  </a:lnTo>
                  <a:lnTo>
                    <a:pt x="1184925" y="1107181"/>
                  </a:lnTo>
                  <a:lnTo>
                    <a:pt x="1191276" y="1116979"/>
                  </a:lnTo>
                  <a:lnTo>
                    <a:pt x="1197645" y="1126777"/>
                  </a:lnTo>
                  <a:lnTo>
                    <a:pt x="1204022" y="1136575"/>
                  </a:lnTo>
                  <a:lnTo>
                    <a:pt x="1210410" y="1146373"/>
                  </a:lnTo>
                  <a:lnTo>
                    <a:pt x="1216801" y="1156171"/>
                  </a:lnTo>
                  <a:lnTo>
                    <a:pt x="1223191" y="1165969"/>
                  </a:lnTo>
                  <a:lnTo>
                    <a:pt x="1229580" y="1175767"/>
                  </a:lnTo>
                  <a:lnTo>
                    <a:pt x="1235957" y="1185565"/>
                  </a:lnTo>
                  <a:lnTo>
                    <a:pt x="1242328" y="1195363"/>
                  </a:lnTo>
                  <a:lnTo>
                    <a:pt x="1248676" y="1205161"/>
                  </a:lnTo>
                  <a:lnTo>
                    <a:pt x="1255011" y="1214959"/>
                  </a:lnTo>
                  <a:lnTo>
                    <a:pt x="1261318" y="1224757"/>
                  </a:lnTo>
                  <a:lnTo>
                    <a:pt x="1267599" y="1234555"/>
                  </a:lnTo>
                  <a:lnTo>
                    <a:pt x="1273849" y="1244354"/>
                  </a:lnTo>
                  <a:lnTo>
                    <a:pt x="1280058" y="1254152"/>
                  </a:lnTo>
                  <a:lnTo>
                    <a:pt x="1286237" y="1263950"/>
                  </a:lnTo>
                  <a:lnTo>
                    <a:pt x="1292355" y="1273748"/>
                  </a:lnTo>
                  <a:lnTo>
                    <a:pt x="1298449" y="1283546"/>
                  </a:lnTo>
                  <a:lnTo>
                    <a:pt x="1304458" y="1293344"/>
                  </a:lnTo>
                  <a:lnTo>
                    <a:pt x="1310452" y="1303142"/>
                  </a:lnTo>
                  <a:lnTo>
                    <a:pt x="1316334" y="1312940"/>
                  </a:lnTo>
                  <a:lnTo>
                    <a:pt x="1322198" y="1322738"/>
                  </a:lnTo>
                  <a:lnTo>
                    <a:pt x="1327950" y="1332536"/>
                  </a:lnTo>
                  <a:lnTo>
                    <a:pt x="1333666" y="1342334"/>
                  </a:lnTo>
                  <a:lnTo>
                    <a:pt x="1339274" y="1352132"/>
                  </a:lnTo>
                  <a:lnTo>
                    <a:pt x="1344824" y="1361930"/>
                  </a:lnTo>
                  <a:lnTo>
                    <a:pt x="1350276" y="1371728"/>
                  </a:lnTo>
                  <a:lnTo>
                    <a:pt x="1355643" y="1381526"/>
                  </a:lnTo>
                  <a:lnTo>
                    <a:pt x="1360926" y="1391324"/>
                  </a:lnTo>
                  <a:lnTo>
                    <a:pt x="1366092" y="1401123"/>
                  </a:lnTo>
                  <a:lnTo>
                    <a:pt x="1371193" y="1410921"/>
                  </a:lnTo>
                  <a:lnTo>
                    <a:pt x="1376144" y="1420719"/>
                  </a:lnTo>
                  <a:lnTo>
                    <a:pt x="1381050" y="1430517"/>
                  </a:lnTo>
                  <a:lnTo>
                    <a:pt x="1385771" y="1440315"/>
                  </a:lnTo>
                  <a:lnTo>
                    <a:pt x="1390465" y="1450113"/>
                  </a:lnTo>
                  <a:lnTo>
                    <a:pt x="1394949" y="1459911"/>
                  </a:lnTo>
                  <a:lnTo>
                    <a:pt x="1399397" y="1469709"/>
                  </a:lnTo>
                  <a:lnTo>
                    <a:pt x="1403654" y="1479507"/>
                  </a:lnTo>
                  <a:lnTo>
                    <a:pt x="1407843" y="1489305"/>
                  </a:lnTo>
                  <a:lnTo>
                    <a:pt x="1411864" y="1499103"/>
                  </a:lnTo>
                  <a:lnTo>
                    <a:pt x="1415783" y="1508901"/>
                  </a:lnTo>
                  <a:lnTo>
                    <a:pt x="1419561" y="1518699"/>
                  </a:lnTo>
                  <a:lnTo>
                    <a:pt x="1423200" y="1528497"/>
                  </a:lnTo>
                  <a:lnTo>
                    <a:pt x="1426727" y="1538295"/>
                  </a:lnTo>
                  <a:lnTo>
                    <a:pt x="1430079" y="1548093"/>
                  </a:lnTo>
                  <a:lnTo>
                    <a:pt x="1433348" y="1557892"/>
                  </a:lnTo>
                  <a:lnTo>
                    <a:pt x="1436405" y="1567690"/>
                  </a:lnTo>
                  <a:lnTo>
                    <a:pt x="1439413" y="1577488"/>
                  </a:lnTo>
                  <a:lnTo>
                    <a:pt x="1442170" y="1587286"/>
                  </a:lnTo>
                  <a:lnTo>
                    <a:pt x="1444893" y="1597084"/>
                  </a:lnTo>
                  <a:lnTo>
                    <a:pt x="1447367" y="1606882"/>
                  </a:lnTo>
                  <a:lnTo>
                    <a:pt x="1449786" y="1616680"/>
                  </a:lnTo>
                  <a:lnTo>
                    <a:pt x="1451989" y="1626478"/>
                  </a:lnTo>
                  <a:lnTo>
                    <a:pt x="1454104" y="1636276"/>
                  </a:lnTo>
                  <a:lnTo>
                    <a:pt x="1456037" y="1646074"/>
                  </a:lnTo>
                  <a:lnTo>
                    <a:pt x="1457847" y="1655872"/>
                  </a:lnTo>
                  <a:lnTo>
                    <a:pt x="1459512" y="1665670"/>
                  </a:lnTo>
                  <a:lnTo>
                    <a:pt x="1461020" y="1675468"/>
                  </a:lnTo>
                  <a:lnTo>
                    <a:pt x="1462418" y="1685266"/>
                  </a:lnTo>
                  <a:lnTo>
                    <a:pt x="1463628" y="1695064"/>
                  </a:lnTo>
                  <a:lnTo>
                    <a:pt x="1464764" y="1704863"/>
                  </a:lnTo>
                  <a:lnTo>
                    <a:pt x="1465682" y="1714661"/>
                  </a:lnTo>
                  <a:lnTo>
                    <a:pt x="1466561" y="1724459"/>
                  </a:lnTo>
                  <a:lnTo>
                    <a:pt x="1467194" y="1734257"/>
                  </a:lnTo>
                  <a:lnTo>
                    <a:pt x="1467796" y="1744055"/>
                  </a:lnTo>
                  <a:lnTo>
                    <a:pt x="1468180" y="1753853"/>
                  </a:lnTo>
                  <a:lnTo>
                    <a:pt x="1468509" y="1763651"/>
                  </a:lnTo>
                  <a:lnTo>
                    <a:pt x="1468659" y="1773449"/>
                  </a:lnTo>
                  <a:lnTo>
                    <a:pt x="1468727" y="1783247"/>
                  </a:lnTo>
                  <a:lnTo>
                    <a:pt x="1468653" y="1793045"/>
                  </a:lnTo>
                  <a:lnTo>
                    <a:pt x="1468473" y="1802843"/>
                  </a:lnTo>
                  <a:lnTo>
                    <a:pt x="1468187" y="1812641"/>
                  </a:lnTo>
                  <a:lnTo>
                    <a:pt x="1467774" y="1822439"/>
                  </a:lnTo>
                  <a:lnTo>
                    <a:pt x="1467287" y="1832237"/>
                  </a:lnTo>
                  <a:lnTo>
                    <a:pt x="1466658" y="1842035"/>
                  </a:lnTo>
                  <a:lnTo>
                    <a:pt x="1465984" y="1851833"/>
                  </a:lnTo>
                  <a:lnTo>
                    <a:pt x="1465157" y="1861632"/>
                  </a:lnTo>
                  <a:lnTo>
                    <a:pt x="1464308" y="1871430"/>
                  </a:lnTo>
                  <a:lnTo>
                    <a:pt x="1463305" y="1881228"/>
                  </a:lnTo>
                  <a:lnTo>
                    <a:pt x="1462281" y="1891026"/>
                  </a:lnTo>
                  <a:lnTo>
                    <a:pt x="1461137" y="1900824"/>
                  </a:lnTo>
                  <a:lnTo>
                    <a:pt x="1459958" y="1910622"/>
                  </a:lnTo>
                  <a:lnTo>
                    <a:pt x="1458691" y="1920420"/>
                  </a:lnTo>
                  <a:lnTo>
                    <a:pt x="1457380" y="1930218"/>
                  </a:lnTo>
                  <a:lnTo>
                    <a:pt x="1456007" y="1940016"/>
                  </a:lnTo>
                  <a:lnTo>
                    <a:pt x="1454587" y="1949814"/>
                  </a:lnTo>
                  <a:lnTo>
                    <a:pt x="1453126" y="1959612"/>
                  </a:lnTo>
                  <a:lnTo>
                    <a:pt x="1451620" y="1969410"/>
                  </a:lnTo>
                  <a:lnTo>
                    <a:pt x="1450090" y="1979208"/>
                  </a:lnTo>
                  <a:lnTo>
                    <a:pt x="1448522" y="1989006"/>
                  </a:lnTo>
                  <a:lnTo>
                    <a:pt x="1446943" y="1998804"/>
                  </a:lnTo>
                  <a:lnTo>
                    <a:pt x="1445337" y="2008602"/>
                  </a:lnTo>
                  <a:lnTo>
                    <a:pt x="1443729" y="2018401"/>
                  </a:lnTo>
                  <a:lnTo>
                    <a:pt x="1442111" y="2028199"/>
                  </a:lnTo>
                  <a:lnTo>
                    <a:pt x="1440494" y="2037997"/>
                  </a:lnTo>
                  <a:lnTo>
                    <a:pt x="1438886" y="2047795"/>
                  </a:lnTo>
                  <a:lnTo>
                    <a:pt x="1437288" y="2057593"/>
                  </a:lnTo>
                  <a:lnTo>
                    <a:pt x="1435709" y="2067391"/>
                  </a:lnTo>
                  <a:lnTo>
                    <a:pt x="1434153" y="2077189"/>
                  </a:lnTo>
                  <a:lnTo>
                    <a:pt x="1432623" y="2086987"/>
                  </a:lnTo>
                  <a:lnTo>
                    <a:pt x="1431134" y="2096785"/>
                  </a:lnTo>
                  <a:lnTo>
                    <a:pt x="1429674" y="2106583"/>
                  </a:lnTo>
                  <a:lnTo>
                    <a:pt x="1428275" y="2116381"/>
                  </a:lnTo>
                  <a:lnTo>
                    <a:pt x="1426903" y="2126179"/>
                  </a:lnTo>
                  <a:lnTo>
                    <a:pt x="1425619" y="2135977"/>
                  </a:lnTo>
                  <a:lnTo>
                    <a:pt x="1424353" y="2145775"/>
                  </a:lnTo>
                  <a:lnTo>
                    <a:pt x="1423207" y="2155573"/>
                  </a:lnTo>
                  <a:lnTo>
                    <a:pt x="1422078" y="2165371"/>
                  </a:lnTo>
                  <a:lnTo>
                    <a:pt x="1421078" y="2175170"/>
                  </a:lnTo>
                  <a:lnTo>
                    <a:pt x="1420113" y="2184968"/>
                  </a:lnTo>
                  <a:lnTo>
                    <a:pt x="1419271" y="2194766"/>
                  </a:lnTo>
                  <a:lnTo>
                    <a:pt x="1418491" y="2204564"/>
                  </a:lnTo>
                  <a:lnTo>
                    <a:pt x="1417822" y="2214362"/>
                  </a:lnTo>
                  <a:lnTo>
                    <a:pt x="1417245" y="2224160"/>
                  </a:lnTo>
                  <a:lnTo>
                    <a:pt x="1416765" y="2233958"/>
                  </a:lnTo>
                  <a:lnTo>
                    <a:pt x="1416409" y="2243756"/>
                  </a:lnTo>
                  <a:lnTo>
                    <a:pt x="1416130" y="2253554"/>
                  </a:lnTo>
                  <a:lnTo>
                    <a:pt x="1416012" y="2263352"/>
                  </a:lnTo>
                  <a:lnTo>
                    <a:pt x="1415948" y="2273150"/>
                  </a:lnTo>
                  <a:lnTo>
                    <a:pt x="1416081" y="2282948"/>
                  </a:lnTo>
                  <a:lnTo>
                    <a:pt x="1416244" y="2292746"/>
                  </a:lnTo>
                  <a:lnTo>
                    <a:pt x="1416641" y="2302544"/>
                  </a:lnTo>
                  <a:lnTo>
                    <a:pt x="1417071" y="2312342"/>
                  </a:lnTo>
                  <a:lnTo>
                    <a:pt x="1417711" y="2322140"/>
                  </a:lnTo>
                  <a:lnTo>
                    <a:pt x="1418419" y="2331939"/>
                  </a:lnTo>
                  <a:lnTo>
                    <a:pt x="1419310" y="2341737"/>
                  </a:lnTo>
                  <a:lnTo>
                    <a:pt x="1420303" y="2351535"/>
                  </a:lnTo>
                  <a:lnTo>
                    <a:pt x="1421451" y="2361333"/>
                  </a:lnTo>
                  <a:lnTo>
                    <a:pt x="1422737" y="2371131"/>
                  </a:lnTo>
                  <a:lnTo>
                    <a:pt x="1424145" y="2380929"/>
                  </a:lnTo>
                  <a:lnTo>
                    <a:pt x="1425727" y="2390727"/>
                  </a:lnTo>
                  <a:lnTo>
                    <a:pt x="1427399" y="2400525"/>
                  </a:lnTo>
                  <a:lnTo>
                    <a:pt x="1429279" y="2410323"/>
                  </a:lnTo>
                  <a:lnTo>
                    <a:pt x="1431215" y="2420121"/>
                  </a:lnTo>
                  <a:lnTo>
                    <a:pt x="1433393" y="2429919"/>
                  </a:lnTo>
                  <a:lnTo>
                    <a:pt x="1435605" y="2439717"/>
                  </a:lnTo>
                  <a:lnTo>
                    <a:pt x="1438066" y="2449515"/>
                  </a:lnTo>
                  <a:lnTo>
                    <a:pt x="1440573" y="2459313"/>
                  </a:lnTo>
                  <a:lnTo>
                    <a:pt x="1443292" y="2469111"/>
                  </a:lnTo>
                  <a:lnTo>
                    <a:pt x="1446089" y="2478910"/>
                  </a:lnTo>
                  <a:lnTo>
                    <a:pt x="1449060" y="2488708"/>
                  </a:lnTo>
                  <a:lnTo>
                    <a:pt x="1452139" y="2498506"/>
                  </a:lnTo>
                  <a:lnTo>
                    <a:pt x="1455356" y="2508304"/>
                  </a:lnTo>
                  <a:lnTo>
                    <a:pt x="1458707" y="2518102"/>
                  </a:lnTo>
                  <a:lnTo>
                    <a:pt x="1462162" y="2527900"/>
                  </a:lnTo>
                  <a:lnTo>
                    <a:pt x="1465774" y="2537698"/>
                  </a:lnTo>
                  <a:lnTo>
                    <a:pt x="1469455" y="2547496"/>
                  </a:lnTo>
                  <a:lnTo>
                    <a:pt x="1473314" y="2557294"/>
                  </a:lnTo>
                  <a:lnTo>
                    <a:pt x="1477211" y="2567092"/>
                  </a:lnTo>
                  <a:lnTo>
                    <a:pt x="1481302" y="2576890"/>
                  </a:lnTo>
                  <a:lnTo>
                    <a:pt x="1485418" y="2586688"/>
                  </a:lnTo>
                  <a:lnTo>
                    <a:pt x="1489707" y="2596486"/>
                  </a:lnTo>
                  <a:lnTo>
                    <a:pt x="1494032" y="2606284"/>
                  </a:lnTo>
                  <a:lnTo>
                    <a:pt x="1498494" y="2616082"/>
                  </a:lnTo>
                  <a:lnTo>
                    <a:pt x="1503010" y="2625880"/>
                  </a:lnTo>
                  <a:lnTo>
                    <a:pt x="1507629" y="2635679"/>
                  </a:lnTo>
                  <a:lnTo>
                    <a:pt x="1512313" y="2645477"/>
                  </a:lnTo>
                  <a:lnTo>
                    <a:pt x="1517070" y="2655275"/>
                  </a:lnTo>
                  <a:lnTo>
                    <a:pt x="1521900" y="2665073"/>
                  </a:lnTo>
                  <a:lnTo>
                    <a:pt x="1526777" y="2674871"/>
                  </a:lnTo>
                  <a:lnTo>
                    <a:pt x="1531728" y="2684669"/>
                  </a:lnTo>
                  <a:lnTo>
                    <a:pt x="1536705" y="2694467"/>
                  </a:lnTo>
                  <a:lnTo>
                    <a:pt x="1541751" y="2704265"/>
                  </a:lnTo>
                  <a:lnTo>
                    <a:pt x="1546808" y="2714063"/>
                  </a:lnTo>
                  <a:lnTo>
                    <a:pt x="1551923" y="2723861"/>
                  </a:lnTo>
                  <a:lnTo>
                    <a:pt x="1557042" y="2733659"/>
                  </a:lnTo>
                  <a:lnTo>
                    <a:pt x="1562193" y="2743457"/>
                  </a:lnTo>
                  <a:lnTo>
                    <a:pt x="1567347" y="2753255"/>
                  </a:lnTo>
                  <a:lnTo>
                    <a:pt x="1572512" y="2763053"/>
                  </a:lnTo>
                  <a:lnTo>
                    <a:pt x="1577672" y="2772851"/>
                  </a:lnTo>
                  <a:lnTo>
                    <a:pt x="1582827" y="2782649"/>
                  </a:lnTo>
                  <a:lnTo>
                    <a:pt x="1587965" y="2792448"/>
                  </a:lnTo>
                  <a:lnTo>
                    <a:pt x="1593087" y="2802246"/>
                  </a:lnTo>
                  <a:lnTo>
                    <a:pt x="1598172" y="2812044"/>
                  </a:lnTo>
                  <a:lnTo>
                    <a:pt x="1603237" y="2821842"/>
                  </a:lnTo>
                  <a:lnTo>
                    <a:pt x="1608240" y="2831640"/>
                  </a:lnTo>
                  <a:lnTo>
                    <a:pt x="1613225" y="2841438"/>
                  </a:lnTo>
                  <a:lnTo>
                    <a:pt x="1618117" y="2851236"/>
                  </a:lnTo>
                  <a:lnTo>
                    <a:pt x="1622993" y="2861034"/>
                  </a:lnTo>
                  <a:lnTo>
                    <a:pt x="1627747" y="2870832"/>
                  </a:lnTo>
                  <a:lnTo>
                    <a:pt x="1632477" y="2880630"/>
                  </a:lnTo>
                  <a:lnTo>
                    <a:pt x="1637080" y="2890428"/>
                  </a:lnTo>
                  <a:lnTo>
                    <a:pt x="1641633" y="2900226"/>
                  </a:lnTo>
                  <a:lnTo>
                    <a:pt x="1646063" y="2910024"/>
                  </a:lnTo>
                  <a:lnTo>
                    <a:pt x="1650410" y="2919822"/>
                  </a:lnTo>
                  <a:lnTo>
                    <a:pt x="1654645" y="2929620"/>
                  </a:lnTo>
                  <a:lnTo>
                    <a:pt x="1658759" y="2939418"/>
                  </a:lnTo>
                  <a:lnTo>
                    <a:pt x="1662776" y="2949217"/>
                  </a:lnTo>
                  <a:lnTo>
                    <a:pt x="1666630" y="2959015"/>
                  </a:lnTo>
                  <a:lnTo>
                    <a:pt x="1670409" y="2968813"/>
                  </a:lnTo>
                  <a:lnTo>
                    <a:pt x="1673978" y="2978611"/>
                  </a:lnTo>
                  <a:lnTo>
                    <a:pt x="1677498" y="2988409"/>
                  </a:lnTo>
                  <a:lnTo>
                    <a:pt x="1680756" y="2998207"/>
                  </a:lnTo>
                  <a:lnTo>
                    <a:pt x="1683976" y="3008005"/>
                  </a:lnTo>
                  <a:lnTo>
                    <a:pt x="1686922" y="3017803"/>
                  </a:lnTo>
                  <a:lnTo>
                    <a:pt x="1689805" y="3027601"/>
                  </a:lnTo>
                  <a:lnTo>
                    <a:pt x="1692437" y="3037399"/>
                  </a:lnTo>
                  <a:lnTo>
                    <a:pt x="1694960" y="3047197"/>
                  </a:lnTo>
                  <a:lnTo>
                    <a:pt x="1697262" y="3056995"/>
                  </a:lnTo>
                  <a:lnTo>
                    <a:pt x="1699406" y="3066793"/>
                  </a:lnTo>
                  <a:lnTo>
                    <a:pt x="1701364" y="3076591"/>
                  </a:lnTo>
                  <a:lnTo>
                    <a:pt x="1703111" y="3086389"/>
                  </a:lnTo>
                  <a:lnTo>
                    <a:pt x="1704711" y="3096187"/>
                  </a:lnTo>
                  <a:lnTo>
                    <a:pt x="1706044" y="3105986"/>
                  </a:lnTo>
                  <a:lnTo>
                    <a:pt x="1707274" y="3115784"/>
                  </a:lnTo>
                  <a:lnTo>
                    <a:pt x="1708180" y="3125582"/>
                  </a:lnTo>
                  <a:lnTo>
                    <a:pt x="1709029" y="3135380"/>
                  </a:lnTo>
                  <a:lnTo>
                    <a:pt x="1709495" y="3145178"/>
                  </a:lnTo>
                  <a:lnTo>
                    <a:pt x="1709910" y="3154976"/>
                  </a:lnTo>
                  <a:lnTo>
                    <a:pt x="1709971" y="3164774"/>
                  </a:lnTo>
                  <a:lnTo>
                    <a:pt x="1709934" y="3174572"/>
                  </a:lnTo>
                  <a:lnTo>
                    <a:pt x="1709591" y="3184370"/>
                  </a:lnTo>
                  <a:lnTo>
                    <a:pt x="1709095" y="3194168"/>
                  </a:lnTo>
                  <a:lnTo>
                    <a:pt x="1708343" y="3203966"/>
                  </a:lnTo>
                  <a:lnTo>
                    <a:pt x="1707384" y="3213764"/>
                  </a:lnTo>
                  <a:lnTo>
                    <a:pt x="1706219" y="3223562"/>
                  </a:lnTo>
                  <a:lnTo>
                    <a:pt x="1704793" y="3233360"/>
                  </a:lnTo>
                  <a:lnTo>
                    <a:pt x="1703214" y="3243158"/>
                  </a:lnTo>
                  <a:lnTo>
                    <a:pt x="1701320" y="3252957"/>
                  </a:lnTo>
                  <a:lnTo>
                    <a:pt x="1699328" y="3262755"/>
                  </a:lnTo>
                  <a:lnTo>
                    <a:pt x="1696967" y="3272553"/>
                  </a:lnTo>
                  <a:lnTo>
                    <a:pt x="1694554" y="3282351"/>
                  </a:lnTo>
                  <a:lnTo>
                    <a:pt x="1691739" y="3292149"/>
                  </a:lnTo>
                  <a:lnTo>
                    <a:pt x="1688863" y="3301947"/>
                  </a:lnTo>
                  <a:lnTo>
                    <a:pt x="1685643" y="3311745"/>
                  </a:lnTo>
                  <a:lnTo>
                    <a:pt x="1682311" y="3321543"/>
                  </a:lnTo>
                  <a:lnTo>
                    <a:pt x="1678692" y="3331341"/>
                  </a:lnTo>
                  <a:lnTo>
                    <a:pt x="1674912" y="3341139"/>
                  </a:lnTo>
                  <a:lnTo>
                    <a:pt x="1670901" y="3350937"/>
                  </a:lnTo>
                  <a:lnTo>
                    <a:pt x="1666683" y="3360735"/>
                  </a:lnTo>
                  <a:lnTo>
                    <a:pt x="1662289" y="3370533"/>
                  </a:lnTo>
                  <a:lnTo>
                    <a:pt x="1657644" y="3380331"/>
                  </a:lnTo>
                  <a:lnTo>
                    <a:pt x="1652877" y="3390129"/>
                  </a:lnTo>
                  <a:lnTo>
                    <a:pt x="1647819" y="3399927"/>
                  </a:lnTo>
                  <a:lnTo>
                    <a:pt x="1642690" y="3409726"/>
                  </a:lnTo>
                  <a:lnTo>
                    <a:pt x="1637235" y="3419524"/>
                  </a:lnTo>
                  <a:lnTo>
                    <a:pt x="1631736" y="3429322"/>
                  </a:lnTo>
                  <a:lnTo>
                    <a:pt x="1625920" y="3439120"/>
                  </a:lnTo>
                  <a:lnTo>
                    <a:pt x="1620044" y="3448918"/>
                  </a:lnTo>
                  <a:lnTo>
                    <a:pt x="1613907" y="3458716"/>
                  </a:lnTo>
                  <a:lnTo>
                    <a:pt x="1607672" y="3468514"/>
                  </a:lnTo>
                  <a:lnTo>
                    <a:pt x="1601229" y="3478312"/>
                  </a:lnTo>
                  <a:lnTo>
                    <a:pt x="1594655" y="3488110"/>
                  </a:lnTo>
                  <a:lnTo>
                    <a:pt x="1587922" y="3497908"/>
                  </a:lnTo>
                  <a:lnTo>
                    <a:pt x="1581031" y="3507706"/>
                  </a:lnTo>
                  <a:lnTo>
                    <a:pt x="1574025" y="3517504"/>
                  </a:lnTo>
                  <a:lnTo>
                    <a:pt x="1566838" y="3527302"/>
                  </a:lnTo>
                  <a:lnTo>
                    <a:pt x="1559577" y="3537100"/>
                  </a:lnTo>
                  <a:lnTo>
                    <a:pt x="1552117" y="3546898"/>
                  </a:lnTo>
                  <a:lnTo>
                    <a:pt x="1544619" y="3556696"/>
                  </a:lnTo>
                  <a:lnTo>
                    <a:pt x="1536909" y="3566495"/>
                  </a:lnTo>
                  <a:lnTo>
                    <a:pt x="1529173" y="3576293"/>
                  </a:lnTo>
                  <a:lnTo>
                    <a:pt x="1521259" y="3586091"/>
                  </a:lnTo>
                  <a:lnTo>
                    <a:pt x="1513303" y="3595889"/>
                  </a:lnTo>
                  <a:lnTo>
                    <a:pt x="1505209" y="3605687"/>
                  </a:lnTo>
                  <a:lnTo>
                    <a:pt x="1497057" y="3615485"/>
                  </a:lnTo>
                  <a:lnTo>
                    <a:pt x="1488803" y="3625283"/>
                  </a:lnTo>
                  <a:lnTo>
                    <a:pt x="1480481" y="3635081"/>
                  </a:lnTo>
                  <a:lnTo>
                    <a:pt x="1472088" y="3644879"/>
                  </a:lnTo>
                  <a:lnTo>
                    <a:pt x="1463620" y="3654677"/>
                  </a:lnTo>
                  <a:lnTo>
                    <a:pt x="1455107" y="3664475"/>
                  </a:lnTo>
                  <a:lnTo>
                    <a:pt x="1446518" y="3674273"/>
                  </a:lnTo>
                  <a:lnTo>
                    <a:pt x="1437905" y="3684071"/>
                  </a:lnTo>
                  <a:lnTo>
                    <a:pt x="1429221" y="3693869"/>
                  </a:lnTo>
                  <a:lnTo>
                    <a:pt x="1420526" y="3703667"/>
                  </a:lnTo>
                  <a:lnTo>
                    <a:pt x="1411771" y="3713465"/>
                  </a:lnTo>
                  <a:lnTo>
                    <a:pt x="1403011" y="3723264"/>
                  </a:lnTo>
                  <a:lnTo>
                    <a:pt x="1394214" y="3733062"/>
                  </a:lnTo>
                  <a:lnTo>
                    <a:pt x="1385411" y="3742860"/>
                  </a:lnTo>
                  <a:lnTo>
                    <a:pt x="1376592" y="3752658"/>
                  </a:lnTo>
                  <a:lnTo>
                    <a:pt x="1367770" y="3762456"/>
                  </a:lnTo>
                  <a:lnTo>
                    <a:pt x="1358946" y="3772254"/>
                  </a:lnTo>
                  <a:lnTo>
                    <a:pt x="1350128" y="3782052"/>
                  </a:lnTo>
                  <a:lnTo>
                    <a:pt x="1341317" y="3791850"/>
                  </a:lnTo>
                  <a:lnTo>
                    <a:pt x="1332526" y="3801648"/>
                  </a:lnTo>
                  <a:lnTo>
                    <a:pt x="1323745" y="3811446"/>
                  </a:lnTo>
                  <a:lnTo>
                    <a:pt x="1315001" y="3821244"/>
                  </a:lnTo>
                  <a:lnTo>
                    <a:pt x="1306267" y="3831042"/>
                  </a:lnTo>
                  <a:lnTo>
                    <a:pt x="1297591" y="3840840"/>
                  </a:lnTo>
                  <a:lnTo>
                    <a:pt x="1288924" y="3850638"/>
                  </a:lnTo>
                  <a:lnTo>
                    <a:pt x="1280331" y="3860436"/>
                  </a:lnTo>
                  <a:lnTo>
                    <a:pt x="1271755" y="3870234"/>
                  </a:lnTo>
                  <a:lnTo>
                    <a:pt x="1263255" y="3880033"/>
                  </a:lnTo>
                  <a:lnTo>
                    <a:pt x="1254788" y="3889831"/>
                  </a:lnTo>
                  <a:lnTo>
                    <a:pt x="1246395" y="3899629"/>
                  </a:lnTo>
                  <a:lnTo>
                    <a:pt x="1238053" y="3909427"/>
                  </a:lnTo>
                  <a:lnTo>
                    <a:pt x="1229779" y="3919225"/>
                  </a:lnTo>
                  <a:lnTo>
                    <a:pt x="1221579" y="3929023"/>
                  </a:lnTo>
                  <a:lnTo>
                    <a:pt x="1213436" y="3938821"/>
                  </a:lnTo>
                  <a:lnTo>
                    <a:pt x="1205392" y="3948619"/>
                  </a:lnTo>
                  <a:lnTo>
                    <a:pt x="1197392" y="3958417"/>
                  </a:lnTo>
                  <a:lnTo>
                    <a:pt x="1189518" y="3968215"/>
                  </a:lnTo>
                  <a:lnTo>
                    <a:pt x="1181670" y="3978013"/>
                  </a:lnTo>
                  <a:lnTo>
                    <a:pt x="1173977" y="3987811"/>
                  </a:lnTo>
                  <a:lnTo>
                    <a:pt x="1166306" y="3997609"/>
                  </a:lnTo>
                  <a:lnTo>
                    <a:pt x="1158791" y="4007407"/>
                  </a:lnTo>
                  <a:lnTo>
                    <a:pt x="1151315" y="4017205"/>
                  </a:lnTo>
                  <a:lnTo>
                    <a:pt x="1143978" y="4027004"/>
                  </a:lnTo>
                  <a:lnTo>
                    <a:pt x="1136705" y="4036802"/>
                  </a:lnTo>
                  <a:lnTo>
                    <a:pt x="1129554" y="4046600"/>
                  </a:lnTo>
                  <a:lnTo>
                    <a:pt x="1122493" y="4056398"/>
                  </a:lnTo>
                  <a:lnTo>
                    <a:pt x="1115532" y="4066196"/>
                  </a:lnTo>
                  <a:lnTo>
                    <a:pt x="1108690" y="4075994"/>
                  </a:lnTo>
                  <a:lnTo>
                    <a:pt x="1101926" y="4085792"/>
                  </a:lnTo>
                  <a:lnTo>
                    <a:pt x="1095308" y="4095590"/>
                  </a:lnTo>
                  <a:lnTo>
                    <a:pt x="1088744" y="4105388"/>
                  </a:lnTo>
                  <a:lnTo>
                    <a:pt x="1082356" y="4115186"/>
                  </a:lnTo>
                  <a:lnTo>
                    <a:pt x="1075995" y="4124984"/>
                  </a:lnTo>
                  <a:lnTo>
                    <a:pt x="1069839" y="4134782"/>
                  </a:lnTo>
                  <a:lnTo>
                    <a:pt x="1063711" y="4144580"/>
                  </a:lnTo>
                  <a:lnTo>
                    <a:pt x="1057764" y="4154378"/>
                  </a:lnTo>
                  <a:lnTo>
                    <a:pt x="1051871" y="4164176"/>
                  </a:lnTo>
                  <a:lnTo>
                    <a:pt x="1046134" y="4173974"/>
                  </a:lnTo>
                  <a:lnTo>
                    <a:pt x="1040478" y="4183773"/>
                  </a:lnTo>
                  <a:lnTo>
                    <a:pt x="1034950" y="4193571"/>
                  </a:lnTo>
                  <a:lnTo>
                    <a:pt x="1029531" y="4203369"/>
                  </a:lnTo>
                  <a:lnTo>
                    <a:pt x="1024212" y="4213167"/>
                  </a:lnTo>
                  <a:lnTo>
                    <a:pt x="1019029" y="4222965"/>
                  </a:lnTo>
                  <a:lnTo>
                    <a:pt x="1013919" y="4232763"/>
                  </a:lnTo>
                  <a:lnTo>
                    <a:pt x="1008970" y="4242561"/>
                  </a:lnTo>
                  <a:lnTo>
                    <a:pt x="1004068" y="4252359"/>
                  </a:lnTo>
                  <a:lnTo>
                    <a:pt x="999352" y="4262157"/>
                  </a:lnTo>
                  <a:lnTo>
                    <a:pt x="994662" y="4271955"/>
                  </a:lnTo>
                  <a:lnTo>
                    <a:pt x="990167" y="4281753"/>
                  </a:lnTo>
                  <a:lnTo>
                    <a:pt x="985706" y="4291551"/>
                  </a:lnTo>
                  <a:lnTo>
                    <a:pt x="981411" y="4301349"/>
                  </a:lnTo>
                  <a:lnTo>
                    <a:pt x="977175" y="4311147"/>
                  </a:lnTo>
                  <a:lnTo>
                    <a:pt x="973076" y="4320945"/>
                  </a:lnTo>
                  <a:lnTo>
                    <a:pt x="969060" y="4330743"/>
                  </a:lnTo>
                  <a:lnTo>
                    <a:pt x="965154" y="4340542"/>
                  </a:lnTo>
                  <a:lnTo>
                    <a:pt x="961354" y="4350340"/>
                  </a:lnTo>
                  <a:lnTo>
                    <a:pt x="957636" y="4360138"/>
                  </a:lnTo>
                  <a:lnTo>
                    <a:pt x="954046" y="4369936"/>
                  </a:lnTo>
                  <a:lnTo>
                    <a:pt x="950512" y="4379734"/>
                  </a:lnTo>
                  <a:lnTo>
                    <a:pt x="947126" y="4389532"/>
                  </a:lnTo>
                  <a:lnTo>
                    <a:pt x="943772" y="4399330"/>
                  </a:lnTo>
                  <a:lnTo>
                    <a:pt x="940583" y="4409128"/>
                  </a:lnTo>
                  <a:lnTo>
                    <a:pt x="937417" y="4418926"/>
                  </a:lnTo>
                  <a:lnTo>
                    <a:pt x="934406" y="4428724"/>
                  </a:lnTo>
                  <a:lnTo>
                    <a:pt x="931430" y="4438522"/>
                  </a:lnTo>
                  <a:lnTo>
                    <a:pt x="928584" y="4448320"/>
                  </a:lnTo>
                  <a:lnTo>
                    <a:pt x="925791" y="4458118"/>
                  </a:lnTo>
                  <a:lnTo>
                    <a:pt x="923103" y="4467916"/>
                  </a:lnTo>
                  <a:lnTo>
                    <a:pt x="920486" y="4477714"/>
                  </a:lnTo>
                  <a:lnTo>
                    <a:pt x="917951" y="4487512"/>
                  </a:lnTo>
                  <a:lnTo>
                    <a:pt x="915504" y="4497311"/>
                  </a:lnTo>
                  <a:lnTo>
                    <a:pt x="913116" y="4507109"/>
                  </a:lnTo>
                  <a:lnTo>
                    <a:pt x="910831" y="4516907"/>
                  </a:lnTo>
                  <a:lnTo>
                    <a:pt x="908585" y="4526705"/>
                  </a:lnTo>
                  <a:lnTo>
                    <a:pt x="906455" y="4536503"/>
                  </a:lnTo>
                  <a:lnTo>
                    <a:pt x="904345" y="4546301"/>
                  </a:lnTo>
                  <a:lnTo>
                    <a:pt x="902362" y="4556099"/>
                  </a:lnTo>
                  <a:lnTo>
                    <a:pt x="900396" y="4565897"/>
                  </a:lnTo>
                  <a:lnTo>
                    <a:pt x="898540" y="4575695"/>
                  </a:lnTo>
                  <a:lnTo>
                    <a:pt x="896714" y="4585493"/>
                  </a:lnTo>
                  <a:lnTo>
                    <a:pt x="894977" y="4595291"/>
                  </a:lnTo>
                  <a:lnTo>
                    <a:pt x="893282" y="4605089"/>
                  </a:lnTo>
                  <a:lnTo>
                    <a:pt x="891658" y="4614887"/>
                  </a:lnTo>
                  <a:lnTo>
                    <a:pt x="890089" y="4624685"/>
                  </a:lnTo>
                  <a:lnTo>
                    <a:pt x="888572" y="4634483"/>
                  </a:lnTo>
                  <a:lnTo>
                    <a:pt x="887121" y="4644281"/>
                  </a:lnTo>
                  <a:lnTo>
                    <a:pt x="885707" y="4654080"/>
                  </a:lnTo>
                  <a:lnTo>
                    <a:pt x="884368" y="4663878"/>
                  </a:lnTo>
                  <a:lnTo>
                    <a:pt x="883051" y="4673676"/>
                  </a:lnTo>
                  <a:lnTo>
                    <a:pt x="881816" y="4683474"/>
                  </a:lnTo>
                  <a:lnTo>
                    <a:pt x="880593" y="4693272"/>
                  </a:lnTo>
                  <a:lnTo>
                    <a:pt x="879455" y="4703070"/>
                  </a:lnTo>
                  <a:lnTo>
                    <a:pt x="878330" y="4712868"/>
                  </a:lnTo>
                  <a:lnTo>
                    <a:pt x="877274" y="4722666"/>
                  </a:lnTo>
                  <a:lnTo>
                    <a:pt x="876240" y="4732464"/>
                  </a:lnTo>
                  <a:lnTo>
                    <a:pt x="875261" y="4742262"/>
                  </a:lnTo>
                  <a:lnTo>
                    <a:pt x="874313" y="4752060"/>
                  </a:lnTo>
                  <a:lnTo>
                    <a:pt x="873407" y="4761858"/>
                  </a:lnTo>
                  <a:lnTo>
                    <a:pt x="872538" y="4771656"/>
                  </a:lnTo>
                  <a:lnTo>
                    <a:pt x="871701" y="4781454"/>
                  </a:lnTo>
                  <a:lnTo>
                    <a:pt x="870906" y="4791252"/>
                  </a:lnTo>
                  <a:lnTo>
                    <a:pt x="870133" y="4801051"/>
                  </a:lnTo>
                  <a:lnTo>
                    <a:pt x="869408" y="4810849"/>
                  </a:lnTo>
                  <a:lnTo>
                    <a:pt x="868695" y="4820647"/>
                  </a:lnTo>
                  <a:lnTo>
                    <a:pt x="868034" y="4830445"/>
                  </a:lnTo>
                  <a:lnTo>
                    <a:pt x="867380" y="4840243"/>
                  </a:lnTo>
                  <a:lnTo>
                    <a:pt x="866776" y="4850041"/>
                  </a:lnTo>
                  <a:lnTo>
                    <a:pt x="866181" y="4859839"/>
                  </a:lnTo>
                  <a:lnTo>
                    <a:pt x="865625" y="4869637"/>
                  </a:lnTo>
                  <a:lnTo>
                    <a:pt x="865085" y="4879435"/>
                  </a:lnTo>
                  <a:lnTo>
                    <a:pt x="864575" y="4889233"/>
                  </a:lnTo>
                  <a:lnTo>
                    <a:pt x="864084" y="4899031"/>
                  </a:lnTo>
                  <a:lnTo>
                    <a:pt x="863617" y="4908829"/>
                  </a:lnTo>
                  <a:lnTo>
                    <a:pt x="863172" y="4918627"/>
                  </a:lnTo>
                  <a:lnTo>
                    <a:pt x="862744" y="4928425"/>
                  </a:lnTo>
                  <a:lnTo>
                    <a:pt x="862343" y="4938223"/>
                  </a:lnTo>
                  <a:lnTo>
                    <a:pt x="861951" y="4948021"/>
                  </a:lnTo>
                  <a:lnTo>
                    <a:pt x="861588" y="4957820"/>
                  </a:lnTo>
                  <a:lnTo>
                    <a:pt x="861231" y="4967618"/>
                  </a:lnTo>
                  <a:lnTo>
                    <a:pt x="860904" y="4977416"/>
                  </a:lnTo>
                  <a:lnTo>
                    <a:pt x="860581" y="4987214"/>
                  </a:lnTo>
                  <a:lnTo>
                    <a:pt x="860283" y="4997012"/>
                  </a:lnTo>
                  <a:lnTo>
                    <a:pt x="859993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7981" y="4570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7981" y="4570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2983" y="457078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2983" y="457078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17949" y="2833329"/>
              <a:ext cx="0" cy="119175"/>
            </a:xfrm>
            <a:custGeom>
              <a:avLst/>
              <a:pathLst>
                <a:path w="0" h="119175">
                  <a:moveTo>
                    <a:pt x="0" y="119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17949" y="4428607"/>
              <a:ext cx="0" cy="144264"/>
            </a:xfrm>
            <a:custGeom>
              <a:avLst/>
              <a:pathLst>
                <a:path w="0" h="144264">
                  <a:moveTo>
                    <a:pt x="0" y="0"/>
                  </a:moveTo>
                  <a:lnTo>
                    <a:pt x="0" y="1442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822951" y="2952505"/>
              <a:ext cx="189996" cy="1476101"/>
            </a:xfrm>
            <a:custGeom>
              <a:avLst/>
              <a:pathLst>
                <a:path w="189996" h="1476101">
                  <a:moveTo>
                    <a:pt x="0" y="0"/>
                  </a:moveTo>
                  <a:lnTo>
                    <a:pt x="0" y="1476101"/>
                  </a:lnTo>
                  <a:lnTo>
                    <a:pt x="189996" y="1476101"/>
                  </a:ln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2951" y="4177711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17006" y="4491740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79986" y="2879068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78537" y="4350843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76974" y="2793991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27380" y="4528955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24806" y="409190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394" y="609661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394" y="557391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394" y="505084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99144" y="452851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99144" y="400544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99144" y="348312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499144" y="29604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9144" y="243772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833716" y="61514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33716" y="56287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33716" y="51060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33716" y="45833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33716" y="40606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33716" y="35379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33716" y="30152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33716" y="24925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1798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1794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79062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84959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35065" y="2379355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4" name="pt44"/>
            <p:cNvSpPr/>
            <p:nvPr/>
          </p:nvSpPr>
          <p:spPr>
            <a:xfrm>
              <a:off x="7259562" y="2643350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79604" y="2858241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327990" y="31014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279604" y="3247940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59562" y="3422747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518483" y="266147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18483" y="285632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-0.05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18483" y="305117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18483" y="32460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18483" y="344086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35065" y="3751353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7307664" y="4098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07664" y="42931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518483" y="403435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18483" y="423024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35065" y="460495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7307664" y="4920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18483" y="488786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78000" y="621074"/>
              <a:ext cx="657215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22683" y="1564550"/>
              <a:ext cx="1090563" cy="4641955"/>
            </a:xfrm>
            <a:custGeom>
              <a:avLst/>
              <a:pathLst>
                <a:path w="1090563" h="4641955">
                  <a:moveTo>
                    <a:pt x="542511" y="4641955"/>
                  </a:moveTo>
                  <a:lnTo>
                    <a:pt x="542340" y="4632871"/>
                  </a:lnTo>
                  <a:lnTo>
                    <a:pt x="542164" y="4623787"/>
                  </a:lnTo>
                  <a:lnTo>
                    <a:pt x="541972" y="4614703"/>
                  </a:lnTo>
                  <a:lnTo>
                    <a:pt x="541778" y="4605619"/>
                  </a:lnTo>
                  <a:lnTo>
                    <a:pt x="541565" y="4596535"/>
                  </a:lnTo>
                  <a:lnTo>
                    <a:pt x="541347" y="4587451"/>
                  </a:lnTo>
                  <a:lnTo>
                    <a:pt x="541113" y="4578366"/>
                  </a:lnTo>
                  <a:lnTo>
                    <a:pt x="540869" y="4569282"/>
                  </a:lnTo>
                  <a:lnTo>
                    <a:pt x="540613" y="4560198"/>
                  </a:lnTo>
                  <a:lnTo>
                    <a:pt x="540342" y="4551114"/>
                  </a:lnTo>
                  <a:lnTo>
                    <a:pt x="540061" y="4542030"/>
                  </a:lnTo>
                  <a:lnTo>
                    <a:pt x="539759" y="4532946"/>
                  </a:lnTo>
                  <a:lnTo>
                    <a:pt x="539452" y="4523862"/>
                  </a:lnTo>
                  <a:lnTo>
                    <a:pt x="539117" y="4514778"/>
                  </a:lnTo>
                  <a:lnTo>
                    <a:pt x="538777" y="4505694"/>
                  </a:lnTo>
                  <a:lnTo>
                    <a:pt x="538411" y="4496610"/>
                  </a:lnTo>
                  <a:lnTo>
                    <a:pt x="538034" y="4487526"/>
                  </a:lnTo>
                  <a:lnTo>
                    <a:pt x="537635" y="4478442"/>
                  </a:lnTo>
                  <a:lnTo>
                    <a:pt x="537219" y="4469358"/>
                  </a:lnTo>
                  <a:lnTo>
                    <a:pt x="536784" y="4460274"/>
                  </a:lnTo>
                  <a:lnTo>
                    <a:pt x="536324" y="4451190"/>
                  </a:lnTo>
                  <a:lnTo>
                    <a:pt x="535853" y="4442106"/>
                  </a:lnTo>
                  <a:lnTo>
                    <a:pt x="535346" y="4433022"/>
                  </a:lnTo>
                  <a:lnTo>
                    <a:pt x="534831" y="4423937"/>
                  </a:lnTo>
                  <a:lnTo>
                    <a:pt x="534276" y="4414853"/>
                  </a:lnTo>
                  <a:lnTo>
                    <a:pt x="533711" y="4405769"/>
                  </a:lnTo>
                  <a:lnTo>
                    <a:pt x="533110" y="4396685"/>
                  </a:lnTo>
                  <a:lnTo>
                    <a:pt x="532489" y="4387601"/>
                  </a:lnTo>
                  <a:lnTo>
                    <a:pt x="531839" y="4378517"/>
                  </a:lnTo>
                  <a:lnTo>
                    <a:pt x="531159" y="4369433"/>
                  </a:lnTo>
                  <a:lnTo>
                    <a:pt x="530458" y="4360349"/>
                  </a:lnTo>
                  <a:lnTo>
                    <a:pt x="529713" y="4351265"/>
                  </a:lnTo>
                  <a:lnTo>
                    <a:pt x="528957" y="4342181"/>
                  </a:lnTo>
                  <a:lnTo>
                    <a:pt x="528145" y="4333097"/>
                  </a:lnTo>
                  <a:lnTo>
                    <a:pt x="527321" y="4324013"/>
                  </a:lnTo>
                  <a:lnTo>
                    <a:pt x="526446" y="4314929"/>
                  </a:lnTo>
                  <a:lnTo>
                    <a:pt x="525548" y="4305845"/>
                  </a:lnTo>
                  <a:lnTo>
                    <a:pt x="524608" y="4296761"/>
                  </a:lnTo>
                  <a:lnTo>
                    <a:pt x="523632" y="4287677"/>
                  </a:lnTo>
                  <a:lnTo>
                    <a:pt x="522623" y="4278592"/>
                  </a:lnTo>
                  <a:lnTo>
                    <a:pt x="521564" y="4269508"/>
                  </a:lnTo>
                  <a:lnTo>
                    <a:pt x="520484" y="4260424"/>
                  </a:lnTo>
                  <a:lnTo>
                    <a:pt x="519336" y="4251340"/>
                  </a:lnTo>
                  <a:lnTo>
                    <a:pt x="518174" y="4242256"/>
                  </a:lnTo>
                  <a:lnTo>
                    <a:pt x="516940" y="4233172"/>
                  </a:lnTo>
                  <a:lnTo>
                    <a:pt x="515683" y="4224088"/>
                  </a:lnTo>
                  <a:lnTo>
                    <a:pt x="514366" y="4215004"/>
                  </a:lnTo>
                  <a:lnTo>
                    <a:pt x="513010" y="4205920"/>
                  </a:lnTo>
                  <a:lnTo>
                    <a:pt x="511606" y="4196836"/>
                  </a:lnTo>
                  <a:lnTo>
                    <a:pt x="510145" y="4187752"/>
                  </a:lnTo>
                  <a:lnTo>
                    <a:pt x="508652" y="4178668"/>
                  </a:lnTo>
                  <a:lnTo>
                    <a:pt x="507081" y="4169584"/>
                  </a:lnTo>
                  <a:lnTo>
                    <a:pt x="505494" y="4160500"/>
                  </a:lnTo>
                  <a:lnTo>
                    <a:pt x="503809" y="4151416"/>
                  </a:lnTo>
                  <a:lnTo>
                    <a:pt x="502105" y="4142332"/>
                  </a:lnTo>
                  <a:lnTo>
                    <a:pt x="500319" y="4133247"/>
                  </a:lnTo>
                  <a:lnTo>
                    <a:pt x="498495" y="4124163"/>
                  </a:lnTo>
                  <a:lnTo>
                    <a:pt x="496605" y="4115079"/>
                  </a:lnTo>
                  <a:lnTo>
                    <a:pt x="494655" y="4105995"/>
                  </a:lnTo>
                  <a:lnTo>
                    <a:pt x="492656" y="4096911"/>
                  </a:lnTo>
                  <a:lnTo>
                    <a:pt x="490576" y="4087827"/>
                  </a:lnTo>
                  <a:lnTo>
                    <a:pt x="488466" y="4078743"/>
                  </a:lnTo>
                  <a:lnTo>
                    <a:pt x="486251" y="4069659"/>
                  </a:lnTo>
                  <a:lnTo>
                    <a:pt x="484015" y="4060575"/>
                  </a:lnTo>
                  <a:lnTo>
                    <a:pt x="481673" y="4051491"/>
                  </a:lnTo>
                  <a:lnTo>
                    <a:pt x="479297" y="4042407"/>
                  </a:lnTo>
                  <a:lnTo>
                    <a:pt x="476835" y="4033323"/>
                  </a:lnTo>
                  <a:lnTo>
                    <a:pt x="474315" y="4024239"/>
                  </a:lnTo>
                  <a:lnTo>
                    <a:pt x="471730" y="4015155"/>
                  </a:lnTo>
                  <a:lnTo>
                    <a:pt x="469063" y="4006071"/>
                  </a:lnTo>
                  <a:lnTo>
                    <a:pt x="466353" y="3996987"/>
                  </a:lnTo>
                  <a:lnTo>
                    <a:pt x="463535" y="3987902"/>
                  </a:lnTo>
                  <a:lnTo>
                    <a:pt x="460694" y="3978818"/>
                  </a:lnTo>
                  <a:lnTo>
                    <a:pt x="457727" y="3969734"/>
                  </a:lnTo>
                  <a:lnTo>
                    <a:pt x="454732" y="3960650"/>
                  </a:lnTo>
                  <a:lnTo>
                    <a:pt x="451633" y="3951566"/>
                  </a:lnTo>
                  <a:lnTo>
                    <a:pt x="448483" y="3942482"/>
                  </a:lnTo>
                  <a:lnTo>
                    <a:pt x="445252" y="3933398"/>
                  </a:lnTo>
                  <a:lnTo>
                    <a:pt x="441944" y="3924314"/>
                  </a:lnTo>
                  <a:lnTo>
                    <a:pt x="438580" y="3915230"/>
                  </a:lnTo>
                  <a:lnTo>
                    <a:pt x="435114" y="3906146"/>
                  </a:lnTo>
                  <a:lnTo>
                    <a:pt x="431615" y="3897062"/>
                  </a:lnTo>
                  <a:lnTo>
                    <a:pt x="427990" y="3887978"/>
                  </a:lnTo>
                  <a:lnTo>
                    <a:pt x="424341" y="3878894"/>
                  </a:lnTo>
                  <a:lnTo>
                    <a:pt x="420575" y="3869810"/>
                  </a:lnTo>
                  <a:lnTo>
                    <a:pt x="416767" y="3860726"/>
                  </a:lnTo>
                  <a:lnTo>
                    <a:pt x="412867" y="3851642"/>
                  </a:lnTo>
                  <a:lnTo>
                    <a:pt x="408902" y="3842558"/>
                  </a:lnTo>
                  <a:lnTo>
                    <a:pt x="404871" y="3833473"/>
                  </a:lnTo>
                  <a:lnTo>
                    <a:pt x="400750" y="3824389"/>
                  </a:lnTo>
                  <a:lnTo>
                    <a:pt x="396588" y="3815305"/>
                  </a:lnTo>
                  <a:lnTo>
                    <a:pt x="392315" y="3806221"/>
                  </a:lnTo>
                  <a:lnTo>
                    <a:pt x="388019" y="3797137"/>
                  </a:lnTo>
                  <a:lnTo>
                    <a:pt x="383602" y="3788053"/>
                  </a:lnTo>
                  <a:lnTo>
                    <a:pt x="379157" y="3778969"/>
                  </a:lnTo>
                  <a:lnTo>
                    <a:pt x="374618" y="3769885"/>
                  </a:lnTo>
                  <a:lnTo>
                    <a:pt x="370029" y="3760801"/>
                  </a:lnTo>
                  <a:lnTo>
                    <a:pt x="365370" y="3751717"/>
                  </a:lnTo>
                  <a:lnTo>
                    <a:pt x="360642" y="3742633"/>
                  </a:lnTo>
                  <a:lnTo>
                    <a:pt x="355868" y="3733549"/>
                  </a:lnTo>
                  <a:lnTo>
                    <a:pt x="351008" y="3724465"/>
                  </a:lnTo>
                  <a:lnTo>
                    <a:pt x="346124" y="3715381"/>
                  </a:lnTo>
                  <a:lnTo>
                    <a:pt x="341137" y="3706297"/>
                  </a:lnTo>
                  <a:lnTo>
                    <a:pt x="336133" y="3697213"/>
                  </a:lnTo>
                  <a:lnTo>
                    <a:pt x="331043" y="3688128"/>
                  </a:lnTo>
                  <a:lnTo>
                    <a:pt x="325923" y="3679044"/>
                  </a:lnTo>
                  <a:lnTo>
                    <a:pt x="320739" y="3669960"/>
                  </a:lnTo>
                  <a:lnTo>
                    <a:pt x="315512" y="3660876"/>
                  </a:lnTo>
                  <a:lnTo>
                    <a:pt x="310242" y="3651792"/>
                  </a:lnTo>
                  <a:lnTo>
                    <a:pt x="304916" y="3642708"/>
                  </a:lnTo>
                  <a:lnTo>
                    <a:pt x="299567" y="3633624"/>
                  </a:lnTo>
                  <a:lnTo>
                    <a:pt x="294154" y="3624540"/>
                  </a:lnTo>
                  <a:lnTo>
                    <a:pt x="288729" y="3615456"/>
                  </a:lnTo>
                  <a:lnTo>
                    <a:pt x="283244" y="3606372"/>
                  </a:lnTo>
                  <a:lnTo>
                    <a:pt x="277746" y="3597288"/>
                  </a:lnTo>
                  <a:lnTo>
                    <a:pt x="272207" y="3588204"/>
                  </a:lnTo>
                  <a:lnTo>
                    <a:pt x="266647" y="3579120"/>
                  </a:lnTo>
                  <a:lnTo>
                    <a:pt x="261062" y="3570036"/>
                  </a:lnTo>
                  <a:lnTo>
                    <a:pt x="255455" y="3560952"/>
                  </a:lnTo>
                  <a:lnTo>
                    <a:pt x="249833" y="3551868"/>
                  </a:lnTo>
                  <a:lnTo>
                    <a:pt x="244191" y="3542783"/>
                  </a:lnTo>
                  <a:lnTo>
                    <a:pt x="238543" y="3533699"/>
                  </a:lnTo>
                  <a:lnTo>
                    <a:pt x="232880" y="3524615"/>
                  </a:lnTo>
                  <a:lnTo>
                    <a:pt x="227215" y="3515531"/>
                  </a:lnTo>
                  <a:lnTo>
                    <a:pt x="221546" y="3506447"/>
                  </a:lnTo>
                  <a:lnTo>
                    <a:pt x="215879" y="3497363"/>
                  </a:lnTo>
                  <a:lnTo>
                    <a:pt x="210215" y="3488279"/>
                  </a:lnTo>
                  <a:lnTo>
                    <a:pt x="204561" y="3479195"/>
                  </a:lnTo>
                  <a:lnTo>
                    <a:pt x="198914" y="3470111"/>
                  </a:lnTo>
                  <a:lnTo>
                    <a:pt x="193287" y="3461027"/>
                  </a:lnTo>
                  <a:lnTo>
                    <a:pt x="187668" y="3451943"/>
                  </a:lnTo>
                  <a:lnTo>
                    <a:pt x="182085" y="3442859"/>
                  </a:lnTo>
                  <a:lnTo>
                    <a:pt x="176511" y="3433775"/>
                  </a:lnTo>
                  <a:lnTo>
                    <a:pt x="170982" y="3424691"/>
                  </a:lnTo>
                  <a:lnTo>
                    <a:pt x="165472" y="3415607"/>
                  </a:lnTo>
                  <a:lnTo>
                    <a:pt x="160006" y="3406523"/>
                  </a:lnTo>
                  <a:lnTo>
                    <a:pt x="154575" y="3397438"/>
                  </a:lnTo>
                  <a:lnTo>
                    <a:pt x="149185" y="3388354"/>
                  </a:lnTo>
                  <a:lnTo>
                    <a:pt x="143850" y="3379270"/>
                  </a:lnTo>
                  <a:lnTo>
                    <a:pt x="138546" y="3370186"/>
                  </a:lnTo>
                  <a:lnTo>
                    <a:pt x="133323" y="3361102"/>
                  </a:lnTo>
                  <a:lnTo>
                    <a:pt x="128119" y="3352018"/>
                  </a:lnTo>
                  <a:lnTo>
                    <a:pt x="123023" y="3342934"/>
                  </a:lnTo>
                  <a:lnTo>
                    <a:pt x="117950" y="3333850"/>
                  </a:lnTo>
                  <a:lnTo>
                    <a:pt x="112976" y="3324766"/>
                  </a:lnTo>
                  <a:lnTo>
                    <a:pt x="108051" y="3315682"/>
                  </a:lnTo>
                  <a:lnTo>
                    <a:pt x="103209" y="3306598"/>
                  </a:lnTo>
                  <a:lnTo>
                    <a:pt x="98448" y="3297514"/>
                  </a:lnTo>
                  <a:lnTo>
                    <a:pt x="93749" y="3288430"/>
                  </a:lnTo>
                  <a:lnTo>
                    <a:pt x="89165" y="3279346"/>
                  </a:lnTo>
                  <a:lnTo>
                    <a:pt x="84621" y="3270262"/>
                  </a:lnTo>
                  <a:lnTo>
                    <a:pt x="80230" y="3261178"/>
                  </a:lnTo>
                  <a:lnTo>
                    <a:pt x="75870" y="3252094"/>
                  </a:lnTo>
                  <a:lnTo>
                    <a:pt x="71665" y="3243009"/>
                  </a:lnTo>
                  <a:lnTo>
                    <a:pt x="67514" y="3233925"/>
                  </a:lnTo>
                  <a:lnTo>
                    <a:pt x="63493" y="3224841"/>
                  </a:lnTo>
                  <a:lnTo>
                    <a:pt x="59565" y="3215757"/>
                  </a:lnTo>
                  <a:lnTo>
                    <a:pt x="55737" y="3206673"/>
                  </a:lnTo>
                  <a:lnTo>
                    <a:pt x="52043" y="3197589"/>
                  </a:lnTo>
                  <a:lnTo>
                    <a:pt x="48417" y="3188505"/>
                  </a:lnTo>
                  <a:lnTo>
                    <a:pt x="44968" y="3179421"/>
                  </a:lnTo>
                  <a:lnTo>
                    <a:pt x="41558" y="3170337"/>
                  </a:lnTo>
                  <a:lnTo>
                    <a:pt x="38359" y="3161253"/>
                  </a:lnTo>
                  <a:lnTo>
                    <a:pt x="35207" y="3152169"/>
                  </a:lnTo>
                  <a:lnTo>
                    <a:pt x="32231" y="3143085"/>
                  </a:lnTo>
                  <a:lnTo>
                    <a:pt x="29347" y="3134001"/>
                  </a:lnTo>
                  <a:lnTo>
                    <a:pt x="26601" y="3124917"/>
                  </a:lnTo>
                  <a:lnTo>
                    <a:pt x="23992" y="3115833"/>
                  </a:lnTo>
                  <a:lnTo>
                    <a:pt x="21482" y="3106749"/>
                  </a:lnTo>
                  <a:lnTo>
                    <a:pt x="19155" y="3097664"/>
                  </a:lnTo>
                  <a:lnTo>
                    <a:pt x="16884" y="3088580"/>
                  </a:lnTo>
                  <a:lnTo>
                    <a:pt x="14845" y="3079496"/>
                  </a:lnTo>
                  <a:lnTo>
                    <a:pt x="12852" y="3070412"/>
                  </a:lnTo>
                  <a:lnTo>
                    <a:pt x="11072" y="3061328"/>
                  </a:lnTo>
                  <a:lnTo>
                    <a:pt x="9372" y="3052244"/>
                  </a:lnTo>
                  <a:lnTo>
                    <a:pt x="7841" y="3043160"/>
                  </a:lnTo>
                  <a:lnTo>
                    <a:pt x="6437" y="3034076"/>
                  </a:lnTo>
                  <a:lnTo>
                    <a:pt x="5158" y="3024992"/>
                  </a:lnTo>
                  <a:lnTo>
                    <a:pt x="4052" y="3015908"/>
                  </a:lnTo>
                  <a:lnTo>
                    <a:pt x="3025" y="3006824"/>
                  </a:lnTo>
                  <a:lnTo>
                    <a:pt x="2217" y="2997740"/>
                  </a:lnTo>
                  <a:lnTo>
                    <a:pt x="1456" y="2988656"/>
                  </a:lnTo>
                  <a:lnTo>
                    <a:pt x="933" y="2979572"/>
                  </a:lnTo>
                  <a:lnTo>
                    <a:pt x="468" y="2970488"/>
                  </a:lnTo>
                  <a:lnTo>
                    <a:pt x="195" y="2961404"/>
                  </a:lnTo>
                  <a:lnTo>
                    <a:pt x="26" y="2952319"/>
                  </a:lnTo>
                  <a:lnTo>
                    <a:pt x="0" y="2943235"/>
                  </a:lnTo>
                  <a:lnTo>
                    <a:pt x="121" y="2934151"/>
                  </a:lnTo>
                  <a:lnTo>
                    <a:pt x="340" y="2925067"/>
                  </a:lnTo>
                  <a:lnTo>
                    <a:pt x="748" y="2915983"/>
                  </a:lnTo>
                  <a:lnTo>
                    <a:pt x="1207" y="2906899"/>
                  </a:lnTo>
                  <a:lnTo>
                    <a:pt x="1896" y="2897815"/>
                  </a:lnTo>
                  <a:lnTo>
                    <a:pt x="2627" y="2888731"/>
                  </a:lnTo>
                  <a:lnTo>
                    <a:pt x="3552" y="2879647"/>
                  </a:lnTo>
                  <a:lnTo>
                    <a:pt x="4554" y="2870563"/>
                  </a:lnTo>
                  <a:lnTo>
                    <a:pt x="5704" y="2861479"/>
                  </a:lnTo>
                  <a:lnTo>
                    <a:pt x="6968" y="2852395"/>
                  </a:lnTo>
                  <a:lnTo>
                    <a:pt x="8336" y="2843311"/>
                  </a:lnTo>
                  <a:lnTo>
                    <a:pt x="9853" y="2834227"/>
                  </a:lnTo>
                  <a:lnTo>
                    <a:pt x="11431" y="2825143"/>
                  </a:lnTo>
                  <a:lnTo>
                    <a:pt x="13190" y="2816059"/>
                  </a:lnTo>
                  <a:lnTo>
                    <a:pt x="14985" y="2806974"/>
                  </a:lnTo>
                  <a:lnTo>
                    <a:pt x="16959" y="2797890"/>
                  </a:lnTo>
                  <a:lnTo>
                    <a:pt x="18981" y="2788806"/>
                  </a:lnTo>
                  <a:lnTo>
                    <a:pt x="21139" y="2779722"/>
                  </a:lnTo>
                  <a:lnTo>
                    <a:pt x="23375" y="2770638"/>
                  </a:lnTo>
                  <a:lnTo>
                    <a:pt x="25708" y="2761554"/>
                  </a:lnTo>
                  <a:lnTo>
                    <a:pt x="28145" y="2752470"/>
                  </a:lnTo>
                  <a:lnTo>
                    <a:pt x="30642" y="2743386"/>
                  </a:lnTo>
                  <a:lnTo>
                    <a:pt x="33264" y="2734302"/>
                  </a:lnTo>
                  <a:lnTo>
                    <a:pt x="35915" y="2725218"/>
                  </a:lnTo>
                  <a:lnTo>
                    <a:pt x="38708" y="2716134"/>
                  </a:lnTo>
                  <a:lnTo>
                    <a:pt x="41526" y="2707050"/>
                  </a:lnTo>
                  <a:lnTo>
                    <a:pt x="44451" y="2697966"/>
                  </a:lnTo>
                  <a:lnTo>
                    <a:pt x="47419" y="2688882"/>
                  </a:lnTo>
                  <a:lnTo>
                    <a:pt x="50463" y="2679798"/>
                  </a:lnTo>
                  <a:lnTo>
                    <a:pt x="53566" y="2670714"/>
                  </a:lnTo>
                  <a:lnTo>
                    <a:pt x="56718" y="2661630"/>
                  </a:lnTo>
                  <a:lnTo>
                    <a:pt x="59939" y="2652545"/>
                  </a:lnTo>
                  <a:lnTo>
                    <a:pt x="63186" y="2643461"/>
                  </a:lnTo>
                  <a:lnTo>
                    <a:pt x="66509" y="2634377"/>
                  </a:lnTo>
                  <a:lnTo>
                    <a:pt x="69846" y="2625293"/>
                  </a:lnTo>
                  <a:lnTo>
                    <a:pt x="73246" y="2616209"/>
                  </a:lnTo>
                  <a:lnTo>
                    <a:pt x="76662" y="2607125"/>
                  </a:lnTo>
                  <a:lnTo>
                    <a:pt x="80120" y="2598041"/>
                  </a:lnTo>
                  <a:lnTo>
                    <a:pt x="83598" y="2588957"/>
                  </a:lnTo>
                  <a:lnTo>
                    <a:pt x="87101" y="2579873"/>
                  </a:lnTo>
                  <a:lnTo>
                    <a:pt x="90625" y="2570789"/>
                  </a:lnTo>
                  <a:lnTo>
                    <a:pt x="94161" y="2561705"/>
                  </a:lnTo>
                  <a:lnTo>
                    <a:pt x="97713" y="2552621"/>
                  </a:lnTo>
                  <a:lnTo>
                    <a:pt x="101269" y="2543537"/>
                  </a:lnTo>
                  <a:lnTo>
                    <a:pt x="104832" y="2534453"/>
                  </a:lnTo>
                  <a:lnTo>
                    <a:pt x="108395" y="2525369"/>
                  </a:lnTo>
                  <a:lnTo>
                    <a:pt x="111954" y="2516285"/>
                  </a:lnTo>
                  <a:lnTo>
                    <a:pt x="115507" y="2507200"/>
                  </a:lnTo>
                  <a:lnTo>
                    <a:pt x="119050" y="2498116"/>
                  </a:lnTo>
                  <a:lnTo>
                    <a:pt x="122577" y="2489032"/>
                  </a:lnTo>
                  <a:lnTo>
                    <a:pt x="126093" y="2479948"/>
                  </a:lnTo>
                  <a:lnTo>
                    <a:pt x="129579" y="2470864"/>
                  </a:lnTo>
                  <a:lnTo>
                    <a:pt x="133056" y="2461780"/>
                  </a:lnTo>
                  <a:lnTo>
                    <a:pt x="136486" y="2452696"/>
                  </a:lnTo>
                  <a:lnTo>
                    <a:pt x="139905" y="2443612"/>
                  </a:lnTo>
                  <a:lnTo>
                    <a:pt x="143272" y="2434528"/>
                  </a:lnTo>
                  <a:lnTo>
                    <a:pt x="146617" y="2425444"/>
                  </a:lnTo>
                  <a:lnTo>
                    <a:pt x="149914" y="2416360"/>
                  </a:lnTo>
                  <a:lnTo>
                    <a:pt x="153171" y="2407276"/>
                  </a:lnTo>
                  <a:lnTo>
                    <a:pt x="156388" y="2398192"/>
                  </a:lnTo>
                  <a:lnTo>
                    <a:pt x="159546" y="2389108"/>
                  </a:lnTo>
                  <a:lnTo>
                    <a:pt x="162675" y="2380024"/>
                  </a:lnTo>
                  <a:lnTo>
                    <a:pt x="165721" y="2370940"/>
                  </a:lnTo>
                  <a:lnTo>
                    <a:pt x="168748" y="2361855"/>
                  </a:lnTo>
                  <a:lnTo>
                    <a:pt x="171676" y="2352771"/>
                  </a:lnTo>
                  <a:lnTo>
                    <a:pt x="174579" y="2343687"/>
                  </a:lnTo>
                  <a:lnTo>
                    <a:pt x="177395" y="2334603"/>
                  </a:lnTo>
                  <a:lnTo>
                    <a:pt x="180163" y="2325519"/>
                  </a:lnTo>
                  <a:lnTo>
                    <a:pt x="182862" y="2316435"/>
                  </a:lnTo>
                  <a:lnTo>
                    <a:pt x="185488" y="2307351"/>
                  </a:lnTo>
                  <a:lnTo>
                    <a:pt x="188063" y="2298267"/>
                  </a:lnTo>
                  <a:lnTo>
                    <a:pt x="190539" y="2289183"/>
                  </a:lnTo>
                  <a:lnTo>
                    <a:pt x="192986" y="2280099"/>
                  </a:lnTo>
                  <a:lnTo>
                    <a:pt x="195306" y="2271015"/>
                  </a:lnTo>
                  <a:lnTo>
                    <a:pt x="197601" y="2261931"/>
                  </a:lnTo>
                  <a:lnTo>
                    <a:pt x="199780" y="2252847"/>
                  </a:lnTo>
                  <a:lnTo>
                    <a:pt x="201914" y="2243763"/>
                  </a:lnTo>
                  <a:lnTo>
                    <a:pt x="203954" y="2234679"/>
                  </a:lnTo>
                  <a:lnTo>
                    <a:pt x="205923" y="2225595"/>
                  </a:lnTo>
                  <a:lnTo>
                    <a:pt x="207823" y="2216511"/>
                  </a:lnTo>
                  <a:lnTo>
                    <a:pt x="209625" y="2207426"/>
                  </a:lnTo>
                  <a:lnTo>
                    <a:pt x="211384" y="2198342"/>
                  </a:lnTo>
                  <a:lnTo>
                    <a:pt x="213018" y="2189258"/>
                  </a:lnTo>
                  <a:lnTo>
                    <a:pt x="214626" y="2180174"/>
                  </a:lnTo>
                  <a:lnTo>
                    <a:pt x="216102" y="2171090"/>
                  </a:lnTo>
                  <a:lnTo>
                    <a:pt x="217544" y="2162006"/>
                  </a:lnTo>
                  <a:lnTo>
                    <a:pt x="218880" y="2152922"/>
                  </a:lnTo>
                  <a:lnTo>
                    <a:pt x="220156" y="2143838"/>
                  </a:lnTo>
                  <a:lnTo>
                    <a:pt x="221354" y="2134754"/>
                  </a:lnTo>
                  <a:lnTo>
                    <a:pt x="222468" y="2125670"/>
                  </a:lnTo>
                  <a:lnTo>
                    <a:pt x="223531" y="2116586"/>
                  </a:lnTo>
                  <a:lnTo>
                    <a:pt x="224488" y="2107502"/>
                  </a:lnTo>
                  <a:lnTo>
                    <a:pt x="225419" y="2098418"/>
                  </a:lnTo>
                  <a:lnTo>
                    <a:pt x="226224" y="2089334"/>
                  </a:lnTo>
                  <a:lnTo>
                    <a:pt x="227006" y="2080250"/>
                  </a:lnTo>
                  <a:lnTo>
                    <a:pt x="227686" y="2071166"/>
                  </a:lnTo>
                  <a:lnTo>
                    <a:pt x="228325" y="2062081"/>
                  </a:lnTo>
                  <a:lnTo>
                    <a:pt x="228887" y="2052997"/>
                  </a:lnTo>
                  <a:lnTo>
                    <a:pt x="229390" y="2043913"/>
                  </a:lnTo>
                  <a:lnTo>
                    <a:pt x="229841" y="2034829"/>
                  </a:lnTo>
                  <a:lnTo>
                    <a:pt x="230217" y="2025745"/>
                  </a:lnTo>
                  <a:lnTo>
                    <a:pt x="230563" y="2016661"/>
                  </a:lnTo>
                  <a:lnTo>
                    <a:pt x="230821" y="2007577"/>
                  </a:lnTo>
                  <a:lnTo>
                    <a:pt x="231061" y="1998493"/>
                  </a:lnTo>
                  <a:lnTo>
                    <a:pt x="231219" y="1989409"/>
                  </a:lnTo>
                  <a:lnTo>
                    <a:pt x="231355" y="1980325"/>
                  </a:lnTo>
                  <a:lnTo>
                    <a:pt x="231431" y="1971241"/>
                  </a:lnTo>
                  <a:lnTo>
                    <a:pt x="231474" y="1962157"/>
                  </a:lnTo>
                  <a:lnTo>
                    <a:pt x="231476" y="1953073"/>
                  </a:lnTo>
                  <a:lnTo>
                    <a:pt x="231437" y="1943989"/>
                  </a:lnTo>
                  <a:lnTo>
                    <a:pt x="231375" y="1934905"/>
                  </a:lnTo>
                  <a:lnTo>
                    <a:pt x="231267" y="1925821"/>
                  </a:lnTo>
                  <a:lnTo>
                    <a:pt x="231148" y="1916736"/>
                  </a:lnTo>
                  <a:lnTo>
                    <a:pt x="230984" y="1907652"/>
                  </a:lnTo>
                  <a:lnTo>
                    <a:pt x="230812" y="1898568"/>
                  </a:lnTo>
                  <a:lnTo>
                    <a:pt x="230611" y="1889484"/>
                  </a:lnTo>
                  <a:lnTo>
                    <a:pt x="230400" y="1880400"/>
                  </a:lnTo>
                  <a:lnTo>
                    <a:pt x="230171" y="1871316"/>
                  </a:lnTo>
                  <a:lnTo>
                    <a:pt x="229933" y="1862232"/>
                  </a:lnTo>
                  <a:lnTo>
                    <a:pt x="229687" y="1853148"/>
                  </a:lnTo>
                  <a:lnTo>
                    <a:pt x="229435" y="1844064"/>
                  </a:lnTo>
                  <a:lnTo>
                    <a:pt x="229181" y="1834980"/>
                  </a:lnTo>
                  <a:lnTo>
                    <a:pt x="228930" y="1825896"/>
                  </a:lnTo>
                  <a:lnTo>
                    <a:pt x="228679" y="1816812"/>
                  </a:lnTo>
                  <a:lnTo>
                    <a:pt x="228440" y="1807728"/>
                  </a:lnTo>
                  <a:lnTo>
                    <a:pt x="228206" y="1798644"/>
                  </a:lnTo>
                  <a:lnTo>
                    <a:pt x="227988" y="1789560"/>
                  </a:lnTo>
                  <a:lnTo>
                    <a:pt x="227784" y="1780476"/>
                  </a:lnTo>
                  <a:lnTo>
                    <a:pt x="227596" y="1771391"/>
                  </a:lnTo>
                  <a:lnTo>
                    <a:pt x="227435" y="1762307"/>
                  </a:lnTo>
                  <a:lnTo>
                    <a:pt x="227287" y="1753223"/>
                  </a:lnTo>
                  <a:lnTo>
                    <a:pt x="227180" y="1744139"/>
                  </a:lnTo>
                  <a:lnTo>
                    <a:pt x="227083" y="1735055"/>
                  </a:lnTo>
                  <a:lnTo>
                    <a:pt x="227041" y="1725971"/>
                  </a:lnTo>
                  <a:lnTo>
                    <a:pt x="227013" y="1716887"/>
                  </a:lnTo>
                  <a:lnTo>
                    <a:pt x="227037" y="1707803"/>
                  </a:lnTo>
                  <a:lnTo>
                    <a:pt x="227089" y="1698719"/>
                  </a:lnTo>
                  <a:lnTo>
                    <a:pt x="227186" y="1689635"/>
                  </a:lnTo>
                  <a:lnTo>
                    <a:pt x="227330" y="1680551"/>
                  </a:lnTo>
                  <a:lnTo>
                    <a:pt x="227507" y="1671467"/>
                  </a:lnTo>
                  <a:lnTo>
                    <a:pt x="227751" y="1662383"/>
                  </a:lnTo>
                  <a:lnTo>
                    <a:pt x="228016" y="1653299"/>
                  </a:lnTo>
                  <a:lnTo>
                    <a:pt x="228370" y="1644215"/>
                  </a:lnTo>
                  <a:lnTo>
                    <a:pt x="228741" y="1635131"/>
                  </a:lnTo>
                  <a:lnTo>
                    <a:pt x="229199" y="1626047"/>
                  </a:lnTo>
                  <a:lnTo>
                    <a:pt x="229690" y="1616962"/>
                  </a:lnTo>
                  <a:lnTo>
                    <a:pt x="230252" y="1607878"/>
                  </a:lnTo>
                  <a:lnTo>
                    <a:pt x="230869" y="1598794"/>
                  </a:lnTo>
                  <a:lnTo>
                    <a:pt x="231541" y="1589710"/>
                  </a:lnTo>
                  <a:lnTo>
                    <a:pt x="232290" y="1580626"/>
                  </a:lnTo>
                  <a:lnTo>
                    <a:pt x="233076" y="1571542"/>
                  </a:lnTo>
                  <a:lnTo>
                    <a:pt x="233962" y="1562458"/>
                  </a:lnTo>
                  <a:lnTo>
                    <a:pt x="234870" y="1553374"/>
                  </a:lnTo>
                  <a:lnTo>
                    <a:pt x="235891" y="1544290"/>
                  </a:lnTo>
                  <a:lnTo>
                    <a:pt x="236941" y="1535206"/>
                  </a:lnTo>
                  <a:lnTo>
                    <a:pt x="238084" y="1526122"/>
                  </a:lnTo>
                  <a:lnTo>
                    <a:pt x="239279" y="1517038"/>
                  </a:lnTo>
                  <a:lnTo>
                    <a:pt x="240545" y="1507954"/>
                  </a:lnTo>
                  <a:lnTo>
                    <a:pt x="241885" y="1498870"/>
                  </a:lnTo>
                  <a:lnTo>
                    <a:pt x="243276" y="1489786"/>
                  </a:lnTo>
                  <a:lnTo>
                    <a:pt x="244763" y="1480702"/>
                  </a:lnTo>
                  <a:lnTo>
                    <a:pt x="246277" y="1471617"/>
                  </a:lnTo>
                  <a:lnTo>
                    <a:pt x="247912" y="1462533"/>
                  </a:lnTo>
                  <a:lnTo>
                    <a:pt x="249569" y="1453449"/>
                  </a:lnTo>
                  <a:lnTo>
                    <a:pt x="251330" y="1444365"/>
                  </a:lnTo>
                  <a:lnTo>
                    <a:pt x="253131" y="1435281"/>
                  </a:lnTo>
                  <a:lnTo>
                    <a:pt x="255013" y="1426197"/>
                  </a:lnTo>
                  <a:lnTo>
                    <a:pt x="256957" y="1417113"/>
                  </a:lnTo>
                  <a:lnTo>
                    <a:pt x="258959" y="1408029"/>
                  </a:lnTo>
                  <a:lnTo>
                    <a:pt x="261042" y="1398945"/>
                  </a:lnTo>
                  <a:lnTo>
                    <a:pt x="263159" y="1389861"/>
                  </a:lnTo>
                  <a:lnTo>
                    <a:pt x="265377" y="1380777"/>
                  </a:lnTo>
                  <a:lnTo>
                    <a:pt x="267616" y="1371693"/>
                  </a:lnTo>
                  <a:lnTo>
                    <a:pt x="269955" y="1362609"/>
                  </a:lnTo>
                  <a:lnTo>
                    <a:pt x="272322" y="1353525"/>
                  </a:lnTo>
                  <a:lnTo>
                    <a:pt x="274767" y="1344441"/>
                  </a:lnTo>
                  <a:lnTo>
                    <a:pt x="277256" y="1335357"/>
                  </a:lnTo>
                  <a:lnTo>
                    <a:pt x="279802" y="1326272"/>
                  </a:lnTo>
                  <a:lnTo>
                    <a:pt x="282407" y="1317188"/>
                  </a:lnTo>
                  <a:lnTo>
                    <a:pt x="285048" y="1308104"/>
                  </a:lnTo>
                  <a:lnTo>
                    <a:pt x="287761" y="1299020"/>
                  </a:lnTo>
                  <a:lnTo>
                    <a:pt x="290492" y="1289936"/>
                  </a:lnTo>
                  <a:lnTo>
                    <a:pt x="293306" y="1280852"/>
                  </a:lnTo>
                  <a:lnTo>
                    <a:pt x="296135" y="1271768"/>
                  </a:lnTo>
                  <a:lnTo>
                    <a:pt x="299028" y="1262684"/>
                  </a:lnTo>
                  <a:lnTo>
                    <a:pt x="301947" y="1253600"/>
                  </a:lnTo>
                  <a:lnTo>
                    <a:pt x="304912" y="1244516"/>
                  </a:lnTo>
                  <a:lnTo>
                    <a:pt x="307913" y="1235432"/>
                  </a:lnTo>
                  <a:lnTo>
                    <a:pt x="310943" y="1226348"/>
                  </a:lnTo>
                  <a:lnTo>
                    <a:pt x="314016" y="1217264"/>
                  </a:lnTo>
                  <a:lnTo>
                    <a:pt x="317105" y="1208180"/>
                  </a:lnTo>
                  <a:lnTo>
                    <a:pt x="320241" y="1199096"/>
                  </a:lnTo>
                  <a:lnTo>
                    <a:pt x="323386" y="1190012"/>
                  </a:lnTo>
                  <a:lnTo>
                    <a:pt x="326572" y="1180927"/>
                  </a:lnTo>
                  <a:lnTo>
                    <a:pt x="329768" y="1171843"/>
                  </a:lnTo>
                  <a:lnTo>
                    <a:pt x="332991" y="1162759"/>
                  </a:lnTo>
                  <a:lnTo>
                    <a:pt x="336229" y="1153675"/>
                  </a:lnTo>
                  <a:lnTo>
                    <a:pt x="339483" y="1144591"/>
                  </a:lnTo>
                  <a:lnTo>
                    <a:pt x="342752" y="1135507"/>
                  </a:lnTo>
                  <a:lnTo>
                    <a:pt x="346030" y="1126423"/>
                  </a:lnTo>
                  <a:lnTo>
                    <a:pt x="349322" y="1117339"/>
                  </a:lnTo>
                  <a:lnTo>
                    <a:pt x="352617" y="1108255"/>
                  </a:lnTo>
                  <a:lnTo>
                    <a:pt x="355921" y="1099171"/>
                  </a:lnTo>
                  <a:lnTo>
                    <a:pt x="359227" y="1090087"/>
                  </a:lnTo>
                  <a:lnTo>
                    <a:pt x="362534" y="1081003"/>
                  </a:lnTo>
                  <a:lnTo>
                    <a:pt x="365840" y="1071919"/>
                  </a:lnTo>
                  <a:lnTo>
                    <a:pt x="369144" y="1062835"/>
                  </a:lnTo>
                  <a:lnTo>
                    <a:pt x="372443" y="1053751"/>
                  </a:lnTo>
                  <a:lnTo>
                    <a:pt x="375737" y="1044667"/>
                  </a:lnTo>
                  <a:lnTo>
                    <a:pt x="379019" y="1035583"/>
                  </a:lnTo>
                  <a:lnTo>
                    <a:pt x="382296" y="1026498"/>
                  </a:lnTo>
                  <a:lnTo>
                    <a:pt x="385553" y="1017414"/>
                  </a:lnTo>
                  <a:lnTo>
                    <a:pt x="388805" y="1008330"/>
                  </a:lnTo>
                  <a:lnTo>
                    <a:pt x="392032" y="999246"/>
                  </a:lnTo>
                  <a:lnTo>
                    <a:pt x="395249" y="990162"/>
                  </a:lnTo>
                  <a:lnTo>
                    <a:pt x="398442" y="981078"/>
                  </a:lnTo>
                  <a:lnTo>
                    <a:pt x="401616" y="971994"/>
                  </a:lnTo>
                  <a:lnTo>
                    <a:pt x="404770" y="962910"/>
                  </a:lnTo>
                  <a:lnTo>
                    <a:pt x="407895" y="953826"/>
                  </a:lnTo>
                  <a:lnTo>
                    <a:pt x="411005" y="944742"/>
                  </a:lnTo>
                  <a:lnTo>
                    <a:pt x="414074" y="935658"/>
                  </a:lnTo>
                  <a:lnTo>
                    <a:pt x="417133" y="926574"/>
                  </a:lnTo>
                  <a:lnTo>
                    <a:pt x="420142" y="917490"/>
                  </a:lnTo>
                  <a:lnTo>
                    <a:pt x="423137" y="908406"/>
                  </a:lnTo>
                  <a:lnTo>
                    <a:pt x="426088" y="899322"/>
                  </a:lnTo>
                  <a:lnTo>
                    <a:pt x="429015" y="890238"/>
                  </a:lnTo>
                  <a:lnTo>
                    <a:pt x="431905" y="881153"/>
                  </a:lnTo>
                  <a:lnTo>
                    <a:pt x="434758" y="872069"/>
                  </a:lnTo>
                  <a:lnTo>
                    <a:pt x="437584" y="862985"/>
                  </a:lnTo>
                  <a:lnTo>
                    <a:pt x="440358" y="853901"/>
                  </a:lnTo>
                  <a:lnTo>
                    <a:pt x="443117" y="844817"/>
                  </a:lnTo>
                  <a:lnTo>
                    <a:pt x="445809" y="835733"/>
                  </a:lnTo>
                  <a:lnTo>
                    <a:pt x="448488" y="826649"/>
                  </a:lnTo>
                  <a:lnTo>
                    <a:pt x="451105" y="817565"/>
                  </a:lnTo>
                  <a:lnTo>
                    <a:pt x="453697" y="808481"/>
                  </a:lnTo>
                  <a:lnTo>
                    <a:pt x="456239" y="799397"/>
                  </a:lnTo>
                  <a:lnTo>
                    <a:pt x="458743" y="790313"/>
                  </a:lnTo>
                  <a:lnTo>
                    <a:pt x="461209" y="781229"/>
                  </a:lnTo>
                  <a:lnTo>
                    <a:pt x="463622" y="772145"/>
                  </a:lnTo>
                  <a:lnTo>
                    <a:pt x="466011" y="763061"/>
                  </a:lnTo>
                  <a:lnTo>
                    <a:pt x="468331" y="753977"/>
                  </a:lnTo>
                  <a:lnTo>
                    <a:pt x="470637" y="744893"/>
                  </a:lnTo>
                  <a:lnTo>
                    <a:pt x="472868" y="735808"/>
                  </a:lnTo>
                  <a:lnTo>
                    <a:pt x="475080" y="726724"/>
                  </a:lnTo>
                  <a:lnTo>
                    <a:pt x="477231" y="717640"/>
                  </a:lnTo>
                  <a:lnTo>
                    <a:pt x="479348" y="708556"/>
                  </a:lnTo>
                  <a:lnTo>
                    <a:pt x="481420" y="699472"/>
                  </a:lnTo>
                  <a:lnTo>
                    <a:pt x="483442" y="690388"/>
                  </a:lnTo>
                  <a:lnTo>
                    <a:pt x="485434" y="681304"/>
                  </a:lnTo>
                  <a:lnTo>
                    <a:pt x="487362" y="672220"/>
                  </a:lnTo>
                  <a:lnTo>
                    <a:pt x="489274" y="663136"/>
                  </a:lnTo>
                  <a:lnTo>
                    <a:pt x="491108" y="654052"/>
                  </a:lnTo>
                  <a:lnTo>
                    <a:pt x="492928" y="644968"/>
                  </a:lnTo>
                  <a:lnTo>
                    <a:pt x="494683" y="635884"/>
                  </a:lnTo>
                  <a:lnTo>
                    <a:pt x="496410" y="626800"/>
                  </a:lnTo>
                  <a:lnTo>
                    <a:pt x="498087" y="617716"/>
                  </a:lnTo>
                  <a:lnTo>
                    <a:pt x="499724" y="608632"/>
                  </a:lnTo>
                  <a:lnTo>
                    <a:pt x="501324" y="599548"/>
                  </a:lnTo>
                  <a:lnTo>
                    <a:pt x="502871" y="590463"/>
                  </a:lnTo>
                  <a:lnTo>
                    <a:pt x="504397" y="581379"/>
                  </a:lnTo>
                  <a:lnTo>
                    <a:pt x="505857" y="572295"/>
                  </a:lnTo>
                  <a:lnTo>
                    <a:pt x="507303" y="563211"/>
                  </a:lnTo>
                  <a:lnTo>
                    <a:pt x="508684" y="554127"/>
                  </a:lnTo>
                  <a:lnTo>
                    <a:pt x="510046" y="545043"/>
                  </a:lnTo>
                  <a:lnTo>
                    <a:pt x="511356" y="535959"/>
                  </a:lnTo>
                  <a:lnTo>
                    <a:pt x="512635" y="526875"/>
                  </a:lnTo>
                  <a:lnTo>
                    <a:pt x="513877" y="517791"/>
                  </a:lnTo>
                  <a:lnTo>
                    <a:pt x="515077" y="508707"/>
                  </a:lnTo>
                  <a:lnTo>
                    <a:pt x="516253" y="499623"/>
                  </a:lnTo>
                  <a:lnTo>
                    <a:pt x="517376" y="490539"/>
                  </a:lnTo>
                  <a:lnTo>
                    <a:pt x="518487" y="481455"/>
                  </a:lnTo>
                  <a:lnTo>
                    <a:pt x="519536" y="472371"/>
                  </a:lnTo>
                  <a:lnTo>
                    <a:pt x="520574" y="463287"/>
                  </a:lnTo>
                  <a:lnTo>
                    <a:pt x="521563" y="454203"/>
                  </a:lnTo>
                  <a:lnTo>
                    <a:pt x="522530" y="445119"/>
                  </a:lnTo>
                  <a:lnTo>
                    <a:pt x="523461" y="436034"/>
                  </a:lnTo>
                  <a:lnTo>
                    <a:pt x="524361" y="426950"/>
                  </a:lnTo>
                  <a:lnTo>
                    <a:pt x="525237" y="417866"/>
                  </a:lnTo>
                  <a:lnTo>
                    <a:pt x="526073" y="408782"/>
                  </a:lnTo>
                  <a:lnTo>
                    <a:pt x="526894" y="399698"/>
                  </a:lnTo>
                  <a:lnTo>
                    <a:pt x="527669" y="390614"/>
                  </a:lnTo>
                  <a:lnTo>
                    <a:pt x="528434" y="381530"/>
                  </a:lnTo>
                  <a:lnTo>
                    <a:pt x="529156" y="372446"/>
                  </a:lnTo>
                  <a:lnTo>
                    <a:pt x="529864" y="363362"/>
                  </a:lnTo>
                  <a:lnTo>
                    <a:pt x="530539" y="354278"/>
                  </a:lnTo>
                  <a:lnTo>
                    <a:pt x="531192" y="345194"/>
                  </a:lnTo>
                  <a:lnTo>
                    <a:pt x="531822" y="336110"/>
                  </a:lnTo>
                  <a:lnTo>
                    <a:pt x="532425" y="327026"/>
                  </a:lnTo>
                  <a:lnTo>
                    <a:pt x="533012" y="317942"/>
                  </a:lnTo>
                  <a:lnTo>
                    <a:pt x="533566" y="308858"/>
                  </a:lnTo>
                  <a:lnTo>
                    <a:pt x="534113" y="299774"/>
                  </a:lnTo>
                  <a:lnTo>
                    <a:pt x="534622" y="290689"/>
                  </a:lnTo>
                  <a:lnTo>
                    <a:pt x="535123" y="281605"/>
                  </a:lnTo>
                  <a:lnTo>
                    <a:pt x="535596" y="272521"/>
                  </a:lnTo>
                  <a:lnTo>
                    <a:pt x="536056" y="263437"/>
                  </a:lnTo>
                  <a:lnTo>
                    <a:pt x="536495" y="254353"/>
                  </a:lnTo>
                  <a:lnTo>
                    <a:pt x="536915" y="245269"/>
                  </a:lnTo>
                  <a:lnTo>
                    <a:pt x="537322" y="236185"/>
                  </a:lnTo>
                  <a:lnTo>
                    <a:pt x="537705" y="227101"/>
                  </a:lnTo>
                  <a:lnTo>
                    <a:pt x="538082" y="218017"/>
                  </a:lnTo>
                  <a:lnTo>
                    <a:pt x="538431" y="208933"/>
                  </a:lnTo>
                  <a:lnTo>
                    <a:pt x="538775" y="199849"/>
                  </a:lnTo>
                  <a:lnTo>
                    <a:pt x="539096" y="190765"/>
                  </a:lnTo>
                  <a:lnTo>
                    <a:pt x="539409" y="181681"/>
                  </a:lnTo>
                  <a:lnTo>
                    <a:pt x="539705" y="172597"/>
                  </a:lnTo>
                  <a:lnTo>
                    <a:pt x="539989" y="163513"/>
                  </a:lnTo>
                  <a:lnTo>
                    <a:pt x="540262" y="154429"/>
                  </a:lnTo>
                  <a:lnTo>
                    <a:pt x="540519" y="145344"/>
                  </a:lnTo>
                  <a:lnTo>
                    <a:pt x="540769" y="136260"/>
                  </a:lnTo>
                  <a:lnTo>
                    <a:pt x="541002" y="127176"/>
                  </a:lnTo>
                  <a:lnTo>
                    <a:pt x="541231" y="118092"/>
                  </a:lnTo>
                  <a:lnTo>
                    <a:pt x="541442" y="109008"/>
                  </a:lnTo>
                  <a:lnTo>
                    <a:pt x="541648" y="99924"/>
                  </a:lnTo>
                  <a:lnTo>
                    <a:pt x="541841" y="90840"/>
                  </a:lnTo>
                  <a:lnTo>
                    <a:pt x="542028" y="81756"/>
                  </a:lnTo>
                  <a:lnTo>
                    <a:pt x="542204" y="72672"/>
                  </a:lnTo>
                  <a:lnTo>
                    <a:pt x="542371" y="63588"/>
                  </a:lnTo>
                  <a:lnTo>
                    <a:pt x="542533" y="54504"/>
                  </a:lnTo>
                  <a:lnTo>
                    <a:pt x="542683" y="45420"/>
                  </a:lnTo>
                  <a:lnTo>
                    <a:pt x="542830" y="36336"/>
                  </a:lnTo>
                  <a:lnTo>
                    <a:pt x="542965" y="27252"/>
                  </a:lnTo>
                  <a:lnTo>
                    <a:pt x="543097" y="18168"/>
                  </a:lnTo>
                  <a:lnTo>
                    <a:pt x="543219" y="9084"/>
                  </a:lnTo>
                  <a:lnTo>
                    <a:pt x="543337" y="0"/>
                  </a:lnTo>
                  <a:lnTo>
                    <a:pt x="547226" y="0"/>
                  </a:lnTo>
                  <a:lnTo>
                    <a:pt x="547344" y="9084"/>
                  </a:lnTo>
                  <a:lnTo>
                    <a:pt x="547466" y="18168"/>
                  </a:lnTo>
                  <a:lnTo>
                    <a:pt x="547598" y="27252"/>
                  </a:lnTo>
                  <a:lnTo>
                    <a:pt x="547733" y="36336"/>
                  </a:lnTo>
                  <a:lnTo>
                    <a:pt x="547880" y="45420"/>
                  </a:lnTo>
                  <a:lnTo>
                    <a:pt x="548030" y="54504"/>
                  </a:lnTo>
                  <a:lnTo>
                    <a:pt x="548191" y="63588"/>
                  </a:lnTo>
                  <a:lnTo>
                    <a:pt x="548359" y="72672"/>
                  </a:lnTo>
                  <a:lnTo>
                    <a:pt x="548535" y="81756"/>
                  </a:lnTo>
                  <a:lnTo>
                    <a:pt x="548721" y="90840"/>
                  </a:lnTo>
                  <a:lnTo>
                    <a:pt x="548914" y="99924"/>
                  </a:lnTo>
                  <a:lnTo>
                    <a:pt x="549121" y="109008"/>
                  </a:lnTo>
                  <a:lnTo>
                    <a:pt x="549332" y="118092"/>
                  </a:lnTo>
                  <a:lnTo>
                    <a:pt x="549561" y="127176"/>
                  </a:lnTo>
                  <a:lnTo>
                    <a:pt x="549794" y="136260"/>
                  </a:lnTo>
                  <a:lnTo>
                    <a:pt x="550044" y="145344"/>
                  </a:lnTo>
                  <a:lnTo>
                    <a:pt x="550301" y="154429"/>
                  </a:lnTo>
                  <a:lnTo>
                    <a:pt x="550574" y="163513"/>
                  </a:lnTo>
                  <a:lnTo>
                    <a:pt x="550858" y="172597"/>
                  </a:lnTo>
                  <a:lnTo>
                    <a:pt x="551153" y="181681"/>
                  </a:lnTo>
                  <a:lnTo>
                    <a:pt x="551467" y="190765"/>
                  </a:lnTo>
                  <a:lnTo>
                    <a:pt x="551787" y="199849"/>
                  </a:lnTo>
                  <a:lnTo>
                    <a:pt x="552132" y="208933"/>
                  </a:lnTo>
                  <a:lnTo>
                    <a:pt x="552481" y="218017"/>
                  </a:lnTo>
                  <a:lnTo>
                    <a:pt x="552857" y="227101"/>
                  </a:lnTo>
                  <a:lnTo>
                    <a:pt x="553241" y="236185"/>
                  </a:lnTo>
                  <a:lnTo>
                    <a:pt x="553648" y="245269"/>
                  </a:lnTo>
                  <a:lnTo>
                    <a:pt x="554068" y="254353"/>
                  </a:lnTo>
                  <a:lnTo>
                    <a:pt x="554507" y="263437"/>
                  </a:lnTo>
                  <a:lnTo>
                    <a:pt x="554966" y="272521"/>
                  </a:lnTo>
                  <a:lnTo>
                    <a:pt x="555439" y="281605"/>
                  </a:lnTo>
                  <a:lnTo>
                    <a:pt x="555941" y="290689"/>
                  </a:lnTo>
                  <a:lnTo>
                    <a:pt x="556450" y="299774"/>
                  </a:lnTo>
                  <a:lnTo>
                    <a:pt x="556997" y="308858"/>
                  </a:lnTo>
                  <a:lnTo>
                    <a:pt x="557550" y="317942"/>
                  </a:lnTo>
                  <a:lnTo>
                    <a:pt x="558138" y="327026"/>
                  </a:lnTo>
                  <a:lnTo>
                    <a:pt x="558740" y="336110"/>
                  </a:lnTo>
                  <a:lnTo>
                    <a:pt x="559370" y="345194"/>
                  </a:lnTo>
                  <a:lnTo>
                    <a:pt x="560024" y="354278"/>
                  </a:lnTo>
                  <a:lnTo>
                    <a:pt x="560699" y="363362"/>
                  </a:lnTo>
                  <a:lnTo>
                    <a:pt x="561407" y="372446"/>
                  </a:lnTo>
                  <a:lnTo>
                    <a:pt x="562128" y="381530"/>
                  </a:lnTo>
                  <a:lnTo>
                    <a:pt x="562894" y="390614"/>
                  </a:lnTo>
                  <a:lnTo>
                    <a:pt x="563668" y="399698"/>
                  </a:lnTo>
                  <a:lnTo>
                    <a:pt x="564490" y="408782"/>
                  </a:lnTo>
                  <a:lnTo>
                    <a:pt x="565326" y="417866"/>
                  </a:lnTo>
                  <a:lnTo>
                    <a:pt x="566201" y="426950"/>
                  </a:lnTo>
                  <a:lnTo>
                    <a:pt x="567102" y="436034"/>
                  </a:lnTo>
                  <a:lnTo>
                    <a:pt x="568032" y="445119"/>
                  </a:lnTo>
                  <a:lnTo>
                    <a:pt x="569000" y="454203"/>
                  </a:lnTo>
                  <a:lnTo>
                    <a:pt x="569989" y="463287"/>
                  </a:lnTo>
                  <a:lnTo>
                    <a:pt x="571027" y="472371"/>
                  </a:lnTo>
                  <a:lnTo>
                    <a:pt x="572076" y="481455"/>
                  </a:lnTo>
                  <a:lnTo>
                    <a:pt x="573187" y="490539"/>
                  </a:lnTo>
                  <a:lnTo>
                    <a:pt x="574310" y="499623"/>
                  </a:lnTo>
                  <a:lnTo>
                    <a:pt x="575486" y="508707"/>
                  </a:lnTo>
                  <a:lnTo>
                    <a:pt x="576686" y="517791"/>
                  </a:lnTo>
                  <a:lnTo>
                    <a:pt x="577927" y="526875"/>
                  </a:lnTo>
                  <a:lnTo>
                    <a:pt x="579207" y="535959"/>
                  </a:lnTo>
                  <a:lnTo>
                    <a:pt x="580517" y="545043"/>
                  </a:lnTo>
                  <a:lnTo>
                    <a:pt x="581879" y="554127"/>
                  </a:lnTo>
                  <a:lnTo>
                    <a:pt x="583259" y="563211"/>
                  </a:lnTo>
                  <a:lnTo>
                    <a:pt x="584706" y="572295"/>
                  </a:lnTo>
                  <a:lnTo>
                    <a:pt x="586166" y="581379"/>
                  </a:lnTo>
                  <a:lnTo>
                    <a:pt x="587691" y="590463"/>
                  </a:lnTo>
                  <a:lnTo>
                    <a:pt x="589238" y="599548"/>
                  </a:lnTo>
                  <a:lnTo>
                    <a:pt x="590839" y="608632"/>
                  </a:lnTo>
                  <a:lnTo>
                    <a:pt x="592476" y="617716"/>
                  </a:lnTo>
                  <a:lnTo>
                    <a:pt x="594153" y="626800"/>
                  </a:lnTo>
                  <a:lnTo>
                    <a:pt x="595880" y="635884"/>
                  </a:lnTo>
                  <a:lnTo>
                    <a:pt x="597635" y="644968"/>
                  </a:lnTo>
                  <a:lnTo>
                    <a:pt x="599455" y="654052"/>
                  </a:lnTo>
                  <a:lnTo>
                    <a:pt x="601289" y="663136"/>
                  </a:lnTo>
                  <a:lnTo>
                    <a:pt x="603201" y="672220"/>
                  </a:lnTo>
                  <a:lnTo>
                    <a:pt x="605129" y="681304"/>
                  </a:lnTo>
                  <a:lnTo>
                    <a:pt x="607120" y="690388"/>
                  </a:lnTo>
                  <a:lnTo>
                    <a:pt x="609143" y="699472"/>
                  </a:lnTo>
                  <a:lnTo>
                    <a:pt x="611214" y="708556"/>
                  </a:lnTo>
                  <a:lnTo>
                    <a:pt x="613332" y="717640"/>
                  </a:lnTo>
                  <a:lnTo>
                    <a:pt x="615483" y="726724"/>
                  </a:lnTo>
                  <a:lnTo>
                    <a:pt x="617695" y="735808"/>
                  </a:lnTo>
                  <a:lnTo>
                    <a:pt x="619926" y="744893"/>
                  </a:lnTo>
                  <a:lnTo>
                    <a:pt x="622231" y="753977"/>
                  </a:lnTo>
                  <a:lnTo>
                    <a:pt x="624552" y="763061"/>
                  </a:lnTo>
                  <a:lnTo>
                    <a:pt x="626941" y="772145"/>
                  </a:lnTo>
                  <a:lnTo>
                    <a:pt x="629353" y="781229"/>
                  </a:lnTo>
                  <a:lnTo>
                    <a:pt x="631820" y="790313"/>
                  </a:lnTo>
                  <a:lnTo>
                    <a:pt x="634323" y="799397"/>
                  </a:lnTo>
                  <a:lnTo>
                    <a:pt x="636866" y="808481"/>
                  </a:lnTo>
                  <a:lnTo>
                    <a:pt x="639458" y="817565"/>
                  </a:lnTo>
                  <a:lnTo>
                    <a:pt x="642075" y="826649"/>
                  </a:lnTo>
                  <a:lnTo>
                    <a:pt x="644754" y="835733"/>
                  </a:lnTo>
                  <a:lnTo>
                    <a:pt x="647446" y="844817"/>
                  </a:lnTo>
                  <a:lnTo>
                    <a:pt x="650205" y="853901"/>
                  </a:lnTo>
                  <a:lnTo>
                    <a:pt x="652979" y="862985"/>
                  </a:lnTo>
                  <a:lnTo>
                    <a:pt x="655805" y="872069"/>
                  </a:lnTo>
                  <a:lnTo>
                    <a:pt x="658658" y="881153"/>
                  </a:lnTo>
                  <a:lnTo>
                    <a:pt x="661548" y="890238"/>
                  </a:lnTo>
                  <a:lnTo>
                    <a:pt x="664474" y="899322"/>
                  </a:lnTo>
                  <a:lnTo>
                    <a:pt x="667426" y="908406"/>
                  </a:lnTo>
                  <a:lnTo>
                    <a:pt x="670421" y="917490"/>
                  </a:lnTo>
                  <a:lnTo>
                    <a:pt x="673430" y="926574"/>
                  </a:lnTo>
                  <a:lnTo>
                    <a:pt x="676489" y="935658"/>
                  </a:lnTo>
                  <a:lnTo>
                    <a:pt x="679558" y="944742"/>
                  </a:lnTo>
                  <a:lnTo>
                    <a:pt x="682668" y="953826"/>
                  </a:lnTo>
                  <a:lnTo>
                    <a:pt x="685792" y="962910"/>
                  </a:lnTo>
                  <a:lnTo>
                    <a:pt x="688947" y="971994"/>
                  </a:lnTo>
                  <a:lnTo>
                    <a:pt x="692121" y="981078"/>
                  </a:lnTo>
                  <a:lnTo>
                    <a:pt x="695314" y="990162"/>
                  </a:lnTo>
                  <a:lnTo>
                    <a:pt x="698531" y="999246"/>
                  </a:lnTo>
                  <a:lnTo>
                    <a:pt x="701758" y="1008330"/>
                  </a:lnTo>
                  <a:lnTo>
                    <a:pt x="705010" y="1017414"/>
                  </a:lnTo>
                  <a:lnTo>
                    <a:pt x="708267" y="1026498"/>
                  </a:lnTo>
                  <a:lnTo>
                    <a:pt x="711544" y="1035583"/>
                  </a:lnTo>
                  <a:lnTo>
                    <a:pt x="714826" y="1044667"/>
                  </a:lnTo>
                  <a:lnTo>
                    <a:pt x="718120" y="1053751"/>
                  </a:lnTo>
                  <a:lnTo>
                    <a:pt x="721418" y="1062835"/>
                  </a:lnTo>
                  <a:lnTo>
                    <a:pt x="724722" y="1071919"/>
                  </a:lnTo>
                  <a:lnTo>
                    <a:pt x="728029" y="1081003"/>
                  </a:lnTo>
                  <a:lnTo>
                    <a:pt x="731336" y="1090087"/>
                  </a:lnTo>
                  <a:lnTo>
                    <a:pt x="734641" y="1099171"/>
                  </a:lnTo>
                  <a:lnTo>
                    <a:pt x="737946" y="1108255"/>
                  </a:lnTo>
                  <a:lnTo>
                    <a:pt x="741241" y="1117339"/>
                  </a:lnTo>
                  <a:lnTo>
                    <a:pt x="744532" y="1126423"/>
                  </a:lnTo>
                  <a:lnTo>
                    <a:pt x="747810" y="1135507"/>
                  </a:lnTo>
                  <a:lnTo>
                    <a:pt x="751080" y="1144591"/>
                  </a:lnTo>
                  <a:lnTo>
                    <a:pt x="754334" y="1153675"/>
                  </a:lnTo>
                  <a:lnTo>
                    <a:pt x="757572" y="1162759"/>
                  </a:lnTo>
                  <a:lnTo>
                    <a:pt x="760795" y="1171843"/>
                  </a:lnTo>
                  <a:lnTo>
                    <a:pt x="763991" y="1180927"/>
                  </a:lnTo>
                  <a:lnTo>
                    <a:pt x="767177" y="1190012"/>
                  </a:lnTo>
                  <a:lnTo>
                    <a:pt x="770322" y="1199096"/>
                  </a:lnTo>
                  <a:lnTo>
                    <a:pt x="773458" y="1208180"/>
                  </a:lnTo>
                  <a:lnTo>
                    <a:pt x="776547" y="1217264"/>
                  </a:lnTo>
                  <a:lnTo>
                    <a:pt x="779620" y="1226348"/>
                  </a:lnTo>
                  <a:lnTo>
                    <a:pt x="782650" y="1235432"/>
                  </a:lnTo>
                  <a:lnTo>
                    <a:pt x="785651" y="1244516"/>
                  </a:lnTo>
                  <a:lnTo>
                    <a:pt x="788616" y="1253600"/>
                  </a:lnTo>
                  <a:lnTo>
                    <a:pt x="791535" y="1262684"/>
                  </a:lnTo>
                  <a:lnTo>
                    <a:pt x="794428" y="1271768"/>
                  </a:lnTo>
                  <a:lnTo>
                    <a:pt x="797256" y="1280852"/>
                  </a:lnTo>
                  <a:lnTo>
                    <a:pt x="800071" y="1289936"/>
                  </a:lnTo>
                  <a:lnTo>
                    <a:pt x="802802" y="1299020"/>
                  </a:lnTo>
                  <a:lnTo>
                    <a:pt x="805515" y="1308104"/>
                  </a:lnTo>
                  <a:lnTo>
                    <a:pt x="808156" y="1317188"/>
                  </a:lnTo>
                  <a:lnTo>
                    <a:pt x="810761" y="1326272"/>
                  </a:lnTo>
                  <a:lnTo>
                    <a:pt x="813306" y="1335357"/>
                  </a:lnTo>
                  <a:lnTo>
                    <a:pt x="815796" y="1344441"/>
                  </a:lnTo>
                  <a:lnTo>
                    <a:pt x="818241" y="1353525"/>
                  </a:lnTo>
                  <a:lnTo>
                    <a:pt x="820607" y="1362609"/>
                  </a:lnTo>
                  <a:lnTo>
                    <a:pt x="822947" y="1371693"/>
                  </a:lnTo>
                  <a:lnTo>
                    <a:pt x="825186" y="1380777"/>
                  </a:lnTo>
                  <a:lnTo>
                    <a:pt x="827404" y="1389861"/>
                  </a:lnTo>
                  <a:lnTo>
                    <a:pt x="829521" y="1398945"/>
                  </a:lnTo>
                  <a:lnTo>
                    <a:pt x="831604" y="1408029"/>
                  </a:lnTo>
                  <a:lnTo>
                    <a:pt x="833605" y="1417113"/>
                  </a:lnTo>
                  <a:lnTo>
                    <a:pt x="835549" y="1426197"/>
                  </a:lnTo>
                  <a:lnTo>
                    <a:pt x="837432" y="1435281"/>
                  </a:lnTo>
                  <a:lnTo>
                    <a:pt x="839233" y="1444365"/>
                  </a:lnTo>
                  <a:lnTo>
                    <a:pt x="840994" y="1453449"/>
                  </a:lnTo>
                  <a:lnTo>
                    <a:pt x="842651" y="1462533"/>
                  </a:lnTo>
                  <a:lnTo>
                    <a:pt x="844285" y="1471617"/>
                  </a:lnTo>
                  <a:lnTo>
                    <a:pt x="845800" y="1480702"/>
                  </a:lnTo>
                  <a:lnTo>
                    <a:pt x="847287" y="1489786"/>
                  </a:lnTo>
                  <a:lnTo>
                    <a:pt x="848677" y="1498870"/>
                  </a:lnTo>
                  <a:lnTo>
                    <a:pt x="850018" y="1507954"/>
                  </a:lnTo>
                  <a:lnTo>
                    <a:pt x="851284" y="1517038"/>
                  </a:lnTo>
                  <a:lnTo>
                    <a:pt x="852479" y="1526122"/>
                  </a:lnTo>
                  <a:lnTo>
                    <a:pt x="853622" y="1535206"/>
                  </a:lnTo>
                  <a:lnTo>
                    <a:pt x="854671" y="1544290"/>
                  </a:lnTo>
                  <a:lnTo>
                    <a:pt x="855693" y="1553374"/>
                  </a:lnTo>
                  <a:lnTo>
                    <a:pt x="856601" y="1562458"/>
                  </a:lnTo>
                  <a:lnTo>
                    <a:pt x="857487" y="1571542"/>
                  </a:lnTo>
                  <a:lnTo>
                    <a:pt x="858272" y="1580626"/>
                  </a:lnTo>
                  <a:lnTo>
                    <a:pt x="859021" y="1589710"/>
                  </a:lnTo>
                  <a:lnTo>
                    <a:pt x="859693" y="1598794"/>
                  </a:lnTo>
                  <a:lnTo>
                    <a:pt x="860310" y="1607878"/>
                  </a:lnTo>
                  <a:lnTo>
                    <a:pt x="860873" y="1616962"/>
                  </a:lnTo>
                  <a:lnTo>
                    <a:pt x="861364" y="1626047"/>
                  </a:lnTo>
                  <a:lnTo>
                    <a:pt x="861822" y="1635131"/>
                  </a:lnTo>
                  <a:lnTo>
                    <a:pt x="862193" y="1644215"/>
                  </a:lnTo>
                  <a:lnTo>
                    <a:pt x="862547" y="1653299"/>
                  </a:lnTo>
                  <a:lnTo>
                    <a:pt x="862811" y="1662383"/>
                  </a:lnTo>
                  <a:lnTo>
                    <a:pt x="863056" y="1671467"/>
                  </a:lnTo>
                  <a:lnTo>
                    <a:pt x="863233" y="1680551"/>
                  </a:lnTo>
                  <a:lnTo>
                    <a:pt x="863376" y="1689635"/>
                  </a:lnTo>
                  <a:lnTo>
                    <a:pt x="863473" y="1698719"/>
                  </a:lnTo>
                  <a:lnTo>
                    <a:pt x="863526" y="1707803"/>
                  </a:lnTo>
                  <a:lnTo>
                    <a:pt x="863550" y="1716887"/>
                  </a:lnTo>
                  <a:lnTo>
                    <a:pt x="863522" y="1725971"/>
                  </a:lnTo>
                  <a:lnTo>
                    <a:pt x="863480" y="1735055"/>
                  </a:lnTo>
                  <a:lnTo>
                    <a:pt x="863382" y="1744139"/>
                  </a:lnTo>
                  <a:lnTo>
                    <a:pt x="863276" y="1753223"/>
                  </a:lnTo>
                  <a:lnTo>
                    <a:pt x="863128" y="1762307"/>
                  </a:lnTo>
                  <a:lnTo>
                    <a:pt x="862967" y="1771391"/>
                  </a:lnTo>
                  <a:lnTo>
                    <a:pt x="862779" y="1780476"/>
                  </a:lnTo>
                  <a:lnTo>
                    <a:pt x="862575" y="1789560"/>
                  </a:lnTo>
                  <a:lnTo>
                    <a:pt x="862357" y="1798644"/>
                  </a:lnTo>
                  <a:lnTo>
                    <a:pt x="862123" y="1807728"/>
                  </a:lnTo>
                  <a:lnTo>
                    <a:pt x="861883" y="1816812"/>
                  </a:lnTo>
                  <a:lnTo>
                    <a:pt x="861633" y="1825896"/>
                  </a:lnTo>
                  <a:lnTo>
                    <a:pt x="861381" y="1834980"/>
                  </a:lnTo>
                  <a:lnTo>
                    <a:pt x="861128" y="1844064"/>
                  </a:lnTo>
                  <a:lnTo>
                    <a:pt x="860876" y="1853148"/>
                  </a:lnTo>
                  <a:lnTo>
                    <a:pt x="860630" y="1862232"/>
                  </a:lnTo>
                  <a:lnTo>
                    <a:pt x="860392" y="1871316"/>
                  </a:lnTo>
                  <a:lnTo>
                    <a:pt x="860163" y="1880400"/>
                  </a:lnTo>
                  <a:lnTo>
                    <a:pt x="859952" y="1889484"/>
                  </a:lnTo>
                  <a:lnTo>
                    <a:pt x="859750" y="1898568"/>
                  </a:lnTo>
                  <a:lnTo>
                    <a:pt x="859579" y="1907652"/>
                  </a:lnTo>
                  <a:lnTo>
                    <a:pt x="859414" y="1916736"/>
                  </a:lnTo>
                  <a:lnTo>
                    <a:pt x="859296" y="1925821"/>
                  </a:lnTo>
                  <a:lnTo>
                    <a:pt x="859188" y="1934905"/>
                  </a:lnTo>
                  <a:lnTo>
                    <a:pt x="859125" y="1943989"/>
                  </a:lnTo>
                  <a:lnTo>
                    <a:pt x="859086" y="1953073"/>
                  </a:lnTo>
                  <a:lnTo>
                    <a:pt x="859089" y="1962157"/>
                  </a:lnTo>
                  <a:lnTo>
                    <a:pt x="859131" y="1971241"/>
                  </a:lnTo>
                  <a:lnTo>
                    <a:pt x="859207" y="1980325"/>
                  </a:lnTo>
                  <a:lnTo>
                    <a:pt x="859343" y="1989409"/>
                  </a:lnTo>
                  <a:lnTo>
                    <a:pt x="859502" y="1998493"/>
                  </a:lnTo>
                  <a:lnTo>
                    <a:pt x="859742" y="2007577"/>
                  </a:lnTo>
                  <a:lnTo>
                    <a:pt x="860000" y="2016661"/>
                  </a:lnTo>
                  <a:lnTo>
                    <a:pt x="860346" y="2025745"/>
                  </a:lnTo>
                  <a:lnTo>
                    <a:pt x="860722" y="2034829"/>
                  </a:lnTo>
                  <a:lnTo>
                    <a:pt x="861172" y="2043913"/>
                  </a:lnTo>
                  <a:lnTo>
                    <a:pt x="861675" y="2052997"/>
                  </a:lnTo>
                  <a:lnTo>
                    <a:pt x="862238" y="2062081"/>
                  </a:lnTo>
                  <a:lnTo>
                    <a:pt x="862876" y="2071166"/>
                  </a:lnTo>
                  <a:lnTo>
                    <a:pt x="863556" y="2080250"/>
                  </a:lnTo>
                  <a:lnTo>
                    <a:pt x="864339" y="2089334"/>
                  </a:lnTo>
                  <a:lnTo>
                    <a:pt x="865144" y="2098418"/>
                  </a:lnTo>
                  <a:lnTo>
                    <a:pt x="866075" y="2107502"/>
                  </a:lnTo>
                  <a:lnTo>
                    <a:pt x="867032" y="2116586"/>
                  </a:lnTo>
                  <a:lnTo>
                    <a:pt x="868094" y="2125670"/>
                  </a:lnTo>
                  <a:lnTo>
                    <a:pt x="869209" y="2134754"/>
                  </a:lnTo>
                  <a:lnTo>
                    <a:pt x="870407" y="2143838"/>
                  </a:lnTo>
                  <a:lnTo>
                    <a:pt x="871683" y="2152922"/>
                  </a:lnTo>
                  <a:lnTo>
                    <a:pt x="873019" y="2162006"/>
                  </a:lnTo>
                  <a:lnTo>
                    <a:pt x="874460" y="2171090"/>
                  </a:lnTo>
                  <a:lnTo>
                    <a:pt x="875936" y="2180174"/>
                  </a:lnTo>
                  <a:lnTo>
                    <a:pt x="877545" y="2189258"/>
                  </a:lnTo>
                  <a:lnTo>
                    <a:pt x="879179" y="2198342"/>
                  </a:lnTo>
                  <a:lnTo>
                    <a:pt x="880938" y="2207426"/>
                  </a:lnTo>
                  <a:lnTo>
                    <a:pt x="882739" y="2216511"/>
                  </a:lnTo>
                  <a:lnTo>
                    <a:pt x="884640" y="2225595"/>
                  </a:lnTo>
                  <a:lnTo>
                    <a:pt x="886608" y="2234679"/>
                  </a:lnTo>
                  <a:lnTo>
                    <a:pt x="888649" y="2243763"/>
                  </a:lnTo>
                  <a:lnTo>
                    <a:pt x="890783" y="2252847"/>
                  </a:lnTo>
                  <a:lnTo>
                    <a:pt x="892961" y="2261931"/>
                  </a:lnTo>
                  <a:lnTo>
                    <a:pt x="895257" y="2271015"/>
                  </a:lnTo>
                  <a:lnTo>
                    <a:pt x="897577" y="2280099"/>
                  </a:lnTo>
                  <a:lnTo>
                    <a:pt x="900024" y="2289183"/>
                  </a:lnTo>
                  <a:lnTo>
                    <a:pt x="902500" y="2298267"/>
                  </a:lnTo>
                  <a:lnTo>
                    <a:pt x="905075" y="2307351"/>
                  </a:lnTo>
                  <a:lnTo>
                    <a:pt x="907701" y="2316435"/>
                  </a:lnTo>
                  <a:lnTo>
                    <a:pt x="910399" y="2325519"/>
                  </a:lnTo>
                  <a:lnTo>
                    <a:pt x="913168" y="2334603"/>
                  </a:lnTo>
                  <a:lnTo>
                    <a:pt x="915984" y="2343687"/>
                  </a:lnTo>
                  <a:lnTo>
                    <a:pt x="918887" y="2352771"/>
                  </a:lnTo>
                  <a:lnTo>
                    <a:pt x="921814" y="2361855"/>
                  </a:lnTo>
                  <a:lnTo>
                    <a:pt x="924842" y="2370940"/>
                  </a:lnTo>
                  <a:lnTo>
                    <a:pt x="927888" y="2380024"/>
                  </a:lnTo>
                  <a:lnTo>
                    <a:pt x="931017" y="2389108"/>
                  </a:lnTo>
                  <a:lnTo>
                    <a:pt x="934174" y="2398192"/>
                  </a:lnTo>
                  <a:lnTo>
                    <a:pt x="937391" y="2407276"/>
                  </a:lnTo>
                  <a:lnTo>
                    <a:pt x="940649" y="2416360"/>
                  </a:lnTo>
                  <a:lnTo>
                    <a:pt x="943946" y="2425444"/>
                  </a:lnTo>
                  <a:lnTo>
                    <a:pt x="947291" y="2434528"/>
                  </a:lnTo>
                  <a:lnTo>
                    <a:pt x="950658" y="2443612"/>
                  </a:lnTo>
                  <a:lnTo>
                    <a:pt x="954077" y="2452696"/>
                  </a:lnTo>
                  <a:lnTo>
                    <a:pt x="957507" y="2461780"/>
                  </a:lnTo>
                  <a:lnTo>
                    <a:pt x="960984" y="2470864"/>
                  </a:lnTo>
                  <a:lnTo>
                    <a:pt x="964470" y="2479948"/>
                  </a:lnTo>
                  <a:lnTo>
                    <a:pt x="967985" y="2489032"/>
                  </a:lnTo>
                  <a:lnTo>
                    <a:pt x="971513" y="2498116"/>
                  </a:lnTo>
                  <a:lnTo>
                    <a:pt x="975056" y="2507200"/>
                  </a:lnTo>
                  <a:lnTo>
                    <a:pt x="978609" y="2516285"/>
                  </a:lnTo>
                  <a:lnTo>
                    <a:pt x="982168" y="2525369"/>
                  </a:lnTo>
                  <a:lnTo>
                    <a:pt x="985731" y="2534453"/>
                  </a:lnTo>
                  <a:lnTo>
                    <a:pt x="989294" y="2543537"/>
                  </a:lnTo>
                  <a:lnTo>
                    <a:pt x="992850" y="2552621"/>
                  </a:lnTo>
                  <a:lnTo>
                    <a:pt x="996402" y="2561705"/>
                  </a:lnTo>
                  <a:lnTo>
                    <a:pt x="999938" y="2570789"/>
                  </a:lnTo>
                  <a:lnTo>
                    <a:pt x="1003462" y="2579873"/>
                  </a:lnTo>
                  <a:lnTo>
                    <a:pt x="1006964" y="2588957"/>
                  </a:lnTo>
                  <a:lnTo>
                    <a:pt x="1010443" y="2598041"/>
                  </a:lnTo>
                  <a:lnTo>
                    <a:pt x="1013901" y="2607125"/>
                  </a:lnTo>
                  <a:lnTo>
                    <a:pt x="1017317" y="2616209"/>
                  </a:lnTo>
                  <a:lnTo>
                    <a:pt x="1020717" y="2625293"/>
                  </a:lnTo>
                  <a:lnTo>
                    <a:pt x="1024054" y="2634377"/>
                  </a:lnTo>
                  <a:lnTo>
                    <a:pt x="1027376" y="2643461"/>
                  </a:lnTo>
                  <a:lnTo>
                    <a:pt x="1030623" y="2652545"/>
                  </a:lnTo>
                  <a:lnTo>
                    <a:pt x="1033845" y="2661630"/>
                  </a:lnTo>
                  <a:lnTo>
                    <a:pt x="1036996" y="2670714"/>
                  </a:lnTo>
                  <a:lnTo>
                    <a:pt x="1040100" y="2679798"/>
                  </a:lnTo>
                  <a:lnTo>
                    <a:pt x="1043144" y="2688882"/>
                  </a:lnTo>
                  <a:lnTo>
                    <a:pt x="1046112" y="2697966"/>
                  </a:lnTo>
                  <a:lnTo>
                    <a:pt x="1049037" y="2707050"/>
                  </a:lnTo>
                  <a:lnTo>
                    <a:pt x="1051854" y="2716134"/>
                  </a:lnTo>
                  <a:lnTo>
                    <a:pt x="1054647" y="2725218"/>
                  </a:lnTo>
                  <a:lnTo>
                    <a:pt x="1057299" y="2734302"/>
                  </a:lnTo>
                  <a:lnTo>
                    <a:pt x="1059921" y="2743386"/>
                  </a:lnTo>
                  <a:lnTo>
                    <a:pt x="1062418" y="2752470"/>
                  </a:lnTo>
                  <a:lnTo>
                    <a:pt x="1064854" y="2761554"/>
                  </a:lnTo>
                  <a:lnTo>
                    <a:pt x="1067187" y="2770638"/>
                  </a:lnTo>
                  <a:lnTo>
                    <a:pt x="1069423" y="2779722"/>
                  </a:lnTo>
                  <a:lnTo>
                    <a:pt x="1071582" y="2788806"/>
                  </a:lnTo>
                  <a:lnTo>
                    <a:pt x="1073604" y="2797890"/>
                  </a:lnTo>
                  <a:lnTo>
                    <a:pt x="1075578" y="2806974"/>
                  </a:lnTo>
                  <a:lnTo>
                    <a:pt x="1077373" y="2816059"/>
                  </a:lnTo>
                  <a:lnTo>
                    <a:pt x="1079132" y="2825143"/>
                  </a:lnTo>
                  <a:lnTo>
                    <a:pt x="1080710" y="2834227"/>
                  </a:lnTo>
                  <a:lnTo>
                    <a:pt x="1082226" y="2843311"/>
                  </a:lnTo>
                  <a:lnTo>
                    <a:pt x="1083594" y="2852395"/>
                  </a:lnTo>
                  <a:lnTo>
                    <a:pt x="1084859" y="2861479"/>
                  </a:lnTo>
                  <a:lnTo>
                    <a:pt x="1086009" y="2870563"/>
                  </a:lnTo>
                  <a:lnTo>
                    <a:pt x="1087011" y="2879647"/>
                  </a:lnTo>
                  <a:lnTo>
                    <a:pt x="1087936" y="2888731"/>
                  </a:lnTo>
                  <a:lnTo>
                    <a:pt x="1088667" y="2897815"/>
                  </a:lnTo>
                  <a:lnTo>
                    <a:pt x="1089356" y="2906899"/>
                  </a:lnTo>
                  <a:lnTo>
                    <a:pt x="1089815" y="2915983"/>
                  </a:lnTo>
                  <a:lnTo>
                    <a:pt x="1090223" y="2925067"/>
                  </a:lnTo>
                  <a:lnTo>
                    <a:pt x="1090441" y="2934151"/>
                  </a:lnTo>
                  <a:lnTo>
                    <a:pt x="1090563" y="2943235"/>
                  </a:lnTo>
                  <a:lnTo>
                    <a:pt x="1090537" y="2952319"/>
                  </a:lnTo>
                  <a:lnTo>
                    <a:pt x="1090368" y="2961404"/>
                  </a:lnTo>
                  <a:lnTo>
                    <a:pt x="1090094" y="2970488"/>
                  </a:lnTo>
                  <a:lnTo>
                    <a:pt x="1089630" y="2979572"/>
                  </a:lnTo>
                  <a:lnTo>
                    <a:pt x="1089107" y="2988656"/>
                  </a:lnTo>
                  <a:lnTo>
                    <a:pt x="1088345" y="2997740"/>
                  </a:lnTo>
                  <a:lnTo>
                    <a:pt x="1087538" y="3006824"/>
                  </a:lnTo>
                  <a:lnTo>
                    <a:pt x="1086511" y="3015908"/>
                  </a:lnTo>
                  <a:lnTo>
                    <a:pt x="1085405" y="3024992"/>
                  </a:lnTo>
                  <a:lnTo>
                    <a:pt x="1084126" y="3034076"/>
                  </a:lnTo>
                  <a:lnTo>
                    <a:pt x="1082721" y="3043160"/>
                  </a:lnTo>
                  <a:lnTo>
                    <a:pt x="1081191" y="3052244"/>
                  </a:lnTo>
                  <a:lnTo>
                    <a:pt x="1079491" y="3061328"/>
                  </a:lnTo>
                  <a:lnTo>
                    <a:pt x="1077711" y="3070412"/>
                  </a:lnTo>
                  <a:lnTo>
                    <a:pt x="1075717" y="3079496"/>
                  </a:lnTo>
                  <a:lnTo>
                    <a:pt x="1073678" y="3088580"/>
                  </a:lnTo>
                  <a:lnTo>
                    <a:pt x="1071408" y="3097664"/>
                  </a:lnTo>
                  <a:lnTo>
                    <a:pt x="1069081" y="3106749"/>
                  </a:lnTo>
                  <a:lnTo>
                    <a:pt x="1066570" y="3115833"/>
                  </a:lnTo>
                  <a:lnTo>
                    <a:pt x="1063961" y="3124917"/>
                  </a:lnTo>
                  <a:lnTo>
                    <a:pt x="1061216" y="3134001"/>
                  </a:lnTo>
                  <a:lnTo>
                    <a:pt x="1058331" y="3143085"/>
                  </a:lnTo>
                  <a:lnTo>
                    <a:pt x="1055356" y="3152169"/>
                  </a:lnTo>
                  <a:lnTo>
                    <a:pt x="1052204" y="3161253"/>
                  </a:lnTo>
                  <a:lnTo>
                    <a:pt x="1049005" y="3170337"/>
                  </a:lnTo>
                  <a:lnTo>
                    <a:pt x="1045595" y="3179421"/>
                  </a:lnTo>
                  <a:lnTo>
                    <a:pt x="1042146" y="3188505"/>
                  </a:lnTo>
                  <a:lnTo>
                    <a:pt x="1038520" y="3197589"/>
                  </a:lnTo>
                  <a:lnTo>
                    <a:pt x="1034826" y="3206673"/>
                  </a:lnTo>
                  <a:lnTo>
                    <a:pt x="1030998" y="3215757"/>
                  </a:lnTo>
                  <a:lnTo>
                    <a:pt x="1027070" y="3224841"/>
                  </a:lnTo>
                  <a:lnTo>
                    <a:pt x="1023049" y="3233925"/>
                  </a:lnTo>
                  <a:lnTo>
                    <a:pt x="1018898" y="3243009"/>
                  </a:lnTo>
                  <a:lnTo>
                    <a:pt x="1014693" y="3252094"/>
                  </a:lnTo>
                  <a:lnTo>
                    <a:pt x="1010333" y="3261178"/>
                  </a:lnTo>
                  <a:lnTo>
                    <a:pt x="1005942" y="3270262"/>
                  </a:lnTo>
                  <a:lnTo>
                    <a:pt x="1001397" y="3279346"/>
                  </a:lnTo>
                  <a:lnTo>
                    <a:pt x="996814" y="3288430"/>
                  </a:lnTo>
                  <a:lnTo>
                    <a:pt x="992115" y="3297514"/>
                  </a:lnTo>
                  <a:lnTo>
                    <a:pt x="987354" y="3306598"/>
                  </a:lnTo>
                  <a:lnTo>
                    <a:pt x="982512" y="3315682"/>
                  </a:lnTo>
                  <a:lnTo>
                    <a:pt x="977587" y="3324766"/>
                  </a:lnTo>
                  <a:lnTo>
                    <a:pt x="972612" y="3333850"/>
                  </a:lnTo>
                  <a:lnTo>
                    <a:pt x="967540" y="3342934"/>
                  </a:lnTo>
                  <a:lnTo>
                    <a:pt x="962444" y="3352018"/>
                  </a:lnTo>
                  <a:lnTo>
                    <a:pt x="957239" y="3361102"/>
                  </a:lnTo>
                  <a:lnTo>
                    <a:pt x="952017" y="3370186"/>
                  </a:lnTo>
                  <a:lnTo>
                    <a:pt x="946713" y="3379270"/>
                  </a:lnTo>
                  <a:lnTo>
                    <a:pt x="941378" y="3388354"/>
                  </a:lnTo>
                  <a:lnTo>
                    <a:pt x="935987" y="3397438"/>
                  </a:lnTo>
                  <a:lnTo>
                    <a:pt x="930556" y="3406523"/>
                  </a:lnTo>
                  <a:lnTo>
                    <a:pt x="925091" y="3415607"/>
                  </a:lnTo>
                  <a:lnTo>
                    <a:pt x="919580" y="3424691"/>
                  </a:lnTo>
                  <a:lnTo>
                    <a:pt x="914052" y="3433775"/>
                  </a:lnTo>
                  <a:lnTo>
                    <a:pt x="908477" y="3442859"/>
                  </a:lnTo>
                  <a:lnTo>
                    <a:pt x="902894" y="3451943"/>
                  </a:lnTo>
                  <a:lnTo>
                    <a:pt x="897276" y="3461027"/>
                  </a:lnTo>
                  <a:lnTo>
                    <a:pt x="891649" y="3470111"/>
                  </a:lnTo>
                  <a:lnTo>
                    <a:pt x="886002" y="3479195"/>
                  </a:lnTo>
                  <a:lnTo>
                    <a:pt x="880347" y="3488279"/>
                  </a:lnTo>
                  <a:lnTo>
                    <a:pt x="874684" y="3497363"/>
                  </a:lnTo>
                  <a:lnTo>
                    <a:pt x="869017" y="3506447"/>
                  </a:lnTo>
                  <a:lnTo>
                    <a:pt x="863348" y="3515531"/>
                  </a:lnTo>
                  <a:lnTo>
                    <a:pt x="857683" y="3524615"/>
                  </a:lnTo>
                  <a:lnTo>
                    <a:pt x="852020" y="3533699"/>
                  </a:lnTo>
                  <a:lnTo>
                    <a:pt x="846372" y="3542783"/>
                  </a:lnTo>
                  <a:lnTo>
                    <a:pt x="840730" y="3551868"/>
                  </a:lnTo>
                  <a:lnTo>
                    <a:pt x="835108" y="3560952"/>
                  </a:lnTo>
                  <a:lnTo>
                    <a:pt x="829501" y="3570036"/>
                  </a:lnTo>
                  <a:lnTo>
                    <a:pt x="823915" y="3579120"/>
                  </a:lnTo>
                  <a:lnTo>
                    <a:pt x="818356" y="3588204"/>
                  </a:lnTo>
                  <a:lnTo>
                    <a:pt x="812817" y="3597288"/>
                  </a:lnTo>
                  <a:lnTo>
                    <a:pt x="807318" y="3606372"/>
                  </a:lnTo>
                  <a:lnTo>
                    <a:pt x="801834" y="3615456"/>
                  </a:lnTo>
                  <a:lnTo>
                    <a:pt x="796408" y="3624540"/>
                  </a:lnTo>
                  <a:lnTo>
                    <a:pt x="790996" y="3633624"/>
                  </a:lnTo>
                  <a:lnTo>
                    <a:pt x="785646" y="3642708"/>
                  </a:lnTo>
                  <a:lnTo>
                    <a:pt x="780321" y="3651792"/>
                  </a:lnTo>
                  <a:lnTo>
                    <a:pt x="775051" y="3660876"/>
                  </a:lnTo>
                  <a:lnTo>
                    <a:pt x="769823" y="3669960"/>
                  </a:lnTo>
                  <a:lnTo>
                    <a:pt x="764640" y="3679044"/>
                  </a:lnTo>
                  <a:lnTo>
                    <a:pt x="759520" y="3688128"/>
                  </a:lnTo>
                  <a:lnTo>
                    <a:pt x="754430" y="3697213"/>
                  </a:lnTo>
                  <a:lnTo>
                    <a:pt x="749425" y="3706297"/>
                  </a:lnTo>
                  <a:lnTo>
                    <a:pt x="744439" y="3715381"/>
                  </a:lnTo>
                  <a:lnTo>
                    <a:pt x="739555" y="3724465"/>
                  </a:lnTo>
                  <a:lnTo>
                    <a:pt x="734694" y="3733549"/>
                  </a:lnTo>
                  <a:lnTo>
                    <a:pt x="729920" y="3742633"/>
                  </a:lnTo>
                  <a:lnTo>
                    <a:pt x="725193" y="3751717"/>
                  </a:lnTo>
                  <a:lnTo>
                    <a:pt x="720534" y="3760801"/>
                  </a:lnTo>
                  <a:lnTo>
                    <a:pt x="715945" y="3769885"/>
                  </a:lnTo>
                  <a:lnTo>
                    <a:pt x="711406" y="3778969"/>
                  </a:lnTo>
                  <a:lnTo>
                    <a:pt x="706961" y="3788053"/>
                  </a:lnTo>
                  <a:lnTo>
                    <a:pt x="702544" y="3797137"/>
                  </a:lnTo>
                  <a:lnTo>
                    <a:pt x="698248" y="3806221"/>
                  </a:lnTo>
                  <a:lnTo>
                    <a:pt x="693975" y="3815305"/>
                  </a:lnTo>
                  <a:lnTo>
                    <a:pt x="689812" y="3824389"/>
                  </a:lnTo>
                  <a:lnTo>
                    <a:pt x="685692" y="3833473"/>
                  </a:lnTo>
                  <a:lnTo>
                    <a:pt x="681660" y="3842558"/>
                  </a:lnTo>
                  <a:lnTo>
                    <a:pt x="677696" y="3851642"/>
                  </a:lnTo>
                  <a:lnTo>
                    <a:pt x="673796" y="3860726"/>
                  </a:lnTo>
                  <a:lnTo>
                    <a:pt x="669988" y="3869810"/>
                  </a:lnTo>
                  <a:lnTo>
                    <a:pt x="666222" y="3878894"/>
                  </a:lnTo>
                  <a:lnTo>
                    <a:pt x="662572" y="3887978"/>
                  </a:lnTo>
                  <a:lnTo>
                    <a:pt x="658948" y="3897062"/>
                  </a:lnTo>
                  <a:lnTo>
                    <a:pt x="655449" y="3906146"/>
                  </a:lnTo>
                  <a:lnTo>
                    <a:pt x="651983" y="3915230"/>
                  </a:lnTo>
                  <a:lnTo>
                    <a:pt x="648619" y="3924314"/>
                  </a:lnTo>
                  <a:lnTo>
                    <a:pt x="645311" y="3933398"/>
                  </a:lnTo>
                  <a:lnTo>
                    <a:pt x="642080" y="3942482"/>
                  </a:lnTo>
                  <a:lnTo>
                    <a:pt x="638929" y="3951566"/>
                  </a:lnTo>
                  <a:lnTo>
                    <a:pt x="635831" y="3960650"/>
                  </a:lnTo>
                  <a:lnTo>
                    <a:pt x="632836" y="3969734"/>
                  </a:lnTo>
                  <a:lnTo>
                    <a:pt x="629868" y="3978818"/>
                  </a:lnTo>
                  <a:lnTo>
                    <a:pt x="627027" y="3987902"/>
                  </a:lnTo>
                  <a:lnTo>
                    <a:pt x="624210" y="3996987"/>
                  </a:lnTo>
                  <a:lnTo>
                    <a:pt x="621500" y="4006071"/>
                  </a:lnTo>
                  <a:lnTo>
                    <a:pt x="618832" y="4015155"/>
                  </a:lnTo>
                  <a:lnTo>
                    <a:pt x="616247" y="4024239"/>
                  </a:lnTo>
                  <a:lnTo>
                    <a:pt x="613728" y="4033323"/>
                  </a:lnTo>
                  <a:lnTo>
                    <a:pt x="611266" y="4042407"/>
                  </a:lnTo>
                  <a:lnTo>
                    <a:pt x="608889" y="4051491"/>
                  </a:lnTo>
                  <a:lnTo>
                    <a:pt x="606548" y="4060575"/>
                  </a:lnTo>
                  <a:lnTo>
                    <a:pt x="604311" y="4069659"/>
                  </a:lnTo>
                  <a:lnTo>
                    <a:pt x="602097" y="4078743"/>
                  </a:lnTo>
                  <a:lnTo>
                    <a:pt x="599987" y="4087827"/>
                  </a:lnTo>
                  <a:lnTo>
                    <a:pt x="597907" y="4096911"/>
                  </a:lnTo>
                  <a:lnTo>
                    <a:pt x="595908" y="4105995"/>
                  </a:lnTo>
                  <a:lnTo>
                    <a:pt x="593958" y="4115079"/>
                  </a:lnTo>
                  <a:lnTo>
                    <a:pt x="592068" y="4124163"/>
                  </a:lnTo>
                  <a:lnTo>
                    <a:pt x="590243" y="4133247"/>
                  </a:lnTo>
                  <a:lnTo>
                    <a:pt x="588457" y="4142332"/>
                  </a:lnTo>
                  <a:lnTo>
                    <a:pt x="586754" y="4151416"/>
                  </a:lnTo>
                  <a:lnTo>
                    <a:pt x="585069" y="4160500"/>
                  </a:lnTo>
                  <a:lnTo>
                    <a:pt x="583481" y="4169584"/>
                  </a:lnTo>
                  <a:lnTo>
                    <a:pt x="581911" y="4178668"/>
                  </a:lnTo>
                  <a:lnTo>
                    <a:pt x="580417" y="4187752"/>
                  </a:lnTo>
                  <a:lnTo>
                    <a:pt x="578957" y="4196836"/>
                  </a:lnTo>
                  <a:lnTo>
                    <a:pt x="577553" y="4205920"/>
                  </a:lnTo>
                  <a:lnTo>
                    <a:pt x="576197" y="4215004"/>
                  </a:lnTo>
                  <a:lnTo>
                    <a:pt x="574880" y="4224088"/>
                  </a:lnTo>
                  <a:lnTo>
                    <a:pt x="573623" y="4233172"/>
                  </a:lnTo>
                  <a:lnTo>
                    <a:pt x="572389" y="4242256"/>
                  </a:lnTo>
                  <a:lnTo>
                    <a:pt x="571227" y="4251340"/>
                  </a:lnTo>
                  <a:lnTo>
                    <a:pt x="570079" y="4260424"/>
                  </a:lnTo>
                  <a:lnTo>
                    <a:pt x="568999" y="4269508"/>
                  </a:lnTo>
                  <a:lnTo>
                    <a:pt x="567939" y="4278592"/>
                  </a:lnTo>
                  <a:lnTo>
                    <a:pt x="566931" y="4287677"/>
                  </a:lnTo>
                  <a:lnTo>
                    <a:pt x="565955" y="4296761"/>
                  </a:lnTo>
                  <a:lnTo>
                    <a:pt x="565015" y="4305845"/>
                  </a:lnTo>
                  <a:lnTo>
                    <a:pt x="564117" y="4314929"/>
                  </a:lnTo>
                  <a:lnTo>
                    <a:pt x="563242" y="4324013"/>
                  </a:lnTo>
                  <a:lnTo>
                    <a:pt x="562418" y="4333097"/>
                  </a:lnTo>
                  <a:lnTo>
                    <a:pt x="561606" y="4342181"/>
                  </a:lnTo>
                  <a:lnTo>
                    <a:pt x="560850" y="4351265"/>
                  </a:lnTo>
                  <a:lnTo>
                    <a:pt x="560105" y="4360349"/>
                  </a:lnTo>
                  <a:lnTo>
                    <a:pt x="559404" y="4369433"/>
                  </a:lnTo>
                  <a:lnTo>
                    <a:pt x="558723" y="4378517"/>
                  </a:lnTo>
                  <a:lnTo>
                    <a:pt x="558074" y="4387601"/>
                  </a:lnTo>
                  <a:lnTo>
                    <a:pt x="557453" y="4396685"/>
                  </a:lnTo>
                  <a:lnTo>
                    <a:pt x="556852" y="4405769"/>
                  </a:lnTo>
                  <a:lnTo>
                    <a:pt x="556286" y="4414853"/>
                  </a:lnTo>
                  <a:lnTo>
                    <a:pt x="555731" y="4423937"/>
                  </a:lnTo>
                  <a:lnTo>
                    <a:pt x="555217" y="4433022"/>
                  </a:lnTo>
                  <a:lnTo>
                    <a:pt x="554710" y="4442106"/>
                  </a:lnTo>
                  <a:lnTo>
                    <a:pt x="554238" y="4451190"/>
                  </a:lnTo>
                  <a:lnTo>
                    <a:pt x="553778" y="4460274"/>
                  </a:lnTo>
                  <a:lnTo>
                    <a:pt x="553344" y="4469358"/>
                  </a:lnTo>
                  <a:lnTo>
                    <a:pt x="552927" y="4478442"/>
                  </a:lnTo>
                  <a:lnTo>
                    <a:pt x="552528" y="4487526"/>
                  </a:lnTo>
                  <a:lnTo>
                    <a:pt x="552152" y="4496610"/>
                  </a:lnTo>
                  <a:lnTo>
                    <a:pt x="551785" y="4505694"/>
                  </a:lnTo>
                  <a:lnTo>
                    <a:pt x="551445" y="4514778"/>
                  </a:lnTo>
                  <a:lnTo>
                    <a:pt x="551111" y="4523862"/>
                  </a:lnTo>
                  <a:lnTo>
                    <a:pt x="550804" y="4532946"/>
                  </a:lnTo>
                  <a:lnTo>
                    <a:pt x="550502" y="4542030"/>
                  </a:lnTo>
                  <a:lnTo>
                    <a:pt x="550221" y="4551114"/>
                  </a:lnTo>
                  <a:lnTo>
                    <a:pt x="549950" y="4560198"/>
                  </a:lnTo>
                  <a:lnTo>
                    <a:pt x="549693" y="4569282"/>
                  </a:lnTo>
                  <a:lnTo>
                    <a:pt x="549450" y="4578366"/>
                  </a:lnTo>
                  <a:lnTo>
                    <a:pt x="549216" y="4587451"/>
                  </a:lnTo>
                  <a:lnTo>
                    <a:pt x="548998" y="4596535"/>
                  </a:lnTo>
                  <a:lnTo>
                    <a:pt x="548785" y="4605619"/>
                  </a:lnTo>
                  <a:lnTo>
                    <a:pt x="548590" y="4614703"/>
                  </a:lnTo>
                  <a:lnTo>
                    <a:pt x="548399" y="4623787"/>
                  </a:lnTo>
                  <a:lnTo>
                    <a:pt x="548223" y="4632871"/>
                  </a:lnTo>
                  <a:lnTo>
                    <a:pt x="548052" y="46419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199695"/>
              <a:ext cx="1175605" cy="4597745"/>
            </a:xfrm>
            <a:custGeom>
              <a:avLst/>
              <a:pathLst>
                <a:path w="1175605" h="4597745">
                  <a:moveTo>
                    <a:pt x="584324" y="4597745"/>
                  </a:moveTo>
                  <a:lnTo>
                    <a:pt x="584020" y="4588747"/>
                  </a:lnTo>
                  <a:lnTo>
                    <a:pt x="583700" y="4579750"/>
                  </a:lnTo>
                  <a:lnTo>
                    <a:pt x="583341" y="4570752"/>
                  </a:lnTo>
                  <a:lnTo>
                    <a:pt x="582964" y="4561755"/>
                  </a:lnTo>
                  <a:lnTo>
                    <a:pt x="582561" y="4552757"/>
                  </a:lnTo>
                  <a:lnTo>
                    <a:pt x="582118" y="4543760"/>
                  </a:lnTo>
                  <a:lnTo>
                    <a:pt x="581654" y="4534762"/>
                  </a:lnTo>
                  <a:lnTo>
                    <a:pt x="581149" y="4525765"/>
                  </a:lnTo>
                  <a:lnTo>
                    <a:pt x="580607" y="4516767"/>
                  </a:lnTo>
                  <a:lnTo>
                    <a:pt x="580040" y="4507770"/>
                  </a:lnTo>
                  <a:lnTo>
                    <a:pt x="579413" y="4498772"/>
                  </a:lnTo>
                  <a:lnTo>
                    <a:pt x="578752" y="4489775"/>
                  </a:lnTo>
                  <a:lnTo>
                    <a:pt x="578056" y="4480777"/>
                  </a:lnTo>
                  <a:lnTo>
                    <a:pt x="577292" y="4471779"/>
                  </a:lnTo>
                  <a:lnTo>
                    <a:pt x="576493" y="4462782"/>
                  </a:lnTo>
                  <a:lnTo>
                    <a:pt x="575639" y="4453784"/>
                  </a:lnTo>
                  <a:lnTo>
                    <a:pt x="574719" y="4444787"/>
                  </a:lnTo>
                  <a:lnTo>
                    <a:pt x="573761" y="4435789"/>
                  </a:lnTo>
                  <a:lnTo>
                    <a:pt x="572722" y="4426792"/>
                  </a:lnTo>
                  <a:lnTo>
                    <a:pt x="571622" y="4417794"/>
                  </a:lnTo>
                  <a:lnTo>
                    <a:pt x="570479" y="4408797"/>
                  </a:lnTo>
                  <a:lnTo>
                    <a:pt x="569225" y="4399799"/>
                  </a:lnTo>
                  <a:lnTo>
                    <a:pt x="567920" y="4390802"/>
                  </a:lnTo>
                  <a:lnTo>
                    <a:pt x="566546" y="4381804"/>
                  </a:lnTo>
                  <a:lnTo>
                    <a:pt x="565064" y="4372806"/>
                  </a:lnTo>
                  <a:lnTo>
                    <a:pt x="563526" y="4363809"/>
                  </a:lnTo>
                  <a:lnTo>
                    <a:pt x="561888" y="4354811"/>
                  </a:lnTo>
                  <a:lnTo>
                    <a:pt x="560149" y="4345814"/>
                  </a:lnTo>
                  <a:lnTo>
                    <a:pt x="558348" y="4336816"/>
                  </a:lnTo>
                  <a:lnTo>
                    <a:pt x="556411" y="4327819"/>
                  </a:lnTo>
                  <a:lnTo>
                    <a:pt x="554386" y="4318821"/>
                  </a:lnTo>
                  <a:lnTo>
                    <a:pt x="552284" y="4309824"/>
                  </a:lnTo>
                  <a:lnTo>
                    <a:pt x="550018" y="4300826"/>
                  </a:lnTo>
                  <a:lnTo>
                    <a:pt x="547676" y="4291829"/>
                  </a:lnTo>
                  <a:lnTo>
                    <a:pt x="545220" y="4282831"/>
                  </a:lnTo>
                  <a:lnTo>
                    <a:pt x="542613" y="4273833"/>
                  </a:lnTo>
                  <a:lnTo>
                    <a:pt x="539923" y="4264836"/>
                  </a:lnTo>
                  <a:lnTo>
                    <a:pt x="537076" y="4255838"/>
                  </a:lnTo>
                  <a:lnTo>
                    <a:pt x="534097" y="4246841"/>
                  </a:lnTo>
                  <a:lnTo>
                    <a:pt x="531030" y="4237843"/>
                  </a:lnTo>
                  <a:lnTo>
                    <a:pt x="527758" y="4228846"/>
                  </a:lnTo>
                  <a:lnTo>
                    <a:pt x="524378" y="4219848"/>
                  </a:lnTo>
                  <a:lnTo>
                    <a:pt x="520881" y="4210851"/>
                  </a:lnTo>
                  <a:lnTo>
                    <a:pt x="517175" y="4201853"/>
                  </a:lnTo>
                  <a:lnTo>
                    <a:pt x="513368" y="4192856"/>
                  </a:lnTo>
                  <a:lnTo>
                    <a:pt x="509398" y="4183858"/>
                  </a:lnTo>
                  <a:lnTo>
                    <a:pt x="505247" y="4174860"/>
                  </a:lnTo>
                  <a:lnTo>
                    <a:pt x="500990" y="4165863"/>
                  </a:lnTo>
                  <a:lnTo>
                    <a:pt x="496523" y="4156865"/>
                  </a:lnTo>
                  <a:lnTo>
                    <a:pt x="491906" y="4147868"/>
                  </a:lnTo>
                  <a:lnTo>
                    <a:pt x="487181" y="4138870"/>
                  </a:lnTo>
                  <a:lnTo>
                    <a:pt x="482197" y="4129873"/>
                  </a:lnTo>
                  <a:lnTo>
                    <a:pt x="477101" y="4120875"/>
                  </a:lnTo>
                  <a:lnTo>
                    <a:pt x="471853" y="4111878"/>
                  </a:lnTo>
                  <a:lnTo>
                    <a:pt x="466381" y="4102880"/>
                  </a:lnTo>
                  <a:lnTo>
                    <a:pt x="460798" y="4093883"/>
                  </a:lnTo>
                  <a:lnTo>
                    <a:pt x="455019" y="4084885"/>
                  </a:lnTo>
                  <a:lnTo>
                    <a:pt x="449059" y="4075887"/>
                  </a:lnTo>
                  <a:lnTo>
                    <a:pt x="442988" y="4066890"/>
                  </a:lnTo>
                  <a:lnTo>
                    <a:pt x="436683" y="4057892"/>
                  </a:lnTo>
                  <a:lnTo>
                    <a:pt x="430241" y="4048895"/>
                  </a:lnTo>
                  <a:lnTo>
                    <a:pt x="423676" y="4039897"/>
                  </a:lnTo>
                  <a:lnTo>
                    <a:pt x="416871" y="4030900"/>
                  </a:lnTo>
                  <a:lnTo>
                    <a:pt x="409963" y="4021902"/>
                  </a:lnTo>
                  <a:lnTo>
                    <a:pt x="402898" y="4012905"/>
                  </a:lnTo>
                  <a:lnTo>
                    <a:pt x="395645" y="4003907"/>
                  </a:lnTo>
                  <a:lnTo>
                    <a:pt x="388294" y="3994910"/>
                  </a:lnTo>
                  <a:lnTo>
                    <a:pt x="380763" y="3985912"/>
                  </a:lnTo>
                  <a:lnTo>
                    <a:pt x="373095" y="3976914"/>
                  </a:lnTo>
                  <a:lnTo>
                    <a:pt x="365337" y="3967917"/>
                  </a:lnTo>
                  <a:lnTo>
                    <a:pt x="357387" y="3958919"/>
                  </a:lnTo>
                  <a:lnTo>
                    <a:pt x="349348" y="3949922"/>
                  </a:lnTo>
                  <a:lnTo>
                    <a:pt x="341211" y="3940924"/>
                  </a:lnTo>
                  <a:lnTo>
                    <a:pt x="332920" y="3931927"/>
                  </a:lnTo>
                  <a:lnTo>
                    <a:pt x="324564" y="3922929"/>
                  </a:lnTo>
                  <a:lnTo>
                    <a:pt x="316103" y="3913932"/>
                  </a:lnTo>
                  <a:lnTo>
                    <a:pt x="307546" y="3904934"/>
                  </a:lnTo>
                  <a:lnTo>
                    <a:pt x="298936" y="3895937"/>
                  </a:lnTo>
                  <a:lnTo>
                    <a:pt x="290233" y="3886939"/>
                  </a:lnTo>
                  <a:lnTo>
                    <a:pt x="281480" y="3877941"/>
                  </a:lnTo>
                  <a:lnTo>
                    <a:pt x="272690" y="3868944"/>
                  </a:lnTo>
                  <a:lnTo>
                    <a:pt x="263837" y="3859946"/>
                  </a:lnTo>
                  <a:lnTo>
                    <a:pt x="254969" y="3850949"/>
                  </a:lnTo>
                  <a:lnTo>
                    <a:pt x="246079" y="3841951"/>
                  </a:lnTo>
                  <a:lnTo>
                    <a:pt x="237181" y="3832954"/>
                  </a:lnTo>
                  <a:lnTo>
                    <a:pt x="228285" y="3823956"/>
                  </a:lnTo>
                  <a:lnTo>
                    <a:pt x="219403" y="3814959"/>
                  </a:lnTo>
                  <a:lnTo>
                    <a:pt x="210552" y="3805961"/>
                  </a:lnTo>
                  <a:lnTo>
                    <a:pt x="201723" y="3796964"/>
                  </a:lnTo>
                  <a:lnTo>
                    <a:pt x="192962" y="3787966"/>
                  </a:lnTo>
                  <a:lnTo>
                    <a:pt x="184256" y="3778968"/>
                  </a:lnTo>
                  <a:lnTo>
                    <a:pt x="175599" y="3769971"/>
                  </a:lnTo>
                  <a:lnTo>
                    <a:pt x="167071" y="3760973"/>
                  </a:lnTo>
                  <a:lnTo>
                    <a:pt x="158609" y="3751976"/>
                  </a:lnTo>
                  <a:lnTo>
                    <a:pt x="150253" y="3742978"/>
                  </a:lnTo>
                  <a:lnTo>
                    <a:pt x="142049" y="3733981"/>
                  </a:lnTo>
                  <a:lnTo>
                    <a:pt x="133933" y="3724983"/>
                  </a:lnTo>
                  <a:lnTo>
                    <a:pt x="125996" y="3715986"/>
                  </a:lnTo>
                  <a:lnTo>
                    <a:pt x="118217" y="3706988"/>
                  </a:lnTo>
                  <a:lnTo>
                    <a:pt x="110546" y="3697991"/>
                  </a:lnTo>
                  <a:lnTo>
                    <a:pt x="103142" y="3688993"/>
                  </a:lnTo>
                  <a:lnTo>
                    <a:pt x="95884" y="3679995"/>
                  </a:lnTo>
                  <a:lnTo>
                    <a:pt x="88789" y="3670998"/>
                  </a:lnTo>
                  <a:lnTo>
                    <a:pt x="81992" y="3662000"/>
                  </a:lnTo>
                  <a:lnTo>
                    <a:pt x="75344" y="3653003"/>
                  </a:lnTo>
                  <a:lnTo>
                    <a:pt x="68944" y="3644005"/>
                  </a:lnTo>
                  <a:lnTo>
                    <a:pt x="62823" y="3635008"/>
                  </a:lnTo>
                  <a:lnTo>
                    <a:pt x="56868" y="3626010"/>
                  </a:lnTo>
                  <a:lnTo>
                    <a:pt x="51255" y="3617013"/>
                  </a:lnTo>
                  <a:lnTo>
                    <a:pt x="45885" y="3608015"/>
                  </a:lnTo>
                  <a:lnTo>
                    <a:pt x="40696" y="3599018"/>
                  </a:lnTo>
                  <a:lnTo>
                    <a:pt x="35946" y="3590020"/>
                  </a:lnTo>
                  <a:lnTo>
                    <a:pt x="31389" y="3581022"/>
                  </a:lnTo>
                  <a:lnTo>
                    <a:pt x="27100" y="3572025"/>
                  </a:lnTo>
                  <a:lnTo>
                    <a:pt x="23204" y="3563027"/>
                  </a:lnTo>
                  <a:lnTo>
                    <a:pt x="19510" y="3554030"/>
                  </a:lnTo>
                  <a:lnTo>
                    <a:pt x="16173" y="3545032"/>
                  </a:lnTo>
                  <a:lnTo>
                    <a:pt x="13170" y="3536035"/>
                  </a:lnTo>
                  <a:lnTo>
                    <a:pt x="10373" y="3527037"/>
                  </a:lnTo>
                  <a:lnTo>
                    <a:pt x="8025" y="3518040"/>
                  </a:lnTo>
                  <a:lnTo>
                    <a:pt x="5936" y="3509042"/>
                  </a:lnTo>
                  <a:lnTo>
                    <a:pt x="4088" y="3500045"/>
                  </a:lnTo>
                  <a:lnTo>
                    <a:pt x="2713" y="3491047"/>
                  </a:lnTo>
                  <a:lnTo>
                    <a:pt x="1548" y="3482049"/>
                  </a:lnTo>
                  <a:lnTo>
                    <a:pt x="703" y="3473052"/>
                  </a:lnTo>
                  <a:lnTo>
                    <a:pt x="247" y="3464054"/>
                  </a:lnTo>
                  <a:lnTo>
                    <a:pt x="0" y="3455057"/>
                  </a:lnTo>
                  <a:lnTo>
                    <a:pt x="143" y="3446059"/>
                  </a:lnTo>
                  <a:lnTo>
                    <a:pt x="588" y="3437062"/>
                  </a:lnTo>
                  <a:lnTo>
                    <a:pt x="1236" y="3428064"/>
                  </a:lnTo>
                  <a:lnTo>
                    <a:pt x="2334" y="3419067"/>
                  </a:lnTo>
                  <a:lnTo>
                    <a:pt x="3647" y="3410069"/>
                  </a:lnTo>
                  <a:lnTo>
                    <a:pt x="5205" y="3401072"/>
                  </a:lnTo>
                  <a:lnTo>
                    <a:pt x="7158" y="3392074"/>
                  </a:lnTo>
                  <a:lnTo>
                    <a:pt x="9292" y="3383076"/>
                  </a:lnTo>
                  <a:lnTo>
                    <a:pt x="11723" y="3374079"/>
                  </a:lnTo>
                  <a:lnTo>
                    <a:pt x="14452" y="3365081"/>
                  </a:lnTo>
                  <a:lnTo>
                    <a:pt x="17351" y="3356084"/>
                  </a:lnTo>
                  <a:lnTo>
                    <a:pt x="20581" y="3347086"/>
                  </a:lnTo>
                  <a:lnTo>
                    <a:pt x="24021" y="3338089"/>
                  </a:lnTo>
                  <a:lnTo>
                    <a:pt x="27620" y="3329091"/>
                  </a:lnTo>
                  <a:lnTo>
                    <a:pt x="31561" y="3320094"/>
                  </a:lnTo>
                  <a:lnTo>
                    <a:pt x="35638" y="3311096"/>
                  </a:lnTo>
                  <a:lnTo>
                    <a:pt x="39905" y="3302099"/>
                  </a:lnTo>
                  <a:lnTo>
                    <a:pt x="44419" y="3293101"/>
                  </a:lnTo>
                  <a:lnTo>
                    <a:pt x="49053" y="3284103"/>
                  </a:lnTo>
                  <a:lnTo>
                    <a:pt x="53890" y="3275106"/>
                  </a:lnTo>
                  <a:lnTo>
                    <a:pt x="58893" y="3266108"/>
                  </a:lnTo>
                  <a:lnTo>
                    <a:pt x="63997" y="3257111"/>
                  </a:lnTo>
                  <a:lnTo>
                    <a:pt x="69302" y="3248113"/>
                  </a:lnTo>
                  <a:lnTo>
                    <a:pt x="74706" y="3239116"/>
                  </a:lnTo>
                  <a:lnTo>
                    <a:pt x="80205" y="3230118"/>
                  </a:lnTo>
                  <a:lnTo>
                    <a:pt x="85862" y="3221121"/>
                  </a:lnTo>
                  <a:lnTo>
                    <a:pt x="91581" y="3212123"/>
                  </a:lnTo>
                  <a:lnTo>
                    <a:pt x="97392" y="3203126"/>
                  </a:lnTo>
                  <a:lnTo>
                    <a:pt x="103294" y="3194128"/>
                  </a:lnTo>
                  <a:lnTo>
                    <a:pt x="109240" y="3185130"/>
                  </a:lnTo>
                  <a:lnTo>
                    <a:pt x="115260" y="3176133"/>
                  </a:lnTo>
                  <a:lnTo>
                    <a:pt x="121322" y="3167135"/>
                  </a:lnTo>
                  <a:lnTo>
                    <a:pt x="127412" y="3158138"/>
                  </a:lnTo>
                  <a:lnTo>
                    <a:pt x="133545" y="3149140"/>
                  </a:lnTo>
                  <a:lnTo>
                    <a:pt x="139688" y="3140143"/>
                  </a:lnTo>
                  <a:lnTo>
                    <a:pt x="145842" y="3131145"/>
                  </a:lnTo>
                  <a:lnTo>
                    <a:pt x="151997" y="3122148"/>
                  </a:lnTo>
                  <a:lnTo>
                    <a:pt x="158146" y="3113150"/>
                  </a:lnTo>
                  <a:lnTo>
                    <a:pt x="164280" y="3104153"/>
                  </a:lnTo>
                  <a:lnTo>
                    <a:pt x="170386" y="3095155"/>
                  </a:lnTo>
                  <a:lnTo>
                    <a:pt x="176473" y="3086157"/>
                  </a:lnTo>
                  <a:lnTo>
                    <a:pt x="182510" y="3077160"/>
                  </a:lnTo>
                  <a:lnTo>
                    <a:pt x="188506" y="3068162"/>
                  </a:lnTo>
                  <a:lnTo>
                    <a:pt x="194469" y="3059165"/>
                  </a:lnTo>
                  <a:lnTo>
                    <a:pt x="200343" y="3050167"/>
                  </a:lnTo>
                  <a:lnTo>
                    <a:pt x="206173" y="3041170"/>
                  </a:lnTo>
                  <a:lnTo>
                    <a:pt x="211942" y="3032172"/>
                  </a:lnTo>
                  <a:lnTo>
                    <a:pt x="217614" y="3023175"/>
                  </a:lnTo>
                  <a:lnTo>
                    <a:pt x="223234" y="3014177"/>
                  </a:lnTo>
                  <a:lnTo>
                    <a:pt x="228758" y="3005180"/>
                  </a:lnTo>
                  <a:lnTo>
                    <a:pt x="234190" y="2996182"/>
                  </a:lnTo>
                  <a:lnTo>
                    <a:pt x="239562" y="2987184"/>
                  </a:lnTo>
                  <a:lnTo>
                    <a:pt x="244801" y="2978187"/>
                  </a:lnTo>
                  <a:lnTo>
                    <a:pt x="249961" y="2969189"/>
                  </a:lnTo>
                  <a:lnTo>
                    <a:pt x="255045" y="2960192"/>
                  </a:lnTo>
                  <a:lnTo>
                    <a:pt x="259981" y="2951194"/>
                  </a:lnTo>
                  <a:lnTo>
                    <a:pt x="264847" y="2942197"/>
                  </a:lnTo>
                  <a:lnTo>
                    <a:pt x="269606" y="2933199"/>
                  </a:lnTo>
                  <a:lnTo>
                    <a:pt x="274235" y="2924202"/>
                  </a:lnTo>
                  <a:lnTo>
                    <a:pt x="278793" y="2915204"/>
                  </a:lnTo>
                  <a:lnTo>
                    <a:pt x="283212" y="2906207"/>
                  </a:lnTo>
                  <a:lnTo>
                    <a:pt x="287526" y="2897209"/>
                  </a:lnTo>
                  <a:lnTo>
                    <a:pt x="291767" y="2888211"/>
                  </a:lnTo>
                  <a:lnTo>
                    <a:pt x="295841" y="2879214"/>
                  </a:lnTo>
                  <a:lnTo>
                    <a:pt x="299837" y="2870216"/>
                  </a:lnTo>
                  <a:lnTo>
                    <a:pt x="303739" y="2861219"/>
                  </a:lnTo>
                  <a:lnTo>
                    <a:pt x="307492" y="2852221"/>
                  </a:lnTo>
                  <a:lnTo>
                    <a:pt x="311173" y="2843224"/>
                  </a:lnTo>
                  <a:lnTo>
                    <a:pt x="314736" y="2834226"/>
                  </a:lnTo>
                  <a:lnTo>
                    <a:pt x="318180" y="2825229"/>
                  </a:lnTo>
                  <a:lnTo>
                    <a:pt x="321555" y="2816231"/>
                  </a:lnTo>
                  <a:lnTo>
                    <a:pt x="324792" y="2807234"/>
                  </a:lnTo>
                  <a:lnTo>
                    <a:pt x="327939" y="2798236"/>
                  </a:lnTo>
                  <a:lnTo>
                    <a:pt x="331018" y="2789238"/>
                  </a:lnTo>
                  <a:lnTo>
                    <a:pt x="333947" y="2780241"/>
                  </a:lnTo>
                  <a:lnTo>
                    <a:pt x="336814" y="2771243"/>
                  </a:lnTo>
                  <a:lnTo>
                    <a:pt x="339593" y="2762246"/>
                  </a:lnTo>
                  <a:lnTo>
                    <a:pt x="342256" y="2753248"/>
                  </a:lnTo>
                  <a:lnTo>
                    <a:pt x="344860" y="2744251"/>
                  </a:lnTo>
                  <a:lnTo>
                    <a:pt x="347362" y="2735253"/>
                  </a:lnTo>
                  <a:lnTo>
                    <a:pt x="349778" y="2726256"/>
                  </a:lnTo>
                  <a:lnTo>
                    <a:pt x="352140" y="2717258"/>
                  </a:lnTo>
                  <a:lnTo>
                    <a:pt x="354390" y="2708261"/>
                  </a:lnTo>
                  <a:lnTo>
                    <a:pt x="356580" y="2699263"/>
                  </a:lnTo>
                  <a:lnTo>
                    <a:pt x="358713" y="2690265"/>
                  </a:lnTo>
                  <a:lnTo>
                    <a:pt x="360745" y="2681268"/>
                  </a:lnTo>
                  <a:lnTo>
                    <a:pt x="362732" y="2672270"/>
                  </a:lnTo>
                  <a:lnTo>
                    <a:pt x="364652" y="2663273"/>
                  </a:lnTo>
                  <a:lnTo>
                    <a:pt x="366498" y="2654275"/>
                  </a:lnTo>
                  <a:lnTo>
                    <a:pt x="368304" y="2645278"/>
                  </a:lnTo>
                  <a:lnTo>
                    <a:pt x="370037" y="2636280"/>
                  </a:lnTo>
                  <a:lnTo>
                    <a:pt x="371719" y="2627283"/>
                  </a:lnTo>
                  <a:lnTo>
                    <a:pt x="373366" y="2618285"/>
                  </a:lnTo>
                  <a:lnTo>
                    <a:pt x="374937" y="2609288"/>
                  </a:lnTo>
                  <a:lnTo>
                    <a:pt x="376476" y="2600290"/>
                  </a:lnTo>
                  <a:lnTo>
                    <a:pt x="377976" y="2591292"/>
                  </a:lnTo>
                  <a:lnTo>
                    <a:pt x="379418" y="2582295"/>
                  </a:lnTo>
                  <a:lnTo>
                    <a:pt x="380833" y="2573297"/>
                  </a:lnTo>
                  <a:lnTo>
                    <a:pt x="382206" y="2564300"/>
                  </a:lnTo>
                  <a:lnTo>
                    <a:pt x="383538" y="2555302"/>
                  </a:lnTo>
                  <a:lnTo>
                    <a:pt x="384848" y="2546305"/>
                  </a:lnTo>
                  <a:lnTo>
                    <a:pt x="386114" y="2537307"/>
                  </a:lnTo>
                  <a:lnTo>
                    <a:pt x="387353" y="2528310"/>
                  </a:lnTo>
                  <a:lnTo>
                    <a:pt x="388572" y="2519312"/>
                  </a:lnTo>
                  <a:lnTo>
                    <a:pt x="389749" y="2510315"/>
                  </a:lnTo>
                  <a:lnTo>
                    <a:pt x="390910" y="2501317"/>
                  </a:lnTo>
                  <a:lnTo>
                    <a:pt x="392046" y="2492319"/>
                  </a:lnTo>
                  <a:lnTo>
                    <a:pt x="393153" y="2483322"/>
                  </a:lnTo>
                  <a:lnTo>
                    <a:pt x="394246" y="2474324"/>
                  </a:lnTo>
                  <a:lnTo>
                    <a:pt x="395313" y="2465327"/>
                  </a:lnTo>
                  <a:lnTo>
                    <a:pt x="396359" y="2456329"/>
                  </a:lnTo>
                  <a:lnTo>
                    <a:pt x="397392" y="2447332"/>
                  </a:lnTo>
                  <a:lnTo>
                    <a:pt x="398398" y="2438334"/>
                  </a:lnTo>
                  <a:lnTo>
                    <a:pt x="399391" y="2429337"/>
                  </a:lnTo>
                  <a:lnTo>
                    <a:pt x="400369" y="2420339"/>
                  </a:lnTo>
                  <a:lnTo>
                    <a:pt x="401322" y="2411342"/>
                  </a:lnTo>
                  <a:lnTo>
                    <a:pt x="402264" y="2402344"/>
                  </a:lnTo>
                  <a:lnTo>
                    <a:pt x="403189" y="2393346"/>
                  </a:lnTo>
                  <a:lnTo>
                    <a:pt x="404094" y="2384349"/>
                  </a:lnTo>
                  <a:lnTo>
                    <a:pt x="404987" y="2375351"/>
                  </a:lnTo>
                  <a:lnTo>
                    <a:pt x="405859" y="2366354"/>
                  </a:lnTo>
                  <a:lnTo>
                    <a:pt x="406715" y="2357356"/>
                  </a:lnTo>
                  <a:lnTo>
                    <a:pt x="407558" y="2348359"/>
                  </a:lnTo>
                  <a:lnTo>
                    <a:pt x="408375" y="2339361"/>
                  </a:lnTo>
                  <a:lnTo>
                    <a:pt x="409178" y="2330364"/>
                  </a:lnTo>
                  <a:lnTo>
                    <a:pt x="409965" y="2321366"/>
                  </a:lnTo>
                  <a:lnTo>
                    <a:pt x="410725" y="2312369"/>
                  </a:lnTo>
                  <a:lnTo>
                    <a:pt x="411471" y="2303371"/>
                  </a:lnTo>
                  <a:lnTo>
                    <a:pt x="412194" y="2294373"/>
                  </a:lnTo>
                  <a:lnTo>
                    <a:pt x="412891" y="2285376"/>
                  </a:lnTo>
                  <a:lnTo>
                    <a:pt x="413574" y="2276378"/>
                  </a:lnTo>
                  <a:lnTo>
                    <a:pt x="414223" y="2267381"/>
                  </a:lnTo>
                  <a:lnTo>
                    <a:pt x="414850" y="2258383"/>
                  </a:lnTo>
                  <a:lnTo>
                    <a:pt x="415459" y="2249386"/>
                  </a:lnTo>
                  <a:lnTo>
                    <a:pt x="416026" y="2240388"/>
                  </a:lnTo>
                  <a:lnTo>
                    <a:pt x="416573" y="2231391"/>
                  </a:lnTo>
                  <a:lnTo>
                    <a:pt x="417092" y="2222393"/>
                  </a:lnTo>
                  <a:lnTo>
                    <a:pt x="417570" y="2213396"/>
                  </a:lnTo>
                  <a:lnTo>
                    <a:pt x="418027" y="2204398"/>
                  </a:lnTo>
                  <a:lnTo>
                    <a:pt x="418444" y="2195401"/>
                  </a:lnTo>
                  <a:lnTo>
                    <a:pt x="418823" y="2186403"/>
                  </a:lnTo>
                  <a:lnTo>
                    <a:pt x="419179" y="2177405"/>
                  </a:lnTo>
                  <a:lnTo>
                    <a:pt x="419479" y="2168408"/>
                  </a:lnTo>
                  <a:lnTo>
                    <a:pt x="419748" y="2159410"/>
                  </a:lnTo>
                  <a:lnTo>
                    <a:pt x="419986" y="2150413"/>
                  </a:lnTo>
                  <a:lnTo>
                    <a:pt x="420162" y="2141415"/>
                  </a:lnTo>
                  <a:lnTo>
                    <a:pt x="420309" y="2132418"/>
                  </a:lnTo>
                  <a:lnTo>
                    <a:pt x="420409" y="2123420"/>
                  </a:lnTo>
                  <a:lnTo>
                    <a:pt x="420454" y="2114423"/>
                  </a:lnTo>
                  <a:lnTo>
                    <a:pt x="420468" y="2105425"/>
                  </a:lnTo>
                  <a:lnTo>
                    <a:pt x="420418" y="2096428"/>
                  </a:lnTo>
                  <a:lnTo>
                    <a:pt x="420321" y="2087430"/>
                  </a:lnTo>
                  <a:lnTo>
                    <a:pt x="420190" y="2078432"/>
                  </a:lnTo>
                  <a:lnTo>
                    <a:pt x="419978" y="2069435"/>
                  </a:lnTo>
                  <a:lnTo>
                    <a:pt x="419727" y="2060437"/>
                  </a:lnTo>
                  <a:lnTo>
                    <a:pt x="419430" y="2051440"/>
                  </a:lnTo>
                  <a:lnTo>
                    <a:pt x="419055" y="2042442"/>
                  </a:lnTo>
                  <a:lnTo>
                    <a:pt x="418642" y="2033445"/>
                  </a:lnTo>
                  <a:lnTo>
                    <a:pt x="418165" y="2024447"/>
                  </a:lnTo>
                  <a:lnTo>
                    <a:pt x="417621" y="2015450"/>
                  </a:lnTo>
                  <a:lnTo>
                    <a:pt x="417037" y="2006452"/>
                  </a:lnTo>
                  <a:lnTo>
                    <a:pt x="416370" y="1997455"/>
                  </a:lnTo>
                  <a:lnTo>
                    <a:pt x="415649" y="1988457"/>
                  </a:lnTo>
                  <a:lnTo>
                    <a:pt x="414884" y="1979459"/>
                  </a:lnTo>
                  <a:lnTo>
                    <a:pt x="414023" y="1970462"/>
                  </a:lnTo>
                  <a:lnTo>
                    <a:pt x="413119" y="1961464"/>
                  </a:lnTo>
                  <a:lnTo>
                    <a:pt x="412153" y="1952467"/>
                  </a:lnTo>
                  <a:lnTo>
                    <a:pt x="411104" y="1943469"/>
                  </a:lnTo>
                  <a:lnTo>
                    <a:pt x="410012" y="1934472"/>
                  </a:lnTo>
                  <a:lnTo>
                    <a:pt x="408840" y="1925474"/>
                  </a:lnTo>
                  <a:lnTo>
                    <a:pt x="407601" y="1916477"/>
                  </a:lnTo>
                  <a:lnTo>
                    <a:pt x="406318" y="1907479"/>
                  </a:lnTo>
                  <a:lnTo>
                    <a:pt x="404937" y="1898482"/>
                  </a:lnTo>
                  <a:lnTo>
                    <a:pt x="403505" y="1889484"/>
                  </a:lnTo>
                  <a:lnTo>
                    <a:pt x="402020" y="1880486"/>
                  </a:lnTo>
                  <a:lnTo>
                    <a:pt x="400439" y="1871489"/>
                  </a:lnTo>
                  <a:lnTo>
                    <a:pt x="398814" y="1862491"/>
                  </a:lnTo>
                  <a:lnTo>
                    <a:pt x="397120" y="1853494"/>
                  </a:lnTo>
                  <a:lnTo>
                    <a:pt x="395348" y="1844496"/>
                  </a:lnTo>
                  <a:lnTo>
                    <a:pt x="393533" y="1835499"/>
                  </a:lnTo>
                  <a:lnTo>
                    <a:pt x="391633" y="1826501"/>
                  </a:lnTo>
                  <a:lnTo>
                    <a:pt x="389672" y="1817504"/>
                  </a:lnTo>
                  <a:lnTo>
                    <a:pt x="387670" y="1808506"/>
                  </a:lnTo>
                  <a:lnTo>
                    <a:pt x="385570" y="1799509"/>
                  </a:lnTo>
                  <a:lnTo>
                    <a:pt x="383427" y="1790511"/>
                  </a:lnTo>
                  <a:lnTo>
                    <a:pt x="381230" y="1781513"/>
                  </a:lnTo>
                  <a:lnTo>
                    <a:pt x="378951" y="1772516"/>
                  </a:lnTo>
                  <a:lnTo>
                    <a:pt x="376634" y="1763518"/>
                  </a:lnTo>
                  <a:lnTo>
                    <a:pt x="374251" y="1754521"/>
                  </a:lnTo>
                  <a:lnTo>
                    <a:pt x="371806" y="1745523"/>
                  </a:lnTo>
                  <a:lnTo>
                    <a:pt x="369324" y="1736526"/>
                  </a:lnTo>
                  <a:lnTo>
                    <a:pt x="366767" y="1727528"/>
                  </a:lnTo>
                  <a:lnTo>
                    <a:pt x="364167" y="1718531"/>
                  </a:lnTo>
                  <a:lnTo>
                    <a:pt x="361530" y="1709533"/>
                  </a:lnTo>
                  <a:lnTo>
                    <a:pt x="358820" y="1700536"/>
                  </a:lnTo>
                  <a:lnTo>
                    <a:pt x="356080" y="1691538"/>
                  </a:lnTo>
                  <a:lnTo>
                    <a:pt x="353295" y="1682540"/>
                  </a:lnTo>
                  <a:lnTo>
                    <a:pt x="350458" y="1673543"/>
                  </a:lnTo>
                  <a:lnTo>
                    <a:pt x="347595" y="1664545"/>
                  </a:lnTo>
                  <a:lnTo>
                    <a:pt x="344685" y="1655548"/>
                  </a:lnTo>
                  <a:lnTo>
                    <a:pt x="341741" y="1646550"/>
                  </a:lnTo>
                  <a:lnTo>
                    <a:pt x="338774" y="1637553"/>
                  </a:lnTo>
                  <a:lnTo>
                    <a:pt x="335764" y="1628555"/>
                  </a:lnTo>
                  <a:lnTo>
                    <a:pt x="332735" y="1619558"/>
                  </a:lnTo>
                  <a:lnTo>
                    <a:pt x="329685" y="1610560"/>
                  </a:lnTo>
                  <a:lnTo>
                    <a:pt x="326606" y="1601563"/>
                  </a:lnTo>
                  <a:lnTo>
                    <a:pt x="323516" y="1592565"/>
                  </a:lnTo>
                  <a:lnTo>
                    <a:pt x="320410" y="1583567"/>
                  </a:lnTo>
                  <a:lnTo>
                    <a:pt x="317292" y="1574570"/>
                  </a:lnTo>
                  <a:lnTo>
                    <a:pt x="314170" y="1565572"/>
                  </a:lnTo>
                  <a:lnTo>
                    <a:pt x="311042" y="1556575"/>
                  </a:lnTo>
                  <a:lnTo>
                    <a:pt x="307915" y="1547577"/>
                  </a:lnTo>
                  <a:lnTo>
                    <a:pt x="304791" y="1538580"/>
                  </a:lnTo>
                  <a:lnTo>
                    <a:pt x="301678" y="1529582"/>
                  </a:lnTo>
                  <a:lnTo>
                    <a:pt x="298575" y="1520585"/>
                  </a:lnTo>
                  <a:lnTo>
                    <a:pt x="295485" y="1511587"/>
                  </a:lnTo>
                  <a:lnTo>
                    <a:pt x="292424" y="1502590"/>
                  </a:lnTo>
                  <a:lnTo>
                    <a:pt x="289379" y="1493592"/>
                  </a:lnTo>
                  <a:lnTo>
                    <a:pt x="286366" y="1484594"/>
                  </a:lnTo>
                  <a:lnTo>
                    <a:pt x="283392" y="1475597"/>
                  </a:lnTo>
                  <a:lnTo>
                    <a:pt x="280442" y="1466599"/>
                  </a:lnTo>
                  <a:lnTo>
                    <a:pt x="277550" y="1457602"/>
                  </a:lnTo>
                  <a:lnTo>
                    <a:pt x="274700" y="1448604"/>
                  </a:lnTo>
                  <a:lnTo>
                    <a:pt x="271886" y="1439607"/>
                  </a:lnTo>
                  <a:lnTo>
                    <a:pt x="269157" y="1430609"/>
                  </a:lnTo>
                  <a:lnTo>
                    <a:pt x="266471" y="1421612"/>
                  </a:lnTo>
                  <a:lnTo>
                    <a:pt x="263847" y="1412614"/>
                  </a:lnTo>
                  <a:lnTo>
                    <a:pt x="261313" y="1403617"/>
                  </a:lnTo>
                  <a:lnTo>
                    <a:pt x="258830" y="1394619"/>
                  </a:lnTo>
                  <a:lnTo>
                    <a:pt x="256443" y="1385621"/>
                  </a:lnTo>
                  <a:lnTo>
                    <a:pt x="254143" y="1376624"/>
                  </a:lnTo>
                  <a:lnTo>
                    <a:pt x="251902" y="1367626"/>
                  </a:lnTo>
                  <a:lnTo>
                    <a:pt x="249799" y="1358629"/>
                  </a:lnTo>
                  <a:lnTo>
                    <a:pt x="247773" y="1349631"/>
                  </a:lnTo>
                  <a:lnTo>
                    <a:pt x="245828" y="1340634"/>
                  </a:lnTo>
                  <a:lnTo>
                    <a:pt x="244037" y="1331636"/>
                  </a:lnTo>
                  <a:lnTo>
                    <a:pt x="242322" y="1322639"/>
                  </a:lnTo>
                  <a:lnTo>
                    <a:pt x="240727" y="1313641"/>
                  </a:lnTo>
                  <a:lnTo>
                    <a:pt x="239275" y="1304644"/>
                  </a:lnTo>
                  <a:lnTo>
                    <a:pt x="237906" y="1295646"/>
                  </a:lnTo>
                  <a:lnTo>
                    <a:pt x="236702" y="1286648"/>
                  </a:lnTo>
                  <a:lnTo>
                    <a:pt x="235622" y="1277651"/>
                  </a:lnTo>
                  <a:lnTo>
                    <a:pt x="234630" y="1268653"/>
                  </a:lnTo>
                  <a:lnTo>
                    <a:pt x="233854" y="1259656"/>
                  </a:lnTo>
                  <a:lnTo>
                    <a:pt x="233175" y="1250658"/>
                  </a:lnTo>
                  <a:lnTo>
                    <a:pt x="232625" y="1241661"/>
                  </a:lnTo>
                  <a:lnTo>
                    <a:pt x="232273" y="1232663"/>
                  </a:lnTo>
                  <a:lnTo>
                    <a:pt x="232021" y="1223666"/>
                  </a:lnTo>
                  <a:lnTo>
                    <a:pt x="231942" y="1214668"/>
                  </a:lnTo>
                  <a:lnTo>
                    <a:pt x="232033" y="1205671"/>
                  </a:lnTo>
                  <a:lnTo>
                    <a:pt x="232226" y="1196673"/>
                  </a:lnTo>
                  <a:lnTo>
                    <a:pt x="232641" y="1187675"/>
                  </a:lnTo>
                  <a:lnTo>
                    <a:pt x="233189" y="1178678"/>
                  </a:lnTo>
                  <a:lnTo>
                    <a:pt x="233856" y="1169680"/>
                  </a:lnTo>
                  <a:lnTo>
                    <a:pt x="234765" y="1160683"/>
                  </a:lnTo>
                  <a:lnTo>
                    <a:pt x="235781" y="1151685"/>
                  </a:lnTo>
                  <a:lnTo>
                    <a:pt x="236957" y="1142688"/>
                  </a:lnTo>
                  <a:lnTo>
                    <a:pt x="238337" y="1133690"/>
                  </a:lnTo>
                  <a:lnTo>
                    <a:pt x="239825" y="1124693"/>
                  </a:lnTo>
                  <a:lnTo>
                    <a:pt x="241511" y="1115695"/>
                  </a:lnTo>
                  <a:lnTo>
                    <a:pt x="243359" y="1106698"/>
                  </a:lnTo>
                  <a:lnTo>
                    <a:pt x="245314" y="1097700"/>
                  </a:lnTo>
                  <a:lnTo>
                    <a:pt x="247503" y="1088702"/>
                  </a:lnTo>
                  <a:lnTo>
                    <a:pt x="249810" y="1079705"/>
                  </a:lnTo>
                  <a:lnTo>
                    <a:pt x="252245" y="1070707"/>
                  </a:lnTo>
                  <a:lnTo>
                    <a:pt x="254896" y="1061710"/>
                  </a:lnTo>
                  <a:lnTo>
                    <a:pt x="257646" y="1052712"/>
                  </a:lnTo>
                  <a:lnTo>
                    <a:pt x="260555" y="1043715"/>
                  </a:lnTo>
                  <a:lnTo>
                    <a:pt x="263631" y="1034717"/>
                  </a:lnTo>
                  <a:lnTo>
                    <a:pt x="266802" y="1025720"/>
                  </a:lnTo>
                  <a:lnTo>
                    <a:pt x="270154" y="1016722"/>
                  </a:lnTo>
                  <a:lnTo>
                    <a:pt x="273628" y="1007725"/>
                  </a:lnTo>
                  <a:lnTo>
                    <a:pt x="277190" y="998727"/>
                  </a:lnTo>
                  <a:lnTo>
                    <a:pt x="280949" y="989729"/>
                  </a:lnTo>
                  <a:lnTo>
                    <a:pt x="284787" y="980732"/>
                  </a:lnTo>
                  <a:lnTo>
                    <a:pt x="288732" y="971734"/>
                  </a:lnTo>
                  <a:lnTo>
                    <a:pt x="292826" y="962737"/>
                  </a:lnTo>
                  <a:lnTo>
                    <a:pt x="296989" y="953739"/>
                  </a:lnTo>
                  <a:lnTo>
                    <a:pt x="301271" y="944742"/>
                  </a:lnTo>
                  <a:lnTo>
                    <a:pt x="305656" y="935744"/>
                  </a:lnTo>
                  <a:lnTo>
                    <a:pt x="310101" y="926747"/>
                  </a:lnTo>
                  <a:lnTo>
                    <a:pt x="314667" y="917749"/>
                  </a:lnTo>
                  <a:lnTo>
                    <a:pt x="319297" y="908752"/>
                  </a:lnTo>
                  <a:lnTo>
                    <a:pt x="323984" y="899754"/>
                  </a:lnTo>
                  <a:lnTo>
                    <a:pt x="328771" y="890756"/>
                  </a:lnTo>
                  <a:lnTo>
                    <a:pt x="333598" y="881759"/>
                  </a:lnTo>
                  <a:lnTo>
                    <a:pt x="338482" y="872761"/>
                  </a:lnTo>
                  <a:lnTo>
                    <a:pt x="343426" y="863764"/>
                  </a:lnTo>
                  <a:lnTo>
                    <a:pt x="348399" y="854766"/>
                  </a:lnTo>
                  <a:lnTo>
                    <a:pt x="353421" y="845769"/>
                  </a:lnTo>
                  <a:lnTo>
                    <a:pt x="358471" y="836771"/>
                  </a:lnTo>
                  <a:lnTo>
                    <a:pt x="363540" y="827774"/>
                  </a:lnTo>
                  <a:lnTo>
                    <a:pt x="368637" y="818776"/>
                  </a:lnTo>
                  <a:lnTo>
                    <a:pt x="373743" y="809779"/>
                  </a:lnTo>
                  <a:lnTo>
                    <a:pt x="378857" y="800781"/>
                  </a:lnTo>
                  <a:lnTo>
                    <a:pt x="383973" y="791783"/>
                  </a:lnTo>
                  <a:lnTo>
                    <a:pt x="389084" y="782786"/>
                  </a:lnTo>
                  <a:lnTo>
                    <a:pt x="394188" y="773788"/>
                  </a:lnTo>
                  <a:lnTo>
                    <a:pt x="399271" y="764791"/>
                  </a:lnTo>
                  <a:lnTo>
                    <a:pt x="404342" y="755793"/>
                  </a:lnTo>
                  <a:lnTo>
                    <a:pt x="409379" y="746796"/>
                  </a:lnTo>
                  <a:lnTo>
                    <a:pt x="414387" y="737798"/>
                  </a:lnTo>
                  <a:lnTo>
                    <a:pt x="419372" y="728801"/>
                  </a:lnTo>
                  <a:lnTo>
                    <a:pt x="424294" y="719803"/>
                  </a:lnTo>
                  <a:lnTo>
                    <a:pt x="429184" y="710806"/>
                  </a:lnTo>
                  <a:lnTo>
                    <a:pt x="434030" y="701808"/>
                  </a:lnTo>
                  <a:lnTo>
                    <a:pt x="438804" y="692810"/>
                  </a:lnTo>
                  <a:lnTo>
                    <a:pt x="443539" y="683813"/>
                  </a:lnTo>
                  <a:lnTo>
                    <a:pt x="448204" y="674815"/>
                  </a:lnTo>
                  <a:lnTo>
                    <a:pt x="452798" y="665818"/>
                  </a:lnTo>
                  <a:lnTo>
                    <a:pt x="457346" y="656820"/>
                  </a:lnTo>
                  <a:lnTo>
                    <a:pt x="461794" y="647823"/>
                  </a:lnTo>
                  <a:lnTo>
                    <a:pt x="466179" y="638825"/>
                  </a:lnTo>
                  <a:lnTo>
                    <a:pt x="470508" y="629828"/>
                  </a:lnTo>
                  <a:lnTo>
                    <a:pt x="474716" y="620830"/>
                  </a:lnTo>
                  <a:lnTo>
                    <a:pt x="478870" y="611833"/>
                  </a:lnTo>
                  <a:lnTo>
                    <a:pt x="482940" y="602835"/>
                  </a:lnTo>
                  <a:lnTo>
                    <a:pt x="486902" y="593837"/>
                  </a:lnTo>
                  <a:lnTo>
                    <a:pt x="490806" y="584840"/>
                  </a:lnTo>
                  <a:lnTo>
                    <a:pt x="494600" y="575842"/>
                  </a:lnTo>
                  <a:lnTo>
                    <a:pt x="498303" y="566845"/>
                  </a:lnTo>
                  <a:lnTo>
                    <a:pt x="501945" y="557847"/>
                  </a:lnTo>
                  <a:lnTo>
                    <a:pt x="505449" y="548850"/>
                  </a:lnTo>
                  <a:lnTo>
                    <a:pt x="508884" y="539852"/>
                  </a:lnTo>
                  <a:lnTo>
                    <a:pt x="512241" y="530855"/>
                  </a:lnTo>
                  <a:lnTo>
                    <a:pt x="515466" y="521857"/>
                  </a:lnTo>
                  <a:lnTo>
                    <a:pt x="518629" y="512860"/>
                  </a:lnTo>
                  <a:lnTo>
                    <a:pt x="521690" y="503862"/>
                  </a:lnTo>
                  <a:lnTo>
                    <a:pt x="524644" y="494864"/>
                  </a:lnTo>
                  <a:lnTo>
                    <a:pt x="527535" y="485867"/>
                  </a:lnTo>
                  <a:lnTo>
                    <a:pt x="530303" y="476869"/>
                  </a:lnTo>
                  <a:lnTo>
                    <a:pt x="532988" y="467872"/>
                  </a:lnTo>
                  <a:lnTo>
                    <a:pt x="535612" y="458874"/>
                  </a:lnTo>
                  <a:lnTo>
                    <a:pt x="538094" y="449877"/>
                  </a:lnTo>
                  <a:lnTo>
                    <a:pt x="540518" y="440879"/>
                  </a:lnTo>
                  <a:lnTo>
                    <a:pt x="542861" y="431882"/>
                  </a:lnTo>
                  <a:lnTo>
                    <a:pt x="545089" y="422884"/>
                  </a:lnTo>
                  <a:lnTo>
                    <a:pt x="547262" y="413887"/>
                  </a:lnTo>
                  <a:lnTo>
                    <a:pt x="549337" y="404889"/>
                  </a:lnTo>
                  <a:lnTo>
                    <a:pt x="551324" y="395891"/>
                  </a:lnTo>
                  <a:lnTo>
                    <a:pt x="553258" y="386894"/>
                  </a:lnTo>
                  <a:lnTo>
                    <a:pt x="555080" y="377896"/>
                  </a:lnTo>
                  <a:lnTo>
                    <a:pt x="556839" y="368899"/>
                  </a:lnTo>
                  <a:lnTo>
                    <a:pt x="558542" y="359901"/>
                  </a:lnTo>
                  <a:lnTo>
                    <a:pt x="560136" y="350904"/>
                  </a:lnTo>
                  <a:lnTo>
                    <a:pt x="561683" y="341906"/>
                  </a:lnTo>
                  <a:lnTo>
                    <a:pt x="563161" y="332909"/>
                  </a:lnTo>
                  <a:lnTo>
                    <a:pt x="564555" y="323911"/>
                  </a:lnTo>
                  <a:lnTo>
                    <a:pt x="565906" y="314914"/>
                  </a:lnTo>
                  <a:lnTo>
                    <a:pt x="567178" y="305916"/>
                  </a:lnTo>
                  <a:lnTo>
                    <a:pt x="568390" y="296918"/>
                  </a:lnTo>
                  <a:lnTo>
                    <a:pt x="569561" y="287921"/>
                  </a:lnTo>
                  <a:lnTo>
                    <a:pt x="570647" y="278923"/>
                  </a:lnTo>
                  <a:lnTo>
                    <a:pt x="571693" y="269926"/>
                  </a:lnTo>
                  <a:lnTo>
                    <a:pt x="572693" y="260928"/>
                  </a:lnTo>
                  <a:lnTo>
                    <a:pt x="573622" y="251931"/>
                  </a:lnTo>
                  <a:lnTo>
                    <a:pt x="574518" y="242933"/>
                  </a:lnTo>
                  <a:lnTo>
                    <a:pt x="575362" y="233936"/>
                  </a:lnTo>
                  <a:lnTo>
                    <a:pt x="576154" y="224938"/>
                  </a:lnTo>
                  <a:lnTo>
                    <a:pt x="576917" y="215941"/>
                  </a:lnTo>
                  <a:lnTo>
                    <a:pt x="577623" y="206943"/>
                  </a:lnTo>
                  <a:lnTo>
                    <a:pt x="578294" y="197945"/>
                  </a:lnTo>
                  <a:lnTo>
                    <a:pt x="578939" y="188948"/>
                  </a:lnTo>
                  <a:lnTo>
                    <a:pt x="579526" y="179950"/>
                  </a:lnTo>
                  <a:lnTo>
                    <a:pt x="580091" y="170953"/>
                  </a:lnTo>
                  <a:lnTo>
                    <a:pt x="580624" y="161955"/>
                  </a:lnTo>
                  <a:lnTo>
                    <a:pt x="581116" y="152958"/>
                  </a:lnTo>
                  <a:lnTo>
                    <a:pt x="581587" y="143960"/>
                  </a:lnTo>
                  <a:lnTo>
                    <a:pt x="582025" y="134963"/>
                  </a:lnTo>
                  <a:lnTo>
                    <a:pt x="582434" y="125965"/>
                  </a:lnTo>
                  <a:lnTo>
                    <a:pt x="582826" y="116968"/>
                  </a:lnTo>
                  <a:lnTo>
                    <a:pt x="583182" y="107970"/>
                  </a:lnTo>
                  <a:lnTo>
                    <a:pt x="583520" y="98972"/>
                  </a:lnTo>
                  <a:lnTo>
                    <a:pt x="583841" y="89975"/>
                  </a:lnTo>
                  <a:lnTo>
                    <a:pt x="584131" y="80977"/>
                  </a:lnTo>
                  <a:lnTo>
                    <a:pt x="584409" y="71980"/>
                  </a:lnTo>
                  <a:lnTo>
                    <a:pt x="584667" y="62982"/>
                  </a:lnTo>
                  <a:lnTo>
                    <a:pt x="584904" y="53985"/>
                  </a:lnTo>
                  <a:lnTo>
                    <a:pt x="585130" y="44987"/>
                  </a:lnTo>
                  <a:lnTo>
                    <a:pt x="585336" y="35990"/>
                  </a:lnTo>
                  <a:lnTo>
                    <a:pt x="585529" y="26992"/>
                  </a:lnTo>
                  <a:lnTo>
                    <a:pt x="585712" y="17995"/>
                  </a:lnTo>
                  <a:lnTo>
                    <a:pt x="585875" y="8997"/>
                  </a:lnTo>
                  <a:lnTo>
                    <a:pt x="586030" y="0"/>
                  </a:lnTo>
                  <a:lnTo>
                    <a:pt x="589574" y="0"/>
                  </a:lnTo>
                  <a:lnTo>
                    <a:pt x="589729" y="8997"/>
                  </a:lnTo>
                  <a:lnTo>
                    <a:pt x="589893" y="17995"/>
                  </a:lnTo>
                  <a:lnTo>
                    <a:pt x="590076" y="26992"/>
                  </a:lnTo>
                  <a:lnTo>
                    <a:pt x="590268" y="35990"/>
                  </a:lnTo>
                  <a:lnTo>
                    <a:pt x="590474" y="44987"/>
                  </a:lnTo>
                  <a:lnTo>
                    <a:pt x="590700" y="53985"/>
                  </a:lnTo>
                  <a:lnTo>
                    <a:pt x="590937" y="62982"/>
                  </a:lnTo>
                  <a:lnTo>
                    <a:pt x="591196" y="71980"/>
                  </a:lnTo>
                  <a:lnTo>
                    <a:pt x="591473" y="80977"/>
                  </a:lnTo>
                  <a:lnTo>
                    <a:pt x="591763" y="89975"/>
                  </a:lnTo>
                  <a:lnTo>
                    <a:pt x="592084" y="98972"/>
                  </a:lnTo>
                  <a:lnTo>
                    <a:pt x="592422" y="107970"/>
                  </a:lnTo>
                  <a:lnTo>
                    <a:pt x="592778" y="116968"/>
                  </a:lnTo>
                  <a:lnTo>
                    <a:pt x="593170" y="125965"/>
                  </a:lnTo>
                  <a:lnTo>
                    <a:pt x="593579" y="134963"/>
                  </a:lnTo>
                  <a:lnTo>
                    <a:pt x="594017" y="143960"/>
                  </a:lnTo>
                  <a:lnTo>
                    <a:pt x="594489" y="152958"/>
                  </a:lnTo>
                  <a:lnTo>
                    <a:pt x="594980" y="161955"/>
                  </a:lnTo>
                  <a:lnTo>
                    <a:pt x="595514" y="170953"/>
                  </a:lnTo>
                  <a:lnTo>
                    <a:pt x="596078" y="179950"/>
                  </a:lnTo>
                  <a:lnTo>
                    <a:pt x="596665" y="188948"/>
                  </a:lnTo>
                  <a:lnTo>
                    <a:pt x="597310" y="197945"/>
                  </a:lnTo>
                  <a:lnTo>
                    <a:pt x="597981" y="206943"/>
                  </a:lnTo>
                  <a:lnTo>
                    <a:pt x="598687" y="215941"/>
                  </a:lnTo>
                  <a:lnTo>
                    <a:pt x="599450" y="224938"/>
                  </a:lnTo>
                  <a:lnTo>
                    <a:pt x="600242" y="233936"/>
                  </a:lnTo>
                  <a:lnTo>
                    <a:pt x="601086" y="242933"/>
                  </a:lnTo>
                  <a:lnTo>
                    <a:pt x="601982" y="251931"/>
                  </a:lnTo>
                  <a:lnTo>
                    <a:pt x="602911" y="260928"/>
                  </a:lnTo>
                  <a:lnTo>
                    <a:pt x="603911" y="269926"/>
                  </a:lnTo>
                  <a:lnTo>
                    <a:pt x="604957" y="278923"/>
                  </a:lnTo>
                  <a:lnTo>
                    <a:pt x="606043" y="287921"/>
                  </a:lnTo>
                  <a:lnTo>
                    <a:pt x="607214" y="296918"/>
                  </a:lnTo>
                  <a:lnTo>
                    <a:pt x="608426" y="305916"/>
                  </a:lnTo>
                  <a:lnTo>
                    <a:pt x="609698" y="314914"/>
                  </a:lnTo>
                  <a:lnTo>
                    <a:pt x="611049" y="323911"/>
                  </a:lnTo>
                  <a:lnTo>
                    <a:pt x="612444" y="332909"/>
                  </a:lnTo>
                  <a:lnTo>
                    <a:pt x="613921" y="341906"/>
                  </a:lnTo>
                  <a:lnTo>
                    <a:pt x="615468" y="350904"/>
                  </a:lnTo>
                  <a:lnTo>
                    <a:pt x="617062" y="359901"/>
                  </a:lnTo>
                  <a:lnTo>
                    <a:pt x="618765" y="368899"/>
                  </a:lnTo>
                  <a:lnTo>
                    <a:pt x="620524" y="377896"/>
                  </a:lnTo>
                  <a:lnTo>
                    <a:pt x="622347" y="386894"/>
                  </a:lnTo>
                  <a:lnTo>
                    <a:pt x="624280" y="395891"/>
                  </a:lnTo>
                  <a:lnTo>
                    <a:pt x="626268" y="404889"/>
                  </a:lnTo>
                  <a:lnTo>
                    <a:pt x="628342" y="413887"/>
                  </a:lnTo>
                  <a:lnTo>
                    <a:pt x="630515" y="422884"/>
                  </a:lnTo>
                  <a:lnTo>
                    <a:pt x="632744" y="431882"/>
                  </a:lnTo>
                  <a:lnTo>
                    <a:pt x="635086" y="440879"/>
                  </a:lnTo>
                  <a:lnTo>
                    <a:pt x="637510" y="449877"/>
                  </a:lnTo>
                  <a:lnTo>
                    <a:pt x="639992" y="458874"/>
                  </a:lnTo>
                  <a:lnTo>
                    <a:pt x="642616" y="467872"/>
                  </a:lnTo>
                  <a:lnTo>
                    <a:pt x="645301" y="476869"/>
                  </a:lnTo>
                  <a:lnTo>
                    <a:pt x="648069" y="485867"/>
                  </a:lnTo>
                  <a:lnTo>
                    <a:pt x="650961" y="494864"/>
                  </a:lnTo>
                  <a:lnTo>
                    <a:pt x="653914" y="503862"/>
                  </a:lnTo>
                  <a:lnTo>
                    <a:pt x="656975" y="512860"/>
                  </a:lnTo>
                  <a:lnTo>
                    <a:pt x="660138" y="521857"/>
                  </a:lnTo>
                  <a:lnTo>
                    <a:pt x="663363" y="530855"/>
                  </a:lnTo>
                  <a:lnTo>
                    <a:pt x="666720" y="539852"/>
                  </a:lnTo>
                  <a:lnTo>
                    <a:pt x="670155" y="548850"/>
                  </a:lnTo>
                  <a:lnTo>
                    <a:pt x="673659" y="557847"/>
                  </a:lnTo>
                  <a:lnTo>
                    <a:pt x="677302" y="566845"/>
                  </a:lnTo>
                  <a:lnTo>
                    <a:pt x="681004" y="575842"/>
                  </a:lnTo>
                  <a:lnTo>
                    <a:pt x="684798" y="584840"/>
                  </a:lnTo>
                  <a:lnTo>
                    <a:pt x="688702" y="593837"/>
                  </a:lnTo>
                  <a:lnTo>
                    <a:pt x="692664" y="602835"/>
                  </a:lnTo>
                  <a:lnTo>
                    <a:pt x="696735" y="611833"/>
                  </a:lnTo>
                  <a:lnTo>
                    <a:pt x="700888" y="620830"/>
                  </a:lnTo>
                  <a:lnTo>
                    <a:pt x="705097" y="629828"/>
                  </a:lnTo>
                  <a:lnTo>
                    <a:pt x="709425" y="638825"/>
                  </a:lnTo>
                  <a:lnTo>
                    <a:pt x="713810" y="647823"/>
                  </a:lnTo>
                  <a:lnTo>
                    <a:pt x="718258" y="656820"/>
                  </a:lnTo>
                  <a:lnTo>
                    <a:pt x="722806" y="665818"/>
                  </a:lnTo>
                  <a:lnTo>
                    <a:pt x="727400" y="674815"/>
                  </a:lnTo>
                  <a:lnTo>
                    <a:pt x="732065" y="683813"/>
                  </a:lnTo>
                  <a:lnTo>
                    <a:pt x="736800" y="692810"/>
                  </a:lnTo>
                  <a:lnTo>
                    <a:pt x="741574" y="701808"/>
                  </a:lnTo>
                  <a:lnTo>
                    <a:pt x="746421" y="710806"/>
                  </a:lnTo>
                  <a:lnTo>
                    <a:pt x="751310" y="719803"/>
                  </a:lnTo>
                  <a:lnTo>
                    <a:pt x="756232" y="728801"/>
                  </a:lnTo>
                  <a:lnTo>
                    <a:pt x="761217" y="737798"/>
                  </a:lnTo>
                  <a:lnTo>
                    <a:pt x="766225" y="746796"/>
                  </a:lnTo>
                  <a:lnTo>
                    <a:pt x="771262" y="755793"/>
                  </a:lnTo>
                  <a:lnTo>
                    <a:pt x="776333" y="764791"/>
                  </a:lnTo>
                  <a:lnTo>
                    <a:pt x="781417" y="773788"/>
                  </a:lnTo>
                  <a:lnTo>
                    <a:pt x="786520" y="782786"/>
                  </a:lnTo>
                  <a:lnTo>
                    <a:pt x="791631" y="791783"/>
                  </a:lnTo>
                  <a:lnTo>
                    <a:pt x="796747" y="800781"/>
                  </a:lnTo>
                  <a:lnTo>
                    <a:pt x="801861" y="809779"/>
                  </a:lnTo>
                  <a:lnTo>
                    <a:pt x="806967" y="818776"/>
                  </a:lnTo>
                  <a:lnTo>
                    <a:pt x="812065" y="827774"/>
                  </a:lnTo>
                  <a:lnTo>
                    <a:pt x="817133" y="836771"/>
                  </a:lnTo>
                  <a:lnTo>
                    <a:pt x="822184" y="845769"/>
                  </a:lnTo>
                  <a:lnTo>
                    <a:pt x="827205" y="854766"/>
                  </a:lnTo>
                  <a:lnTo>
                    <a:pt x="832178" y="863764"/>
                  </a:lnTo>
                  <a:lnTo>
                    <a:pt x="837122" y="872761"/>
                  </a:lnTo>
                  <a:lnTo>
                    <a:pt x="842006" y="881759"/>
                  </a:lnTo>
                  <a:lnTo>
                    <a:pt x="846833" y="890756"/>
                  </a:lnTo>
                  <a:lnTo>
                    <a:pt x="851620" y="899754"/>
                  </a:lnTo>
                  <a:lnTo>
                    <a:pt x="856307" y="908752"/>
                  </a:lnTo>
                  <a:lnTo>
                    <a:pt x="860937" y="917749"/>
                  </a:lnTo>
                  <a:lnTo>
                    <a:pt x="865503" y="926747"/>
                  </a:lnTo>
                  <a:lnTo>
                    <a:pt x="869948" y="935744"/>
                  </a:lnTo>
                  <a:lnTo>
                    <a:pt x="874333" y="944742"/>
                  </a:lnTo>
                  <a:lnTo>
                    <a:pt x="878615" y="953739"/>
                  </a:lnTo>
                  <a:lnTo>
                    <a:pt x="882779" y="962737"/>
                  </a:lnTo>
                  <a:lnTo>
                    <a:pt x="886872" y="971734"/>
                  </a:lnTo>
                  <a:lnTo>
                    <a:pt x="890817" y="980732"/>
                  </a:lnTo>
                  <a:lnTo>
                    <a:pt x="894655" y="989729"/>
                  </a:lnTo>
                  <a:lnTo>
                    <a:pt x="898414" y="998727"/>
                  </a:lnTo>
                  <a:lnTo>
                    <a:pt x="901976" y="1007725"/>
                  </a:lnTo>
                  <a:lnTo>
                    <a:pt x="905450" y="1016722"/>
                  </a:lnTo>
                  <a:lnTo>
                    <a:pt x="908802" y="1025720"/>
                  </a:lnTo>
                  <a:lnTo>
                    <a:pt x="911973" y="1034717"/>
                  </a:lnTo>
                  <a:lnTo>
                    <a:pt x="915049" y="1043715"/>
                  </a:lnTo>
                  <a:lnTo>
                    <a:pt x="917958" y="1052712"/>
                  </a:lnTo>
                  <a:lnTo>
                    <a:pt x="920708" y="1061710"/>
                  </a:lnTo>
                  <a:lnTo>
                    <a:pt x="923359" y="1070707"/>
                  </a:lnTo>
                  <a:lnTo>
                    <a:pt x="925794" y="1079705"/>
                  </a:lnTo>
                  <a:lnTo>
                    <a:pt x="928101" y="1088702"/>
                  </a:lnTo>
                  <a:lnTo>
                    <a:pt x="930290" y="1097700"/>
                  </a:lnTo>
                  <a:lnTo>
                    <a:pt x="932245" y="1106698"/>
                  </a:lnTo>
                  <a:lnTo>
                    <a:pt x="934093" y="1115695"/>
                  </a:lnTo>
                  <a:lnTo>
                    <a:pt x="935780" y="1124693"/>
                  </a:lnTo>
                  <a:lnTo>
                    <a:pt x="937267" y="1133690"/>
                  </a:lnTo>
                  <a:lnTo>
                    <a:pt x="938647" y="1142688"/>
                  </a:lnTo>
                  <a:lnTo>
                    <a:pt x="939823" y="1151685"/>
                  </a:lnTo>
                  <a:lnTo>
                    <a:pt x="940839" y="1160683"/>
                  </a:lnTo>
                  <a:lnTo>
                    <a:pt x="941749" y="1169680"/>
                  </a:lnTo>
                  <a:lnTo>
                    <a:pt x="942415" y="1178678"/>
                  </a:lnTo>
                  <a:lnTo>
                    <a:pt x="942964" y="1187675"/>
                  </a:lnTo>
                  <a:lnTo>
                    <a:pt x="943378" y="1196673"/>
                  </a:lnTo>
                  <a:lnTo>
                    <a:pt x="943572" y="1205671"/>
                  </a:lnTo>
                  <a:lnTo>
                    <a:pt x="943662" y="1214668"/>
                  </a:lnTo>
                  <a:lnTo>
                    <a:pt x="943584" y="1223666"/>
                  </a:lnTo>
                  <a:lnTo>
                    <a:pt x="943331" y="1232663"/>
                  </a:lnTo>
                  <a:lnTo>
                    <a:pt x="942979" y="1241661"/>
                  </a:lnTo>
                  <a:lnTo>
                    <a:pt x="942429" y="1250658"/>
                  </a:lnTo>
                  <a:lnTo>
                    <a:pt x="941750" y="1259656"/>
                  </a:lnTo>
                  <a:lnTo>
                    <a:pt x="940974" y="1268653"/>
                  </a:lnTo>
                  <a:lnTo>
                    <a:pt x="939982" y="1277651"/>
                  </a:lnTo>
                  <a:lnTo>
                    <a:pt x="938902" y="1286648"/>
                  </a:lnTo>
                  <a:lnTo>
                    <a:pt x="937699" y="1295646"/>
                  </a:lnTo>
                  <a:lnTo>
                    <a:pt x="936329" y="1304644"/>
                  </a:lnTo>
                  <a:lnTo>
                    <a:pt x="934877" y="1313641"/>
                  </a:lnTo>
                  <a:lnTo>
                    <a:pt x="933283" y="1322639"/>
                  </a:lnTo>
                  <a:lnTo>
                    <a:pt x="931567" y="1331636"/>
                  </a:lnTo>
                  <a:lnTo>
                    <a:pt x="929776" y="1340634"/>
                  </a:lnTo>
                  <a:lnTo>
                    <a:pt x="927832" y="1349631"/>
                  </a:lnTo>
                  <a:lnTo>
                    <a:pt x="925805" y="1358629"/>
                  </a:lnTo>
                  <a:lnTo>
                    <a:pt x="923702" y="1367626"/>
                  </a:lnTo>
                  <a:lnTo>
                    <a:pt x="921461" y="1376624"/>
                  </a:lnTo>
                  <a:lnTo>
                    <a:pt x="919161" y="1385621"/>
                  </a:lnTo>
                  <a:lnTo>
                    <a:pt x="916775" y="1394619"/>
                  </a:lnTo>
                  <a:lnTo>
                    <a:pt x="914291" y="1403617"/>
                  </a:lnTo>
                  <a:lnTo>
                    <a:pt x="911757" y="1412614"/>
                  </a:lnTo>
                  <a:lnTo>
                    <a:pt x="909133" y="1421612"/>
                  </a:lnTo>
                  <a:lnTo>
                    <a:pt x="906447" y="1430609"/>
                  </a:lnTo>
                  <a:lnTo>
                    <a:pt x="903719" y="1439607"/>
                  </a:lnTo>
                  <a:lnTo>
                    <a:pt x="900904" y="1448604"/>
                  </a:lnTo>
                  <a:lnTo>
                    <a:pt x="898054" y="1457602"/>
                  </a:lnTo>
                  <a:lnTo>
                    <a:pt x="895163" y="1466599"/>
                  </a:lnTo>
                  <a:lnTo>
                    <a:pt x="892212" y="1475597"/>
                  </a:lnTo>
                  <a:lnTo>
                    <a:pt x="889238" y="1484594"/>
                  </a:lnTo>
                  <a:lnTo>
                    <a:pt x="886225" y="1493592"/>
                  </a:lnTo>
                  <a:lnTo>
                    <a:pt x="883180" y="1502590"/>
                  </a:lnTo>
                  <a:lnTo>
                    <a:pt x="880119" y="1511587"/>
                  </a:lnTo>
                  <a:lnTo>
                    <a:pt x="877029" y="1520585"/>
                  </a:lnTo>
                  <a:lnTo>
                    <a:pt x="873926" y="1529582"/>
                  </a:lnTo>
                  <a:lnTo>
                    <a:pt x="870814" y="1538580"/>
                  </a:lnTo>
                  <a:lnTo>
                    <a:pt x="867689" y="1547577"/>
                  </a:lnTo>
                  <a:lnTo>
                    <a:pt x="864562" y="1556575"/>
                  </a:lnTo>
                  <a:lnTo>
                    <a:pt x="861434" y="1565572"/>
                  </a:lnTo>
                  <a:lnTo>
                    <a:pt x="858312" y="1574570"/>
                  </a:lnTo>
                  <a:lnTo>
                    <a:pt x="855194" y="1583567"/>
                  </a:lnTo>
                  <a:lnTo>
                    <a:pt x="852088" y="1592565"/>
                  </a:lnTo>
                  <a:lnTo>
                    <a:pt x="848999" y="1601563"/>
                  </a:lnTo>
                  <a:lnTo>
                    <a:pt x="845919" y="1610560"/>
                  </a:lnTo>
                  <a:lnTo>
                    <a:pt x="842870" y="1619558"/>
                  </a:lnTo>
                  <a:lnTo>
                    <a:pt x="839840" y="1628555"/>
                  </a:lnTo>
                  <a:lnTo>
                    <a:pt x="836830" y="1637553"/>
                  </a:lnTo>
                  <a:lnTo>
                    <a:pt x="833863" y="1646550"/>
                  </a:lnTo>
                  <a:lnTo>
                    <a:pt x="830919" y="1655548"/>
                  </a:lnTo>
                  <a:lnTo>
                    <a:pt x="828009" y="1664545"/>
                  </a:lnTo>
                  <a:lnTo>
                    <a:pt x="825146" y="1673543"/>
                  </a:lnTo>
                  <a:lnTo>
                    <a:pt x="822309" y="1682540"/>
                  </a:lnTo>
                  <a:lnTo>
                    <a:pt x="819525" y="1691538"/>
                  </a:lnTo>
                  <a:lnTo>
                    <a:pt x="816784" y="1700536"/>
                  </a:lnTo>
                  <a:lnTo>
                    <a:pt x="814074" y="1709533"/>
                  </a:lnTo>
                  <a:lnTo>
                    <a:pt x="811437" y="1718531"/>
                  </a:lnTo>
                  <a:lnTo>
                    <a:pt x="808837" y="1727528"/>
                  </a:lnTo>
                  <a:lnTo>
                    <a:pt x="806281" y="1736526"/>
                  </a:lnTo>
                  <a:lnTo>
                    <a:pt x="803799" y="1745523"/>
                  </a:lnTo>
                  <a:lnTo>
                    <a:pt x="801353" y="1754521"/>
                  </a:lnTo>
                  <a:lnTo>
                    <a:pt x="798970" y="1763518"/>
                  </a:lnTo>
                  <a:lnTo>
                    <a:pt x="796653" y="1772516"/>
                  </a:lnTo>
                  <a:lnTo>
                    <a:pt x="794374" y="1781513"/>
                  </a:lnTo>
                  <a:lnTo>
                    <a:pt x="792177" y="1790511"/>
                  </a:lnTo>
                  <a:lnTo>
                    <a:pt x="790034" y="1799509"/>
                  </a:lnTo>
                  <a:lnTo>
                    <a:pt x="787934" y="1808506"/>
                  </a:lnTo>
                  <a:lnTo>
                    <a:pt x="785932" y="1817504"/>
                  </a:lnTo>
                  <a:lnTo>
                    <a:pt x="783972" y="1826501"/>
                  </a:lnTo>
                  <a:lnTo>
                    <a:pt x="782072" y="1835499"/>
                  </a:lnTo>
                  <a:lnTo>
                    <a:pt x="780256" y="1844496"/>
                  </a:lnTo>
                  <a:lnTo>
                    <a:pt x="778484" y="1853494"/>
                  </a:lnTo>
                  <a:lnTo>
                    <a:pt x="776790" y="1862491"/>
                  </a:lnTo>
                  <a:lnTo>
                    <a:pt x="775165" y="1871489"/>
                  </a:lnTo>
                  <a:lnTo>
                    <a:pt x="773584" y="1880486"/>
                  </a:lnTo>
                  <a:lnTo>
                    <a:pt x="772099" y="1889484"/>
                  </a:lnTo>
                  <a:lnTo>
                    <a:pt x="770667" y="1898482"/>
                  </a:lnTo>
                  <a:lnTo>
                    <a:pt x="769287" y="1907479"/>
                  </a:lnTo>
                  <a:lnTo>
                    <a:pt x="768003" y="1916477"/>
                  </a:lnTo>
                  <a:lnTo>
                    <a:pt x="766764" y="1925474"/>
                  </a:lnTo>
                  <a:lnTo>
                    <a:pt x="765592" y="1934472"/>
                  </a:lnTo>
                  <a:lnTo>
                    <a:pt x="764500" y="1943469"/>
                  </a:lnTo>
                  <a:lnTo>
                    <a:pt x="763451" y="1952467"/>
                  </a:lnTo>
                  <a:lnTo>
                    <a:pt x="762486" y="1961464"/>
                  </a:lnTo>
                  <a:lnTo>
                    <a:pt x="761582" y="1970462"/>
                  </a:lnTo>
                  <a:lnTo>
                    <a:pt x="760720" y="1979459"/>
                  </a:lnTo>
                  <a:lnTo>
                    <a:pt x="759955" y="1988457"/>
                  </a:lnTo>
                  <a:lnTo>
                    <a:pt x="759234" y="1997455"/>
                  </a:lnTo>
                  <a:lnTo>
                    <a:pt x="758567" y="2006452"/>
                  </a:lnTo>
                  <a:lnTo>
                    <a:pt x="757983" y="2015450"/>
                  </a:lnTo>
                  <a:lnTo>
                    <a:pt x="757439" y="2024447"/>
                  </a:lnTo>
                  <a:lnTo>
                    <a:pt x="756962" y="2033445"/>
                  </a:lnTo>
                  <a:lnTo>
                    <a:pt x="756549" y="2042442"/>
                  </a:lnTo>
                  <a:lnTo>
                    <a:pt x="756175" y="2051440"/>
                  </a:lnTo>
                  <a:lnTo>
                    <a:pt x="755877" y="2060437"/>
                  </a:lnTo>
                  <a:lnTo>
                    <a:pt x="755626" y="2069435"/>
                  </a:lnTo>
                  <a:lnTo>
                    <a:pt x="755414" y="2078432"/>
                  </a:lnTo>
                  <a:lnTo>
                    <a:pt x="755283" y="2087430"/>
                  </a:lnTo>
                  <a:lnTo>
                    <a:pt x="755186" y="2096428"/>
                  </a:lnTo>
                  <a:lnTo>
                    <a:pt x="755136" y="2105425"/>
                  </a:lnTo>
                  <a:lnTo>
                    <a:pt x="755150" y="2114423"/>
                  </a:lnTo>
                  <a:lnTo>
                    <a:pt x="755195" y="2123420"/>
                  </a:lnTo>
                  <a:lnTo>
                    <a:pt x="755295" y="2132418"/>
                  </a:lnTo>
                  <a:lnTo>
                    <a:pt x="755442" y="2141415"/>
                  </a:lnTo>
                  <a:lnTo>
                    <a:pt x="755618" y="2150413"/>
                  </a:lnTo>
                  <a:lnTo>
                    <a:pt x="755856" y="2159410"/>
                  </a:lnTo>
                  <a:lnTo>
                    <a:pt x="756125" y="2168408"/>
                  </a:lnTo>
                  <a:lnTo>
                    <a:pt x="756425" y="2177405"/>
                  </a:lnTo>
                  <a:lnTo>
                    <a:pt x="756781" y="2186403"/>
                  </a:lnTo>
                  <a:lnTo>
                    <a:pt x="757160" y="2195401"/>
                  </a:lnTo>
                  <a:lnTo>
                    <a:pt x="757577" y="2204398"/>
                  </a:lnTo>
                  <a:lnTo>
                    <a:pt x="758034" y="2213396"/>
                  </a:lnTo>
                  <a:lnTo>
                    <a:pt x="758512" y="2222393"/>
                  </a:lnTo>
                  <a:lnTo>
                    <a:pt x="759031" y="2231391"/>
                  </a:lnTo>
                  <a:lnTo>
                    <a:pt x="759579" y="2240388"/>
                  </a:lnTo>
                  <a:lnTo>
                    <a:pt x="760145" y="2249386"/>
                  </a:lnTo>
                  <a:lnTo>
                    <a:pt x="760754" y="2258383"/>
                  </a:lnTo>
                  <a:lnTo>
                    <a:pt x="761381" y="2267381"/>
                  </a:lnTo>
                  <a:lnTo>
                    <a:pt x="762031" y="2276378"/>
                  </a:lnTo>
                  <a:lnTo>
                    <a:pt x="762713" y="2285376"/>
                  </a:lnTo>
                  <a:lnTo>
                    <a:pt x="763410" y="2294373"/>
                  </a:lnTo>
                  <a:lnTo>
                    <a:pt x="764133" y="2303371"/>
                  </a:lnTo>
                  <a:lnTo>
                    <a:pt x="764879" y="2312369"/>
                  </a:lnTo>
                  <a:lnTo>
                    <a:pt x="765639" y="2321366"/>
                  </a:lnTo>
                  <a:lnTo>
                    <a:pt x="766426" y="2330364"/>
                  </a:lnTo>
                  <a:lnTo>
                    <a:pt x="767229" y="2339361"/>
                  </a:lnTo>
                  <a:lnTo>
                    <a:pt x="768046" y="2348359"/>
                  </a:lnTo>
                  <a:lnTo>
                    <a:pt x="768890" y="2357356"/>
                  </a:lnTo>
                  <a:lnTo>
                    <a:pt x="769745" y="2366354"/>
                  </a:lnTo>
                  <a:lnTo>
                    <a:pt x="770617" y="2375351"/>
                  </a:lnTo>
                  <a:lnTo>
                    <a:pt x="771510" y="2384349"/>
                  </a:lnTo>
                  <a:lnTo>
                    <a:pt x="772415" y="2393346"/>
                  </a:lnTo>
                  <a:lnTo>
                    <a:pt x="773340" y="2402344"/>
                  </a:lnTo>
                  <a:lnTo>
                    <a:pt x="774282" y="2411342"/>
                  </a:lnTo>
                  <a:lnTo>
                    <a:pt x="775235" y="2420339"/>
                  </a:lnTo>
                  <a:lnTo>
                    <a:pt x="776213" y="2429337"/>
                  </a:lnTo>
                  <a:lnTo>
                    <a:pt x="777206" y="2438334"/>
                  </a:lnTo>
                  <a:lnTo>
                    <a:pt x="778212" y="2447332"/>
                  </a:lnTo>
                  <a:lnTo>
                    <a:pt x="779245" y="2456329"/>
                  </a:lnTo>
                  <a:lnTo>
                    <a:pt x="780292" y="2465327"/>
                  </a:lnTo>
                  <a:lnTo>
                    <a:pt x="781358" y="2474324"/>
                  </a:lnTo>
                  <a:lnTo>
                    <a:pt x="782451" y="2483322"/>
                  </a:lnTo>
                  <a:lnTo>
                    <a:pt x="783558" y="2492319"/>
                  </a:lnTo>
                  <a:lnTo>
                    <a:pt x="784695" y="2501317"/>
                  </a:lnTo>
                  <a:lnTo>
                    <a:pt x="785855" y="2510315"/>
                  </a:lnTo>
                  <a:lnTo>
                    <a:pt x="787032" y="2519312"/>
                  </a:lnTo>
                  <a:lnTo>
                    <a:pt x="788251" y="2528310"/>
                  </a:lnTo>
                  <a:lnTo>
                    <a:pt x="789490" y="2537307"/>
                  </a:lnTo>
                  <a:lnTo>
                    <a:pt x="790756" y="2546305"/>
                  </a:lnTo>
                  <a:lnTo>
                    <a:pt x="792066" y="2555302"/>
                  </a:lnTo>
                  <a:lnTo>
                    <a:pt x="793398" y="2564300"/>
                  </a:lnTo>
                  <a:lnTo>
                    <a:pt x="794771" y="2573297"/>
                  </a:lnTo>
                  <a:lnTo>
                    <a:pt x="796186" y="2582295"/>
                  </a:lnTo>
                  <a:lnTo>
                    <a:pt x="797628" y="2591292"/>
                  </a:lnTo>
                  <a:lnTo>
                    <a:pt x="799128" y="2600290"/>
                  </a:lnTo>
                  <a:lnTo>
                    <a:pt x="800667" y="2609288"/>
                  </a:lnTo>
                  <a:lnTo>
                    <a:pt x="802238" y="2618285"/>
                  </a:lnTo>
                  <a:lnTo>
                    <a:pt x="803885" y="2627283"/>
                  </a:lnTo>
                  <a:lnTo>
                    <a:pt x="805567" y="2636280"/>
                  </a:lnTo>
                  <a:lnTo>
                    <a:pt x="807300" y="2645278"/>
                  </a:lnTo>
                  <a:lnTo>
                    <a:pt x="809106" y="2654275"/>
                  </a:lnTo>
                  <a:lnTo>
                    <a:pt x="810952" y="2663273"/>
                  </a:lnTo>
                  <a:lnTo>
                    <a:pt x="812872" y="2672270"/>
                  </a:lnTo>
                  <a:lnTo>
                    <a:pt x="814859" y="2681268"/>
                  </a:lnTo>
                  <a:lnTo>
                    <a:pt x="816891" y="2690265"/>
                  </a:lnTo>
                  <a:lnTo>
                    <a:pt x="819024" y="2699263"/>
                  </a:lnTo>
                  <a:lnTo>
                    <a:pt x="821214" y="2708261"/>
                  </a:lnTo>
                  <a:lnTo>
                    <a:pt x="823464" y="2717258"/>
                  </a:lnTo>
                  <a:lnTo>
                    <a:pt x="825826" y="2726256"/>
                  </a:lnTo>
                  <a:lnTo>
                    <a:pt x="828242" y="2735253"/>
                  </a:lnTo>
                  <a:lnTo>
                    <a:pt x="830744" y="2744251"/>
                  </a:lnTo>
                  <a:lnTo>
                    <a:pt x="833348" y="2753248"/>
                  </a:lnTo>
                  <a:lnTo>
                    <a:pt x="836011" y="2762246"/>
                  </a:lnTo>
                  <a:lnTo>
                    <a:pt x="838790" y="2771243"/>
                  </a:lnTo>
                  <a:lnTo>
                    <a:pt x="841657" y="2780241"/>
                  </a:lnTo>
                  <a:lnTo>
                    <a:pt x="844586" y="2789238"/>
                  </a:lnTo>
                  <a:lnTo>
                    <a:pt x="847665" y="2798236"/>
                  </a:lnTo>
                  <a:lnTo>
                    <a:pt x="850813" y="2807234"/>
                  </a:lnTo>
                  <a:lnTo>
                    <a:pt x="854049" y="2816231"/>
                  </a:lnTo>
                  <a:lnTo>
                    <a:pt x="857424" y="2825229"/>
                  </a:lnTo>
                  <a:lnTo>
                    <a:pt x="860868" y="2834226"/>
                  </a:lnTo>
                  <a:lnTo>
                    <a:pt x="864431" y="2843224"/>
                  </a:lnTo>
                  <a:lnTo>
                    <a:pt x="868112" y="2852221"/>
                  </a:lnTo>
                  <a:lnTo>
                    <a:pt x="871865" y="2861219"/>
                  </a:lnTo>
                  <a:lnTo>
                    <a:pt x="875767" y="2870216"/>
                  </a:lnTo>
                  <a:lnTo>
                    <a:pt x="879763" y="2879214"/>
                  </a:lnTo>
                  <a:lnTo>
                    <a:pt x="883837" y="2888211"/>
                  </a:lnTo>
                  <a:lnTo>
                    <a:pt x="888078" y="2897209"/>
                  </a:lnTo>
                  <a:lnTo>
                    <a:pt x="892392" y="2906207"/>
                  </a:lnTo>
                  <a:lnTo>
                    <a:pt x="896811" y="2915204"/>
                  </a:lnTo>
                  <a:lnTo>
                    <a:pt x="901369" y="2924202"/>
                  </a:lnTo>
                  <a:lnTo>
                    <a:pt x="905998" y="2933199"/>
                  </a:lnTo>
                  <a:lnTo>
                    <a:pt x="910757" y="2942197"/>
                  </a:lnTo>
                  <a:lnTo>
                    <a:pt x="915623" y="2951194"/>
                  </a:lnTo>
                  <a:lnTo>
                    <a:pt x="920559" y="2960192"/>
                  </a:lnTo>
                  <a:lnTo>
                    <a:pt x="925643" y="2969189"/>
                  </a:lnTo>
                  <a:lnTo>
                    <a:pt x="930803" y="2978187"/>
                  </a:lnTo>
                  <a:lnTo>
                    <a:pt x="936042" y="2987184"/>
                  </a:lnTo>
                  <a:lnTo>
                    <a:pt x="941414" y="2996182"/>
                  </a:lnTo>
                  <a:lnTo>
                    <a:pt x="946846" y="3005180"/>
                  </a:lnTo>
                  <a:lnTo>
                    <a:pt x="952370" y="3014177"/>
                  </a:lnTo>
                  <a:lnTo>
                    <a:pt x="957990" y="3023175"/>
                  </a:lnTo>
                  <a:lnTo>
                    <a:pt x="963662" y="3032172"/>
                  </a:lnTo>
                  <a:lnTo>
                    <a:pt x="969431" y="3041170"/>
                  </a:lnTo>
                  <a:lnTo>
                    <a:pt x="975261" y="3050167"/>
                  </a:lnTo>
                  <a:lnTo>
                    <a:pt x="981136" y="3059165"/>
                  </a:lnTo>
                  <a:lnTo>
                    <a:pt x="987098" y="3068162"/>
                  </a:lnTo>
                  <a:lnTo>
                    <a:pt x="993094" y="3077160"/>
                  </a:lnTo>
                  <a:lnTo>
                    <a:pt x="999131" y="3086157"/>
                  </a:lnTo>
                  <a:lnTo>
                    <a:pt x="1005218" y="3095155"/>
                  </a:lnTo>
                  <a:lnTo>
                    <a:pt x="1011324" y="3104153"/>
                  </a:lnTo>
                  <a:lnTo>
                    <a:pt x="1017458" y="3113150"/>
                  </a:lnTo>
                  <a:lnTo>
                    <a:pt x="1023607" y="3122148"/>
                  </a:lnTo>
                  <a:lnTo>
                    <a:pt x="1029762" y="3131145"/>
                  </a:lnTo>
                  <a:lnTo>
                    <a:pt x="1035916" y="3140143"/>
                  </a:lnTo>
                  <a:lnTo>
                    <a:pt x="1042059" y="3149140"/>
                  </a:lnTo>
                  <a:lnTo>
                    <a:pt x="1048192" y="3158138"/>
                  </a:lnTo>
                  <a:lnTo>
                    <a:pt x="1054282" y="3167135"/>
                  </a:lnTo>
                  <a:lnTo>
                    <a:pt x="1060344" y="3176133"/>
                  </a:lnTo>
                  <a:lnTo>
                    <a:pt x="1066364" y="3185130"/>
                  </a:lnTo>
                  <a:lnTo>
                    <a:pt x="1072311" y="3194128"/>
                  </a:lnTo>
                  <a:lnTo>
                    <a:pt x="1078212" y="3203126"/>
                  </a:lnTo>
                  <a:lnTo>
                    <a:pt x="1084023" y="3212123"/>
                  </a:lnTo>
                  <a:lnTo>
                    <a:pt x="1089742" y="3221121"/>
                  </a:lnTo>
                  <a:lnTo>
                    <a:pt x="1095399" y="3230118"/>
                  </a:lnTo>
                  <a:lnTo>
                    <a:pt x="1100898" y="3239116"/>
                  </a:lnTo>
                  <a:lnTo>
                    <a:pt x="1106303" y="3248113"/>
                  </a:lnTo>
                  <a:lnTo>
                    <a:pt x="1111607" y="3257111"/>
                  </a:lnTo>
                  <a:lnTo>
                    <a:pt x="1116712" y="3266108"/>
                  </a:lnTo>
                  <a:lnTo>
                    <a:pt x="1121715" y="3275106"/>
                  </a:lnTo>
                  <a:lnTo>
                    <a:pt x="1126551" y="3284103"/>
                  </a:lnTo>
                  <a:lnTo>
                    <a:pt x="1131185" y="3293101"/>
                  </a:lnTo>
                  <a:lnTo>
                    <a:pt x="1135699" y="3302099"/>
                  </a:lnTo>
                  <a:lnTo>
                    <a:pt x="1139966" y="3311096"/>
                  </a:lnTo>
                  <a:lnTo>
                    <a:pt x="1144043" y="3320094"/>
                  </a:lnTo>
                  <a:lnTo>
                    <a:pt x="1147984" y="3329091"/>
                  </a:lnTo>
                  <a:lnTo>
                    <a:pt x="1151583" y="3338089"/>
                  </a:lnTo>
                  <a:lnTo>
                    <a:pt x="1155023" y="3347086"/>
                  </a:lnTo>
                  <a:lnTo>
                    <a:pt x="1158253" y="3356084"/>
                  </a:lnTo>
                  <a:lnTo>
                    <a:pt x="1161152" y="3365081"/>
                  </a:lnTo>
                  <a:lnTo>
                    <a:pt x="1163881" y="3374079"/>
                  </a:lnTo>
                  <a:lnTo>
                    <a:pt x="1166312" y="3383076"/>
                  </a:lnTo>
                  <a:lnTo>
                    <a:pt x="1168447" y="3392074"/>
                  </a:lnTo>
                  <a:lnTo>
                    <a:pt x="1170399" y="3401072"/>
                  </a:lnTo>
                  <a:lnTo>
                    <a:pt x="1171957" y="3410069"/>
                  </a:lnTo>
                  <a:lnTo>
                    <a:pt x="1173270" y="3419067"/>
                  </a:lnTo>
                  <a:lnTo>
                    <a:pt x="1174369" y="3428064"/>
                  </a:lnTo>
                  <a:lnTo>
                    <a:pt x="1175016" y="3437062"/>
                  </a:lnTo>
                  <a:lnTo>
                    <a:pt x="1175461" y="3446059"/>
                  </a:lnTo>
                  <a:lnTo>
                    <a:pt x="1175605" y="3455057"/>
                  </a:lnTo>
                  <a:lnTo>
                    <a:pt x="1175357" y="3464054"/>
                  </a:lnTo>
                  <a:lnTo>
                    <a:pt x="1174901" y="3473052"/>
                  </a:lnTo>
                  <a:lnTo>
                    <a:pt x="1174056" y="3482049"/>
                  </a:lnTo>
                  <a:lnTo>
                    <a:pt x="1172891" y="3491047"/>
                  </a:lnTo>
                  <a:lnTo>
                    <a:pt x="1171516" y="3500045"/>
                  </a:lnTo>
                  <a:lnTo>
                    <a:pt x="1169668" y="3509042"/>
                  </a:lnTo>
                  <a:lnTo>
                    <a:pt x="1167580" y="3518040"/>
                  </a:lnTo>
                  <a:lnTo>
                    <a:pt x="1165231" y="3527037"/>
                  </a:lnTo>
                  <a:lnTo>
                    <a:pt x="1162434" y="3536035"/>
                  </a:lnTo>
                  <a:lnTo>
                    <a:pt x="1159431" y="3545032"/>
                  </a:lnTo>
                  <a:lnTo>
                    <a:pt x="1156094" y="3554030"/>
                  </a:lnTo>
                  <a:lnTo>
                    <a:pt x="1152400" y="3563027"/>
                  </a:lnTo>
                  <a:lnTo>
                    <a:pt x="1148504" y="3572025"/>
                  </a:lnTo>
                  <a:lnTo>
                    <a:pt x="1144215" y="3581022"/>
                  </a:lnTo>
                  <a:lnTo>
                    <a:pt x="1139658" y="3590020"/>
                  </a:lnTo>
                  <a:lnTo>
                    <a:pt x="1134908" y="3599018"/>
                  </a:lnTo>
                  <a:lnTo>
                    <a:pt x="1129719" y="3608015"/>
                  </a:lnTo>
                  <a:lnTo>
                    <a:pt x="1124350" y="3617013"/>
                  </a:lnTo>
                  <a:lnTo>
                    <a:pt x="1118736" y="3626010"/>
                  </a:lnTo>
                  <a:lnTo>
                    <a:pt x="1112781" y="3635008"/>
                  </a:lnTo>
                  <a:lnTo>
                    <a:pt x="1106660" y="3644005"/>
                  </a:lnTo>
                  <a:lnTo>
                    <a:pt x="1100260" y="3653003"/>
                  </a:lnTo>
                  <a:lnTo>
                    <a:pt x="1093612" y="3662000"/>
                  </a:lnTo>
                  <a:lnTo>
                    <a:pt x="1086815" y="3670998"/>
                  </a:lnTo>
                  <a:lnTo>
                    <a:pt x="1079720" y="3679995"/>
                  </a:lnTo>
                  <a:lnTo>
                    <a:pt x="1072462" y="3688993"/>
                  </a:lnTo>
                  <a:lnTo>
                    <a:pt x="1065059" y="3697991"/>
                  </a:lnTo>
                  <a:lnTo>
                    <a:pt x="1057387" y="3706988"/>
                  </a:lnTo>
                  <a:lnTo>
                    <a:pt x="1049609" y="3715986"/>
                  </a:lnTo>
                  <a:lnTo>
                    <a:pt x="1041671" y="3724983"/>
                  </a:lnTo>
                  <a:lnTo>
                    <a:pt x="1033555" y="3733981"/>
                  </a:lnTo>
                  <a:lnTo>
                    <a:pt x="1025351" y="3742978"/>
                  </a:lnTo>
                  <a:lnTo>
                    <a:pt x="1016995" y="3751976"/>
                  </a:lnTo>
                  <a:lnTo>
                    <a:pt x="1008534" y="3760973"/>
                  </a:lnTo>
                  <a:lnTo>
                    <a:pt x="1000005" y="3769971"/>
                  </a:lnTo>
                  <a:lnTo>
                    <a:pt x="991348" y="3778968"/>
                  </a:lnTo>
                  <a:lnTo>
                    <a:pt x="982642" y="3787966"/>
                  </a:lnTo>
                  <a:lnTo>
                    <a:pt x="973881" y="3796964"/>
                  </a:lnTo>
                  <a:lnTo>
                    <a:pt x="965052" y="3805961"/>
                  </a:lnTo>
                  <a:lnTo>
                    <a:pt x="956201" y="3814959"/>
                  </a:lnTo>
                  <a:lnTo>
                    <a:pt x="947319" y="3823956"/>
                  </a:lnTo>
                  <a:lnTo>
                    <a:pt x="938424" y="3832954"/>
                  </a:lnTo>
                  <a:lnTo>
                    <a:pt x="929525" y="3841951"/>
                  </a:lnTo>
                  <a:lnTo>
                    <a:pt x="920635" y="3850949"/>
                  </a:lnTo>
                  <a:lnTo>
                    <a:pt x="911767" y="3859946"/>
                  </a:lnTo>
                  <a:lnTo>
                    <a:pt x="902914" y="3868944"/>
                  </a:lnTo>
                  <a:lnTo>
                    <a:pt x="894124" y="3877941"/>
                  </a:lnTo>
                  <a:lnTo>
                    <a:pt x="885371" y="3886939"/>
                  </a:lnTo>
                  <a:lnTo>
                    <a:pt x="876668" y="3895937"/>
                  </a:lnTo>
                  <a:lnTo>
                    <a:pt x="868059" y="3904934"/>
                  </a:lnTo>
                  <a:lnTo>
                    <a:pt x="859501" y="3913932"/>
                  </a:lnTo>
                  <a:lnTo>
                    <a:pt x="851040" y="3922929"/>
                  </a:lnTo>
                  <a:lnTo>
                    <a:pt x="842684" y="3931927"/>
                  </a:lnTo>
                  <a:lnTo>
                    <a:pt x="834394" y="3940924"/>
                  </a:lnTo>
                  <a:lnTo>
                    <a:pt x="826256" y="3949922"/>
                  </a:lnTo>
                  <a:lnTo>
                    <a:pt x="818217" y="3958919"/>
                  </a:lnTo>
                  <a:lnTo>
                    <a:pt x="810267" y="3967917"/>
                  </a:lnTo>
                  <a:lnTo>
                    <a:pt x="802509" y="3976914"/>
                  </a:lnTo>
                  <a:lnTo>
                    <a:pt x="794841" y="3985912"/>
                  </a:lnTo>
                  <a:lnTo>
                    <a:pt x="787310" y="3994910"/>
                  </a:lnTo>
                  <a:lnTo>
                    <a:pt x="779959" y="4003907"/>
                  </a:lnTo>
                  <a:lnTo>
                    <a:pt x="772706" y="4012905"/>
                  </a:lnTo>
                  <a:lnTo>
                    <a:pt x="765642" y="4021902"/>
                  </a:lnTo>
                  <a:lnTo>
                    <a:pt x="758733" y="4030900"/>
                  </a:lnTo>
                  <a:lnTo>
                    <a:pt x="751928" y="4039897"/>
                  </a:lnTo>
                  <a:lnTo>
                    <a:pt x="745364" y="4048895"/>
                  </a:lnTo>
                  <a:lnTo>
                    <a:pt x="738921" y="4057892"/>
                  </a:lnTo>
                  <a:lnTo>
                    <a:pt x="732616" y="4066890"/>
                  </a:lnTo>
                  <a:lnTo>
                    <a:pt x="726545" y="4075887"/>
                  </a:lnTo>
                  <a:lnTo>
                    <a:pt x="720585" y="4084885"/>
                  </a:lnTo>
                  <a:lnTo>
                    <a:pt x="714806" y="4093883"/>
                  </a:lnTo>
                  <a:lnTo>
                    <a:pt x="709223" y="4102880"/>
                  </a:lnTo>
                  <a:lnTo>
                    <a:pt x="703751" y="4111878"/>
                  </a:lnTo>
                  <a:lnTo>
                    <a:pt x="698504" y="4120875"/>
                  </a:lnTo>
                  <a:lnTo>
                    <a:pt x="693407" y="4129873"/>
                  </a:lnTo>
                  <a:lnTo>
                    <a:pt x="688423" y="4138870"/>
                  </a:lnTo>
                  <a:lnTo>
                    <a:pt x="683698" y="4147868"/>
                  </a:lnTo>
                  <a:lnTo>
                    <a:pt x="679081" y="4156865"/>
                  </a:lnTo>
                  <a:lnTo>
                    <a:pt x="674614" y="4165863"/>
                  </a:lnTo>
                  <a:lnTo>
                    <a:pt x="670357" y="4174860"/>
                  </a:lnTo>
                  <a:lnTo>
                    <a:pt x="666206" y="4183858"/>
                  </a:lnTo>
                  <a:lnTo>
                    <a:pt x="662236" y="4192856"/>
                  </a:lnTo>
                  <a:lnTo>
                    <a:pt x="658430" y="4201853"/>
                  </a:lnTo>
                  <a:lnTo>
                    <a:pt x="654723" y="4210851"/>
                  </a:lnTo>
                  <a:lnTo>
                    <a:pt x="651226" y="4219848"/>
                  </a:lnTo>
                  <a:lnTo>
                    <a:pt x="647847" y="4228846"/>
                  </a:lnTo>
                  <a:lnTo>
                    <a:pt x="644574" y="4237843"/>
                  </a:lnTo>
                  <a:lnTo>
                    <a:pt x="641507" y="4246841"/>
                  </a:lnTo>
                  <a:lnTo>
                    <a:pt x="638528" y="4255838"/>
                  </a:lnTo>
                  <a:lnTo>
                    <a:pt x="635681" y="4264836"/>
                  </a:lnTo>
                  <a:lnTo>
                    <a:pt x="632991" y="4273833"/>
                  </a:lnTo>
                  <a:lnTo>
                    <a:pt x="630384" y="4282831"/>
                  </a:lnTo>
                  <a:lnTo>
                    <a:pt x="627928" y="4291829"/>
                  </a:lnTo>
                  <a:lnTo>
                    <a:pt x="625586" y="4300826"/>
                  </a:lnTo>
                  <a:lnTo>
                    <a:pt x="623320" y="4309824"/>
                  </a:lnTo>
                  <a:lnTo>
                    <a:pt x="621219" y="4318821"/>
                  </a:lnTo>
                  <a:lnTo>
                    <a:pt x="619194" y="4327819"/>
                  </a:lnTo>
                  <a:lnTo>
                    <a:pt x="617256" y="4336816"/>
                  </a:lnTo>
                  <a:lnTo>
                    <a:pt x="615455" y="4345814"/>
                  </a:lnTo>
                  <a:lnTo>
                    <a:pt x="613716" y="4354811"/>
                  </a:lnTo>
                  <a:lnTo>
                    <a:pt x="612078" y="4363809"/>
                  </a:lnTo>
                  <a:lnTo>
                    <a:pt x="610540" y="4372806"/>
                  </a:lnTo>
                  <a:lnTo>
                    <a:pt x="609058" y="4381804"/>
                  </a:lnTo>
                  <a:lnTo>
                    <a:pt x="607684" y="4390802"/>
                  </a:lnTo>
                  <a:lnTo>
                    <a:pt x="606379" y="4399799"/>
                  </a:lnTo>
                  <a:lnTo>
                    <a:pt x="605125" y="4408797"/>
                  </a:lnTo>
                  <a:lnTo>
                    <a:pt x="603982" y="4417794"/>
                  </a:lnTo>
                  <a:lnTo>
                    <a:pt x="602882" y="4426792"/>
                  </a:lnTo>
                  <a:lnTo>
                    <a:pt x="601843" y="4435789"/>
                  </a:lnTo>
                  <a:lnTo>
                    <a:pt x="600885" y="4444787"/>
                  </a:lnTo>
                  <a:lnTo>
                    <a:pt x="599965" y="4453784"/>
                  </a:lnTo>
                  <a:lnTo>
                    <a:pt x="599111" y="4462782"/>
                  </a:lnTo>
                  <a:lnTo>
                    <a:pt x="598312" y="4471779"/>
                  </a:lnTo>
                  <a:lnTo>
                    <a:pt x="597548" y="4480777"/>
                  </a:lnTo>
                  <a:lnTo>
                    <a:pt x="596852" y="4489775"/>
                  </a:lnTo>
                  <a:lnTo>
                    <a:pt x="596191" y="4498772"/>
                  </a:lnTo>
                  <a:lnTo>
                    <a:pt x="595565" y="4507770"/>
                  </a:lnTo>
                  <a:lnTo>
                    <a:pt x="594997" y="4516767"/>
                  </a:lnTo>
                  <a:lnTo>
                    <a:pt x="594455" y="4525765"/>
                  </a:lnTo>
                  <a:lnTo>
                    <a:pt x="593950" y="4534762"/>
                  </a:lnTo>
                  <a:lnTo>
                    <a:pt x="593486" y="4543760"/>
                  </a:lnTo>
                  <a:lnTo>
                    <a:pt x="593044" y="4552757"/>
                  </a:lnTo>
                  <a:lnTo>
                    <a:pt x="592640" y="4561755"/>
                  </a:lnTo>
                  <a:lnTo>
                    <a:pt x="592263" y="4570752"/>
                  </a:lnTo>
                  <a:lnTo>
                    <a:pt x="591905" y="4579750"/>
                  </a:lnTo>
                  <a:lnTo>
                    <a:pt x="591584" y="4588747"/>
                  </a:lnTo>
                  <a:lnTo>
                    <a:pt x="591280" y="4597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8555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8555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8555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8555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985227"/>
              <a:ext cx="0" cy="511386"/>
            </a:xfrm>
            <a:custGeom>
              <a:avLst/>
              <a:pathLst>
                <a:path w="0" h="511386">
                  <a:moveTo>
                    <a:pt x="0" y="5113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22967"/>
              <a:ext cx="0" cy="162861"/>
            </a:xfrm>
            <a:custGeom>
              <a:avLst/>
              <a:pathLst>
                <a:path w="0" h="162861">
                  <a:moveTo>
                    <a:pt x="0" y="0"/>
                  </a:moveTo>
                  <a:lnTo>
                    <a:pt x="0" y="1628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496614"/>
              <a:ext cx="130622" cy="1126352"/>
            </a:xfrm>
            <a:custGeom>
              <a:avLst/>
              <a:pathLst>
                <a:path w="130622" h="1126352">
                  <a:moveTo>
                    <a:pt x="0" y="0"/>
                  </a:moveTo>
                  <a:lnTo>
                    <a:pt x="0" y="1126352"/>
                  </a:lnTo>
                  <a:lnTo>
                    <a:pt x="130622" y="112635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2933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198279"/>
              <a:ext cx="0" cy="437772"/>
            </a:xfrm>
            <a:custGeom>
              <a:avLst/>
              <a:pathLst>
                <a:path w="0" h="437772">
                  <a:moveTo>
                    <a:pt x="0" y="4377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720684"/>
              <a:ext cx="0" cy="78173"/>
            </a:xfrm>
            <a:custGeom>
              <a:avLst/>
              <a:pathLst>
                <a:path w="0" h="78173">
                  <a:moveTo>
                    <a:pt x="0" y="0"/>
                  </a:moveTo>
                  <a:lnTo>
                    <a:pt x="0" y="781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636051"/>
              <a:ext cx="130622" cy="2084632"/>
            </a:xfrm>
            <a:custGeom>
              <a:avLst/>
              <a:pathLst>
                <a:path w="130622" h="2084632">
                  <a:moveTo>
                    <a:pt x="0" y="0"/>
                  </a:moveTo>
                  <a:lnTo>
                    <a:pt x="0" y="2084632"/>
                  </a:lnTo>
                  <a:lnTo>
                    <a:pt x="130622" y="208463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09529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52526" y="3467668"/>
              <a:ext cx="46165" cy="46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21473" y="4749371"/>
              <a:ext cx="88550" cy="88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79501" y="4733724"/>
              <a:ext cx="62515" cy="62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28060" y="3086720"/>
              <a:ext cx="88863" cy="88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88568" y="4327225"/>
              <a:ext cx="88566" cy="88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48097" y="3788393"/>
              <a:ext cx="134335" cy="134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13958" y="2654833"/>
              <a:ext cx="82302" cy="82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24483" y="4488850"/>
              <a:ext cx="36318" cy="36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1529" y="2624328"/>
              <a:ext cx="122467" cy="122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76112" y="3485721"/>
              <a:ext cx="36118" cy="36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70902" y="4749624"/>
              <a:ext cx="88044" cy="88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36131" y="4478186"/>
              <a:ext cx="47223" cy="4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12845" y="4063068"/>
              <a:ext cx="80086" cy="80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18777" y="3167544"/>
              <a:ext cx="88773" cy="8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39985" y="2476848"/>
              <a:ext cx="115156" cy="11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03923" y="2299896"/>
              <a:ext cx="88614" cy="88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67257" y="4767990"/>
              <a:ext cx="35676" cy="35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27855" y="2154064"/>
              <a:ext cx="88429" cy="884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4439" y="2180235"/>
              <a:ext cx="36087" cy="360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07329" y="4602893"/>
              <a:ext cx="42752" cy="4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35043" y="4720934"/>
              <a:ext cx="88096" cy="88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18420" y="4179748"/>
              <a:ext cx="13498" cy="13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70800" y="2298662"/>
              <a:ext cx="54601" cy="546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27873" y="2391527"/>
              <a:ext cx="87756" cy="87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79283" y="4636208"/>
              <a:ext cx="64718" cy="64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10645" y="4758212"/>
              <a:ext cx="39597" cy="39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60801" y="4735302"/>
              <a:ext cx="106264" cy="106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11389" y="4627218"/>
              <a:ext cx="87911" cy="87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3613" y="4741346"/>
              <a:ext cx="88965" cy="88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79835" y="4724667"/>
              <a:ext cx="49360" cy="4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74176" y="2752111"/>
              <a:ext cx="33670" cy="33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70045" y="2409592"/>
              <a:ext cx="56839" cy="568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13782" y="2161828"/>
              <a:ext cx="88537" cy="8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1817" y="4738870"/>
              <a:ext cx="88705" cy="88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54997" y="4145279"/>
              <a:ext cx="82434" cy="82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24487" y="4697549"/>
              <a:ext cx="87962" cy="87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83781" y="4612677"/>
              <a:ext cx="106569" cy="106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58832" y="4112493"/>
              <a:ext cx="59409" cy="59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10508" y="4471179"/>
              <a:ext cx="128987" cy="128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41561" y="2497978"/>
              <a:ext cx="88530" cy="8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16092" y="2169822"/>
              <a:ext cx="88183" cy="881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46548" y="2179965"/>
              <a:ext cx="88743" cy="88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10218" y="4758228"/>
              <a:ext cx="55200" cy="5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09673" y="4709379"/>
              <a:ext cx="90359" cy="90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89848" y="2492631"/>
              <a:ext cx="88800" cy="88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92955" y="4749242"/>
              <a:ext cx="88807" cy="8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08755" y="4591025"/>
              <a:ext cx="35219" cy="3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72227" y="4749204"/>
              <a:ext cx="88883" cy="8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76784" y="3665317"/>
              <a:ext cx="88639" cy="88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25321" y="4666244"/>
              <a:ext cx="88032" cy="8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99753" y="4750284"/>
              <a:ext cx="50242" cy="50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92823" y="2685142"/>
              <a:ext cx="105070" cy="1050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34087" y="4553622"/>
              <a:ext cx="42275" cy="42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29767" y="4676318"/>
              <a:ext cx="88732" cy="8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18832" y="4767693"/>
              <a:ext cx="36271" cy="36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52416" y="4751398"/>
              <a:ext cx="42803" cy="42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30596" y="4329826"/>
              <a:ext cx="52094" cy="52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81901" y="4712983"/>
              <a:ext cx="88363" cy="8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74224" y="4600472"/>
              <a:ext cx="89287" cy="8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80544" y="4723307"/>
              <a:ext cx="88561" cy="88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01853" y="4767364"/>
              <a:ext cx="31718" cy="31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11467" y="4772978"/>
              <a:ext cx="41334" cy="41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82261" y="3202046"/>
              <a:ext cx="150058" cy="150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03319" y="4744451"/>
              <a:ext cx="87965" cy="8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59129" y="3004661"/>
              <a:ext cx="80998" cy="80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7173" y="4463918"/>
              <a:ext cx="34065" cy="34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97614" y="4067044"/>
              <a:ext cx="56500" cy="56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70583" y="2987564"/>
              <a:ext cx="47442" cy="47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82727" y="3626350"/>
              <a:ext cx="83188" cy="83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07224" y="2899424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55587" y="2609683"/>
              <a:ext cx="21467" cy="21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96506" y="3189357"/>
              <a:ext cx="13878" cy="138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87453" y="4075359"/>
              <a:ext cx="34659" cy="34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27359" y="3534937"/>
              <a:ext cx="88821" cy="88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4097" y="4622005"/>
              <a:ext cx="87913" cy="87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88756" y="4749169"/>
              <a:ext cx="88952" cy="88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72074" y="4678962"/>
              <a:ext cx="88655" cy="8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57453" y="4752358"/>
              <a:ext cx="61728" cy="61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48229" y="3574206"/>
              <a:ext cx="88456" cy="8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97774" y="4485954"/>
              <a:ext cx="89013" cy="89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63203" y="2187929"/>
              <a:ext cx="88449" cy="884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73187" y="2461439"/>
              <a:ext cx="88646" cy="8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59663" y="2624961"/>
              <a:ext cx="53450" cy="53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89839" y="4776881"/>
              <a:ext cx="23106" cy="23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23501" y="2259535"/>
              <a:ext cx="28622" cy="286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94901" y="4484691"/>
              <a:ext cx="49846" cy="49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87474" y="4456376"/>
              <a:ext cx="59572" cy="59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52638" y="2190139"/>
              <a:ext cx="52760" cy="527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67640" y="4556606"/>
              <a:ext cx="88423" cy="8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2048" y="4000966"/>
              <a:ext cx="68789" cy="6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18891" y="2497207"/>
              <a:ext cx="90072" cy="900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18164" y="2274092"/>
              <a:ext cx="88106" cy="881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2995" y="4652789"/>
              <a:ext cx="88884" cy="888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49550" y="2164654"/>
              <a:ext cx="88096" cy="880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70106" y="2553753"/>
              <a:ext cx="107268" cy="10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40289" y="2172475"/>
              <a:ext cx="88089" cy="88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19271" y="2358768"/>
              <a:ext cx="33409" cy="33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01225" y="4566734"/>
              <a:ext cx="89013" cy="89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06236" y="4709827"/>
              <a:ext cx="89463" cy="89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79443" y="4754672"/>
              <a:ext cx="88370" cy="8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77766" y="4723456"/>
              <a:ext cx="88264" cy="88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25342" y="2827390"/>
              <a:ext cx="81153" cy="81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06574" y="4764872"/>
              <a:ext cx="21067" cy="210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05484" y="3387891"/>
              <a:ext cx="70218" cy="70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70226" y="4365679"/>
              <a:ext cx="131523" cy="131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84112" y="2978040"/>
              <a:ext cx="61279" cy="61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88163" y="4303729"/>
              <a:ext cx="88653" cy="8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53636" y="2289529"/>
              <a:ext cx="88500" cy="885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40866" y="3522608"/>
              <a:ext cx="19671" cy="196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58063" y="4404198"/>
              <a:ext cx="28427" cy="2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0311" y="2186801"/>
              <a:ext cx="59437" cy="594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06431" y="2412131"/>
              <a:ext cx="88241" cy="88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06825" y="4431419"/>
              <a:ext cx="114699" cy="114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21336" y="3652133"/>
              <a:ext cx="88950" cy="88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38926" y="2474832"/>
              <a:ext cx="46225" cy="46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84333" y="2620642"/>
              <a:ext cx="88147" cy="88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46232" y="2184360"/>
              <a:ext cx="33049" cy="33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22530" y="3883275"/>
              <a:ext cx="64439" cy="64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59327" y="3871778"/>
              <a:ext cx="87433" cy="87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96405" y="2393067"/>
              <a:ext cx="37773" cy="37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4049" y="4781946"/>
              <a:ext cx="23400" cy="23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42045" y="4761929"/>
              <a:ext cx="32163" cy="32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36356" y="4754898"/>
              <a:ext cx="46225" cy="46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42363" y="2156658"/>
              <a:ext cx="88452" cy="884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00213" y="4476192"/>
              <a:ext cx="87692" cy="8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56924" y="2625453"/>
              <a:ext cx="88946" cy="88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23486" y="3824512"/>
              <a:ext cx="88155" cy="88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59259" y="4774818"/>
              <a:ext cx="48079" cy="48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58381" y="2211383"/>
              <a:ext cx="88446" cy="8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58132" y="2998485"/>
              <a:ext cx="88140" cy="88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13133" y="4206533"/>
              <a:ext cx="131909" cy="131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95003" y="2214733"/>
              <a:ext cx="19207" cy="192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78703" y="3574579"/>
              <a:ext cx="87709" cy="87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2549" y="4074319"/>
              <a:ext cx="41950" cy="41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24012" y="3886819"/>
              <a:ext cx="88620" cy="88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57796" y="4629770"/>
              <a:ext cx="88019" cy="88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78885" y="2171918"/>
              <a:ext cx="89201" cy="89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97085" y="4276892"/>
              <a:ext cx="38096" cy="38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60816" y="3611973"/>
              <a:ext cx="38980" cy="38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78018" y="4585046"/>
              <a:ext cx="68024" cy="68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36665" y="4725048"/>
              <a:ext cx="74657" cy="74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3289" y="4563807"/>
              <a:ext cx="37539" cy="37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86159" y="4426575"/>
              <a:ext cx="87906" cy="87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95611" y="2189562"/>
              <a:ext cx="48702" cy="48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64222" y="2174943"/>
              <a:ext cx="88363" cy="883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09485" y="4731364"/>
              <a:ext cx="124563" cy="124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62889" y="2776829"/>
              <a:ext cx="88466" cy="88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29467" y="3512095"/>
              <a:ext cx="87601" cy="8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11356" y="3771072"/>
              <a:ext cx="75170" cy="75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68881" y="4479075"/>
              <a:ext cx="87137" cy="87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52244" y="4750534"/>
              <a:ext cx="23685" cy="2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55023" y="2255435"/>
              <a:ext cx="42034" cy="420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82481" y="2383521"/>
              <a:ext cx="88134" cy="881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79558" y="2229621"/>
              <a:ext cx="67604" cy="676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6989" y="4108300"/>
              <a:ext cx="93855" cy="93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26053" y="4604199"/>
              <a:ext cx="165219" cy="16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37863" y="4676667"/>
              <a:ext cx="88032" cy="8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08623" y="2972267"/>
              <a:ext cx="88460" cy="88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95907" y="3004263"/>
              <a:ext cx="954101" cy="17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Arg1074Thr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2448394" y="604955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448394" y="5397733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99144" y="47466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99144" y="409483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99144" y="344376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27923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21408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833716" y="61043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833716" y="54529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33716" y="48014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33716" y="4150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34985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2847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21956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35065" y="2046825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2" name="pt202"/>
            <p:cNvSpPr/>
            <p:nvPr/>
          </p:nvSpPr>
          <p:spPr>
            <a:xfrm>
              <a:off x="7307664" y="23937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307664" y="25885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07664" y="278343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7518483" y="2329822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518483" y="2525713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518483" y="2720563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235065" y="3098751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09" name="pt209"/>
            <p:cNvSpPr/>
            <p:nvPr/>
          </p:nvSpPr>
          <p:spPr>
            <a:xfrm>
              <a:off x="7294713" y="3392454"/>
              <a:ext cx="86439" cy="864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33433" y="362602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294713" y="3782152"/>
              <a:ext cx="86439" cy="864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278675" y="3960963"/>
              <a:ext cx="118516" cy="1185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266368" y="4143506"/>
              <a:ext cx="143129" cy="1431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55993" y="4333423"/>
              <a:ext cx="163879" cy="1638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7529368" y="3384216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529368" y="357571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29368" y="3773915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29368" y="3967946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29368" y="4160116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29368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35065" y="4707824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307664" y="5023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307664" y="521824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518483" y="4990735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18483" y="5182235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878000" y="621074"/>
              <a:ext cx="6425604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63087" y="4983475"/>
              <a:ext cx="1709788" cy="55027"/>
            </a:xfrm>
            <a:custGeom>
              <a:avLst/>
              <a:pathLst>
                <a:path w="1709788" h="55027">
                  <a:moveTo>
                    <a:pt x="845303" y="55027"/>
                  </a:moveTo>
                  <a:lnTo>
                    <a:pt x="844953" y="54920"/>
                  </a:lnTo>
                  <a:lnTo>
                    <a:pt x="844603" y="54812"/>
                  </a:lnTo>
                  <a:lnTo>
                    <a:pt x="844236" y="54704"/>
                  </a:lnTo>
                  <a:lnTo>
                    <a:pt x="843861" y="54597"/>
                  </a:lnTo>
                  <a:lnTo>
                    <a:pt x="843476" y="54489"/>
                  </a:lnTo>
                  <a:lnTo>
                    <a:pt x="843072" y="54381"/>
                  </a:lnTo>
                  <a:lnTo>
                    <a:pt x="842669" y="54274"/>
                  </a:lnTo>
                  <a:lnTo>
                    <a:pt x="842236" y="54166"/>
                  </a:lnTo>
                  <a:lnTo>
                    <a:pt x="841803" y="54058"/>
                  </a:lnTo>
                  <a:lnTo>
                    <a:pt x="841349" y="53951"/>
                  </a:lnTo>
                  <a:lnTo>
                    <a:pt x="840885" y="53843"/>
                  </a:lnTo>
                  <a:lnTo>
                    <a:pt x="840410" y="53735"/>
                  </a:lnTo>
                  <a:lnTo>
                    <a:pt x="839913" y="53627"/>
                  </a:lnTo>
                  <a:lnTo>
                    <a:pt x="839416" y="53520"/>
                  </a:lnTo>
                  <a:lnTo>
                    <a:pt x="838884" y="53412"/>
                  </a:lnTo>
                  <a:lnTo>
                    <a:pt x="838351" y="53304"/>
                  </a:lnTo>
                  <a:lnTo>
                    <a:pt x="837795" y="53197"/>
                  </a:lnTo>
                  <a:lnTo>
                    <a:pt x="837226" y="53089"/>
                  </a:lnTo>
                  <a:lnTo>
                    <a:pt x="836644" y="52981"/>
                  </a:lnTo>
                  <a:lnTo>
                    <a:pt x="836036" y="52874"/>
                  </a:lnTo>
                  <a:lnTo>
                    <a:pt x="835429" y="52766"/>
                  </a:lnTo>
                  <a:lnTo>
                    <a:pt x="834780" y="52658"/>
                  </a:lnTo>
                  <a:lnTo>
                    <a:pt x="834131" y="52551"/>
                  </a:lnTo>
                  <a:lnTo>
                    <a:pt x="833453" y="52443"/>
                  </a:lnTo>
                  <a:lnTo>
                    <a:pt x="832761" y="52335"/>
                  </a:lnTo>
                  <a:lnTo>
                    <a:pt x="832054" y="52228"/>
                  </a:lnTo>
                  <a:lnTo>
                    <a:pt x="831317" y="52120"/>
                  </a:lnTo>
                  <a:lnTo>
                    <a:pt x="830579" y="52012"/>
                  </a:lnTo>
                  <a:lnTo>
                    <a:pt x="829794" y="51904"/>
                  </a:lnTo>
                  <a:lnTo>
                    <a:pt x="829009" y="51797"/>
                  </a:lnTo>
                  <a:lnTo>
                    <a:pt x="828190" y="51689"/>
                  </a:lnTo>
                  <a:lnTo>
                    <a:pt x="827354" y="51581"/>
                  </a:lnTo>
                  <a:lnTo>
                    <a:pt x="826501" y="51474"/>
                  </a:lnTo>
                  <a:lnTo>
                    <a:pt x="825613" y="51366"/>
                  </a:lnTo>
                  <a:lnTo>
                    <a:pt x="824725" y="51258"/>
                  </a:lnTo>
                  <a:lnTo>
                    <a:pt x="823782" y="51151"/>
                  </a:lnTo>
                  <a:lnTo>
                    <a:pt x="822839" y="51043"/>
                  </a:lnTo>
                  <a:lnTo>
                    <a:pt x="821858" y="50935"/>
                  </a:lnTo>
                  <a:lnTo>
                    <a:pt x="820857" y="50828"/>
                  </a:lnTo>
                  <a:lnTo>
                    <a:pt x="819836" y="50720"/>
                  </a:lnTo>
                  <a:lnTo>
                    <a:pt x="818775" y="50612"/>
                  </a:lnTo>
                  <a:lnTo>
                    <a:pt x="817714" y="50505"/>
                  </a:lnTo>
                  <a:lnTo>
                    <a:pt x="816590" y="50397"/>
                  </a:lnTo>
                  <a:lnTo>
                    <a:pt x="815466" y="50289"/>
                  </a:lnTo>
                  <a:lnTo>
                    <a:pt x="814299" y="50182"/>
                  </a:lnTo>
                  <a:lnTo>
                    <a:pt x="813109" y="50074"/>
                  </a:lnTo>
                  <a:lnTo>
                    <a:pt x="811897" y="49966"/>
                  </a:lnTo>
                  <a:lnTo>
                    <a:pt x="810639" y="49858"/>
                  </a:lnTo>
                  <a:lnTo>
                    <a:pt x="809381" y="49751"/>
                  </a:lnTo>
                  <a:lnTo>
                    <a:pt x="808052" y="49643"/>
                  </a:lnTo>
                  <a:lnTo>
                    <a:pt x="806723" y="49535"/>
                  </a:lnTo>
                  <a:lnTo>
                    <a:pt x="805345" y="49428"/>
                  </a:lnTo>
                  <a:lnTo>
                    <a:pt x="803942" y="49320"/>
                  </a:lnTo>
                  <a:lnTo>
                    <a:pt x="802514" y="49212"/>
                  </a:lnTo>
                  <a:lnTo>
                    <a:pt x="801034" y="49105"/>
                  </a:lnTo>
                  <a:lnTo>
                    <a:pt x="799555" y="48997"/>
                  </a:lnTo>
                  <a:lnTo>
                    <a:pt x="797995" y="48889"/>
                  </a:lnTo>
                  <a:lnTo>
                    <a:pt x="796436" y="48782"/>
                  </a:lnTo>
                  <a:lnTo>
                    <a:pt x="794823" y="48674"/>
                  </a:lnTo>
                  <a:lnTo>
                    <a:pt x="793181" y="48566"/>
                  </a:lnTo>
                  <a:lnTo>
                    <a:pt x="791511" y="48459"/>
                  </a:lnTo>
                  <a:lnTo>
                    <a:pt x="789785" y="48351"/>
                  </a:lnTo>
                  <a:lnTo>
                    <a:pt x="788059" y="48243"/>
                  </a:lnTo>
                  <a:lnTo>
                    <a:pt x="786244" y="48135"/>
                  </a:lnTo>
                  <a:lnTo>
                    <a:pt x="784430" y="48028"/>
                  </a:lnTo>
                  <a:lnTo>
                    <a:pt x="782555" y="47920"/>
                  </a:lnTo>
                  <a:lnTo>
                    <a:pt x="780650" y="47812"/>
                  </a:lnTo>
                  <a:lnTo>
                    <a:pt x="778714" y="47705"/>
                  </a:lnTo>
                  <a:lnTo>
                    <a:pt x="776715" y="47597"/>
                  </a:lnTo>
                  <a:lnTo>
                    <a:pt x="774717" y="47489"/>
                  </a:lnTo>
                  <a:lnTo>
                    <a:pt x="772622" y="47382"/>
                  </a:lnTo>
                  <a:lnTo>
                    <a:pt x="770528" y="47274"/>
                  </a:lnTo>
                  <a:lnTo>
                    <a:pt x="768367" y="47166"/>
                  </a:lnTo>
                  <a:lnTo>
                    <a:pt x="766174" y="47059"/>
                  </a:lnTo>
                  <a:lnTo>
                    <a:pt x="763947" y="46951"/>
                  </a:lnTo>
                  <a:lnTo>
                    <a:pt x="761652" y="46843"/>
                  </a:lnTo>
                  <a:lnTo>
                    <a:pt x="759358" y="46736"/>
                  </a:lnTo>
                  <a:lnTo>
                    <a:pt x="756959" y="46628"/>
                  </a:lnTo>
                  <a:lnTo>
                    <a:pt x="754561" y="46520"/>
                  </a:lnTo>
                  <a:lnTo>
                    <a:pt x="752092" y="46412"/>
                  </a:lnTo>
                  <a:lnTo>
                    <a:pt x="749588" y="46305"/>
                  </a:lnTo>
                  <a:lnTo>
                    <a:pt x="747047" y="46197"/>
                  </a:lnTo>
                  <a:lnTo>
                    <a:pt x="744434" y="46089"/>
                  </a:lnTo>
                  <a:lnTo>
                    <a:pt x="741821" y="45982"/>
                  </a:lnTo>
                  <a:lnTo>
                    <a:pt x="739098" y="45874"/>
                  </a:lnTo>
                  <a:lnTo>
                    <a:pt x="736374" y="45766"/>
                  </a:lnTo>
                  <a:lnTo>
                    <a:pt x="733576" y="45659"/>
                  </a:lnTo>
                  <a:lnTo>
                    <a:pt x="730740" y="45551"/>
                  </a:lnTo>
                  <a:lnTo>
                    <a:pt x="727866" y="45443"/>
                  </a:lnTo>
                  <a:lnTo>
                    <a:pt x="724915" y="45336"/>
                  </a:lnTo>
                  <a:lnTo>
                    <a:pt x="721965" y="45228"/>
                  </a:lnTo>
                  <a:lnTo>
                    <a:pt x="718898" y="45120"/>
                  </a:lnTo>
                  <a:lnTo>
                    <a:pt x="715832" y="45013"/>
                  </a:lnTo>
                  <a:lnTo>
                    <a:pt x="712687" y="44905"/>
                  </a:lnTo>
                  <a:lnTo>
                    <a:pt x="709502" y="44797"/>
                  </a:lnTo>
                  <a:lnTo>
                    <a:pt x="706278" y="44689"/>
                  </a:lnTo>
                  <a:lnTo>
                    <a:pt x="702975" y="44582"/>
                  </a:lnTo>
                  <a:lnTo>
                    <a:pt x="699672" y="44474"/>
                  </a:lnTo>
                  <a:lnTo>
                    <a:pt x="696248" y="44366"/>
                  </a:lnTo>
                  <a:lnTo>
                    <a:pt x="692825" y="44259"/>
                  </a:lnTo>
                  <a:lnTo>
                    <a:pt x="689320" y="44151"/>
                  </a:lnTo>
                  <a:lnTo>
                    <a:pt x="685776" y="44043"/>
                  </a:lnTo>
                  <a:lnTo>
                    <a:pt x="682190" y="43936"/>
                  </a:lnTo>
                  <a:lnTo>
                    <a:pt x="678524" y="43828"/>
                  </a:lnTo>
                  <a:lnTo>
                    <a:pt x="674857" y="43720"/>
                  </a:lnTo>
                  <a:lnTo>
                    <a:pt x="671069" y="43613"/>
                  </a:lnTo>
                  <a:lnTo>
                    <a:pt x="667280" y="43505"/>
                  </a:lnTo>
                  <a:lnTo>
                    <a:pt x="663409" y="43397"/>
                  </a:lnTo>
                  <a:lnTo>
                    <a:pt x="659498" y="43290"/>
                  </a:lnTo>
                  <a:lnTo>
                    <a:pt x="655546" y="43182"/>
                  </a:lnTo>
                  <a:lnTo>
                    <a:pt x="651512" y="43074"/>
                  </a:lnTo>
                  <a:lnTo>
                    <a:pt x="647479" y="42967"/>
                  </a:lnTo>
                  <a:lnTo>
                    <a:pt x="643323" y="42859"/>
                  </a:lnTo>
                  <a:lnTo>
                    <a:pt x="639168" y="42751"/>
                  </a:lnTo>
                  <a:lnTo>
                    <a:pt x="634931" y="42643"/>
                  </a:lnTo>
                  <a:lnTo>
                    <a:pt x="630654" y="42536"/>
                  </a:lnTo>
                  <a:lnTo>
                    <a:pt x="626337" y="42428"/>
                  </a:lnTo>
                  <a:lnTo>
                    <a:pt x="621940" y="42320"/>
                  </a:lnTo>
                  <a:lnTo>
                    <a:pt x="617542" y="42213"/>
                  </a:lnTo>
                  <a:lnTo>
                    <a:pt x="613026" y="42105"/>
                  </a:lnTo>
                  <a:lnTo>
                    <a:pt x="608510" y="41997"/>
                  </a:lnTo>
                  <a:lnTo>
                    <a:pt x="603915" y="41890"/>
                  </a:lnTo>
                  <a:lnTo>
                    <a:pt x="599281" y="41782"/>
                  </a:lnTo>
                  <a:lnTo>
                    <a:pt x="594609" y="41674"/>
                  </a:lnTo>
                  <a:lnTo>
                    <a:pt x="589859" y="41567"/>
                  </a:lnTo>
                  <a:lnTo>
                    <a:pt x="585110" y="41459"/>
                  </a:lnTo>
                  <a:lnTo>
                    <a:pt x="580247" y="41351"/>
                  </a:lnTo>
                  <a:lnTo>
                    <a:pt x="575385" y="41244"/>
                  </a:lnTo>
                  <a:lnTo>
                    <a:pt x="570449" y="41136"/>
                  </a:lnTo>
                  <a:lnTo>
                    <a:pt x="565476" y="41028"/>
                  </a:lnTo>
                  <a:lnTo>
                    <a:pt x="560467" y="40920"/>
                  </a:lnTo>
                  <a:lnTo>
                    <a:pt x="555386" y="40813"/>
                  </a:lnTo>
                  <a:lnTo>
                    <a:pt x="550306" y="40705"/>
                  </a:lnTo>
                  <a:lnTo>
                    <a:pt x="545122" y="40597"/>
                  </a:lnTo>
                  <a:lnTo>
                    <a:pt x="539937" y="40490"/>
                  </a:lnTo>
                  <a:lnTo>
                    <a:pt x="534686" y="40382"/>
                  </a:lnTo>
                  <a:lnTo>
                    <a:pt x="529401" y="40274"/>
                  </a:lnTo>
                  <a:lnTo>
                    <a:pt x="524084" y="40167"/>
                  </a:lnTo>
                  <a:lnTo>
                    <a:pt x="518703" y="40059"/>
                  </a:lnTo>
                  <a:lnTo>
                    <a:pt x="513322" y="39951"/>
                  </a:lnTo>
                  <a:lnTo>
                    <a:pt x="507850" y="39844"/>
                  </a:lnTo>
                  <a:lnTo>
                    <a:pt x="502378" y="39736"/>
                  </a:lnTo>
                  <a:lnTo>
                    <a:pt x="496847" y="39628"/>
                  </a:lnTo>
                  <a:lnTo>
                    <a:pt x="491288" y="39521"/>
                  </a:lnTo>
                  <a:lnTo>
                    <a:pt x="485702" y="39413"/>
                  </a:lnTo>
                  <a:lnTo>
                    <a:pt x="480062" y="39305"/>
                  </a:lnTo>
                  <a:lnTo>
                    <a:pt x="474422" y="39197"/>
                  </a:lnTo>
                  <a:lnTo>
                    <a:pt x="468706" y="39090"/>
                  </a:lnTo>
                  <a:lnTo>
                    <a:pt x="462990" y="38982"/>
                  </a:lnTo>
                  <a:lnTo>
                    <a:pt x="457227" y="38874"/>
                  </a:lnTo>
                  <a:lnTo>
                    <a:pt x="451442" y="38767"/>
                  </a:lnTo>
                  <a:lnTo>
                    <a:pt x="445635" y="38659"/>
                  </a:lnTo>
                  <a:lnTo>
                    <a:pt x="439786" y="38551"/>
                  </a:lnTo>
                  <a:lnTo>
                    <a:pt x="433938" y="38444"/>
                  </a:lnTo>
                  <a:lnTo>
                    <a:pt x="428033" y="38336"/>
                  </a:lnTo>
                  <a:lnTo>
                    <a:pt x="422128" y="38228"/>
                  </a:lnTo>
                  <a:lnTo>
                    <a:pt x="416190" y="38121"/>
                  </a:lnTo>
                  <a:lnTo>
                    <a:pt x="410236" y="38013"/>
                  </a:lnTo>
                  <a:lnTo>
                    <a:pt x="404267" y="37905"/>
                  </a:lnTo>
                  <a:lnTo>
                    <a:pt x="398271" y="37798"/>
                  </a:lnTo>
                  <a:lnTo>
                    <a:pt x="392275" y="37690"/>
                  </a:lnTo>
                  <a:lnTo>
                    <a:pt x="386245" y="37582"/>
                  </a:lnTo>
                  <a:lnTo>
                    <a:pt x="380215" y="37474"/>
                  </a:lnTo>
                  <a:lnTo>
                    <a:pt x="374168" y="37367"/>
                  </a:lnTo>
                  <a:lnTo>
                    <a:pt x="368113" y="37259"/>
                  </a:lnTo>
                  <a:lnTo>
                    <a:pt x="362051" y="37151"/>
                  </a:lnTo>
                  <a:lnTo>
                    <a:pt x="355978" y="37044"/>
                  </a:lnTo>
                  <a:lnTo>
                    <a:pt x="349905" y="36936"/>
                  </a:lnTo>
                  <a:lnTo>
                    <a:pt x="343823" y="36828"/>
                  </a:lnTo>
                  <a:lnTo>
                    <a:pt x="337742" y="36721"/>
                  </a:lnTo>
                  <a:lnTo>
                    <a:pt x="331660" y="36613"/>
                  </a:lnTo>
                  <a:lnTo>
                    <a:pt x="325579" y="36505"/>
                  </a:lnTo>
                  <a:lnTo>
                    <a:pt x="319501" y="36398"/>
                  </a:lnTo>
                  <a:lnTo>
                    <a:pt x="313429" y="36290"/>
                  </a:lnTo>
                  <a:lnTo>
                    <a:pt x="307358" y="36182"/>
                  </a:lnTo>
                  <a:lnTo>
                    <a:pt x="301305" y="36075"/>
                  </a:lnTo>
                  <a:lnTo>
                    <a:pt x="295253" y="35967"/>
                  </a:lnTo>
                  <a:lnTo>
                    <a:pt x="289219" y="35859"/>
                  </a:lnTo>
                  <a:lnTo>
                    <a:pt x="283195" y="35751"/>
                  </a:lnTo>
                  <a:lnTo>
                    <a:pt x="277184" y="35644"/>
                  </a:lnTo>
                  <a:lnTo>
                    <a:pt x="271199" y="35536"/>
                  </a:lnTo>
                  <a:lnTo>
                    <a:pt x="265214" y="35428"/>
                  </a:lnTo>
                  <a:lnTo>
                    <a:pt x="259278" y="35321"/>
                  </a:lnTo>
                  <a:lnTo>
                    <a:pt x="253341" y="35213"/>
                  </a:lnTo>
                  <a:lnTo>
                    <a:pt x="247444" y="35105"/>
                  </a:lnTo>
                  <a:lnTo>
                    <a:pt x="241566" y="34998"/>
                  </a:lnTo>
                  <a:lnTo>
                    <a:pt x="235711" y="34890"/>
                  </a:lnTo>
                  <a:lnTo>
                    <a:pt x="229902" y="34782"/>
                  </a:lnTo>
                  <a:lnTo>
                    <a:pt x="224093" y="34675"/>
                  </a:lnTo>
                  <a:lnTo>
                    <a:pt x="218364" y="34567"/>
                  </a:lnTo>
                  <a:lnTo>
                    <a:pt x="212634" y="34459"/>
                  </a:lnTo>
                  <a:lnTo>
                    <a:pt x="206964" y="34352"/>
                  </a:lnTo>
                  <a:lnTo>
                    <a:pt x="201325" y="34244"/>
                  </a:lnTo>
                  <a:lnTo>
                    <a:pt x="195718" y="34136"/>
                  </a:lnTo>
                  <a:lnTo>
                    <a:pt x="190178" y="34029"/>
                  </a:lnTo>
                  <a:lnTo>
                    <a:pt x="184638" y="33921"/>
                  </a:lnTo>
                  <a:lnTo>
                    <a:pt x="179209" y="33813"/>
                  </a:lnTo>
                  <a:lnTo>
                    <a:pt x="173779" y="33705"/>
                  </a:lnTo>
                  <a:lnTo>
                    <a:pt x="168430" y="33598"/>
                  </a:lnTo>
                  <a:lnTo>
                    <a:pt x="163121" y="33490"/>
                  </a:lnTo>
                  <a:lnTo>
                    <a:pt x="157856" y="33382"/>
                  </a:lnTo>
                  <a:lnTo>
                    <a:pt x="152678" y="33275"/>
                  </a:lnTo>
                  <a:lnTo>
                    <a:pt x="147500" y="33167"/>
                  </a:lnTo>
                  <a:lnTo>
                    <a:pt x="142463" y="33059"/>
                  </a:lnTo>
                  <a:lnTo>
                    <a:pt x="137426" y="32952"/>
                  </a:lnTo>
                  <a:lnTo>
                    <a:pt x="132490" y="32844"/>
                  </a:lnTo>
                  <a:lnTo>
                    <a:pt x="127604" y="32736"/>
                  </a:lnTo>
                  <a:lnTo>
                    <a:pt x="122771" y="32629"/>
                  </a:lnTo>
                  <a:lnTo>
                    <a:pt x="118046" y="32521"/>
                  </a:lnTo>
                  <a:lnTo>
                    <a:pt x="113320" y="32413"/>
                  </a:lnTo>
                  <a:lnTo>
                    <a:pt x="108765" y="32306"/>
                  </a:lnTo>
                  <a:lnTo>
                    <a:pt x="104210" y="32198"/>
                  </a:lnTo>
                  <a:lnTo>
                    <a:pt x="99774" y="32090"/>
                  </a:lnTo>
                  <a:lnTo>
                    <a:pt x="95399" y="31982"/>
                  </a:lnTo>
                  <a:lnTo>
                    <a:pt x="91086" y="31875"/>
                  </a:lnTo>
                  <a:lnTo>
                    <a:pt x="86899" y="31767"/>
                  </a:lnTo>
                  <a:lnTo>
                    <a:pt x="82712" y="31659"/>
                  </a:lnTo>
                  <a:lnTo>
                    <a:pt x="78722" y="31552"/>
                  </a:lnTo>
                  <a:lnTo>
                    <a:pt x="74732" y="31444"/>
                  </a:lnTo>
                  <a:lnTo>
                    <a:pt x="70879" y="31336"/>
                  </a:lnTo>
                  <a:lnTo>
                    <a:pt x="67095" y="31229"/>
                  </a:lnTo>
                  <a:lnTo>
                    <a:pt x="63382" y="31121"/>
                  </a:lnTo>
                  <a:lnTo>
                    <a:pt x="59812" y="31013"/>
                  </a:lnTo>
                  <a:lnTo>
                    <a:pt x="56242" y="30906"/>
                  </a:lnTo>
                  <a:lnTo>
                    <a:pt x="52893" y="30798"/>
                  </a:lnTo>
                  <a:lnTo>
                    <a:pt x="49543" y="30690"/>
                  </a:lnTo>
                  <a:lnTo>
                    <a:pt x="46347" y="30583"/>
                  </a:lnTo>
                  <a:lnTo>
                    <a:pt x="43226" y="30475"/>
                  </a:lnTo>
                  <a:lnTo>
                    <a:pt x="40184" y="30367"/>
                  </a:lnTo>
                  <a:lnTo>
                    <a:pt x="37299" y="30259"/>
                  </a:lnTo>
                  <a:lnTo>
                    <a:pt x="34414" y="30152"/>
                  </a:lnTo>
                  <a:lnTo>
                    <a:pt x="31770" y="30044"/>
                  </a:lnTo>
                  <a:lnTo>
                    <a:pt x="29126" y="29936"/>
                  </a:lnTo>
                  <a:lnTo>
                    <a:pt x="26648" y="29829"/>
                  </a:lnTo>
                  <a:lnTo>
                    <a:pt x="24251" y="29721"/>
                  </a:lnTo>
                  <a:lnTo>
                    <a:pt x="21939" y="29613"/>
                  </a:lnTo>
                  <a:lnTo>
                    <a:pt x="19796" y="29506"/>
                  </a:lnTo>
                  <a:lnTo>
                    <a:pt x="17652" y="29398"/>
                  </a:lnTo>
                  <a:lnTo>
                    <a:pt x="15766" y="29290"/>
                  </a:lnTo>
                  <a:lnTo>
                    <a:pt x="13880" y="29183"/>
                  </a:lnTo>
                  <a:lnTo>
                    <a:pt x="12168" y="29075"/>
                  </a:lnTo>
                  <a:lnTo>
                    <a:pt x="10543" y="28967"/>
                  </a:lnTo>
                  <a:lnTo>
                    <a:pt x="9007" y="28860"/>
                  </a:lnTo>
                  <a:lnTo>
                    <a:pt x="7647" y="28752"/>
                  </a:lnTo>
                  <a:lnTo>
                    <a:pt x="6288" y="28644"/>
                  </a:lnTo>
                  <a:lnTo>
                    <a:pt x="5197" y="28536"/>
                  </a:lnTo>
                  <a:lnTo>
                    <a:pt x="4105" y="28429"/>
                  </a:lnTo>
                  <a:lnTo>
                    <a:pt x="3195" y="28321"/>
                  </a:lnTo>
                  <a:lnTo>
                    <a:pt x="2374" y="28213"/>
                  </a:lnTo>
                  <a:lnTo>
                    <a:pt x="1644" y="28106"/>
                  </a:lnTo>
                  <a:lnTo>
                    <a:pt x="1096" y="27998"/>
                  </a:lnTo>
                  <a:lnTo>
                    <a:pt x="548" y="27890"/>
                  </a:lnTo>
                  <a:lnTo>
                    <a:pt x="274" y="27783"/>
                  </a:lnTo>
                  <a:lnTo>
                    <a:pt x="0" y="27352"/>
                  </a:lnTo>
                  <a:lnTo>
                    <a:pt x="274" y="27244"/>
                  </a:lnTo>
                  <a:lnTo>
                    <a:pt x="548" y="27137"/>
                  </a:lnTo>
                  <a:lnTo>
                    <a:pt x="1096" y="27029"/>
                  </a:lnTo>
                  <a:lnTo>
                    <a:pt x="1644" y="26921"/>
                  </a:lnTo>
                  <a:lnTo>
                    <a:pt x="2374" y="26813"/>
                  </a:lnTo>
                  <a:lnTo>
                    <a:pt x="3195" y="26706"/>
                  </a:lnTo>
                  <a:lnTo>
                    <a:pt x="4105" y="26598"/>
                  </a:lnTo>
                  <a:lnTo>
                    <a:pt x="5197" y="26490"/>
                  </a:lnTo>
                  <a:lnTo>
                    <a:pt x="6288" y="26383"/>
                  </a:lnTo>
                  <a:lnTo>
                    <a:pt x="7647" y="26275"/>
                  </a:lnTo>
                  <a:lnTo>
                    <a:pt x="9007" y="26167"/>
                  </a:lnTo>
                  <a:lnTo>
                    <a:pt x="10543" y="26060"/>
                  </a:lnTo>
                  <a:lnTo>
                    <a:pt x="12168" y="25952"/>
                  </a:lnTo>
                  <a:lnTo>
                    <a:pt x="13880" y="25844"/>
                  </a:lnTo>
                  <a:lnTo>
                    <a:pt x="15766" y="25737"/>
                  </a:lnTo>
                  <a:lnTo>
                    <a:pt x="17652" y="25629"/>
                  </a:lnTo>
                  <a:lnTo>
                    <a:pt x="19796" y="25521"/>
                  </a:lnTo>
                  <a:lnTo>
                    <a:pt x="21939" y="25414"/>
                  </a:lnTo>
                  <a:lnTo>
                    <a:pt x="24251" y="25306"/>
                  </a:lnTo>
                  <a:lnTo>
                    <a:pt x="26648" y="25198"/>
                  </a:lnTo>
                  <a:lnTo>
                    <a:pt x="29126" y="25091"/>
                  </a:lnTo>
                  <a:lnTo>
                    <a:pt x="31770" y="24983"/>
                  </a:lnTo>
                  <a:lnTo>
                    <a:pt x="34414" y="24875"/>
                  </a:lnTo>
                  <a:lnTo>
                    <a:pt x="37299" y="24767"/>
                  </a:lnTo>
                  <a:lnTo>
                    <a:pt x="40184" y="24660"/>
                  </a:lnTo>
                  <a:lnTo>
                    <a:pt x="43226" y="24552"/>
                  </a:lnTo>
                  <a:lnTo>
                    <a:pt x="46347" y="24444"/>
                  </a:lnTo>
                  <a:lnTo>
                    <a:pt x="49543" y="24337"/>
                  </a:lnTo>
                  <a:lnTo>
                    <a:pt x="52893" y="24229"/>
                  </a:lnTo>
                  <a:lnTo>
                    <a:pt x="56242" y="24121"/>
                  </a:lnTo>
                  <a:lnTo>
                    <a:pt x="59812" y="24014"/>
                  </a:lnTo>
                  <a:lnTo>
                    <a:pt x="63382" y="23906"/>
                  </a:lnTo>
                  <a:lnTo>
                    <a:pt x="67095" y="23798"/>
                  </a:lnTo>
                  <a:lnTo>
                    <a:pt x="70879" y="23691"/>
                  </a:lnTo>
                  <a:lnTo>
                    <a:pt x="74732" y="23583"/>
                  </a:lnTo>
                  <a:lnTo>
                    <a:pt x="78722" y="23475"/>
                  </a:lnTo>
                  <a:lnTo>
                    <a:pt x="82712" y="23368"/>
                  </a:lnTo>
                  <a:lnTo>
                    <a:pt x="86899" y="23260"/>
                  </a:lnTo>
                  <a:lnTo>
                    <a:pt x="91086" y="23152"/>
                  </a:lnTo>
                  <a:lnTo>
                    <a:pt x="95399" y="23044"/>
                  </a:lnTo>
                  <a:lnTo>
                    <a:pt x="99774" y="22937"/>
                  </a:lnTo>
                  <a:lnTo>
                    <a:pt x="104210" y="22829"/>
                  </a:lnTo>
                  <a:lnTo>
                    <a:pt x="108765" y="22721"/>
                  </a:lnTo>
                  <a:lnTo>
                    <a:pt x="113320" y="22614"/>
                  </a:lnTo>
                  <a:lnTo>
                    <a:pt x="118046" y="22506"/>
                  </a:lnTo>
                  <a:lnTo>
                    <a:pt x="122771" y="22398"/>
                  </a:lnTo>
                  <a:lnTo>
                    <a:pt x="127604" y="22291"/>
                  </a:lnTo>
                  <a:lnTo>
                    <a:pt x="132490" y="22183"/>
                  </a:lnTo>
                  <a:lnTo>
                    <a:pt x="137426" y="22075"/>
                  </a:lnTo>
                  <a:lnTo>
                    <a:pt x="142463" y="21968"/>
                  </a:lnTo>
                  <a:lnTo>
                    <a:pt x="147500" y="21860"/>
                  </a:lnTo>
                  <a:lnTo>
                    <a:pt x="152678" y="21752"/>
                  </a:lnTo>
                  <a:lnTo>
                    <a:pt x="157856" y="21645"/>
                  </a:lnTo>
                  <a:lnTo>
                    <a:pt x="163121" y="21537"/>
                  </a:lnTo>
                  <a:lnTo>
                    <a:pt x="168430" y="21429"/>
                  </a:lnTo>
                  <a:lnTo>
                    <a:pt x="173779" y="21321"/>
                  </a:lnTo>
                  <a:lnTo>
                    <a:pt x="179209" y="21214"/>
                  </a:lnTo>
                  <a:lnTo>
                    <a:pt x="184638" y="21106"/>
                  </a:lnTo>
                  <a:lnTo>
                    <a:pt x="190178" y="20998"/>
                  </a:lnTo>
                  <a:lnTo>
                    <a:pt x="195718" y="20891"/>
                  </a:lnTo>
                  <a:lnTo>
                    <a:pt x="201325" y="20783"/>
                  </a:lnTo>
                  <a:lnTo>
                    <a:pt x="206964" y="20675"/>
                  </a:lnTo>
                  <a:lnTo>
                    <a:pt x="212634" y="20568"/>
                  </a:lnTo>
                  <a:lnTo>
                    <a:pt x="218364" y="20460"/>
                  </a:lnTo>
                  <a:lnTo>
                    <a:pt x="224093" y="20352"/>
                  </a:lnTo>
                  <a:lnTo>
                    <a:pt x="229902" y="20245"/>
                  </a:lnTo>
                  <a:lnTo>
                    <a:pt x="235711" y="20137"/>
                  </a:lnTo>
                  <a:lnTo>
                    <a:pt x="241566" y="20029"/>
                  </a:lnTo>
                  <a:lnTo>
                    <a:pt x="247444" y="19922"/>
                  </a:lnTo>
                  <a:lnTo>
                    <a:pt x="253341" y="19814"/>
                  </a:lnTo>
                  <a:lnTo>
                    <a:pt x="259278" y="19706"/>
                  </a:lnTo>
                  <a:lnTo>
                    <a:pt x="265214" y="19598"/>
                  </a:lnTo>
                  <a:lnTo>
                    <a:pt x="271199" y="19491"/>
                  </a:lnTo>
                  <a:lnTo>
                    <a:pt x="277184" y="19383"/>
                  </a:lnTo>
                  <a:lnTo>
                    <a:pt x="283195" y="19275"/>
                  </a:lnTo>
                  <a:lnTo>
                    <a:pt x="289219" y="19168"/>
                  </a:lnTo>
                  <a:lnTo>
                    <a:pt x="295253" y="19060"/>
                  </a:lnTo>
                  <a:lnTo>
                    <a:pt x="301305" y="18952"/>
                  </a:lnTo>
                  <a:lnTo>
                    <a:pt x="307358" y="18845"/>
                  </a:lnTo>
                  <a:lnTo>
                    <a:pt x="313429" y="18737"/>
                  </a:lnTo>
                  <a:lnTo>
                    <a:pt x="319501" y="18629"/>
                  </a:lnTo>
                  <a:lnTo>
                    <a:pt x="325579" y="18522"/>
                  </a:lnTo>
                  <a:lnTo>
                    <a:pt x="331660" y="18414"/>
                  </a:lnTo>
                  <a:lnTo>
                    <a:pt x="337742" y="18306"/>
                  </a:lnTo>
                  <a:lnTo>
                    <a:pt x="343823" y="18199"/>
                  </a:lnTo>
                  <a:lnTo>
                    <a:pt x="349905" y="18091"/>
                  </a:lnTo>
                  <a:lnTo>
                    <a:pt x="355978" y="17983"/>
                  </a:lnTo>
                  <a:lnTo>
                    <a:pt x="362051" y="17875"/>
                  </a:lnTo>
                  <a:lnTo>
                    <a:pt x="368113" y="17768"/>
                  </a:lnTo>
                  <a:lnTo>
                    <a:pt x="374168" y="17660"/>
                  </a:lnTo>
                  <a:lnTo>
                    <a:pt x="380215" y="17552"/>
                  </a:lnTo>
                  <a:lnTo>
                    <a:pt x="386245" y="17445"/>
                  </a:lnTo>
                  <a:lnTo>
                    <a:pt x="392275" y="17337"/>
                  </a:lnTo>
                  <a:lnTo>
                    <a:pt x="398271" y="17229"/>
                  </a:lnTo>
                  <a:lnTo>
                    <a:pt x="404267" y="17122"/>
                  </a:lnTo>
                  <a:lnTo>
                    <a:pt x="410236" y="17014"/>
                  </a:lnTo>
                  <a:lnTo>
                    <a:pt x="416190" y="16906"/>
                  </a:lnTo>
                  <a:lnTo>
                    <a:pt x="422128" y="16799"/>
                  </a:lnTo>
                  <a:lnTo>
                    <a:pt x="428033" y="16691"/>
                  </a:lnTo>
                  <a:lnTo>
                    <a:pt x="433938" y="16583"/>
                  </a:lnTo>
                  <a:lnTo>
                    <a:pt x="439786" y="16476"/>
                  </a:lnTo>
                  <a:lnTo>
                    <a:pt x="445635" y="16368"/>
                  </a:lnTo>
                  <a:lnTo>
                    <a:pt x="451442" y="16260"/>
                  </a:lnTo>
                  <a:lnTo>
                    <a:pt x="457227" y="16153"/>
                  </a:lnTo>
                  <a:lnTo>
                    <a:pt x="462990" y="16045"/>
                  </a:lnTo>
                  <a:lnTo>
                    <a:pt x="468706" y="15937"/>
                  </a:lnTo>
                  <a:lnTo>
                    <a:pt x="474422" y="15829"/>
                  </a:lnTo>
                  <a:lnTo>
                    <a:pt x="480062" y="15722"/>
                  </a:lnTo>
                  <a:lnTo>
                    <a:pt x="485702" y="15614"/>
                  </a:lnTo>
                  <a:lnTo>
                    <a:pt x="491288" y="15506"/>
                  </a:lnTo>
                  <a:lnTo>
                    <a:pt x="496847" y="15399"/>
                  </a:lnTo>
                  <a:lnTo>
                    <a:pt x="502378" y="15291"/>
                  </a:lnTo>
                  <a:lnTo>
                    <a:pt x="507850" y="15183"/>
                  </a:lnTo>
                  <a:lnTo>
                    <a:pt x="513322" y="15076"/>
                  </a:lnTo>
                  <a:lnTo>
                    <a:pt x="518703" y="14968"/>
                  </a:lnTo>
                  <a:lnTo>
                    <a:pt x="524084" y="14860"/>
                  </a:lnTo>
                  <a:lnTo>
                    <a:pt x="529401" y="14753"/>
                  </a:lnTo>
                  <a:lnTo>
                    <a:pt x="534686" y="14645"/>
                  </a:lnTo>
                  <a:lnTo>
                    <a:pt x="539937" y="14537"/>
                  </a:lnTo>
                  <a:lnTo>
                    <a:pt x="545122" y="14430"/>
                  </a:lnTo>
                  <a:lnTo>
                    <a:pt x="550306" y="14322"/>
                  </a:lnTo>
                  <a:lnTo>
                    <a:pt x="555386" y="14214"/>
                  </a:lnTo>
                  <a:lnTo>
                    <a:pt x="560467" y="14106"/>
                  </a:lnTo>
                  <a:lnTo>
                    <a:pt x="565476" y="13999"/>
                  </a:lnTo>
                  <a:lnTo>
                    <a:pt x="570449" y="13891"/>
                  </a:lnTo>
                  <a:lnTo>
                    <a:pt x="575385" y="13783"/>
                  </a:lnTo>
                  <a:lnTo>
                    <a:pt x="580247" y="13676"/>
                  </a:lnTo>
                  <a:lnTo>
                    <a:pt x="585110" y="13568"/>
                  </a:lnTo>
                  <a:lnTo>
                    <a:pt x="589859" y="13460"/>
                  </a:lnTo>
                  <a:lnTo>
                    <a:pt x="594609" y="13353"/>
                  </a:lnTo>
                  <a:lnTo>
                    <a:pt x="599281" y="13245"/>
                  </a:lnTo>
                  <a:lnTo>
                    <a:pt x="603915" y="13137"/>
                  </a:lnTo>
                  <a:lnTo>
                    <a:pt x="608510" y="13030"/>
                  </a:lnTo>
                  <a:lnTo>
                    <a:pt x="613026" y="12922"/>
                  </a:lnTo>
                  <a:lnTo>
                    <a:pt x="617542" y="12814"/>
                  </a:lnTo>
                  <a:lnTo>
                    <a:pt x="621940" y="12707"/>
                  </a:lnTo>
                  <a:lnTo>
                    <a:pt x="626337" y="12599"/>
                  </a:lnTo>
                  <a:lnTo>
                    <a:pt x="630654" y="12491"/>
                  </a:lnTo>
                  <a:lnTo>
                    <a:pt x="634931" y="12383"/>
                  </a:lnTo>
                  <a:lnTo>
                    <a:pt x="639168" y="12276"/>
                  </a:lnTo>
                  <a:lnTo>
                    <a:pt x="643323" y="12168"/>
                  </a:lnTo>
                  <a:lnTo>
                    <a:pt x="647479" y="12060"/>
                  </a:lnTo>
                  <a:lnTo>
                    <a:pt x="651512" y="11953"/>
                  </a:lnTo>
                  <a:lnTo>
                    <a:pt x="655546" y="11845"/>
                  </a:lnTo>
                  <a:lnTo>
                    <a:pt x="659498" y="11737"/>
                  </a:lnTo>
                  <a:lnTo>
                    <a:pt x="663409" y="11630"/>
                  </a:lnTo>
                  <a:lnTo>
                    <a:pt x="667280" y="11522"/>
                  </a:lnTo>
                  <a:lnTo>
                    <a:pt x="671069" y="11414"/>
                  </a:lnTo>
                  <a:lnTo>
                    <a:pt x="674857" y="11307"/>
                  </a:lnTo>
                  <a:lnTo>
                    <a:pt x="678524" y="11199"/>
                  </a:lnTo>
                  <a:lnTo>
                    <a:pt x="682190" y="11091"/>
                  </a:lnTo>
                  <a:lnTo>
                    <a:pt x="685776" y="10984"/>
                  </a:lnTo>
                  <a:lnTo>
                    <a:pt x="689320" y="10876"/>
                  </a:lnTo>
                  <a:lnTo>
                    <a:pt x="692825" y="10768"/>
                  </a:lnTo>
                  <a:lnTo>
                    <a:pt x="696248" y="10660"/>
                  </a:lnTo>
                  <a:lnTo>
                    <a:pt x="699672" y="10553"/>
                  </a:lnTo>
                  <a:lnTo>
                    <a:pt x="702975" y="10445"/>
                  </a:lnTo>
                  <a:lnTo>
                    <a:pt x="706278" y="10337"/>
                  </a:lnTo>
                  <a:lnTo>
                    <a:pt x="709502" y="10230"/>
                  </a:lnTo>
                  <a:lnTo>
                    <a:pt x="712687" y="10122"/>
                  </a:lnTo>
                  <a:lnTo>
                    <a:pt x="715832" y="10014"/>
                  </a:lnTo>
                  <a:lnTo>
                    <a:pt x="718898" y="9907"/>
                  </a:lnTo>
                  <a:lnTo>
                    <a:pt x="721965" y="9799"/>
                  </a:lnTo>
                  <a:lnTo>
                    <a:pt x="724915" y="9691"/>
                  </a:lnTo>
                  <a:lnTo>
                    <a:pt x="727866" y="9584"/>
                  </a:lnTo>
                  <a:lnTo>
                    <a:pt x="730740" y="9476"/>
                  </a:lnTo>
                  <a:lnTo>
                    <a:pt x="733576" y="9368"/>
                  </a:lnTo>
                  <a:lnTo>
                    <a:pt x="736374" y="9261"/>
                  </a:lnTo>
                  <a:lnTo>
                    <a:pt x="739098" y="9153"/>
                  </a:lnTo>
                  <a:lnTo>
                    <a:pt x="741821" y="9045"/>
                  </a:lnTo>
                  <a:lnTo>
                    <a:pt x="744434" y="8937"/>
                  </a:lnTo>
                  <a:lnTo>
                    <a:pt x="747047" y="8830"/>
                  </a:lnTo>
                  <a:lnTo>
                    <a:pt x="749588" y="8722"/>
                  </a:lnTo>
                  <a:lnTo>
                    <a:pt x="752092" y="8614"/>
                  </a:lnTo>
                  <a:lnTo>
                    <a:pt x="754561" y="8507"/>
                  </a:lnTo>
                  <a:lnTo>
                    <a:pt x="756959" y="8399"/>
                  </a:lnTo>
                  <a:lnTo>
                    <a:pt x="759358" y="8291"/>
                  </a:lnTo>
                  <a:lnTo>
                    <a:pt x="761652" y="8184"/>
                  </a:lnTo>
                  <a:lnTo>
                    <a:pt x="763947" y="8076"/>
                  </a:lnTo>
                  <a:lnTo>
                    <a:pt x="766174" y="7968"/>
                  </a:lnTo>
                  <a:lnTo>
                    <a:pt x="768367" y="7861"/>
                  </a:lnTo>
                  <a:lnTo>
                    <a:pt x="770528" y="7753"/>
                  </a:lnTo>
                  <a:lnTo>
                    <a:pt x="772622" y="7645"/>
                  </a:lnTo>
                  <a:lnTo>
                    <a:pt x="774717" y="7538"/>
                  </a:lnTo>
                  <a:lnTo>
                    <a:pt x="776715" y="7430"/>
                  </a:lnTo>
                  <a:lnTo>
                    <a:pt x="778714" y="7322"/>
                  </a:lnTo>
                  <a:lnTo>
                    <a:pt x="780650" y="7215"/>
                  </a:lnTo>
                  <a:lnTo>
                    <a:pt x="782555" y="7107"/>
                  </a:lnTo>
                  <a:lnTo>
                    <a:pt x="784430" y="6999"/>
                  </a:lnTo>
                  <a:lnTo>
                    <a:pt x="786244" y="6891"/>
                  </a:lnTo>
                  <a:lnTo>
                    <a:pt x="788059" y="6784"/>
                  </a:lnTo>
                  <a:lnTo>
                    <a:pt x="789785" y="6676"/>
                  </a:lnTo>
                  <a:lnTo>
                    <a:pt x="791511" y="6568"/>
                  </a:lnTo>
                  <a:lnTo>
                    <a:pt x="793181" y="6461"/>
                  </a:lnTo>
                  <a:lnTo>
                    <a:pt x="794823" y="6353"/>
                  </a:lnTo>
                  <a:lnTo>
                    <a:pt x="796436" y="6245"/>
                  </a:lnTo>
                  <a:lnTo>
                    <a:pt x="797995" y="6138"/>
                  </a:lnTo>
                  <a:lnTo>
                    <a:pt x="799555" y="6030"/>
                  </a:lnTo>
                  <a:lnTo>
                    <a:pt x="801034" y="5922"/>
                  </a:lnTo>
                  <a:lnTo>
                    <a:pt x="802514" y="5815"/>
                  </a:lnTo>
                  <a:lnTo>
                    <a:pt x="803942" y="5707"/>
                  </a:lnTo>
                  <a:lnTo>
                    <a:pt x="805345" y="5599"/>
                  </a:lnTo>
                  <a:lnTo>
                    <a:pt x="806723" y="5492"/>
                  </a:lnTo>
                  <a:lnTo>
                    <a:pt x="808052" y="5384"/>
                  </a:lnTo>
                  <a:lnTo>
                    <a:pt x="809381" y="5276"/>
                  </a:lnTo>
                  <a:lnTo>
                    <a:pt x="810639" y="5168"/>
                  </a:lnTo>
                  <a:lnTo>
                    <a:pt x="811897" y="5061"/>
                  </a:lnTo>
                  <a:lnTo>
                    <a:pt x="813109" y="4953"/>
                  </a:lnTo>
                  <a:lnTo>
                    <a:pt x="814299" y="4845"/>
                  </a:lnTo>
                  <a:lnTo>
                    <a:pt x="815466" y="4738"/>
                  </a:lnTo>
                  <a:lnTo>
                    <a:pt x="816590" y="4630"/>
                  </a:lnTo>
                  <a:lnTo>
                    <a:pt x="817714" y="4522"/>
                  </a:lnTo>
                  <a:lnTo>
                    <a:pt x="818775" y="4415"/>
                  </a:lnTo>
                  <a:lnTo>
                    <a:pt x="819836" y="4307"/>
                  </a:lnTo>
                  <a:lnTo>
                    <a:pt x="820857" y="4199"/>
                  </a:lnTo>
                  <a:lnTo>
                    <a:pt x="821858" y="4092"/>
                  </a:lnTo>
                  <a:lnTo>
                    <a:pt x="822839" y="3984"/>
                  </a:lnTo>
                  <a:lnTo>
                    <a:pt x="823782" y="3876"/>
                  </a:lnTo>
                  <a:lnTo>
                    <a:pt x="824725" y="3769"/>
                  </a:lnTo>
                  <a:lnTo>
                    <a:pt x="825613" y="3661"/>
                  </a:lnTo>
                  <a:lnTo>
                    <a:pt x="826501" y="3553"/>
                  </a:lnTo>
                  <a:lnTo>
                    <a:pt x="827354" y="3445"/>
                  </a:lnTo>
                  <a:lnTo>
                    <a:pt x="828190" y="3338"/>
                  </a:lnTo>
                  <a:lnTo>
                    <a:pt x="829009" y="3230"/>
                  </a:lnTo>
                  <a:lnTo>
                    <a:pt x="829794" y="3122"/>
                  </a:lnTo>
                  <a:lnTo>
                    <a:pt x="830579" y="3015"/>
                  </a:lnTo>
                  <a:lnTo>
                    <a:pt x="831317" y="2907"/>
                  </a:lnTo>
                  <a:lnTo>
                    <a:pt x="832054" y="2799"/>
                  </a:lnTo>
                  <a:lnTo>
                    <a:pt x="832761" y="2692"/>
                  </a:lnTo>
                  <a:lnTo>
                    <a:pt x="833453" y="2584"/>
                  </a:lnTo>
                  <a:lnTo>
                    <a:pt x="834131" y="2476"/>
                  </a:lnTo>
                  <a:lnTo>
                    <a:pt x="834780" y="2369"/>
                  </a:lnTo>
                  <a:lnTo>
                    <a:pt x="835429" y="2261"/>
                  </a:lnTo>
                  <a:lnTo>
                    <a:pt x="836036" y="2153"/>
                  </a:lnTo>
                  <a:lnTo>
                    <a:pt x="836644" y="2046"/>
                  </a:lnTo>
                  <a:lnTo>
                    <a:pt x="837226" y="1938"/>
                  </a:lnTo>
                  <a:lnTo>
                    <a:pt x="837795" y="1830"/>
                  </a:lnTo>
                  <a:lnTo>
                    <a:pt x="838351" y="1722"/>
                  </a:lnTo>
                  <a:lnTo>
                    <a:pt x="838884" y="1615"/>
                  </a:lnTo>
                  <a:lnTo>
                    <a:pt x="839416" y="1507"/>
                  </a:lnTo>
                  <a:lnTo>
                    <a:pt x="839913" y="1399"/>
                  </a:lnTo>
                  <a:lnTo>
                    <a:pt x="840410" y="1292"/>
                  </a:lnTo>
                  <a:lnTo>
                    <a:pt x="840885" y="1184"/>
                  </a:lnTo>
                  <a:lnTo>
                    <a:pt x="841349" y="1076"/>
                  </a:lnTo>
                  <a:lnTo>
                    <a:pt x="841803" y="969"/>
                  </a:lnTo>
                  <a:lnTo>
                    <a:pt x="842236" y="861"/>
                  </a:lnTo>
                  <a:lnTo>
                    <a:pt x="842669" y="753"/>
                  </a:lnTo>
                  <a:lnTo>
                    <a:pt x="843072" y="646"/>
                  </a:lnTo>
                  <a:lnTo>
                    <a:pt x="843476" y="538"/>
                  </a:lnTo>
                  <a:lnTo>
                    <a:pt x="843861" y="430"/>
                  </a:lnTo>
                  <a:lnTo>
                    <a:pt x="844236" y="323"/>
                  </a:lnTo>
                  <a:lnTo>
                    <a:pt x="844603" y="215"/>
                  </a:lnTo>
                  <a:lnTo>
                    <a:pt x="844953" y="107"/>
                  </a:lnTo>
                  <a:lnTo>
                    <a:pt x="845303" y="0"/>
                  </a:lnTo>
                  <a:lnTo>
                    <a:pt x="864484" y="0"/>
                  </a:lnTo>
                  <a:lnTo>
                    <a:pt x="864834" y="107"/>
                  </a:lnTo>
                  <a:lnTo>
                    <a:pt x="865184" y="215"/>
                  </a:lnTo>
                  <a:lnTo>
                    <a:pt x="865551" y="323"/>
                  </a:lnTo>
                  <a:lnTo>
                    <a:pt x="865927" y="430"/>
                  </a:lnTo>
                  <a:lnTo>
                    <a:pt x="866312" y="538"/>
                  </a:lnTo>
                  <a:lnTo>
                    <a:pt x="866715" y="646"/>
                  </a:lnTo>
                  <a:lnTo>
                    <a:pt x="867119" y="753"/>
                  </a:lnTo>
                  <a:lnTo>
                    <a:pt x="867552" y="861"/>
                  </a:lnTo>
                  <a:lnTo>
                    <a:pt x="867985" y="969"/>
                  </a:lnTo>
                  <a:lnTo>
                    <a:pt x="868438" y="1076"/>
                  </a:lnTo>
                  <a:lnTo>
                    <a:pt x="868902" y="1184"/>
                  </a:lnTo>
                  <a:lnTo>
                    <a:pt x="869377" y="1292"/>
                  </a:lnTo>
                  <a:lnTo>
                    <a:pt x="869875" y="1399"/>
                  </a:lnTo>
                  <a:lnTo>
                    <a:pt x="870372" y="1507"/>
                  </a:lnTo>
                  <a:lnTo>
                    <a:pt x="870904" y="1615"/>
                  </a:lnTo>
                  <a:lnTo>
                    <a:pt x="871436" y="1722"/>
                  </a:lnTo>
                  <a:lnTo>
                    <a:pt x="871992" y="1830"/>
                  </a:lnTo>
                  <a:lnTo>
                    <a:pt x="872561" y="1938"/>
                  </a:lnTo>
                  <a:lnTo>
                    <a:pt x="873143" y="2046"/>
                  </a:lnTo>
                  <a:lnTo>
                    <a:pt x="873751" y="2153"/>
                  </a:lnTo>
                  <a:lnTo>
                    <a:pt x="874359" y="2261"/>
                  </a:lnTo>
                  <a:lnTo>
                    <a:pt x="875007" y="2369"/>
                  </a:lnTo>
                  <a:lnTo>
                    <a:pt x="875656" y="2476"/>
                  </a:lnTo>
                  <a:lnTo>
                    <a:pt x="876334" y="2584"/>
                  </a:lnTo>
                  <a:lnTo>
                    <a:pt x="877026" y="2692"/>
                  </a:lnTo>
                  <a:lnTo>
                    <a:pt x="877733" y="2799"/>
                  </a:lnTo>
                  <a:lnTo>
                    <a:pt x="878471" y="2907"/>
                  </a:lnTo>
                  <a:lnTo>
                    <a:pt x="879208" y="3015"/>
                  </a:lnTo>
                  <a:lnTo>
                    <a:pt x="879993" y="3122"/>
                  </a:lnTo>
                  <a:lnTo>
                    <a:pt x="880779" y="3230"/>
                  </a:lnTo>
                  <a:lnTo>
                    <a:pt x="881597" y="3338"/>
                  </a:lnTo>
                  <a:lnTo>
                    <a:pt x="882433" y="3445"/>
                  </a:lnTo>
                  <a:lnTo>
                    <a:pt x="883286" y="3553"/>
                  </a:lnTo>
                  <a:lnTo>
                    <a:pt x="884174" y="3661"/>
                  </a:lnTo>
                  <a:lnTo>
                    <a:pt x="885062" y="3769"/>
                  </a:lnTo>
                  <a:lnTo>
                    <a:pt x="886005" y="3876"/>
                  </a:lnTo>
                  <a:lnTo>
                    <a:pt x="886948" y="3984"/>
                  </a:lnTo>
                  <a:lnTo>
                    <a:pt x="887930" y="4092"/>
                  </a:lnTo>
                  <a:lnTo>
                    <a:pt x="888930" y="4199"/>
                  </a:lnTo>
                  <a:lnTo>
                    <a:pt x="889951" y="4307"/>
                  </a:lnTo>
                  <a:lnTo>
                    <a:pt x="891012" y="4415"/>
                  </a:lnTo>
                  <a:lnTo>
                    <a:pt x="892073" y="4522"/>
                  </a:lnTo>
                  <a:lnTo>
                    <a:pt x="893197" y="4630"/>
                  </a:lnTo>
                  <a:lnTo>
                    <a:pt x="894321" y="4738"/>
                  </a:lnTo>
                  <a:lnTo>
                    <a:pt x="895489" y="4845"/>
                  </a:lnTo>
                  <a:lnTo>
                    <a:pt x="896678" y="4953"/>
                  </a:lnTo>
                  <a:lnTo>
                    <a:pt x="897890" y="5061"/>
                  </a:lnTo>
                  <a:lnTo>
                    <a:pt x="899148" y="5168"/>
                  </a:lnTo>
                  <a:lnTo>
                    <a:pt x="900406" y="5276"/>
                  </a:lnTo>
                  <a:lnTo>
                    <a:pt x="901735" y="5384"/>
                  </a:lnTo>
                  <a:lnTo>
                    <a:pt x="903064" y="5492"/>
                  </a:lnTo>
                  <a:lnTo>
                    <a:pt x="904442" y="5599"/>
                  </a:lnTo>
                  <a:lnTo>
                    <a:pt x="905845" y="5707"/>
                  </a:lnTo>
                  <a:lnTo>
                    <a:pt x="907274" y="5815"/>
                  </a:lnTo>
                  <a:lnTo>
                    <a:pt x="908753" y="5922"/>
                  </a:lnTo>
                  <a:lnTo>
                    <a:pt x="910233" y="6030"/>
                  </a:lnTo>
                  <a:lnTo>
                    <a:pt x="911792" y="6138"/>
                  </a:lnTo>
                  <a:lnTo>
                    <a:pt x="913351" y="6245"/>
                  </a:lnTo>
                  <a:lnTo>
                    <a:pt x="914965" y="6353"/>
                  </a:lnTo>
                  <a:lnTo>
                    <a:pt x="916606" y="6461"/>
                  </a:lnTo>
                  <a:lnTo>
                    <a:pt x="918276" y="6568"/>
                  </a:lnTo>
                  <a:lnTo>
                    <a:pt x="920002" y="6676"/>
                  </a:lnTo>
                  <a:lnTo>
                    <a:pt x="921729" y="6784"/>
                  </a:lnTo>
                  <a:lnTo>
                    <a:pt x="923543" y="6891"/>
                  </a:lnTo>
                  <a:lnTo>
                    <a:pt x="925357" y="6999"/>
                  </a:lnTo>
                  <a:lnTo>
                    <a:pt x="927232" y="7107"/>
                  </a:lnTo>
                  <a:lnTo>
                    <a:pt x="929137" y="7215"/>
                  </a:lnTo>
                  <a:lnTo>
                    <a:pt x="931074" y="7322"/>
                  </a:lnTo>
                  <a:lnTo>
                    <a:pt x="933072" y="7430"/>
                  </a:lnTo>
                  <a:lnTo>
                    <a:pt x="935071" y="7538"/>
                  </a:lnTo>
                  <a:lnTo>
                    <a:pt x="937165" y="7645"/>
                  </a:lnTo>
                  <a:lnTo>
                    <a:pt x="939260" y="7753"/>
                  </a:lnTo>
                  <a:lnTo>
                    <a:pt x="941420" y="7861"/>
                  </a:lnTo>
                  <a:lnTo>
                    <a:pt x="943613" y="7968"/>
                  </a:lnTo>
                  <a:lnTo>
                    <a:pt x="945840" y="8076"/>
                  </a:lnTo>
                  <a:lnTo>
                    <a:pt x="948135" y="8184"/>
                  </a:lnTo>
                  <a:lnTo>
                    <a:pt x="950430" y="8291"/>
                  </a:lnTo>
                  <a:lnTo>
                    <a:pt x="952828" y="8399"/>
                  </a:lnTo>
                  <a:lnTo>
                    <a:pt x="955226" y="8507"/>
                  </a:lnTo>
                  <a:lnTo>
                    <a:pt x="957695" y="8614"/>
                  </a:lnTo>
                  <a:lnTo>
                    <a:pt x="960200" y="8722"/>
                  </a:lnTo>
                  <a:lnTo>
                    <a:pt x="962740" y="8830"/>
                  </a:lnTo>
                  <a:lnTo>
                    <a:pt x="965353" y="8937"/>
                  </a:lnTo>
                  <a:lnTo>
                    <a:pt x="967966" y="9045"/>
                  </a:lnTo>
                  <a:lnTo>
                    <a:pt x="970689" y="9153"/>
                  </a:lnTo>
                  <a:lnTo>
                    <a:pt x="973413" y="9261"/>
                  </a:lnTo>
                  <a:lnTo>
                    <a:pt x="976211" y="9368"/>
                  </a:lnTo>
                  <a:lnTo>
                    <a:pt x="979047" y="9476"/>
                  </a:lnTo>
                  <a:lnTo>
                    <a:pt x="981921" y="9584"/>
                  </a:lnTo>
                  <a:lnTo>
                    <a:pt x="984872" y="9691"/>
                  </a:lnTo>
                  <a:lnTo>
                    <a:pt x="987822" y="9799"/>
                  </a:lnTo>
                  <a:lnTo>
                    <a:pt x="990889" y="9907"/>
                  </a:lnTo>
                  <a:lnTo>
                    <a:pt x="993955" y="10014"/>
                  </a:lnTo>
                  <a:lnTo>
                    <a:pt x="997101" y="10122"/>
                  </a:lnTo>
                  <a:lnTo>
                    <a:pt x="1000285" y="10230"/>
                  </a:lnTo>
                  <a:lnTo>
                    <a:pt x="1003509" y="10337"/>
                  </a:lnTo>
                  <a:lnTo>
                    <a:pt x="1006812" y="10445"/>
                  </a:lnTo>
                  <a:lnTo>
                    <a:pt x="1010116" y="10553"/>
                  </a:lnTo>
                  <a:lnTo>
                    <a:pt x="1013539" y="10660"/>
                  </a:lnTo>
                  <a:lnTo>
                    <a:pt x="1016963" y="10768"/>
                  </a:lnTo>
                  <a:lnTo>
                    <a:pt x="1020467" y="10876"/>
                  </a:lnTo>
                  <a:lnTo>
                    <a:pt x="1024012" y="10984"/>
                  </a:lnTo>
                  <a:lnTo>
                    <a:pt x="1027597" y="11091"/>
                  </a:lnTo>
                  <a:lnTo>
                    <a:pt x="1031263" y="11199"/>
                  </a:lnTo>
                  <a:lnTo>
                    <a:pt x="1034930" y="11307"/>
                  </a:lnTo>
                  <a:lnTo>
                    <a:pt x="1038719" y="11414"/>
                  </a:lnTo>
                  <a:lnTo>
                    <a:pt x="1042507" y="11522"/>
                  </a:lnTo>
                  <a:lnTo>
                    <a:pt x="1046378" y="11630"/>
                  </a:lnTo>
                  <a:lnTo>
                    <a:pt x="1050289" y="11737"/>
                  </a:lnTo>
                  <a:lnTo>
                    <a:pt x="1054241" y="11845"/>
                  </a:lnTo>
                  <a:lnTo>
                    <a:pt x="1058275" y="11953"/>
                  </a:lnTo>
                  <a:lnTo>
                    <a:pt x="1062308" y="12060"/>
                  </a:lnTo>
                  <a:lnTo>
                    <a:pt x="1066464" y="12168"/>
                  </a:lnTo>
                  <a:lnTo>
                    <a:pt x="1070620" y="12276"/>
                  </a:lnTo>
                  <a:lnTo>
                    <a:pt x="1074856" y="12383"/>
                  </a:lnTo>
                  <a:lnTo>
                    <a:pt x="1079133" y="12491"/>
                  </a:lnTo>
                  <a:lnTo>
                    <a:pt x="1083450" y="12599"/>
                  </a:lnTo>
                  <a:lnTo>
                    <a:pt x="1087847" y="12707"/>
                  </a:lnTo>
                  <a:lnTo>
                    <a:pt x="1092245" y="12814"/>
                  </a:lnTo>
                  <a:lnTo>
                    <a:pt x="1096761" y="12922"/>
                  </a:lnTo>
                  <a:lnTo>
                    <a:pt x="1101278" y="13030"/>
                  </a:lnTo>
                  <a:lnTo>
                    <a:pt x="1105872" y="13137"/>
                  </a:lnTo>
                  <a:lnTo>
                    <a:pt x="1110506" y="13245"/>
                  </a:lnTo>
                  <a:lnTo>
                    <a:pt x="1115179" y="13353"/>
                  </a:lnTo>
                  <a:lnTo>
                    <a:pt x="1119928" y="13460"/>
                  </a:lnTo>
                  <a:lnTo>
                    <a:pt x="1124677" y="13568"/>
                  </a:lnTo>
                  <a:lnTo>
                    <a:pt x="1129540" y="13676"/>
                  </a:lnTo>
                  <a:lnTo>
                    <a:pt x="1134402" y="13783"/>
                  </a:lnTo>
                  <a:lnTo>
                    <a:pt x="1139338" y="13891"/>
                  </a:lnTo>
                  <a:lnTo>
                    <a:pt x="1144311" y="13999"/>
                  </a:lnTo>
                  <a:lnTo>
                    <a:pt x="1149320" y="14106"/>
                  </a:lnTo>
                  <a:lnTo>
                    <a:pt x="1154401" y="14214"/>
                  </a:lnTo>
                  <a:lnTo>
                    <a:pt x="1159481" y="14322"/>
                  </a:lnTo>
                  <a:lnTo>
                    <a:pt x="1164666" y="14430"/>
                  </a:lnTo>
                  <a:lnTo>
                    <a:pt x="1169850" y="14537"/>
                  </a:lnTo>
                  <a:lnTo>
                    <a:pt x="1175102" y="14645"/>
                  </a:lnTo>
                  <a:lnTo>
                    <a:pt x="1180386" y="14753"/>
                  </a:lnTo>
                  <a:lnTo>
                    <a:pt x="1185703" y="14860"/>
                  </a:lnTo>
                  <a:lnTo>
                    <a:pt x="1191084" y="14968"/>
                  </a:lnTo>
                  <a:lnTo>
                    <a:pt x="1196465" y="15076"/>
                  </a:lnTo>
                  <a:lnTo>
                    <a:pt x="1201937" y="15183"/>
                  </a:lnTo>
                  <a:lnTo>
                    <a:pt x="1207410" y="15291"/>
                  </a:lnTo>
                  <a:lnTo>
                    <a:pt x="1212940" y="15399"/>
                  </a:lnTo>
                  <a:lnTo>
                    <a:pt x="1218499" y="15506"/>
                  </a:lnTo>
                  <a:lnTo>
                    <a:pt x="1224085" y="15614"/>
                  </a:lnTo>
                  <a:lnTo>
                    <a:pt x="1229725" y="15722"/>
                  </a:lnTo>
                  <a:lnTo>
                    <a:pt x="1235366" y="15829"/>
                  </a:lnTo>
                  <a:lnTo>
                    <a:pt x="1241082" y="15937"/>
                  </a:lnTo>
                  <a:lnTo>
                    <a:pt x="1246798" y="16045"/>
                  </a:lnTo>
                  <a:lnTo>
                    <a:pt x="1252560" y="16153"/>
                  </a:lnTo>
                  <a:lnTo>
                    <a:pt x="1258345" y="16260"/>
                  </a:lnTo>
                  <a:lnTo>
                    <a:pt x="1264152" y="16368"/>
                  </a:lnTo>
                  <a:lnTo>
                    <a:pt x="1270001" y="16476"/>
                  </a:lnTo>
                  <a:lnTo>
                    <a:pt x="1275849" y="16583"/>
                  </a:lnTo>
                  <a:lnTo>
                    <a:pt x="1281754" y="16691"/>
                  </a:lnTo>
                  <a:lnTo>
                    <a:pt x="1287660" y="16799"/>
                  </a:lnTo>
                  <a:lnTo>
                    <a:pt x="1293597" y="16906"/>
                  </a:lnTo>
                  <a:lnTo>
                    <a:pt x="1299552" y="17014"/>
                  </a:lnTo>
                  <a:lnTo>
                    <a:pt x="1305520" y="17122"/>
                  </a:lnTo>
                  <a:lnTo>
                    <a:pt x="1311516" y="17229"/>
                  </a:lnTo>
                  <a:lnTo>
                    <a:pt x="1317512" y="17337"/>
                  </a:lnTo>
                  <a:lnTo>
                    <a:pt x="1323542" y="17445"/>
                  </a:lnTo>
                  <a:lnTo>
                    <a:pt x="1329572" y="17552"/>
                  </a:lnTo>
                  <a:lnTo>
                    <a:pt x="1335619" y="17660"/>
                  </a:lnTo>
                  <a:lnTo>
                    <a:pt x="1341675" y="17768"/>
                  </a:lnTo>
                  <a:lnTo>
                    <a:pt x="1347736" y="17875"/>
                  </a:lnTo>
                  <a:lnTo>
                    <a:pt x="1353809" y="17983"/>
                  </a:lnTo>
                  <a:lnTo>
                    <a:pt x="1359882" y="18091"/>
                  </a:lnTo>
                  <a:lnTo>
                    <a:pt x="1365964" y="18199"/>
                  </a:lnTo>
                  <a:lnTo>
                    <a:pt x="1372045" y="18306"/>
                  </a:lnTo>
                  <a:lnTo>
                    <a:pt x="1378127" y="18414"/>
                  </a:lnTo>
                  <a:lnTo>
                    <a:pt x="1384208" y="18522"/>
                  </a:lnTo>
                  <a:lnTo>
                    <a:pt x="1390286" y="18629"/>
                  </a:lnTo>
                  <a:lnTo>
                    <a:pt x="1396358" y="18737"/>
                  </a:lnTo>
                  <a:lnTo>
                    <a:pt x="1402429" y="18845"/>
                  </a:lnTo>
                  <a:lnTo>
                    <a:pt x="1408482" y="18952"/>
                  </a:lnTo>
                  <a:lnTo>
                    <a:pt x="1414535" y="19060"/>
                  </a:lnTo>
                  <a:lnTo>
                    <a:pt x="1420568" y="19168"/>
                  </a:lnTo>
                  <a:lnTo>
                    <a:pt x="1426592" y="19275"/>
                  </a:lnTo>
                  <a:lnTo>
                    <a:pt x="1432603" y="19383"/>
                  </a:lnTo>
                  <a:lnTo>
                    <a:pt x="1438588" y="19491"/>
                  </a:lnTo>
                  <a:lnTo>
                    <a:pt x="1444573" y="19598"/>
                  </a:lnTo>
                  <a:lnTo>
                    <a:pt x="1450510" y="19706"/>
                  </a:lnTo>
                  <a:lnTo>
                    <a:pt x="1456446" y="19814"/>
                  </a:lnTo>
                  <a:lnTo>
                    <a:pt x="1462344" y="19922"/>
                  </a:lnTo>
                  <a:lnTo>
                    <a:pt x="1468221" y="20029"/>
                  </a:lnTo>
                  <a:lnTo>
                    <a:pt x="1474076" y="20137"/>
                  </a:lnTo>
                  <a:lnTo>
                    <a:pt x="1479885" y="20245"/>
                  </a:lnTo>
                  <a:lnTo>
                    <a:pt x="1485694" y="20352"/>
                  </a:lnTo>
                  <a:lnTo>
                    <a:pt x="1491423" y="20460"/>
                  </a:lnTo>
                  <a:lnTo>
                    <a:pt x="1497153" y="20568"/>
                  </a:lnTo>
                  <a:lnTo>
                    <a:pt x="1502823" y="20675"/>
                  </a:lnTo>
                  <a:lnTo>
                    <a:pt x="1508463" y="20783"/>
                  </a:lnTo>
                  <a:lnTo>
                    <a:pt x="1514069" y="20891"/>
                  </a:lnTo>
                  <a:lnTo>
                    <a:pt x="1519609" y="20998"/>
                  </a:lnTo>
                  <a:lnTo>
                    <a:pt x="1525149" y="21106"/>
                  </a:lnTo>
                  <a:lnTo>
                    <a:pt x="1530578" y="21214"/>
                  </a:lnTo>
                  <a:lnTo>
                    <a:pt x="1536008" y="21321"/>
                  </a:lnTo>
                  <a:lnTo>
                    <a:pt x="1541357" y="21429"/>
                  </a:lnTo>
                  <a:lnTo>
                    <a:pt x="1546666" y="21537"/>
                  </a:lnTo>
                  <a:lnTo>
                    <a:pt x="1551931" y="21645"/>
                  </a:lnTo>
                  <a:lnTo>
                    <a:pt x="1557109" y="21752"/>
                  </a:lnTo>
                  <a:lnTo>
                    <a:pt x="1562287" y="21860"/>
                  </a:lnTo>
                  <a:lnTo>
                    <a:pt x="1567324" y="21968"/>
                  </a:lnTo>
                  <a:lnTo>
                    <a:pt x="1572361" y="22075"/>
                  </a:lnTo>
                  <a:lnTo>
                    <a:pt x="1577297" y="22183"/>
                  </a:lnTo>
                  <a:lnTo>
                    <a:pt x="1582183" y="22291"/>
                  </a:lnTo>
                  <a:lnTo>
                    <a:pt x="1587016" y="22398"/>
                  </a:lnTo>
                  <a:lnTo>
                    <a:pt x="1591741" y="22506"/>
                  </a:lnTo>
                  <a:lnTo>
                    <a:pt x="1596467" y="22614"/>
                  </a:lnTo>
                  <a:lnTo>
                    <a:pt x="1601022" y="22721"/>
                  </a:lnTo>
                  <a:lnTo>
                    <a:pt x="1605577" y="22829"/>
                  </a:lnTo>
                  <a:lnTo>
                    <a:pt x="1610013" y="22937"/>
                  </a:lnTo>
                  <a:lnTo>
                    <a:pt x="1614389" y="23044"/>
                  </a:lnTo>
                  <a:lnTo>
                    <a:pt x="1618701" y="23152"/>
                  </a:lnTo>
                  <a:lnTo>
                    <a:pt x="1622888" y="23260"/>
                  </a:lnTo>
                  <a:lnTo>
                    <a:pt x="1627076" y="23368"/>
                  </a:lnTo>
                  <a:lnTo>
                    <a:pt x="1631065" y="23475"/>
                  </a:lnTo>
                  <a:lnTo>
                    <a:pt x="1635055" y="23583"/>
                  </a:lnTo>
                  <a:lnTo>
                    <a:pt x="1638908" y="23691"/>
                  </a:lnTo>
                  <a:lnTo>
                    <a:pt x="1642692" y="23798"/>
                  </a:lnTo>
                  <a:lnTo>
                    <a:pt x="1646405" y="23906"/>
                  </a:lnTo>
                  <a:lnTo>
                    <a:pt x="1649975" y="24014"/>
                  </a:lnTo>
                  <a:lnTo>
                    <a:pt x="1653546" y="24121"/>
                  </a:lnTo>
                  <a:lnTo>
                    <a:pt x="1656895" y="24229"/>
                  </a:lnTo>
                  <a:lnTo>
                    <a:pt x="1660244" y="24337"/>
                  </a:lnTo>
                  <a:lnTo>
                    <a:pt x="1663440" y="24444"/>
                  </a:lnTo>
                  <a:lnTo>
                    <a:pt x="1666561" y="24552"/>
                  </a:lnTo>
                  <a:lnTo>
                    <a:pt x="1669603" y="24660"/>
                  </a:lnTo>
                  <a:lnTo>
                    <a:pt x="1672488" y="24767"/>
                  </a:lnTo>
                  <a:lnTo>
                    <a:pt x="1675374" y="24875"/>
                  </a:lnTo>
                  <a:lnTo>
                    <a:pt x="1678017" y="24983"/>
                  </a:lnTo>
                  <a:lnTo>
                    <a:pt x="1680661" y="25091"/>
                  </a:lnTo>
                  <a:lnTo>
                    <a:pt x="1683139" y="25198"/>
                  </a:lnTo>
                  <a:lnTo>
                    <a:pt x="1685536" y="25306"/>
                  </a:lnTo>
                  <a:lnTo>
                    <a:pt x="1687848" y="25414"/>
                  </a:lnTo>
                  <a:lnTo>
                    <a:pt x="1689991" y="25521"/>
                  </a:lnTo>
                  <a:lnTo>
                    <a:pt x="1692135" y="25629"/>
                  </a:lnTo>
                  <a:lnTo>
                    <a:pt x="1694021" y="25737"/>
                  </a:lnTo>
                  <a:lnTo>
                    <a:pt x="1695908" y="25844"/>
                  </a:lnTo>
                  <a:lnTo>
                    <a:pt x="1697619" y="25952"/>
                  </a:lnTo>
                  <a:lnTo>
                    <a:pt x="1699244" y="26060"/>
                  </a:lnTo>
                  <a:lnTo>
                    <a:pt x="1700780" y="26167"/>
                  </a:lnTo>
                  <a:lnTo>
                    <a:pt x="1702140" y="26275"/>
                  </a:lnTo>
                  <a:lnTo>
                    <a:pt x="1703499" y="26383"/>
                  </a:lnTo>
                  <a:lnTo>
                    <a:pt x="1704590" y="26490"/>
                  </a:lnTo>
                  <a:lnTo>
                    <a:pt x="1705682" y="26598"/>
                  </a:lnTo>
                  <a:lnTo>
                    <a:pt x="1706593" y="26706"/>
                  </a:lnTo>
                  <a:lnTo>
                    <a:pt x="1707413" y="26813"/>
                  </a:lnTo>
                  <a:lnTo>
                    <a:pt x="1708143" y="26921"/>
                  </a:lnTo>
                  <a:lnTo>
                    <a:pt x="1708691" y="27029"/>
                  </a:lnTo>
                  <a:lnTo>
                    <a:pt x="1709239" y="27137"/>
                  </a:lnTo>
                  <a:lnTo>
                    <a:pt x="1709513" y="27244"/>
                  </a:lnTo>
                  <a:lnTo>
                    <a:pt x="1709788" y="27675"/>
                  </a:lnTo>
                  <a:lnTo>
                    <a:pt x="1709513" y="27783"/>
                  </a:lnTo>
                  <a:lnTo>
                    <a:pt x="1709239" y="27890"/>
                  </a:lnTo>
                  <a:lnTo>
                    <a:pt x="1708691" y="27998"/>
                  </a:lnTo>
                  <a:lnTo>
                    <a:pt x="1708143" y="28106"/>
                  </a:lnTo>
                  <a:lnTo>
                    <a:pt x="1707413" y="28213"/>
                  </a:lnTo>
                  <a:lnTo>
                    <a:pt x="1706593" y="28321"/>
                  </a:lnTo>
                  <a:lnTo>
                    <a:pt x="1705682" y="28429"/>
                  </a:lnTo>
                  <a:lnTo>
                    <a:pt x="1704590" y="28536"/>
                  </a:lnTo>
                  <a:lnTo>
                    <a:pt x="1703499" y="28644"/>
                  </a:lnTo>
                  <a:lnTo>
                    <a:pt x="1702140" y="28752"/>
                  </a:lnTo>
                  <a:lnTo>
                    <a:pt x="1700780" y="28860"/>
                  </a:lnTo>
                  <a:lnTo>
                    <a:pt x="1699244" y="28967"/>
                  </a:lnTo>
                  <a:lnTo>
                    <a:pt x="1697619" y="29075"/>
                  </a:lnTo>
                  <a:lnTo>
                    <a:pt x="1695908" y="29183"/>
                  </a:lnTo>
                  <a:lnTo>
                    <a:pt x="1694021" y="29290"/>
                  </a:lnTo>
                  <a:lnTo>
                    <a:pt x="1692135" y="29398"/>
                  </a:lnTo>
                  <a:lnTo>
                    <a:pt x="1689991" y="29506"/>
                  </a:lnTo>
                  <a:lnTo>
                    <a:pt x="1687848" y="29613"/>
                  </a:lnTo>
                  <a:lnTo>
                    <a:pt x="1685536" y="29721"/>
                  </a:lnTo>
                  <a:lnTo>
                    <a:pt x="1683139" y="29829"/>
                  </a:lnTo>
                  <a:lnTo>
                    <a:pt x="1680661" y="29936"/>
                  </a:lnTo>
                  <a:lnTo>
                    <a:pt x="1678017" y="30044"/>
                  </a:lnTo>
                  <a:lnTo>
                    <a:pt x="1675374" y="30152"/>
                  </a:lnTo>
                  <a:lnTo>
                    <a:pt x="1672488" y="30259"/>
                  </a:lnTo>
                  <a:lnTo>
                    <a:pt x="1669603" y="30367"/>
                  </a:lnTo>
                  <a:lnTo>
                    <a:pt x="1666561" y="30475"/>
                  </a:lnTo>
                  <a:lnTo>
                    <a:pt x="1663440" y="30583"/>
                  </a:lnTo>
                  <a:lnTo>
                    <a:pt x="1660244" y="30690"/>
                  </a:lnTo>
                  <a:lnTo>
                    <a:pt x="1656895" y="30798"/>
                  </a:lnTo>
                  <a:lnTo>
                    <a:pt x="1653546" y="30906"/>
                  </a:lnTo>
                  <a:lnTo>
                    <a:pt x="1649975" y="31013"/>
                  </a:lnTo>
                  <a:lnTo>
                    <a:pt x="1646405" y="31121"/>
                  </a:lnTo>
                  <a:lnTo>
                    <a:pt x="1642692" y="31229"/>
                  </a:lnTo>
                  <a:lnTo>
                    <a:pt x="1638908" y="31336"/>
                  </a:lnTo>
                  <a:lnTo>
                    <a:pt x="1635055" y="31444"/>
                  </a:lnTo>
                  <a:lnTo>
                    <a:pt x="1631065" y="31552"/>
                  </a:lnTo>
                  <a:lnTo>
                    <a:pt x="1627076" y="31659"/>
                  </a:lnTo>
                  <a:lnTo>
                    <a:pt x="1622888" y="31767"/>
                  </a:lnTo>
                  <a:lnTo>
                    <a:pt x="1618701" y="31875"/>
                  </a:lnTo>
                  <a:lnTo>
                    <a:pt x="1614389" y="31982"/>
                  </a:lnTo>
                  <a:lnTo>
                    <a:pt x="1610013" y="32090"/>
                  </a:lnTo>
                  <a:lnTo>
                    <a:pt x="1605577" y="32198"/>
                  </a:lnTo>
                  <a:lnTo>
                    <a:pt x="1601022" y="32306"/>
                  </a:lnTo>
                  <a:lnTo>
                    <a:pt x="1596467" y="32413"/>
                  </a:lnTo>
                  <a:lnTo>
                    <a:pt x="1591741" y="32521"/>
                  </a:lnTo>
                  <a:lnTo>
                    <a:pt x="1587016" y="32629"/>
                  </a:lnTo>
                  <a:lnTo>
                    <a:pt x="1582183" y="32736"/>
                  </a:lnTo>
                  <a:lnTo>
                    <a:pt x="1577297" y="32844"/>
                  </a:lnTo>
                  <a:lnTo>
                    <a:pt x="1572361" y="32952"/>
                  </a:lnTo>
                  <a:lnTo>
                    <a:pt x="1567324" y="33059"/>
                  </a:lnTo>
                  <a:lnTo>
                    <a:pt x="1562287" y="33167"/>
                  </a:lnTo>
                  <a:lnTo>
                    <a:pt x="1557109" y="33275"/>
                  </a:lnTo>
                  <a:lnTo>
                    <a:pt x="1551931" y="33382"/>
                  </a:lnTo>
                  <a:lnTo>
                    <a:pt x="1546666" y="33490"/>
                  </a:lnTo>
                  <a:lnTo>
                    <a:pt x="1541357" y="33598"/>
                  </a:lnTo>
                  <a:lnTo>
                    <a:pt x="1536008" y="33705"/>
                  </a:lnTo>
                  <a:lnTo>
                    <a:pt x="1530578" y="33813"/>
                  </a:lnTo>
                  <a:lnTo>
                    <a:pt x="1525149" y="33921"/>
                  </a:lnTo>
                  <a:lnTo>
                    <a:pt x="1519609" y="34029"/>
                  </a:lnTo>
                  <a:lnTo>
                    <a:pt x="1514069" y="34136"/>
                  </a:lnTo>
                  <a:lnTo>
                    <a:pt x="1508463" y="34244"/>
                  </a:lnTo>
                  <a:lnTo>
                    <a:pt x="1502823" y="34352"/>
                  </a:lnTo>
                  <a:lnTo>
                    <a:pt x="1497153" y="34459"/>
                  </a:lnTo>
                  <a:lnTo>
                    <a:pt x="1491423" y="34567"/>
                  </a:lnTo>
                  <a:lnTo>
                    <a:pt x="1485694" y="34675"/>
                  </a:lnTo>
                  <a:lnTo>
                    <a:pt x="1479885" y="34782"/>
                  </a:lnTo>
                  <a:lnTo>
                    <a:pt x="1474076" y="34890"/>
                  </a:lnTo>
                  <a:lnTo>
                    <a:pt x="1468221" y="34998"/>
                  </a:lnTo>
                  <a:lnTo>
                    <a:pt x="1462344" y="35105"/>
                  </a:lnTo>
                  <a:lnTo>
                    <a:pt x="1456446" y="35213"/>
                  </a:lnTo>
                  <a:lnTo>
                    <a:pt x="1450510" y="35321"/>
                  </a:lnTo>
                  <a:lnTo>
                    <a:pt x="1444573" y="35428"/>
                  </a:lnTo>
                  <a:lnTo>
                    <a:pt x="1438588" y="35536"/>
                  </a:lnTo>
                  <a:lnTo>
                    <a:pt x="1432603" y="35644"/>
                  </a:lnTo>
                  <a:lnTo>
                    <a:pt x="1426592" y="35751"/>
                  </a:lnTo>
                  <a:lnTo>
                    <a:pt x="1420568" y="35859"/>
                  </a:lnTo>
                  <a:lnTo>
                    <a:pt x="1414535" y="35967"/>
                  </a:lnTo>
                  <a:lnTo>
                    <a:pt x="1408482" y="36075"/>
                  </a:lnTo>
                  <a:lnTo>
                    <a:pt x="1402429" y="36182"/>
                  </a:lnTo>
                  <a:lnTo>
                    <a:pt x="1396358" y="36290"/>
                  </a:lnTo>
                  <a:lnTo>
                    <a:pt x="1390286" y="36398"/>
                  </a:lnTo>
                  <a:lnTo>
                    <a:pt x="1384208" y="36505"/>
                  </a:lnTo>
                  <a:lnTo>
                    <a:pt x="1378127" y="36613"/>
                  </a:lnTo>
                  <a:lnTo>
                    <a:pt x="1372045" y="36721"/>
                  </a:lnTo>
                  <a:lnTo>
                    <a:pt x="1365964" y="36828"/>
                  </a:lnTo>
                  <a:lnTo>
                    <a:pt x="1359882" y="36936"/>
                  </a:lnTo>
                  <a:lnTo>
                    <a:pt x="1353809" y="37044"/>
                  </a:lnTo>
                  <a:lnTo>
                    <a:pt x="1347736" y="37151"/>
                  </a:lnTo>
                  <a:lnTo>
                    <a:pt x="1341675" y="37259"/>
                  </a:lnTo>
                  <a:lnTo>
                    <a:pt x="1335619" y="37367"/>
                  </a:lnTo>
                  <a:lnTo>
                    <a:pt x="1329572" y="37474"/>
                  </a:lnTo>
                  <a:lnTo>
                    <a:pt x="1323542" y="37582"/>
                  </a:lnTo>
                  <a:lnTo>
                    <a:pt x="1317512" y="37690"/>
                  </a:lnTo>
                  <a:lnTo>
                    <a:pt x="1311516" y="37798"/>
                  </a:lnTo>
                  <a:lnTo>
                    <a:pt x="1305520" y="37905"/>
                  </a:lnTo>
                  <a:lnTo>
                    <a:pt x="1299552" y="38013"/>
                  </a:lnTo>
                  <a:lnTo>
                    <a:pt x="1293597" y="38121"/>
                  </a:lnTo>
                  <a:lnTo>
                    <a:pt x="1287660" y="38228"/>
                  </a:lnTo>
                  <a:lnTo>
                    <a:pt x="1281754" y="38336"/>
                  </a:lnTo>
                  <a:lnTo>
                    <a:pt x="1275849" y="38444"/>
                  </a:lnTo>
                  <a:lnTo>
                    <a:pt x="1270001" y="38551"/>
                  </a:lnTo>
                  <a:lnTo>
                    <a:pt x="1264152" y="38659"/>
                  </a:lnTo>
                  <a:lnTo>
                    <a:pt x="1258345" y="38767"/>
                  </a:lnTo>
                  <a:lnTo>
                    <a:pt x="1252560" y="38874"/>
                  </a:lnTo>
                  <a:lnTo>
                    <a:pt x="1246798" y="38982"/>
                  </a:lnTo>
                  <a:lnTo>
                    <a:pt x="1241082" y="39090"/>
                  </a:lnTo>
                  <a:lnTo>
                    <a:pt x="1235366" y="39197"/>
                  </a:lnTo>
                  <a:lnTo>
                    <a:pt x="1229725" y="39305"/>
                  </a:lnTo>
                  <a:lnTo>
                    <a:pt x="1224085" y="39413"/>
                  </a:lnTo>
                  <a:lnTo>
                    <a:pt x="1218499" y="39521"/>
                  </a:lnTo>
                  <a:lnTo>
                    <a:pt x="1212940" y="39628"/>
                  </a:lnTo>
                  <a:lnTo>
                    <a:pt x="1207410" y="39736"/>
                  </a:lnTo>
                  <a:lnTo>
                    <a:pt x="1201937" y="39844"/>
                  </a:lnTo>
                  <a:lnTo>
                    <a:pt x="1196465" y="39951"/>
                  </a:lnTo>
                  <a:lnTo>
                    <a:pt x="1191084" y="40059"/>
                  </a:lnTo>
                  <a:lnTo>
                    <a:pt x="1185703" y="40167"/>
                  </a:lnTo>
                  <a:lnTo>
                    <a:pt x="1180386" y="40274"/>
                  </a:lnTo>
                  <a:lnTo>
                    <a:pt x="1175102" y="40382"/>
                  </a:lnTo>
                  <a:lnTo>
                    <a:pt x="1169850" y="40490"/>
                  </a:lnTo>
                  <a:lnTo>
                    <a:pt x="1164666" y="40597"/>
                  </a:lnTo>
                  <a:lnTo>
                    <a:pt x="1159481" y="40705"/>
                  </a:lnTo>
                  <a:lnTo>
                    <a:pt x="1154401" y="40813"/>
                  </a:lnTo>
                  <a:lnTo>
                    <a:pt x="1149320" y="40920"/>
                  </a:lnTo>
                  <a:lnTo>
                    <a:pt x="1144311" y="41028"/>
                  </a:lnTo>
                  <a:lnTo>
                    <a:pt x="1139338" y="41136"/>
                  </a:lnTo>
                  <a:lnTo>
                    <a:pt x="1134402" y="41244"/>
                  </a:lnTo>
                  <a:lnTo>
                    <a:pt x="1129540" y="41351"/>
                  </a:lnTo>
                  <a:lnTo>
                    <a:pt x="1124677" y="41459"/>
                  </a:lnTo>
                  <a:lnTo>
                    <a:pt x="1119928" y="41567"/>
                  </a:lnTo>
                  <a:lnTo>
                    <a:pt x="1115179" y="41674"/>
                  </a:lnTo>
                  <a:lnTo>
                    <a:pt x="1110506" y="41782"/>
                  </a:lnTo>
                  <a:lnTo>
                    <a:pt x="1105872" y="41890"/>
                  </a:lnTo>
                  <a:lnTo>
                    <a:pt x="1101278" y="41997"/>
                  </a:lnTo>
                  <a:lnTo>
                    <a:pt x="1096761" y="42105"/>
                  </a:lnTo>
                  <a:lnTo>
                    <a:pt x="1092245" y="42213"/>
                  </a:lnTo>
                  <a:lnTo>
                    <a:pt x="1087847" y="42320"/>
                  </a:lnTo>
                  <a:lnTo>
                    <a:pt x="1083450" y="42428"/>
                  </a:lnTo>
                  <a:lnTo>
                    <a:pt x="1079133" y="42536"/>
                  </a:lnTo>
                  <a:lnTo>
                    <a:pt x="1074856" y="42643"/>
                  </a:lnTo>
                  <a:lnTo>
                    <a:pt x="1070620" y="42751"/>
                  </a:lnTo>
                  <a:lnTo>
                    <a:pt x="1066464" y="42859"/>
                  </a:lnTo>
                  <a:lnTo>
                    <a:pt x="1062308" y="42967"/>
                  </a:lnTo>
                  <a:lnTo>
                    <a:pt x="1058275" y="43074"/>
                  </a:lnTo>
                  <a:lnTo>
                    <a:pt x="1054241" y="43182"/>
                  </a:lnTo>
                  <a:lnTo>
                    <a:pt x="1050289" y="43290"/>
                  </a:lnTo>
                  <a:lnTo>
                    <a:pt x="1046378" y="43397"/>
                  </a:lnTo>
                  <a:lnTo>
                    <a:pt x="1042507" y="43505"/>
                  </a:lnTo>
                  <a:lnTo>
                    <a:pt x="1038719" y="43613"/>
                  </a:lnTo>
                  <a:lnTo>
                    <a:pt x="1034930" y="43720"/>
                  </a:lnTo>
                  <a:lnTo>
                    <a:pt x="1031263" y="43828"/>
                  </a:lnTo>
                  <a:lnTo>
                    <a:pt x="1027597" y="43936"/>
                  </a:lnTo>
                  <a:lnTo>
                    <a:pt x="1024012" y="44043"/>
                  </a:lnTo>
                  <a:lnTo>
                    <a:pt x="1020467" y="44151"/>
                  </a:lnTo>
                  <a:lnTo>
                    <a:pt x="1016963" y="44259"/>
                  </a:lnTo>
                  <a:lnTo>
                    <a:pt x="1013539" y="44366"/>
                  </a:lnTo>
                  <a:lnTo>
                    <a:pt x="1010116" y="44474"/>
                  </a:lnTo>
                  <a:lnTo>
                    <a:pt x="1006812" y="44582"/>
                  </a:lnTo>
                  <a:lnTo>
                    <a:pt x="1003509" y="44689"/>
                  </a:lnTo>
                  <a:lnTo>
                    <a:pt x="1000285" y="44797"/>
                  </a:lnTo>
                  <a:lnTo>
                    <a:pt x="997101" y="44905"/>
                  </a:lnTo>
                  <a:lnTo>
                    <a:pt x="993955" y="45013"/>
                  </a:lnTo>
                  <a:lnTo>
                    <a:pt x="990889" y="45120"/>
                  </a:lnTo>
                  <a:lnTo>
                    <a:pt x="987822" y="45228"/>
                  </a:lnTo>
                  <a:lnTo>
                    <a:pt x="984872" y="45336"/>
                  </a:lnTo>
                  <a:lnTo>
                    <a:pt x="981921" y="45443"/>
                  </a:lnTo>
                  <a:lnTo>
                    <a:pt x="979047" y="45551"/>
                  </a:lnTo>
                  <a:lnTo>
                    <a:pt x="976211" y="45659"/>
                  </a:lnTo>
                  <a:lnTo>
                    <a:pt x="973413" y="45766"/>
                  </a:lnTo>
                  <a:lnTo>
                    <a:pt x="970689" y="45874"/>
                  </a:lnTo>
                  <a:lnTo>
                    <a:pt x="967966" y="45982"/>
                  </a:lnTo>
                  <a:lnTo>
                    <a:pt x="965353" y="46089"/>
                  </a:lnTo>
                  <a:lnTo>
                    <a:pt x="962740" y="46197"/>
                  </a:lnTo>
                  <a:lnTo>
                    <a:pt x="960200" y="46305"/>
                  </a:lnTo>
                  <a:lnTo>
                    <a:pt x="957695" y="46412"/>
                  </a:lnTo>
                  <a:lnTo>
                    <a:pt x="955226" y="46520"/>
                  </a:lnTo>
                  <a:lnTo>
                    <a:pt x="952828" y="46628"/>
                  </a:lnTo>
                  <a:lnTo>
                    <a:pt x="950430" y="46736"/>
                  </a:lnTo>
                  <a:lnTo>
                    <a:pt x="948135" y="46843"/>
                  </a:lnTo>
                  <a:lnTo>
                    <a:pt x="945840" y="46951"/>
                  </a:lnTo>
                  <a:lnTo>
                    <a:pt x="943613" y="47059"/>
                  </a:lnTo>
                  <a:lnTo>
                    <a:pt x="941420" y="47166"/>
                  </a:lnTo>
                  <a:lnTo>
                    <a:pt x="939260" y="47274"/>
                  </a:lnTo>
                  <a:lnTo>
                    <a:pt x="937165" y="47382"/>
                  </a:lnTo>
                  <a:lnTo>
                    <a:pt x="935071" y="47489"/>
                  </a:lnTo>
                  <a:lnTo>
                    <a:pt x="933072" y="47597"/>
                  </a:lnTo>
                  <a:lnTo>
                    <a:pt x="931074" y="47705"/>
                  </a:lnTo>
                  <a:lnTo>
                    <a:pt x="929137" y="47812"/>
                  </a:lnTo>
                  <a:lnTo>
                    <a:pt x="927232" y="47920"/>
                  </a:lnTo>
                  <a:lnTo>
                    <a:pt x="925357" y="48028"/>
                  </a:lnTo>
                  <a:lnTo>
                    <a:pt x="923543" y="48135"/>
                  </a:lnTo>
                  <a:lnTo>
                    <a:pt x="921729" y="48243"/>
                  </a:lnTo>
                  <a:lnTo>
                    <a:pt x="920002" y="48351"/>
                  </a:lnTo>
                  <a:lnTo>
                    <a:pt x="918276" y="48459"/>
                  </a:lnTo>
                  <a:lnTo>
                    <a:pt x="916606" y="48566"/>
                  </a:lnTo>
                  <a:lnTo>
                    <a:pt x="914965" y="48674"/>
                  </a:lnTo>
                  <a:lnTo>
                    <a:pt x="913351" y="48782"/>
                  </a:lnTo>
                  <a:lnTo>
                    <a:pt x="911792" y="48889"/>
                  </a:lnTo>
                  <a:lnTo>
                    <a:pt x="910233" y="48997"/>
                  </a:lnTo>
                  <a:lnTo>
                    <a:pt x="908753" y="49105"/>
                  </a:lnTo>
                  <a:lnTo>
                    <a:pt x="907274" y="49212"/>
                  </a:lnTo>
                  <a:lnTo>
                    <a:pt x="905845" y="49320"/>
                  </a:lnTo>
                  <a:lnTo>
                    <a:pt x="904442" y="49428"/>
                  </a:lnTo>
                  <a:lnTo>
                    <a:pt x="903064" y="49535"/>
                  </a:lnTo>
                  <a:lnTo>
                    <a:pt x="901735" y="49643"/>
                  </a:lnTo>
                  <a:lnTo>
                    <a:pt x="900406" y="49751"/>
                  </a:lnTo>
                  <a:lnTo>
                    <a:pt x="899148" y="49858"/>
                  </a:lnTo>
                  <a:lnTo>
                    <a:pt x="897890" y="49966"/>
                  </a:lnTo>
                  <a:lnTo>
                    <a:pt x="896678" y="50074"/>
                  </a:lnTo>
                  <a:lnTo>
                    <a:pt x="895489" y="50182"/>
                  </a:lnTo>
                  <a:lnTo>
                    <a:pt x="894321" y="50289"/>
                  </a:lnTo>
                  <a:lnTo>
                    <a:pt x="893197" y="50397"/>
                  </a:lnTo>
                  <a:lnTo>
                    <a:pt x="892073" y="50505"/>
                  </a:lnTo>
                  <a:lnTo>
                    <a:pt x="891012" y="50612"/>
                  </a:lnTo>
                  <a:lnTo>
                    <a:pt x="889951" y="50720"/>
                  </a:lnTo>
                  <a:lnTo>
                    <a:pt x="888930" y="50828"/>
                  </a:lnTo>
                  <a:lnTo>
                    <a:pt x="887930" y="50935"/>
                  </a:lnTo>
                  <a:lnTo>
                    <a:pt x="886948" y="51043"/>
                  </a:lnTo>
                  <a:lnTo>
                    <a:pt x="886005" y="51151"/>
                  </a:lnTo>
                  <a:lnTo>
                    <a:pt x="885062" y="51258"/>
                  </a:lnTo>
                  <a:lnTo>
                    <a:pt x="884174" y="51366"/>
                  </a:lnTo>
                  <a:lnTo>
                    <a:pt x="883286" y="51474"/>
                  </a:lnTo>
                  <a:lnTo>
                    <a:pt x="882433" y="51581"/>
                  </a:lnTo>
                  <a:lnTo>
                    <a:pt x="881597" y="51689"/>
                  </a:lnTo>
                  <a:lnTo>
                    <a:pt x="880779" y="51797"/>
                  </a:lnTo>
                  <a:lnTo>
                    <a:pt x="879993" y="51904"/>
                  </a:lnTo>
                  <a:lnTo>
                    <a:pt x="879208" y="52012"/>
                  </a:lnTo>
                  <a:lnTo>
                    <a:pt x="878471" y="52120"/>
                  </a:lnTo>
                  <a:lnTo>
                    <a:pt x="877733" y="52228"/>
                  </a:lnTo>
                  <a:lnTo>
                    <a:pt x="877026" y="52335"/>
                  </a:lnTo>
                  <a:lnTo>
                    <a:pt x="876334" y="52443"/>
                  </a:lnTo>
                  <a:lnTo>
                    <a:pt x="875656" y="52551"/>
                  </a:lnTo>
                  <a:lnTo>
                    <a:pt x="875007" y="52658"/>
                  </a:lnTo>
                  <a:lnTo>
                    <a:pt x="874359" y="52766"/>
                  </a:lnTo>
                  <a:lnTo>
                    <a:pt x="873751" y="52874"/>
                  </a:lnTo>
                  <a:lnTo>
                    <a:pt x="873143" y="52981"/>
                  </a:lnTo>
                  <a:lnTo>
                    <a:pt x="872561" y="53089"/>
                  </a:lnTo>
                  <a:lnTo>
                    <a:pt x="871992" y="53197"/>
                  </a:lnTo>
                  <a:lnTo>
                    <a:pt x="871436" y="53304"/>
                  </a:lnTo>
                  <a:lnTo>
                    <a:pt x="870904" y="53412"/>
                  </a:lnTo>
                  <a:lnTo>
                    <a:pt x="870372" y="53520"/>
                  </a:lnTo>
                  <a:lnTo>
                    <a:pt x="869875" y="53627"/>
                  </a:lnTo>
                  <a:lnTo>
                    <a:pt x="869377" y="53735"/>
                  </a:lnTo>
                  <a:lnTo>
                    <a:pt x="868902" y="53843"/>
                  </a:lnTo>
                  <a:lnTo>
                    <a:pt x="868438" y="53951"/>
                  </a:lnTo>
                  <a:lnTo>
                    <a:pt x="867985" y="54058"/>
                  </a:lnTo>
                  <a:lnTo>
                    <a:pt x="867552" y="54166"/>
                  </a:lnTo>
                  <a:lnTo>
                    <a:pt x="867119" y="54274"/>
                  </a:lnTo>
                  <a:lnTo>
                    <a:pt x="866715" y="54381"/>
                  </a:lnTo>
                  <a:lnTo>
                    <a:pt x="866312" y="54489"/>
                  </a:lnTo>
                  <a:lnTo>
                    <a:pt x="865927" y="54597"/>
                  </a:lnTo>
                  <a:lnTo>
                    <a:pt x="865551" y="54704"/>
                  </a:lnTo>
                  <a:lnTo>
                    <a:pt x="865184" y="54812"/>
                  </a:lnTo>
                  <a:lnTo>
                    <a:pt x="864834" y="54920"/>
                  </a:lnTo>
                  <a:lnTo>
                    <a:pt x="864484" y="550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908072" y="1199695"/>
              <a:ext cx="19753" cy="5006810"/>
            </a:xfrm>
            <a:custGeom>
              <a:avLst/>
              <a:pathLst>
                <a:path w="19753" h="5006810">
                  <a:moveTo>
                    <a:pt x="9825" y="5006810"/>
                  </a:moveTo>
                  <a:lnTo>
                    <a:pt x="9820" y="4997012"/>
                  </a:lnTo>
                  <a:lnTo>
                    <a:pt x="9816" y="4987214"/>
                  </a:lnTo>
                  <a:lnTo>
                    <a:pt x="9812" y="4977416"/>
                  </a:lnTo>
                  <a:lnTo>
                    <a:pt x="9806" y="4967618"/>
                  </a:lnTo>
                  <a:lnTo>
                    <a:pt x="9801" y="4957820"/>
                  </a:lnTo>
                  <a:lnTo>
                    <a:pt x="9796" y="4948021"/>
                  </a:lnTo>
                  <a:lnTo>
                    <a:pt x="9789" y="4938223"/>
                  </a:lnTo>
                  <a:lnTo>
                    <a:pt x="9783" y="4928425"/>
                  </a:lnTo>
                  <a:lnTo>
                    <a:pt x="9776" y="4918627"/>
                  </a:lnTo>
                  <a:lnTo>
                    <a:pt x="9769" y="4908829"/>
                  </a:lnTo>
                  <a:lnTo>
                    <a:pt x="9761" y="4899031"/>
                  </a:lnTo>
                  <a:lnTo>
                    <a:pt x="9753" y="4889233"/>
                  </a:lnTo>
                  <a:lnTo>
                    <a:pt x="9744" y="4879435"/>
                  </a:lnTo>
                  <a:lnTo>
                    <a:pt x="9735" y="4869637"/>
                  </a:lnTo>
                  <a:lnTo>
                    <a:pt x="9725" y="4859839"/>
                  </a:lnTo>
                  <a:lnTo>
                    <a:pt x="9714" y="4850041"/>
                  </a:lnTo>
                  <a:lnTo>
                    <a:pt x="9703" y="4840243"/>
                  </a:lnTo>
                  <a:lnTo>
                    <a:pt x="9691" y="4830445"/>
                  </a:lnTo>
                  <a:lnTo>
                    <a:pt x="9679" y="4820647"/>
                  </a:lnTo>
                  <a:lnTo>
                    <a:pt x="9666" y="4810849"/>
                  </a:lnTo>
                  <a:lnTo>
                    <a:pt x="9652" y="4801051"/>
                  </a:lnTo>
                  <a:lnTo>
                    <a:pt x="9637" y="4791252"/>
                  </a:lnTo>
                  <a:lnTo>
                    <a:pt x="9622" y="4781454"/>
                  </a:lnTo>
                  <a:lnTo>
                    <a:pt x="9605" y="4771656"/>
                  </a:lnTo>
                  <a:lnTo>
                    <a:pt x="9588" y="4761858"/>
                  </a:lnTo>
                  <a:lnTo>
                    <a:pt x="9570" y="4752060"/>
                  </a:lnTo>
                  <a:lnTo>
                    <a:pt x="9551" y="4742262"/>
                  </a:lnTo>
                  <a:lnTo>
                    <a:pt x="9530" y="4732464"/>
                  </a:lnTo>
                  <a:lnTo>
                    <a:pt x="9510" y="4722666"/>
                  </a:lnTo>
                  <a:lnTo>
                    <a:pt x="9487" y="4712868"/>
                  </a:lnTo>
                  <a:lnTo>
                    <a:pt x="9464" y="4703070"/>
                  </a:lnTo>
                  <a:lnTo>
                    <a:pt x="9439" y="4693272"/>
                  </a:lnTo>
                  <a:lnTo>
                    <a:pt x="9413" y="4683474"/>
                  </a:lnTo>
                  <a:lnTo>
                    <a:pt x="9387" y="4673676"/>
                  </a:lnTo>
                  <a:lnTo>
                    <a:pt x="9358" y="4663878"/>
                  </a:lnTo>
                  <a:lnTo>
                    <a:pt x="9329" y="4654080"/>
                  </a:lnTo>
                  <a:lnTo>
                    <a:pt x="9298" y="4644281"/>
                  </a:lnTo>
                  <a:lnTo>
                    <a:pt x="9265" y="4634483"/>
                  </a:lnTo>
                  <a:lnTo>
                    <a:pt x="9232" y="4624685"/>
                  </a:lnTo>
                  <a:lnTo>
                    <a:pt x="9196" y="4614887"/>
                  </a:lnTo>
                  <a:lnTo>
                    <a:pt x="9160" y="4605089"/>
                  </a:lnTo>
                  <a:lnTo>
                    <a:pt x="9121" y="4595291"/>
                  </a:lnTo>
                  <a:lnTo>
                    <a:pt x="9081" y="4585493"/>
                  </a:lnTo>
                  <a:lnTo>
                    <a:pt x="9040" y="4575695"/>
                  </a:lnTo>
                  <a:lnTo>
                    <a:pt x="8996" y="4565897"/>
                  </a:lnTo>
                  <a:lnTo>
                    <a:pt x="8951" y="4556099"/>
                  </a:lnTo>
                  <a:lnTo>
                    <a:pt x="8905" y="4546301"/>
                  </a:lnTo>
                  <a:lnTo>
                    <a:pt x="8856" y="4536503"/>
                  </a:lnTo>
                  <a:lnTo>
                    <a:pt x="8806" y="4526705"/>
                  </a:lnTo>
                  <a:lnTo>
                    <a:pt x="8754" y="4516907"/>
                  </a:lnTo>
                  <a:lnTo>
                    <a:pt x="8699" y="4507109"/>
                  </a:lnTo>
                  <a:lnTo>
                    <a:pt x="8644" y="4497311"/>
                  </a:lnTo>
                  <a:lnTo>
                    <a:pt x="8585" y="4487512"/>
                  </a:lnTo>
                  <a:lnTo>
                    <a:pt x="8525" y="4477714"/>
                  </a:lnTo>
                  <a:lnTo>
                    <a:pt x="8464" y="4467916"/>
                  </a:lnTo>
                  <a:lnTo>
                    <a:pt x="8399" y="4458118"/>
                  </a:lnTo>
                  <a:lnTo>
                    <a:pt x="8333" y="4448320"/>
                  </a:lnTo>
                  <a:lnTo>
                    <a:pt x="8265" y="4438522"/>
                  </a:lnTo>
                  <a:lnTo>
                    <a:pt x="8195" y="4428724"/>
                  </a:lnTo>
                  <a:lnTo>
                    <a:pt x="8123" y="4418926"/>
                  </a:lnTo>
                  <a:lnTo>
                    <a:pt x="8048" y="4409128"/>
                  </a:lnTo>
                  <a:lnTo>
                    <a:pt x="7971" y="4399330"/>
                  </a:lnTo>
                  <a:lnTo>
                    <a:pt x="7893" y="4389532"/>
                  </a:lnTo>
                  <a:lnTo>
                    <a:pt x="7811" y="4379734"/>
                  </a:lnTo>
                  <a:lnTo>
                    <a:pt x="7729" y="4369936"/>
                  </a:lnTo>
                  <a:lnTo>
                    <a:pt x="7643" y="4360138"/>
                  </a:lnTo>
                  <a:lnTo>
                    <a:pt x="7556" y="4350340"/>
                  </a:lnTo>
                  <a:lnTo>
                    <a:pt x="7467" y="4340542"/>
                  </a:lnTo>
                  <a:lnTo>
                    <a:pt x="7375" y="4330743"/>
                  </a:lnTo>
                  <a:lnTo>
                    <a:pt x="7282" y="4320945"/>
                  </a:lnTo>
                  <a:lnTo>
                    <a:pt x="7186" y="4311147"/>
                  </a:lnTo>
                  <a:lnTo>
                    <a:pt x="7089" y="4301349"/>
                  </a:lnTo>
                  <a:lnTo>
                    <a:pt x="6989" y="4291551"/>
                  </a:lnTo>
                  <a:lnTo>
                    <a:pt x="6887" y="4281753"/>
                  </a:lnTo>
                  <a:lnTo>
                    <a:pt x="6784" y="4271955"/>
                  </a:lnTo>
                  <a:lnTo>
                    <a:pt x="6678" y="4262157"/>
                  </a:lnTo>
                  <a:lnTo>
                    <a:pt x="6571" y="4252359"/>
                  </a:lnTo>
                  <a:lnTo>
                    <a:pt x="6462" y="4242561"/>
                  </a:lnTo>
                  <a:lnTo>
                    <a:pt x="6351" y="4232763"/>
                  </a:lnTo>
                  <a:lnTo>
                    <a:pt x="6239" y="4222965"/>
                  </a:lnTo>
                  <a:lnTo>
                    <a:pt x="6124" y="4213167"/>
                  </a:lnTo>
                  <a:lnTo>
                    <a:pt x="6008" y="4203369"/>
                  </a:lnTo>
                  <a:lnTo>
                    <a:pt x="5892" y="4193571"/>
                  </a:lnTo>
                  <a:lnTo>
                    <a:pt x="5773" y="4183773"/>
                  </a:lnTo>
                  <a:lnTo>
                    <a:pt x="5653" y="4173974"/>
                  </a:lnTo>
                  <a:lnTo>
                    <a:pt x="5531" y="4164176"/>
                  </a:lnTo>
                  <a:lnTo>
                    <a:pt x="5409" y="4154378"/>
                  </a:lnTo>
                  <a:lnTo>
                    <a:pt x="5285" y="4144580"/>
                  </a:lnTo>
                  <a:lnTo>
                    <a:pt x="5161" y="4134782"/>
                  </a:lnTo>
                  <a:lnTo>
                    <a:pt x="5035" y="4124984"/>
                  </a:lnTo>
                  <a:lnTo>
                    <a:pt x="4909" y="4115186"/>
                  </a:lnTo>
                  <a:lnTo>
                    <a:pt x="4782" y="4105388"/>
                  </a:lnTo>
                  <a:lnTo>
                    <a:pt x="4654" y="4095590"/>
                  </a:lnTo>
                  <a:lnTo>
                    <a:pt x="4526" y="4085792"/>
                  </a:lnTo>
                  <a:lnTo>
                    <a:pt x="4398" y="4075994"/>
                  </a:lnTo>
                  <a:lnTo>
                    <a:pt x="4269" y="4066196"/>
                  </a:lnTo>
                  <a:lnTo>
                    <a:pt x="4140" y="4056398"/>
                  </a:lnTo>
                  <a:lnTo>
                    <a:pt x="4011" y="4046600"/>
                  </a:lnTo>
                  <a:lnTo>
                    <a:pt x="3882" y="4036802"/>
                  </a:lnTo>
                  <a:lnTo>
                    <a:pt x="3753" y="4027004"/>
                  </a:lnTo>
                  <a:lnTo>
                    <a:pt x="3625" y="4017205"/>
                  </a:lnTo>
                  <a:lnTo>
                    <a:pt x="3497" y="4007407"/>
                  </a:lnTo>
                  <a:lnTo>
                    <a:pt x="3369" y="3997609"/>
                  </a:lnTo>
                  <a:lnTo>
                    <a:pt x="3243" y="3987811"/>
                  </a:lnTo>
                  <a:lnTo>
                    <a:pt x="3117" y="3978013"/>
                  </a:lnTo>
                  <a:lnTo>
                    <a:pt x="2991" y="3968215"/>
                  </a:lnTo>
                  <a:lnTo>
                    <a:pt x="2868" y="3958417"/>
                  </a:lnTo>
                  <a:lnTo>
                    <a:pt x="2745" y="3948619"/>
                  </a:lnTo>
                  <a:lnTo>
                    <a:pt x="2623" y="3938821"/>
                  </a:lnTo>
                  <a:lnTo>
                    <a:pt x="2503" y="3929023"/>
                  </a:lnTo>
                  <a:lnTo>
                    <a:pt x="2385" y="3919225"/>
                  </a:lnTo>
                  <a:lnTo>
                    <a:pt x="2268" y="3909427"/>
                  </a:lnTo>
                  <a:lnTo>
                    <a:pt x="2153" y="3899629"/>
                  </a:lnTo>
                  <a:lnTo>
                    <a:pt x="2039" y="3889831"/>
                  </a:lnTo>
                  <a:lnTo>
                    <a:pt x="1929" y="3880033"/>
                  </a:lnTo>
                  <a:lnTo>
                    <a:pt x="1820" y="3870234"/>
                  </a:lnTo>
                  <a:lnTo>
                    <a:pt x="1713" y="3860436"/>
                  </a:lnTo>
                  <a:lnTo>
                    <a:pt x="1609" y="3850638"/>
                  </a:lnTo>
                  <a:lnTo>
                    <a:pt x="1506" y="3840840"/>
                  </a:lnTo>
                  <a:lnTo>
                    <a:pt x="1408" y="3831042"/>
                  </a:lnTo>
                  <a:lnTo>
                    <a:pt x="1311" y="3821244"/>
                  </a:lnTo>
                  <a:lnTo>
                    <a:pt x="1217" y="3811446"/>
                  </a:lnTo>
                  <a:lnTo>
                    <a:pt x="1127" y="3801648"/>
                  </a:lnTo>
                  <a:lnTo>
                    <a:pt x="1039" y="3791850"/>
                  </a:lnTo>
                  <a:lnTo>
                    <a:pt x="954" y="3782052"/>
                  </a:lnTo>
                  <a:lnTo>
                    <a:pt x="873" y="3772254"/>
                  </a:lnTo>
                  <a:lnTo>
                    <a:pt x="794" y="3762456"/>
                  </a:lnTo>
                  <a:lnTo>
                    <a:pt x="720" y="3752658"/>
                  </a:lnTo>
                  <a:lnTo>
                    <a:pt x="647" y="3742860"/>
                  </a:lnTo>
                  <a:lnTo>
                    <a:pt x="580" y="3733062"/>
                  </a:lnTo>
                  <a:lnTo>
                    <a:pt x="515" y="3723264"/>
                  </a:lnTo>
                  <a:lnTo>
                    <a:pt x="453" y="3713465"/>
                  </a:lnTo>
                  <a:lnTo>
                    <a:pt x="397" y="3703667"/>
                  </a:lnTo>
                  <a:lnTo>
                    <a:pt x="343" y="3693869"/>
                  </a:lnTo>
                  <a:lnTo>
                    <a:pt x="293" y="3684071"/>
                  </a:lnTo>
                  <a:lnTo>
                    <a:pt x="248" y="3674273"/>
                  </a:lnTo>
                  <a:lnTo>
                    <a:pt x="204" y="3664475"/>
                  </a:lnTo>
                  <a:lnTo>
                    <a:pt x="167" y="3654677"/>
                  </a:lnTo>
                  <a:lnTo>
                    <a:pt x="133" y="3644879"/>
                  </a:lnTo>
                  <a:lnTo>
                    <a:pt x="102" y="3635081"/>
                  </a:lnTo>
                  <a:lnTo>
                    <a:pt x="76" y="3625283"/>
                  </a:lnTo>
                  <a:lnTo>
                    <a:pt x="52" y="3615485"/>
                  </a:lnTo>
                  <a:lnTo>
                    <a:pt x="35" y="3605687"/>
                  </a:lnTo>
                  <a:lnTo>
                    <a:pt x="20" y="3595889"/>
                  </a:lnTo>
                  <a:lnTo>
                    <a:pt x="9" y="3586091"/>
                  </a:lnTo>
                  <a:lnTo>
                    <a:pt x="3" y="3576293"/>
                  </a:lnTo>
                  <a:lnTo>
                    <a:pt x="0" y="3566495"/>
                  </a:lnTo>
                  <a:lnTo>
                    <a:pt x="1" y="3556696"/>
                  </a:lnTo>
                  <a:lnTo>
                    <a:pt x="7" y="3546898"/>
                  </a:lnTo>
                  <a:lnTo>
                    <a:pt x="15" y="3537100"/>
                  </a:lnTo>
                  <a:lnTo>
                    <a:pt x="29" y="3527302"/>
                  </a:lnTo>
                  <a:lnTo>
                    <a:pt x="45" y="3517504"/>
                  </a:lnTo>
                  <a:lnTo>
                    <a:pt x="66" y="3507706"/>
                  </a:lnTo>
                  <a:lnTo>
                    <a:pt x="91" y="3497908"/>
                  </a:lnTo>
                  <a:lnTo>
                    <a:pt x="118" y="3488110"/>
                  </a:lnTo>
                  <a:lnTo>
                    <a:pt x="152" y="3478312"/>
                  </a:lnTo>
                  <a:lnTo>
                    <a:pt x="187" y="3468514"/>
                  </a:lnTo>
                  <a:lnTo>
                    <a:pt x="226" y="3458716"/>
                  </a:lnTo>
                  <a:lnTo>
                    <a:pt x="270" y="3448918"/>
                  </a:lnTo>
                  <a:lnTo>
                    <a:pt x="315" y="3439120"/>
                  </a:lnTo>
                  <a:lnTo>
                    <a:pt x="366" y="3429322"/>
                  </a:lnTo>
                  <a:lnTo>
                    <a:pt x="419" y="3419524"/>
                  </a:lnTo>
                  <a:lnTo>
                    <a:pt x="475" y="3409726"/>
                  </a:lnTo>
                  <a:lnTo>
                    <a:pt x="536" y="3399927"/>
                  </a:lnTo>
                  <a:lnTo>
                    <a:pt x="598" y="3390129"/>
                  </a:lnTo>
                  <a:lnTo>
                    <a:pt x="665" y="3380331"/>
                  </a:lnTo>
                  <a:lnTo>
                    <a:pt x="734" y="3370533"/>
                  </a:lnTo>
                  <a:lnTo>
                    <a:pt x="806" y="3360735"/>
                  </a:lnTo>
                  <a:lnTo>
                    <a:pt x="882" y="3350937"/>
                  </a:lnTo>
                  <a:lnTo>
                    <a:pt x="959" y="3341139"/>
                  </a:lnTo>
                  <a:lnTo>
                    <a:pt x="1040" y="3331341"/>
                  </a:lnTo>
                  <a:lnTo>
                    <a:pt x="1123" y="3321543"/>
                  </a:lnTo>
                  <a:lnTo>
                    <a:pt x="1208" y="3311745"/>
                  </a:lnTo>
                  <a:lnTo>
                    <a:pt x="1297" y="3301947"/>
                  </a:lnTo>
                  <a:lnTo>
                    <a:pt x="1388" y="3292149"/>
                  </a:lnTo>
                  <a:lnTo>
                    <a:pt x="1480" y="3282351"/>
                  </a:lnTo>
                  <a:lnTo>
                    <a:pt x="1576" y="3272553"/>
                  </a:lnTo>
                  <a:lnTo>
                    <a:pt x="1673" y="3262755"/>
                  </a:lnTo>
                  <a:lnTo>
                    <a:pt x="1772" y="3252957"/>
                  </a:lnTo>
                  <a:lnTo>
                    <a:pt x="1873" y="3243158"/>
                  </a:lnTo>
                  <a:lnTo>
                    <a:pt x="1976" y="3233360"/>
                  </a:lnTo>
                  <a:lnTo>
                    <a:pt x="2081" y="3223562"/>
                  </a:lnTo>
                  <a:lnTo>
                    <a:pt x="2187" y="3213764"/>
                  </a:lnTo>
                  <a:lnTo>
                    <a:pt x="2294" y="3203966"/>
                  </a:lnTo>
                  <a:lnTo>
                    <a:pt x="2404" y="3194168"/>
                  </a:lnTo>
                  <a:lnTo>
                    <a:pt x="2514" y="3184370"/>
                  </a:lnTo>
                  <a:lnTo>
                    <a:pt x="2626" y="3174572"/>
                  </a:lnTo>
                  <a:lnTo>
                    <a:pt x="2739" y="3164774"/>
                  </a:lnTo>
                  <a:lnTo>
                    <a:pt x="2852" y="3154976"/>
                  </a:lnTo>
                  <a:lnTo>
                    <a:pt x="2967" y="3145178"/>
                  </a:lnTo>
                  <a:lnTo>
                    <a:pt x="3083" y="3135380"/>
                  </a:lnTo>
                  <a:lnTo>
                    <a:pt x="3199" y="3125582"/>
                  </a:lnTo>
                  <a:lnTo>
                    <a:pt x="3316" y="3115784"/>
                  </a:lnTo>
                  <a:lnTo>
                    <a:pt x="3434" y="3105986"/>
                  </a:lnTo>
                  <a:lnTo>
                    <a:pt x="3552" y="3096187"/>
                  </a:lnTo>
                  <a:lnTo>
                    <a:pt x="3671" y="3086389"/>
                  </a:lnTo>
                  <a:lnTo>
                    <a:pt x="3789" y="3076591"/>
                  </a:lnTo>
                  <a:lnTo>
                    <a:pt x="3908" y="3066793"/>
                  </a:lnTo>
                  <a:lnTo>
                    <a:pt x="4027" y="3056995"/>
                  </a:lnTo>
                  <a:lnTo>
                    <a:pt x="4146" y="3047197"/>
                  </a:lnTo>
                  <a:lnTo>
                    <a:pt x="4265" y="3037399"/>
                  </a:lnTo>
                  <a:lnTo>
                    <a:pt x="4384" y="3027601"/>
                  </a:lnTo>
                  <a:lnTo>
                    <a:pt x="4502" y="3017803"/>
                  </a:lnTo>
                  <a:lnTo>
                    <a:pt x="4621" y="3008005"/>
                  </a:lnTo>
                  <a:lnTo>
                    <a:pt x="4738" y="2998207"/>
                  </a:lnTo>
                  <a:lnTo>
                    <a:pt x="4856" y="2988409"/>
                  </a:lnTo>
                  <a:lnTo>
                    <a:pt x="4972" y="2978611"/>
                  </a:lnTo>
                  <a:lnTo>
                    <a:pt x="5088" y="2968813"/>
                  </a:lnTo>
                  <a:lnTo>
                    <a:pt x="5204" y="2959015"/>
                  </a:lnTo>
                  <a:lnTo>
                    <a:pt x="5318" y="2949217"/>
                  </a:lnTo>
                  <a:lnTo>
                    <a:pt x="5432" y="2939418"/>
                  </a:lnTo>
                  <a:lnTo>
                    <a:pt x="5544" y="2929620"/>
                  </a:lnTo>
                  <a:lnTo>
                    <a:pt x="5656" y="2919822"/>
                  </a:lnTo>
                  <a:lnTo>
                    <a:pt x="5767" y="2910024"/>
                  </a:lnTo>
                  <a:lnTo>
                    <a:pt x="5876" y="2900226"/>
                  </a:lnTo>
                  <a:lnTo>
                    <a:pt x="5984" y="2890428"/>
                  </a:lnTo>
                  <a:lnTo>
                    <a:pt x="6091" y="2880630"/>
                  </a:lnTo>
                  <a:lnTo>
                    <a:pt x="6197" y="2870832"/>
                  </a:lnTo>
                  <a:lnTo>
                    <a:pt x="6301" y="2861034"/>
                  </a:lnTo>
                  <a:lnTo>
                    <a:pt x="6404" y="2851236"/>
                  </a:lnTo>
                  <a:lnTo>
                    <a:pt x="6505" y="2841438"/>
                  </a:lnTo>
                  <a:lnTo>
                    <a:pt x="6606" y="2831640"/>
                  </a:lnTo>
                  <a:lnTo>
                    <a:pt x="6704" y="2821842"/>
                  </a:lnTo>
                  <a:lnTo>
                    <a:pt x="6800" y="2812044"/>
                  </a:lnTo>
                  <a:lnTo>
                    <a:pt x="6896" y="2802246"/>
                  </a:lnTo>
                  <a:lnTo>
                    <a:pt x="6989" y="2792448"/>
                  </a:lnTo>
                  <a:lnTo>
                    <a:pt x="7081" y="2782649"/>
                  </a:lnTo>
                  <a:lnTo>
                    <a:pt x="7171" y="2772851"/>
                  </a:lnTo>
                  <a:lnTo>
                    <a:pt x="7259" y="2763053"/>
                  </a:lnTo>
                  <a:lnTo>
                    <a:pt x="7345" y="2753255"/>
                  </a:lnTo>
                  <a:lnTo>
                    <a:pt x="7430" y="2743457"/>
                  </a:lnTo>
                  <a:lnTo>
                    <a:pt x="7513" y="2733659"/>
                  </a:lnTo>
                  <a:lnTo>
                    <a:pt x="7593" y="2723861"/>
                  </a:lnTo>
                  <a:lnTo>
                    <a:pt x="7672" y="2714063"/>
                  </a:lnTo>
                  <a:lnTo>
                    <a:pt x="7750" y="2704265"/>
                  </a:lnTo>
                  <a:lnTo>
                    <a:pt x="7824" y="2694467"/>
                  </a:lnTo>
                  <a:lnTo>
                    <a:pt x="7898" y="2684669"/>
                  </a:lnTo>
                  <a:lnTo>
                    <a:pt x="7969" y="2674871"/>
                  </a:lnTo>
                  <a:lnTo>
                    <a:pt x="8038" y="2665073"/>
                  </a:lnTo>
                  <a:lnTo>
                    <a:pt x="8106" y="2655275"/>
                  </a:lnTo>
                  <a:lnTo>
                    <a:pt x="8171" y="2645477"/>
                  </a:lnTo>
                  <a:lnTo>
                    <a:pt x="8235" y="2635679"/>
                  </a:lnTo>
                  <a:lnTo>
                    <a:pt x="8296" y="2625880"/>
                  </a:lnTo>
                  <a:lnTo>
                    <a:pt x="8355" y="2616082"/>
                  </a:lnTo>
                  <a:lnTo>
                    <a:pt x="8413" y="2606284"/>
                  </a:lnTo>
                  <a:lnTo>
                    <a:pt x="8468" y="2596486"/>
                  </a:lnTo>
                  <a:lnTo>
                    <a:pt x="8522" y="2586688"/>
                  </a:lnTo>
                  <a:lnTo>
                    <a:pt x="8574" y="2576890"/>
                  </a:lnTo>
                  <a:lnTo>
                    <a:pt x="8623" y="2567092"/>
                  </a:lnTo>
                  <a:lnTo>
                    <a:pt x="8671" y="2557294"/>
                  </a:lnTo>
                  <a:lnTo>
                    <a:pt x="8717" y="2547496"/>
                  </a:lnTo>
                  <a:lnTo>
                    <a:pt x="8760" y="2537698"/>
                  </a:lnTo>
                  <a:lnTo>
                    <a:pt x="8802" y="2527900"/>
                  </a:lnTo>
                  <a:lnTo>
                    <a:pt x="8842" y="2518102"/>
                  </a:lnTo>
                  <a:lnTo>
                    <a:pt x="8880" y="2508304"/>
                  </a:lnTo>
                  <a:lnTo>
                    <a:pt x="8916" y="2498506"/>
                  </a:lnTo>
                  <a:lnTo>
                    <a:pt x="8950" y="2488708"/>
                  </a:lnTo>
                  <a:lnTo>
                    <a:pt x="8982" y="2478910"/>
                  </a:lnTo>
                  <a:lnTo>
                    <a:pt x="9012" y="2469111"/>
                  </a:lnTo>
                  <a:lnTo>
                    <a:pt x="9040" y="2459313"/>
                  </a:lnTo>
                  <a:lnTo>
                    <a:pt x="9067" y="2449515"/>
                  </a:lnTo>
                  <a:lnTo>
                    <a:pt x="9091" y="2439717"/>
                  </a:lnTo>
                  <a:lnTo>
                    <a:pt x="9114" y="2429919"/>
                  </a:lnTo>
                  <a:lnTo>
                    <a:pt x="9135" y="2420121"/>
                  </a:lnTo>
                  <a:lnTo>
                    <a:pt x="9154" y="2410323"/>
                  </a:lnTo>
                  <a:lnTo>
                    <a:pt x="9171" y="2400525"/>
                  </a:lnTo>
                  <a:lnTo>
                    <a:pt x="9186" y="2390727"/>
                  </a:lnTo>
                  <a:lnTo>
                    <a:pt x="9199" y="2380929"/>
                  </a:lnTo>
                  <a:lnTo>
                    <a:pt x="9211" y="2371131"/>
                  </a:lnTo>
                  <a:lnTo>
                    <a:pt x="9220" y="2361333"/>
                  </a:lnTo>
                  <a:lnTo>
                    <a:pt x="9228" y="2351535"/>
                  </a:lnTo>
                  <a:lnTo>
                    <a:pt x="9234" y="2341737"/>
                  </a:lnTo>
                  <a:lnTo>
                    <a:pt x="9238" y="2331939"/>
                  </a:lnTo>
                  <a:lnTo>
                    <a:pt x="9240" y="2322140"/>
                  </a:lnTo>
                  <a:lnTo>
                    <a:pt x="9240" y="2312342"/>
                  </a:lnTo>
                  <a:lnTo>
                    <a:pt x="9239" y="2302544"/>
                  </a:lnTo>
                  <a:lnTo>
                    <a:pt x="9235" y="2292746"/>
                  </a:lnTo>
                  <a:lnTo>
                    <a:pt x="9229" y="2282948"/>
                  </a:lnTo>
                  <a:lnTo>
                    <a:pt x="9222" y="2273150"/>
                  </a:lnTo>
                  <a:lnTo>
                    <a:pt x="9212" y="2263352"/>
                  </a:lnTo>
                  <a:lnTo>
                    <a:pt x="9202" y="2253554"/>
                  </a:lnTo>
                  <a:lnTo>
                    <a:pt x="9188" y="2243756"/>
                  </a:lnTo>
                  <a:lnTo>
                    <a:pt x="9173" y="2233958"/>
                  </a:lnTo>
                  <a:lnTo>
                    <a:pt x="9156" y="2224160"/>
                  </a:lnTo>
                  <a:lnTo>
                    <a:pt x="9137" y="2214362"/>
                  </a:lnTo>
                  <a:lnTo>
                    <a:pt x="9116" y="2204564"/>
                  </a:lnTo>
                  <a:lnTo>
                    <a:pt x="9093" y="2194766"/>
                  </a:lnTo>
                  <a:lnTo>
                    <a:pt x="9068" y="2184968"/>
                  </a:lnTo>
                  <a:lnTo>
                    <a:pt x="9041" y="2175170"/>
                  </a:lnTo>
                  <a:lnTo>
                    <a:pt x="9011" y="2165371"/>
                  </a:lnTo>
                  <a:lnTo>
                    <a:pt x="8980" y="2155573"/>
                  </a:lnTo>
                  <a:lnTo>
                    <a:pt x="8947" y="2145775"/>
                  </a:lnTo>
                  <a:lnTo>
                    <a:pt x="8912" y="2135977"/>
                  </a:lnTo>
                  <a:lnTo>
                    <a:pt x="8875" y="2126179"/>
                  </a:lnTo>
                  <a:lnTo>
                    <a:pt x="8835" y="2116381"/>
                  </a:lnTo>
                  <a:lnTo>
                    <a:pt x="8793" y="2106583"/>
                  </a:lnTo>
                  <a:lnTo>
                    <a:pt x="8750" y="2096785"/>
                  </a:lnTo>
                  <a:lnTo>
                    <a:pt x="8703" y="2086987"/>
                  </a:lnTo>
                  <a:lnTo>
                    <a:pt x="8655" y="2077189"/>
                  </a:lnTo>
                  <a:lnTo>
                    <a:pt x="8605" y="2067391"/>
                  </a:lnTo>
                  <a:lnTo>
                    <a:pt x="8552" y="2057593"/>
                  </a:lnTo>
                  <a:lnTo>
                    <a:pt x="8498" y="2047795"/>
                  </a:lnTo>
                  <a:lnTo>
                    <a:pt x="8441" y="2037997"/>
                  </a:lnTo>
                  <a:lnTo>
                    <a:pt x="8382" y="2028199"/>
                  </a:lnTo>
                  <a:lnTo>
                    <a:pt x="8321" y="2018401"/>
                  </a:lnTo>
                  <a:lnTo>
                    <a:pt x="8257" y="2008602"/>
                  </a:lnTo>
                  <a:lnTo>
                    <a:pt x="8192" y="1998804"/>
                  </a:lnTo>
                  <a:lnTo>
                    <a:pt x="8124" y="1989006"/>
                  </a:lnTo>
                  <a:lnTo>
                    <a:pt x="8054" y="1979208"/>
                  </a:lnTo>
                  <a:lnTo>
                    <a:pt x="7982" y="1969410"/>
                  </a:lnTo>
                  <a:lnTo>
                    <a:pt x="7908" y="1959612"/>
                  </a:lnTo>
                  <a:lnTo>
                    <a:pt x="7832" y="1949814"/>
                  </a:lnTo>
                  <a:lnTo>
                    <a:pt x="7753" y="1940016"/>
                  </a:lnTo>
                  <a:lnTo>
                    <a:pt x="7672" y="1930218"/>
                  </a:lnTo>
                  <a:lnTo>
                    <a:pt x="7590" y="1920420"/>
                  </a:lnTo>
                  <a:lnTo>
                    <a:pt x="7505" y="1910622"/>
                  </a:lnTo>
                  <a:lnTo>
                    <a:pt x="7419" y="1900824"/>
                  </a:lnTo>
                  <a:lnTo>
                    <a:pt x="7331" y="1891026"/>
                  </a:lnTo>
                  <a:lnTo>
                    <a:pt x="7240" y="1881228"/>
                  </a:lnTo>
                  <a:lnTo>
                    <a:pt x="7148" y="1871430"/>
                  </a:lnTo>
                  <a:lnTo>
                    <a:pt x="7054" y="1861632"/>
                  </a:lnTo>
                  <a:lnTo>
                    <a:pt x="6959" y="1851833"/>
                  </a:lnTo>
                  <a:lnTo>
                    <a:pt x="6861" y="1842035"/>
                  </a:lnTo>
                  <a:lnTo>
                    <a:pt x="6762" y="1832237"/>
                  </a:lnTo>
                  <a:lnTo>
                    <a:pt x="6662" y="1822439"/>
                  </a:lnTo>
                  <a:lnTo>
                    <a:pt x="6560" y="1812641"/>
                  </a:lnTo>
                  <a:lnTo>
                    <a:pt x="6457" y="1802843"/>
                  </a:lnTo>
                  <a:lnTo>
                    <a:pt x="6353" y="1793045"/>
                  </a:lnTo>
                  <a:lnTo>
                    <a:pt x="6247" y="1783247"/>
                  </a:lnTo>
                  <a:lnTo>
                    <a:pt x="6140" y="1773449"/>
                  </a:lnTo>
                  <a:lnTo>
                    <a:pt x="6032" y="1763651"/>
                  </a:lnTo>
                  <a:lnTo>
                    <a:pt x="5924" y="1753853"/>
                  </a:lnTo>
                  <a:lnTo>
                    <a:pt x="5814" y="1744055"/>
                  </a:lnTo>
                  <a:lnTo>
                    <a:pt x="5704" y="1734257"/>
                  </a:lnTo>
                  <a:lnTo>
                    <a:pt x="5594" y="1724459"/>
                  </a:lnTo>
                  <a:lnTo>
                    <a:pt x="5482" y="1714661"/>
                  </a:lnTo>
                  <a:lnTo>
                    <a:pt x="5371" y="1704863"/>
                  </a:lnTo>
                  <a:lnTo>
                    <a:pt x="5259" y="1695064"/>
                  </a:lnTo>
                  <a:lnTo>
                    <a:pt x="5148" y="1685266"/>
                  </a:lnTo>
                  <a:lnTo>
                    <a:pt x="5036" y="1675468"/>
                  </a:lnTo>
                  <a:lnTo>
                    <a:pt x="4924" y="1665670"/>
                  </a:lnTo>
                  <a:lnTo>
                    <a:pt x="4813" y="1655872"/>
                  </a:lnTo>
                  <a:lnTo>
                    <a:pt x="4702" y="1646074"/>
                  </a:lnTo>
                  <a:lnTo>
                    <a:pt x="4592" y="1636276"/>
                  </a:lnTo>
                  <a:lnTo>
                    <a:pt x="4483" y="1626478"/>
                  </a:lnTo>
                  <a:lnTo>
                    <a:pt x="4374" y="1616680"/>
                  </a:lnTo>
                  <a:lnTo>
                    <a:pt x="4267" y="1606882"/>
                  </a:lnTo>
                  <a:lnTo>
                    <a:pt x="4161" y="1597084"/>
                  </a:lnTo>
                  <a:lnTo>
                    <a:pt x="4056" y="1587286"/>
                  </a:lnTo>
                  <a:lnTo>
                    <a:pt x="3952" y="1577488"/>
                  </a:lnTo>
                  <a:lnTo>
                    <a:pt x="3850" y="1567690"/>
                  </a:lnTo>
                  <a:lnTo>
                    <a:pt x="3751" y="1557892"/>
                  </a:lnTo>
                  <a:lnTo>
                    <a:pt x="3652" y="1548093"/>
                  </a:lnTo>
                  <a:lnTo>
                    <a:pt x="3556" y="1538295"/>
                  </a:lnTo>
                  <a:lnTo>
                    <a:pt x="3463" y="1528497"/>
                  </a:lnTo>
                  <a:lnTo>
                    <a:pt x="3370" y="1518699"/>
                  </a:lnTo>
                  <a:lnTo>
                    <a:pt x="3282" y="1508901"/>
                  </a:lnTo>
                  <a:lnTo>
                    <a:pt x="3195" y="1499103"/>
                  </a:lnTo>
                  <a:lnTo>
                    <a:pt x="3112" y="1489305"/>
                  </a:lnTo>
                  <a:lnTo>
                    <a:pt x="3031" y="1479507"/>
                  </a:lnTo>
                  <a:lnTo>
                    <a:pt x="2952" y="1469709"/>
                  </a:lnTo>
                  <a:lnTo>
                    <a:pt x="2879" y="1459911"/>
                  </a:lnTo>
                  <a:lnTo>
                    <a:pt x="2807" y="1450113"/>
                  </a:lnTo>
                  <a:lnTo>
                    <a:pt x="2739" y="1440315"/>
                  </a:lnTo>
                  <a:lnTo>
                    <a:pt x="2675" y="1430517"/>
                  </a:lnTo>
                  <a:lnTo>
                    <a:pt x="2613" y="1420719"/>
                  </a:lnTo>
                  <a:lnTo>
                    <a:pt x="2557" y="1410921"/>
                  </a:lnTo>
                  <a:lnTo>
                    <a:pt x="2503" y="1401123"/>
                  </a:lnTo>
                  <a:lnTo>
                    <a:pt x="2453" y="1391324"/>
                  </a:lnTo>
                  <a:lnTo>
                    <a:pt x="2408" y="1381526"/>
                  </a:lnTo>
                  <a:lnTo>
                    <a:pt x="2366" y="1371728"/>
                  </a:lnTo>
                  <a:lnTo>
                    <a:pt x="2329" y="1361930"/>
                  </a:lnTo>
                  <a:lnTo>
                    <a:pt x="2296" y="1352132"/>
                  </a:lnTo>
                  <a:lnTo>
                    <a:pt x="2266" y="1342334"/>
                  </a:lnTo>
                  <a:lnTo>
                    <a:pt x="2243" y="1332536"/>
                  </a:lnTo>
                  <a:lnTo>
                    <a:pt x="2222" y="1322738"/>
                  </a:lnTo>
                  <a:lnTo>
                    <a:pt x="2206" y="1312940"/>
                  </a:lnTo>
                  <a:lnTo>
                    <a:pt x="2195" y="1303142"/>
                  </a:lnTo>
                  <a:lnTo>
                    <a:pt x="2186" y="1293344"/>
                  </a:lnTo>
                  <a:lnTo>
                    <a:pt x="2184" y="1283546"/>
                  </a:lnTo>
                  <a:lnTo>
                    <a:pt x="2186" y="1273748"/>
                  </a:lnTo>
                  <a:lnTo>
                    <a:pt x="2191" y="1263950"/>
                  </a:lnTo>
                  <a:lnTo>
                    <a:pt x="2203" y="1254152"/>
                  </a:lnTo>
                  <a:lnTo>
                    <a:pt x="2216" y="1244354"/>
                  </a:lnTo>
                  <a:lnTo>
                    <a:pt x="2236" y="1234555"/>
                  </a:lnTo>
                  <a:lnTo>
                    <a:pt x="2260" y="1224757"/>
                  </a:lnTo>
                  <a:lnTo>
                    <a:pt x="2287" y="1214959"/>
                  </a:lnTo>
                  <a:lnTo>
                    <a:pt x="2320" y="1205161"/>
                  </a:lnTo>
                  <a:lnTo>
                    <a:pt x="2356" y="1195363"/>
                  </a:lnTo>
                  <a:lnTo>
                    <a:pt x="2396" y="1185565"/>
                  </a:lnTo>
                  <a:lnTo>
                    <a:pt x="2441" y="1175767"/>
                  </a:lnTo>
                  <a:lnTo>
                    <a:pt x="2488" y="1165969"/>
                  </a:lnTo>
                  <a:lnTo>
                    <a:pt x="2542" y="1156171"/>
                  </a:lnTo>
                  <a:lnTo>
                    <a:pt x="2598" y="1146373"/>
                  </a:lnTo>
                  <a:lnTo>
                    <a:pt x="2658" y="1136575"/>
                  </a:lnTo>
                  <a:lnTo>
                    <a:pt x="2722" y="1126777"/>
                  </a:lnTo>
                  <a:lnTo>
                    <a:pt x="2788" y="1116979"/>
                  </a:lnTo>
                  <a:lnTo>
                    <a:pt x="2859" y="1107181"/>
                  </a:lnTo>
                  <a:lnTo>
                    <a:pt x="2933" y="1097383"/>
                  </a:lnTo>
                  <a:lnTo>
                    <a:pt x="3009" y="1087585"/>
                  </a:lnTo>
                  <a:lnTo>
                    <a:pt x="3090" y="1077786"/>
                  </a:lnTo>
                  <a:lnTo>
                    <a:pt x="3172" y="1067988"/>
                  </a:lnTo>
                  <a:lnTo>
                    <a:pt x="3258" y="1058190"/>
                  </a:lnTo>
                  <a:lnTo>
                    <a:pt x="3347" y="1048392"/>
                  </a:lnTo>
                  <a:lnTo>
                    <a:pt x="3437" y="1038594"/>
                  </a:lnTo>
                  <a:lnTo>
                    <a:pt x="3531" y="1028796"/>
                  </a:lnTo>
                  <a:lnTo>
                    <a:pt x="3626" y="1018998"/>
                  </a:lnTo>
                  <a:lnTo>
                    <a:pt x="3724" y="1009200"/>
                  </a:lnTo>
                  <a:lnTo>
                    <a:pt x="3824" y="999402"/>
                  </a:lnTo>
                  <a:lnTo>
                    <a:pt x="3925" y="989604"/>
                  </a:lnTo>
                  <a:lnTo>
                    <a:pt x="4028" y="979806"/>
                  </a:lnTo>
                  <a:lnTo>
                    <a:pt x="4133" y="970008"/>
                  </a:lnTo>
                  <a:lnTo>
                    <a:pt x="4239" y="960210"/>
                  </a:lnTo>
                  <a:lnTo>
                    <a:pt x="4346" y="950412"/>
                  </a:lnTo>
                  <a:lnTo>
                    <a:pt x="4454" y="940614"/>
                  </a:lnTo>
                  <a:lnTo>
                    <a:pt x="4564" y="930816"/>
                  </a:lnTo>
                  <a:lnTo>
                    <a:pt x="4674" y="921017"/>
                  </a:lnTo>
                  <a:lnTo>
                    <a:pt x="4784" y="911219"/>
                  </a:lnTo>
                  <a:lnTo>
                    <a:pt x="4896" y="901421"/>
                  </a:lnTo>
                  <a:lnTo>
                    <a:pt x="5007" y="891623"/>
                  </a:lnTo>
                  <a:lnTo>
                    <a:pt x="5119" y="881825"/>
                  </a:lnTo>
                  <a:lnTo>
                    <a:pt x="5231" y="872027"/>
                  </a:lnTo>
                  <a:lnTo>
                    <a:pt x="5343" y="862229"/>
                  </a:lnTo>
                  <a:lnTo>
                    <a:pt x="5455" y="852431"/>
                  </a:lnTo>
                  <a:lnTo>
                    <a:pt x="5566" y="842633"/>
                  </a:lnTo>
                  <a:lnTo>
                    <a:pt x="5677" y="832835"/>
                  </a:lnTo>
                  <a:lnTo>
                    <a:pt x="5788" y="823037"/>
                  </a:lnTo>
                  <a:lnTo>
                    <a:pt x="5898" y="813239"/>
                  </a:lnTo>
                  <a:lnTo>
                    <a:pt x="6007" y="803441"/>
                  </a:lnTo>
                  <a:lnTo>
                    <a:pt x="6116" y="793643"/>
                  </a:lnTo>
                  <a:lnTo>
                    <a:pt x="6223" y="783845"/>
                  </a:lnTo>
                  <a:lnTo>
                    <a:pt x="6330" y="774046"/>
                  </a:lnTo>
                  <a:lnTo>
                    <a:pt x="6436" y="764248"/>
                  </a:lnTo>
                  <a:lnTo>
                    <a:pt x="6539" y="754450"/>
                  </a:lnTo>
                  <a:lnTo>
                    <a:pt x="6642" y="744652"/>
                  </a:lnTo>
                  <a:lnTo>
                    <a:pt x="6744" y="734854"/>
                  </a:lnTo>
                  <a:lnTo>
                    <a:pt x="6844" y="725056"/>
                  </a:lnTo>
                  <a:lnTo>
                    <a:pt x="6943" y="715258"/>
                  </a:lnTo>
                  <a:lnTo>
                    <a:pt x="7040" y="705460"/>
                  </a:lnTo>
                  <a:lnTo>
                    <a:pt x="7135" y="695662"/>
                  </a:lnTo>
                  <a:lnTo>
                    <a:pt x="7229" y="685864"/>
                  </a:lnTo>
                  <a:lnTo>
                    <a:pt x="7321" y="676066"/>
                  </a:lnTo>
                  <a:lnTo>
                    <a:pt x="7411" y="666268"/>
                  </a:lnTo>
                  <a:lnTo>
                    <a:pt x="7500" y="656470"/>
                  </a:lnTo>
                  <a:lnTo>
                    <a:pt x="7586" y="646672"/>
                  </a:lnTo>
                  <a:lnTo>
                    <a:pt x="7671" y="636874"/>
                  </a:lnTo>
                  <a:lnTo>
                    <a:pt x="7754" y="627076"/>
                  </a:lnTo>
                  <a:lnTo>
                    <a:pt x="7835" y="617277"/>
                  </a:lnTo>
                  <a:lnTo>
                    <a:pt x="7914" y="607479"/>
                  </a:lnTo>
                  <a:lnTo>
                    <a:pt x="7990" y="597681"/>
                  </a:lnTo>
                  <a:lnTo>
                    <a:pt x="8066" y="587883"/>
                  </a:lnTo>
                  <a:lnTo>
                    <a:pt x="8138" y="578085"/>
                  </a:lnTo>
                  <a:lnTo>
                    <a:pt x="8209" y="568287"/>
                  </a:lnTo>
                  <a:lnTo>
                    <a:pt x="8279" y="558489"/>
                  </a:lnTo>
                  <a:lnTo>
                    <a:pt x="8346" y="548691"/>
                  </a:lnTo>
                  <a:lnTo>
                    <a:pt x="8411" y="538893"/>
                  </a:lnTo>
                  <a:lnTo>
                    <a:pt x="8474" y="529095"/>
                  </a:lnTo>
                  <a:lnTo>
                    <a:pt x="8535" y="519297"/>
                  </a:lnTo>
                  <a:lnTo>
                    <a:pt x="8595" y="509499"/>
                  </a:lnTo>
                  <a:lnTo>
                    <a:pt x="8652" y="499701"/>
                  </a:lnTo>
                  <a:lnTo>
                    <a:pt x="8708" y="489903"/>
                  </a:lnTo>
                  <a:lnTo>
                    <a:pt x="8761" y="480105"/>
                  </a:lnTo>
                  <a:lnTo>
                    <a:pt x="8813" y="470307"/>
                  </a:lnTo>
                  <a:lnTo>
                    <a:pt x="8863" y="460508"/>
                  </a:lnTo>
                  <a:lnTo>
                    <a:pt x="8911" y="450710"/>
                  </a:lnTo>
                  <a:lnTo>
                    <a:pt x="8957" y="440912"/>
                  </a:lnTo>
                  <a:lnTo>
                    <a:pt x="9002" y="431114"/>
                  </a:lnTo>
                  <a:lnTo>
                    <a:pt x="9045" y="421316"/>
                  </a:lnTo>
                  <a:lnTo>
                    <a:pt x="9087" y="411518"/>
                  </a:lnTo>
                  <a:lnTo>
                    <a:pt x="9126" y="401720"/>
                  </a:lnTo>
                  <a:lnTo>
                    <a:pt x="9164" y="391922"/>
                  </a:lnTo>
                  <a:lnTo>
                    <a:pt x="9201" y="382124"/>
                  </a:lnTo>
                  <a:lnTo>
                    <a:pt x="9236" y="372326"/>
                  </a:lnTo>
                  <a:lnTo>
                    <a:pt x="9270" y="362528"/>
                  </a:lnTo>
                  <a:lnTo>
                    <a:pt x="9302" y="352730"/>
                  </a:lnTo>
                  <a:lnTo>
                    <a:pt x="9333" y="342932"/>
                  </a:lnTo>
                  <a:lnTo>
                    <a:pt x="9362" y="333134"/>
                  </a:lnTo>
                  <a:lnTo>
                    <a:pt x="9390" y="323336"/>
                  </a:lnTo>
                  <a:lnTo>
                    <a:pt x="9417" y="313538"/>
                  </a:lnTo>
                  <a:lnTo>
                    <a:pt x="9443" y="303739"/>
                  </a:lnTo>
                  <a:lnTo>
                    <a:pt x="9467" y="293941"/>
                  </a:lnTo>
                  <a:lnTo>
                    <a:pt x="9491" y="284143"/>
                  </a:lnTo>
                  <a:lnTo>
                    <a:pt x="9513" y="274345"/>
                  </a:lnTo>
                  <a:lnTo>
                    <a:pt x="9534" y="264547"/>
                  </a:lnTo>
                  <a:lnTo>
                    <a:pt x="9554" y="254749"/>
                  </a:lnTo>
                  <a:lnTo>
                    <a:pt x="9573" y="244951"/>
                  </a:lnTo>
                  <a:lnTo>
                    <a:pt x="9591" y="235153"/>
                  </a:lnTo>
                  <a:lnTo>
                    <a:pt x="9608" y="225355"/>
                  </a:lnTo>
                  <a:lnTo>
                    <a:pt x="9625" y="215557"/>
                  </a:lnTo>
                  <a:lnTo>
                    <a:pt x="9640" y="205759"/>
                  </a:lnTo>
                  <a:lnTo>
                    <a:pt x="9655" y="195961"/>
                  </a:lnTo>
                  <a:lnTo>
                    <a:pt x="9669" y="186163"/>
                  </a:lnTo>
                  <a:lnTo>
                    <a:pt x="9682" y="176365"/>
                  </a:lnTo>
                  <a:lnTo>
                    <a:pt x="9694" y="166567"/>
                  </a:lnTo>
                  <a:lnTo>
                    <a:pt x="9706" y="156769"/>
                  </a:lnTo>
                  <a:lnTo>
                    <a:pt x="9717" y="146970"/>
                  </a:lnTo>
                  <a:lnTo>
                    <a:pt x="9727" y="137172"/>
                  </a:lnTo>
                  <a:lnTo>
                    <a:pt x="9737" y="127374"/>
                  </a:lnTo>
                  <a:lnTo>
                    <a:pt x="9746" y="117576"/>
                  </a:lnTo>
                  <a:lnTo>
                    <a:pt x="9755" y="107778"/>
                  </a:lnTo>
                  <a:lnTo>
                    <a:pt x="9763" y="97980"/>
                  </a:lnTo>
                  <a:lnTo>
                    <a:pt x="9771" y="88182"/>
                  </a:lnTo>
                  <a:lnTo>
                    <a:pt x="9778" y="78384"/>
                  </a:lnTo>
                  <a:lnTo>
                    <a:pt x="9785" y="68586"/>
                  </a:lnTo>
                  <a:lnTo>
                    <a:pt x="9791" y="58788"/>
                  </a:lnTo>
                  <a:lnTo>
                    <a:pt x="9797" y="48990"/>
                  </a:lnTo>
                  <a:lnTo>
                    <a:pt x="9803" y="39192"/>
                  </a:lnTo>
                  <a:lnTo>
                    <a:pt x="9808" y="29394"/>
                  </a:lnTo>
                  <a:lnTo>
                    <a:pt x="9813" y="19596"/>
                  </a:lnTo>
                  <a:lnTo>
                    <a:pt x="9818" y="9798"/>
                  </a:lnTo>
                  <a:lnTo>
                    <a:pt x="9931" y="0"/>
                  </a:lnTo>
                  <a:lnTo>
                    <a:pt x="9935" y="9798"/>
                  </a:lnTo>
                  <a:lnTo>
                    <a:pt x="9940" y="19596"/>
                  </a:lnTo>
                  <a:lnTo>
                    <a:pt x="9945" y="29394"/>
                  </a:lnTo>
                  <a:lnTo>
                    <a:pt x="9950" y="39192"/>
                  </a:lnTo>
                  <a:lnTo>
                    <a:pt x="9956" y="48990"/>
                  </a:lnTo>
                  <a:lnTo>
                    <a:pt x="9962" y="58788"/>
                  </a:lnTo>
                  <a:lnTo>
                    <a:pt x="9968" y="68586"/>
                  </a:lnTo>
                  <a:lnTo>
                    <a:pt x="9975" y="78384"/>
                  </a:lnTo>
                  <a:lnTo>
                    <a:pt x="9982" y="88182"/>
                  </a:lnTo>
                  <a:lnTo>
                    <a:pt x="9990" y="97980"/>
                  </a:lnTo>
                  <a:lnTo>
                    <a:pt x="9998" y="107778"/>
                  </a:lnTo>
                  <a:lnTo>
                    <a:pt x="10007" y="117576"/>
                  </a:lnTo>
                  <a:lnTo>
                    <a:pt x="10016" y="127374"/>
                  </a:lnTo>
                  <a:lnTo>
                    <a:pt x="10026" y="137172"/>
                  </a:lnTo>
                  <a:lnTo>
                    <a:pt x="10036" y="146970"/>
                  </a:lnTo>
                  <a:lnTo>
                    <a:pt x="10047" y="156769"/>
                  </a:lnTo>
                  <a:lnTo>
                    <a:pt x="10059" y="166567"/>
                  </a:lnTo>
                  <a:lnTo>
                    <a:pt x="10071" y="176365"/>
                  </a:lnTo>
                  <a:lnTo>
                    <a:pt x="10084" y="186163"/>
                  </a:lnTo>
                  <a:lnTo>
                    <a:pt x="10098" y="195961"/>
                  </a:lnTo>
                  <a:lnTo>
                    <a:pt x="10113" y="205759"/>
                  </a:lnTo>
                  <a:lnTo>
                    <a:pt x="10128" y="215557"/>
                  </a:lnTo>
                  <a:lnTo>
                    <a:pt x="10145" y="225355"/>
                  </a:lnTo>
                  <a:lnTo>
                    <a:pt x="10162" y="235153"/>
                  </a:lnTo>
                  <a:lnTo>
                    <a:pt x="10180" y="244951"/>
                  </a:lnTo>
                  <a:lnTo>
                    <a:pt x="10199" y="254749"/>
                  </a:lnTo>
                  <a:lnTo>
                    <a:pt x="10219" y="264547"/>
                  </a:lnTo>
                  <a:lnTo>
                    <a:pt x="10240" y="274345"/>
                  </a:lnTo>
                  <a:lnTo>
                    <a:pt x="10262" y="284143"/>
                  </a:lnTo>
                  <a:lnTo>
                    <a:pt x="10286" y="293941"/>
                  </a:lnTo>
                  <a:lnTo>
                    <a:pt x="10310" y="303739"/>
                  </a:lnTo>
                  <a:lnTo>
                    <a:pt x="10336" y="313538"/>
                  </a:lnTo>
                  <a:lnTo>
                    <a:pt x="10363" y="323336"/>
                  </a:lnTo>
                  <a:lnTo>
                    <a:pt x="10390" y="333134"/>
                  </a:lnTo>
                  <a:lnTo>
                    <a:pt x="10420" y="342932"/>
                  </a:lnTo>
                  <a:lnTo>
                    <a:pt x="10451" y="352730"/>
                  </a:lnTo>
                  <a:lnTo>
                    <a:pt x="10483" y="362528"/>
                  </a:lnTo>
                  <a:lnTo>
                    <a:pt x="10517" y="372326"/>
                  </a:lnTo>
                  <a:lnTo>
                    <a:pt x="10552" y="382124"/>
                  </a:lnTo>
                  <a:lnTo>
                    <a:pt x="10589" y="391922"/>
                  </a:lnTo>
                  <a:lnTo>
                    <a:pt x="10627" y="401720"/>
                  </a:lnTo>
                  <a:lnTo>
                    <a:pt x="10666" y="411518"/>
                  </a:lnTo>
                  <a:lnTo>
                    <a:pt x="10708" y="421316"/>
                  </a:lnTo>
                  <a:lnTo>
                    <a:pt x="10751" y="431114"/>
                  </a:lnTo>
                  <a:lnTo>
                    <a:pt x="10796" y="440912"/>
                  </a:lnTo>
                  <a:lnTo>
                    <a:pt x="10842" y="450710"/>
                  </a:lnTo>
                  <a:lnTo>
                    <a:pt x="10890" y="460508"/>
                  </a:lnTo>
                  <a:lnTo>
                    <a:pt x="10940" y="470307"/>
                  </a:lnTo>
                  <a:lnTo>
                    <a:pt x="10992" y="480105"/>
                  </a:lnTo>
                  <a:lnTo>
                    <a:pt x="11045" y="489903"/>
                  </a:lnTo>
                  <a:lnTo>
                    <a:pt x="11101" y="499701"/>
                  </a:lnTo>
                  <a:lnTo>
                    <a:pt x="11158" y="509499"/>
                  </a:lnTo>
                  <a:lnTo>
                    <a:pt x="11218" y="519297"/>
                  </a:lnTo>
                  <a:lnTo>
                    <a:pt x="11279" y="529095"/>
                  </a:lnTo>
                  <a:lnTo>
                    <a:pt x="11342" y="538893"/>
                  </a:lnTo>
                  <a:lnTo>
                    <a:pt x="11407" y="548691"/>
                  </a:lnTo>
                  <a:lnTo>
                    <a:pt x="11474" y="558489"/>
                  </a:lnTo>
                  <a:lnTo>
                    <a:pt x="11543" y="568287"/>
                  </a:lnTo>
                  <a:lnTo>
                    <a:pt x="11615" y="578085"/>
                  </a:lnTo>
                  <a:lnTo>
                    <a:pt x="11687" y="587883"/>
                  </a:lnTo>
                  <a:lnTo>
                    <a:pt x="11763" y="597681"/>
                  </a:lnTo>
                  <a:lnTo>
                    <a:pt x="11839" y="607479"/>
                  </a:lnTo>
                  <a:lnTo>
                    <a:pt x="11918" y="617277"/>
                  </a:lnTo>
                  <a:lnTo>
                    <a:pt x="11999" y="627076"/>
                  </a:lnTo>
                  <a:lnTo>
                    <a:pt x="12082" y="636874"/>
                  </a:lnTo>
                  <a:lnTo>
                    <a:pt x="12167" y="646672"/>
                  </a:lnTo>
                  <a:lnTo>
                    <a:pt x="12253" y="656470"/>
                  </a:lnTo>
                  <a:lnTo>
                    <a:pt x="12342" y="666268"/>
                  </a:lnTo>
                  <a:lnTo>
                    <a:pt x="12432" y="676066"/>
                  </a:lnTo>
                  <a:lnTo>
                    <a:pt x="12524" y="685864"/>
                  </a:lnTo>
                  <a:lnTo>
                    <a:pt x="12618" y="695662"/>
                  </a:lnTo>
                  <a:lnTo>
                    <a:pt x="12713" y="705460"/>
                  </a:lnTo>
                  <a:lnTo>
                    <a:pt x="12810" y="715258"/>
                  </a:lnTo>
                  <a:lnTo>
                    <a:pt x="12909" y="725056"/>
                  </a:lnTo>
                  <a:lnTo>
                    <a:pt x="13009" y="734854"/>
                  </a:lnTo>
                  <a:lnTo>
                    <a:pt x="13111" y="744652"/>
                  </a:lnTo>
                  <a:lnTo>
                    <a:pt x="13214" y="754450"/>
                  </a:lnTo>
                  <a:lnTo>
                    <a:pt x="13317" y="764248"/>
                  </a:lnTo>
                  <a:lnTo>
                    <a:pt x="13423" y="774046"/>
                  </a:lnTo>
                  <a:lnTo>
                    <a:pt x="13529" y="783845"/>
                  </a:lnTo>
                  <a:lnTo>
                    <a:pt x="13637" y="793643"/>
                  </a:lnTo>
                  <a:lnTo>
                    <a:pt x="13746" y="803441"/>
                  </a:lnTo>
                  <a:lnTo>
                    <a:pt x="13855" y="813239"/>
                  </a:lnTo>
                  <a:lnTo>
                    <a:pt x="13965" y="823037"/>
                  </a:lnTo>
                  <a:lnTo>
                    <a:pt x="14075" y="832835"/>
                  </a:lnTo>
                  <a:lnTo>
                    <a:pt x="14187" y="842633"/>
                  </a:lnTo>
                  <a:lnTo>
                    <a:pt x="14298" y="852431"/>
                  </a:lnTo>
                  <a:lnTo>
                    <a:pt x="14410" y="862229"/>
                  </a:lnTo>
                  <a:lnTo>
                    <a:pt x="14522" y="872027"/>
                  </a:lnTo>
                  <a:lnTo>
                    <a:pt x="14634" y="881825"/>
                  </a:lnTo>
                  <a:lnTo>
                    <a:pt x="14746" y="891623"/>
                  </a:lnTo>
                  <a:lnTo>
                    <a:pt x="14857" y="901421"/>
                  </a:lnTo>
                  <a:lnTo>
                    <a:pt x="14969" y="911219"/>
                  </a:lnTo>
                  <a:lnTo>
                    <a:pt x="15079" y="921017"/>
                  </a:lnTo>
                  <a:lnTo>
                    <a:pt x="15189" y="930816"/>
                  </a:lnTo>
                  <a:lnTo>
                    <a:pt x="15299" y="940614"/>
                  </a:lnTo>
                  <a:lnTo>
                    <a:pt x="15407" y="950412"/>
                  </a:lnTo>
                  <a:lnTo>
                    <a:pt x="15514" y="960210"/>
                  </a:lnTo>
                  <a:lnTo>
                    <a:pt x="15620" y="970008"/>
                  </a:lnTo>
                  <a:lnTo>
                    <a:pt x="15725" y="979806"/>
                  </a:lnTo>
                  <a:lnTo>
                    <a:pt x="15828" y="989604"/>
                  </a:lnTo>
                  <a:lnTo>
                    <a:pt x="15929" y="999402"/>
                  </a:lnTo>
                  <a:lnTo>
                    <a:pt x="16029" y="1009200"/>
                  </a:lnTo>
                  <a:lnTo>
                    <a:pt x="16127" y="1018998"/>
                  </a:lnTo>
                  <a:lnTo>
                    <a:pt x="16222" y="1028796"/>
                  </a:lnTo>
                  <a:lnTo>
                    <a:pt x="16316" y="1038594"/>
                  </a:lnTo>
                  <a:lnTo>
                    <a:pt x="16406" y="1048392"/>
                  </a:lnTo>
                  <a:lnTo>
                    <a:pt x="16495" y="1058190"/>
                  </a:lnTo>
                  <a:lnTo>
                    <a:pt x="16581" y="1067988"/>
                  </a:lnTo>
                  <a:lnTo>
                    <a:pt x="16663" y="1077786"/>
                  </a:lnTo>
                  <a:lnTo>
                    <a:pt x="16744" y="1087585"/>
                  </a:lnTo>
                  <a:lnTo>
                    <a:pt x="16820" y="1097383"/>
                  </a:lnTo>
                  <a:lnTo>
                    <a:pt x="16894" y="1107181"/>
                  </a:lnTo>
                  <a:lnTo>
                    <a:pt x="16965" y="1116979"/>
                  </a:lnTo>
                  <a:lnTo>
                    <a:pt x="17031" y="1126777"/>
                  </a:lnTo>
                  <a:lnTo>
                    <a:pt x="17095" y="1136575"/>
                  </a:lnTo>
                  <a:lnTo>
                    <a:pt x="17155" y="1146373"/>
                  </a:lnTo>
                  <a:lnTo>
                    <a:pt x="17211" y="1156171"/>
                  </a:lnTo>
                  <a:lnTo>
                    <a:pt x="17265" y="1165969"/>
                  </a:lnTo>
                  <a:lnTo>
                    <a:pt x="17312" y="1175767"/>
                  </a:lnTo>
                  <a:lnTo>
                    <a:pt x="17357" y="1185565"/>
                  </a:lnTo>
                  <a:lnTo>
                    <a:pt x="17397" y="1195363"/>
                  </a:lnTo>
                  <a:lnTo>
                    <a:pt x="17433" y="1205161"/>
                  </a:lnTo>
                  <a:lnTo>
                    <a:pt x="17466" y="1214959"/>
                  </a:lnTo>
                  <a:lnTo>
                    <a:pt x="17493" y="1224757"/>
                  </a:lnTo>
                  <a:lnTo>
                    <a:pt x="17517" y="1234555"/>
                  </a:lnTo>
                  <a:lnTo>
                    <a:pt x="17537" y="1244354"/>
                  </a:lnTo>
                  <a:lnTo>
                    <a:pt x="17550" y="1254152"/>
                  </a:lnTo>
                  <a:lnTo>
                    <a:pt x="17562" y="1263950"/>
                  </a:lnTo>
                  <a:lnTo>
                    <a:pt x="17567" y="1273748"/>
                  </a:lnTo>
                  <a:lnTo>
                    <a:pt x="17569" y="1283546"/>
                  </a:lnTo>
                  <a:lnTo>
                    <a:pt x="17567" y="1293344"/>
                  </a:lnTo>
                  <a:lnTo>
                    <a:pt x="17558" y="1303142"/>
                  </a:lnTo>
                  <a:lnTo>
                    <a:pt x="17547" y="1312940"/>
                  </a:lnTo>
                  <a:lnTo>
                    <a:pt x="17531" y="1322738"/>
                  </a:lnTo>
                  <a:lnTo>
                    <a:pt x="17510" y="1332536"/>
                  </a:lnTo>
                  <a:lnTo>
                    <a:pt x="17487" y="1342334"/>
                  </a:lnTo>
                  <a:lnTo>
                    <a:pt x="17457" y="1352132"/>
                  </a:lnTo>
                  <a:lnTo>
                    <a:pt x="17424" y="1361930"/>
                  </a:lnTo>
                  <a:lnTo>
                    <a:pt x="17387" y="1371728"/>
                  </a:lnTo>
                  <a:lnTo>
                    <a:pt x="17344" y="1381526"/>
                  </a:lnTo>
                  <a:lnTo>
                    <a:pt x="17300" y="1391324"/>
                  </a:lnTo>
                  <a:lnTo>
                    <a:pt x="17250" y="1401123"/>
                  </a:lnTo>
                  <a:lnTo>
                    <a:pt x="17196" y="1410921"/>
                  </a:lnTo>
                  <a:lnTo>
                    <a:pt x="17140" y="1420719"/>
                  </a:lnTo>
                  <a:lnTo>
                    <a:pt x="17078" y="1430517"/>
                  </a:lnTo>
                  <a:lnTo>
                    <a:pt x="17014" y="1440315"/>
                  </a:lnTo>
                  <a:lnTo>
                    <a:pt x="16946" y="1450113"/>
                  </a:lnTo>
                  <a:lnTo>
                    <a:pt x="16874" y="1459911"/>
                  </a:lnTo>
                  <a:lnTo>
                    <a:pt x="16800" y="1469709"/>
                  </a:lnTo>
                  <a:lnTo>
                    <a:pt x="16722" y="1479507"/>
                  </a:lnTo>
                  <a:lnTo>
                    <a:pt x="16641" y="1489305"/>
                  </a:lnTo>
                  <a:lnTo>
                    <a:pt x="16558" y="1499103"/>
                  </a:lnTo>
                  <a:lnTo>
                    <a:pt x="16471" y="1508901"/>
                  </a:lnTo>
                  <a:lnTo>
                    <a:pt x="16383" y="1518699"/>
                  </a:lnTo>
                  <a:lnTo>
                    <a:pt x="16290" y="1528497"/>
                  </a:lnTo>
                  <a:lnTo>
                    <a:pt x="16197" y="1538295"/>
                  </a:lnTo>
                  <a:lnTo>
                    <a:pt x="16101" y="1548093"/>
                  </a:lnTo>
                  <a:lnTo>
                    <a:pt x="16002" y="1557892"/>
                  </a:lnTo>
                  <a:lnTo>
                    <a:pt x="15903" y="1567690"/>
                  </a:lnTo>
                  <a:lnTo>
                    <a:pt x="15800" y="1577488"/>
                  </a:lnTo>
                  <a:lnTo>
                    <a:pt x="15697" y="1587286"/>
                  </a:lnTo>
                  <a:lnTo>
                    <a:pt x="15592" y="1597084"/>
                  </a:lnTo>
                  <a:lnTo>
                    <a:pt x="15486" y="1606882"/>
                  </a:lnTo>
                  <a:lnTo>
                    <a:pt x="15379" y="1616680"/>
                  </a:lnTo>
                  <a:lnTo>
                    <a:pt x="15270" y="1626478"/>
                  </a:lnTo>
                  <a:lnTo>
                    <a:pt x="15161" y="1636276"/>
                  </a:lnTo>
                  <a:lnTo>
                    <a:pt x="15051" y="1646074"/>
                  </a:lnTo>
                  <a:lnTo>
                    <a:pt x="14940" y="1655872"/>
                  </a:lnTo>
                  <a:lnTo>
                    <a:pt x="14829" y="1665670"/>
                  </a:lnTo>
                  <a:lnTo>
                    <a:pt x="14717" y="1675468"/>
                  </a:lnTo>
                  <a:lnTo>
                    <a:pt x="14605" y="1685266"/>
                  </a:lnTo>
                  <a:lnTo>
                    <a:pt x="14494" y="1695064"/>
                  </a:lnTo>
                  <a:lnTo>
                    <a:pt x="14382" y="1704863"/>
                  </a:lnTo>
                  <a:lnTo>
                    <a:pt x="14271" y="1714661"/>
                  </a:lnTo>
                  <a:lnTo>
                    <a:pt x="14159" y="1724459"/>
                  </a:lnTo>
                  <a:lnTo>
                    <a:pt x="14049" y="1734257"/>
                  </a:lnTo>
                  <a:lnTo>
                    <a:pt x="13939" y="1744055"/>
                  </a:lnTo>
                  <a:lnTo>
                    <a:pt x="13829" y="1753853"/>
                  </a:lnTo>
                  <a:lnTo>
                    <a:pt x="13721" y="1763651"/>
                  </a:lnTo>
                  <a:lnTo>
                    <a:pt x="13613" y="1773449"/>
                  </a:lnTo>
                  <a:lnTo>
                    <a:pt x="13506" y="1783247"/>
                  </a:lnTo>
                  <a:lnTo>
                    <a:pt x="13400" y="1793045"/>
                  </a:lnTo>
                  <a:lnTo>
                    <a:pt x="13296" y="1802843"/>
                  </a:lnTo>
                  <a:lnTo>
                    <a:pt x="13193" y="1812641"/>
                  </a:lnTo>
                  <a:lnTo>
                    <a:pt x="13091" y="1822439"/>
                  </a:lnTo>
                  <a:lnTo>
                    <a:pt x="12991" y="1832237"/>
                  </a:lnTo>
                  <a:lnTo>
                    <a:pt x="12892" y="1842035"/>
                  </a:lnTo>
                  <a:lnTo>
                    <a:pt x="12794" y="1851833"/>
                  </a:lnTo>
                  <a:lnTo>
                    <a:pt x="12699" y="1861632"/>
                  </a:lnTo>
                  <a:lnTo>
                    <a:pt x="12605" y="1871430"/>
                  </a:lnTo>
                  <a:lnTo>
                    <a:pt x="12513" y="1881228"/>
                  </a:lnTo>
                  <a:lnTo>
                    <a:pt x="12422" y="1891026"/>
                  </a:lnTo>
                  <a:lnTo>
                    <a:pt x="12334" y="1900824"/>
                  </a:lnTo>
                  <a:lnTo>
                    <a:pt x="12248" y="1910622"/>
                  </a:lnTo>
                  <a:lnTo>
                    <a:pt x="12163" y="1920420"/>
                  </a:lnTo>
                  <a:lnTo>
                    <a:pt x="12081" y="1930218"/>
                  </a:lnTo>
                  <a:lnTo>
                    <a:pt x="12000" y="1940016"/>
                  </a:lnTo>
                  <a:lnTo>
                    <a:pt x="11921" y="1949814"/>
                  </a:lnTo>
                  <a:lnTo>
                    <a:pt x="11845" y="1959612"/>
                  </a:lnTo>
                  <a:lnTo>
                    <a:pt x="11771" y="1969410"/>
                  </a:lnTo>
                  <a:lnTo>
                    <a:pt x="11699" y="1979208"/>
                  </a:lnTo>
                  <a:lnTo>
                    <a:pt x="11629" y="1989006"/>
                  </a:lnTo>
                  <a:lnTo>
                    <a:pt x="11561" y="1998804"/>
                  </a:lnTo>
                  <a:lnTo>
                    <a:pt x="11496" y="2008602"/>
                  </a:lnTo>
                  <a:lnTo>
                    <a:pt x="11432" y="2018401"/>
                  </a:lnTo>
                  <a:lnTo>
                    <a:pt x="11371" y="2028199"/>
                  </a:lnTo>
                  <a:lnTo>
                    <a:pt x="11312" y="2037997"/>
                  </a:lnTo>
                  <a:lnTo>
                    <a:pt x="11255" y="2047795"/>
                  </a:lnTo>
                  <a:lnTo>
                    <a:pt x="11201" y="2057593"/>
                  </a:lnTo>
                  <a:lnTo>
                    <a:pt x="11148" y="2067391"/>
                  </a:lnTo>
                  <a:lnTo>
                    <a:pt x="11098" y="2077189"/>
                  </a:lnTo>
                  <a:lnTo>
                    <a:pt x="11050" y="2086987"/>
                  </a:lnTo>
                  <a:lnTo>
                    <a:pt x="11003" y="2096785"/>
                  </a:lnTo>
                  <a:lnTo>
                    <a:pt x="10960" y="2106583"/>
                  </a:lnTo>
                  <a:lnTo>
                    <a:pt x="10918" y="2116381"/>
                  </a:lnTo>
                  <a:lnTo>
                    <a:pt x="10878" y="2126179"/>
                  </a:lnTo>
                  <a:lnTo>
                    <a:pt x="10841" y="2135977"/>
                  </a:lnTo>
                  <a:lnTo>
                    <a:pt x="10806" y="2145775"/>
                  </a:lnTo>
                  <a:lnTo>
                    <a:pt x="10773" y="2155573"/>
                  </a:lnTo>
                  <a:lnTo>
                    <a:pt x="10742" y="2165371"/>
                  </a:lnTo>
                  <a:lnTo>
                    <a:pt x="10712" y="2175170"/>
                  </a:lnTo>
                  <a:lnTo>
                    <a:pt x="10685" y="2184968"/>
                  </a:lnTo>
                  <a:lnTo>
                    <a:pt x="10660" y="2194766"/>
                  </a:lnTo>
                  <a:lnTo>
                    <a:pt x="10637" y="2204564"/>
                  </a:lnTo>
                  <a:lnTo>
                    <a:pt x="10616" y="2214362"/>
                  </a:lnTo>
                  <a:lnTo>
                    <a:pt x="10597" y="2224160"/>
                  </a:lnTo>
                  <a:lnTo>
                    <a:pt x="10580" y="2233958"/>
                  </a:lnTo>
                  <a:lnTo>
                    <a:pt x="10565" y="2243756"/>
                  </a:lnTo>
                  <a:lnTo>
                    <a:pt x="10551" y="2253554"/>
                  </a:lnTo>
                  <a:lnTo>
                    <a:pt x="10541" y="2263352"/>
                  </a:lnTo>
                  <a:lnTo>
                    <a:pt x="10531" y="2273150"/>
                  </a:lnTo>
                  <a:lnTo>
                    <a:pt x="10524" y="2282948"/>
                  </a:lnTo>
                  <a:lnTo>
                    <a:pt x="10518" y="2292746"/>
                  </a:lnTo>
                  <a:lnTo>
                    <a:pt x="10514" y="2302544"/>
                  </a:lnTo>
                  <a:lnTo>
                    <a:pt x="10513" y="2312342"/>
                  </a:lnTo>
                  <a:lnTo>
                    <a:pt x="10513" y="2322140"/>
                  </a:lnTo>
                  <a:lnTo>
                    <a:pt x="10515" y="2331939"/>
                  </a:lnTo>
                  <a:lnTo>
                    <a:pt x="10519" y="2341737"/>
                  </a:lnTo>
                  <a:lnTo>
                    <a:pt x="10525" y="2351535"/>
                  </a:lnTo>
                  <a:lnTo>
                    <a:pt x="10533" y="2361333"/>
                  </a:lnTo>
                  <a:lnTo>
                    <a:pt x="10542" y="2371131"/>
                  </a:lnTo>
                  <a:lnTo>
                    <a:pt x="10554" y="2380929"/>
                  </a:lnTo>
                  <a:lnTo>
                    <a:pt x="10567" y="2390727"/>
                  </a:lnTo>
                  <a:lnTo>
                    <a:pt x="10582" y="2400525"/>
                  </a:lnTo>
                  <a:lnTo>
                    <a:pt x="10599" y="2410323"/>
                  </a:lnTo>
                  <a:lnTo>
                    <a:pt x="10618" y="2420121"/>
                  </a:lnTo>
                  <a:lnTo>
                    <a:pt x="10639" y="2429919"/>
                  </a:lnTo>
                  <a:lnTo>
                    <a:pt x="10662" y="2439717"/>
                  </a:lnTo>
                  <a:lnTo>
                    <a:pt x="10686" y="2449515"/>
                  </a:lnTo>
                  <a:lnTo>
                    <a:pt x="10712" y="2459313"/>
                  </a:lnTo>
                  <a:lnTo>
                    <a:pt x="10741" y="2469111"/>
                  </a:lnTo>
                  <a:lnTo>
                    <a:pt x="10771" y="2478910"/>
                  </a:lnTo>
                  <a:lnTo>
                    <a:pt x="10803" y="2488708"/>
                  </a:lnTo>
                  <a:lnTo>
                    <a:pt x="10837" y="2498506"/>
                  </a:lnTo>
                  <a:lnTo>
                    <a:pt x="10873" y="2508304"/>
                  </a:lnTo>
                  <a:lnTo>
                    <a:pt x="10911" y="2518102"/>
                  </a:lnTo>
                  <a:lnTo>
                    <a:pt x="10950" y="2527900"/>
                  </a:lnTo>
                  <a:lnTo>
                    <a:pt x="10993" y="2537698"/>
                  </a:lnTo>
                  <a:lnTo>
                    <a:pt x="11036" y="2547496"/>
                  </a:lnTo>
                  <a:lnTo>
                    <a:pt x="11082" y="2557294"/>
                  </a:lnTo>
                  <a:lnTo>
                    <a:pt x="11130" y="2567092"/>
                  </a:lnTo>
                  <a:lnTo>
                    <a:pt x="11179" y="2576890"/>
                  </a:lnTo>
                  <a:lnTo>
                    <a:pt x="11231" y="2586688"/>
                  </a:lnTo>
                  <a:lnTo>
                    <a:pt x="11285" y="2596486"/>
                  </a:lnTo>
                  <a:lnTo>
                    <a:pt x="11340" y="2606284"/>
                  </a:lnTo>
                  <a:lnTo>
                    <a:pt x="11398" y="2616082"/>
                  </a:lnTo>
                  <a:lnTo>
                    <a:pt x="11457" y="2625880"/>
                  </a:lnTo>
                  <a:lnTo>
                    <a:pt x="11518" y="2635679"/>
                  </a:lnTo>
                  <a:lnTo>
                    <a:pt x="11582" y="2645477"/>
                  </a:lnTo>
                  <a:lnTo>
                    <a:pt x="11647" y="2655275"/>
                  </a:lnTo>
                  <a:lnTo>
                    <a:pt x="11715" y="2665073"/>
                  </a:lnTo>
                  <a:lnTo>
                    <a:pt x="11784" y="2674871"/>
                  </a:lnTo>
                  <a:lnTo>
                    <a:pt x="11855" y="2684669"/>
                  </a:lnTo>
                  <a:lnTo>
                    <a:pt x="11928" y="2694467"/>
                  </a:lnTo>
                  <a:lnTo>
                    <a:pt x="12003" y="2704265"/>
                  </a:lnTo>
                  <a:lnTo>
                    <a:pt x="12081" y="2714063"/>
                  </a:lnTo>
                  <a:lnTo>
                    <a:pt x="12160" y="2723861"/>
                  </a:lnTo>
                  <a:lnTo>
                    <a:pt x="12240" y="2733659"/>
                  </a:lnTo>
                  <a:lnTo>
                    <a:pt x="12323" y="2743457"/>
                  </a:lnTo>
                  <a:lnTo>
                    <a:pt x="12407" y="2753255"/>
                  </a:lnTo>
                  <a:lnTo>
                    <a:pt x="12494" y="2763053"/>
                  </a:lnTo>
                  <a:lnTo>
                    <a:pt x="12582" y="2772851"/>
                  </a:lnTo>
                  <a:lnTo>
                    <a:pt x="12672" y="2782649"/>
                  </a:lnTo>
                  <a:lnTo>
                    <a:pt x="12764" y="2792448"/>
                  </a:lnTo>
                  <a:lnTo>
                    <a:pt x="12857" y="2802246"/>
                  </a:lnTo>
                  <a:lnTo>
                    <a:pt x="12953" y="2812044"/>
                  </a:lnTo>
                  <a:lnTo>
                    <a:pt x="13049" y="2821842"/>
                  </a:lnTo>
                  <a:lnTo>
                    <a:pt x="13147" y="2831640"/>
                  </a:lnTo>
                  <a:lnTo>
                    <a:pt x="13248" y="2841438"/>
                  </a:lnTo>
                  <a:lnTo>
                    <a:pt x="13349" y="2851236"/>
                  </a:lnTo>
                  <a:lnTo>
                    <a:pt x="13452" y="2861034"/>
                  </a:lnTo>
                  <a:lnTo>
                    <a:pt x="13556" y="2870832"/>
                  </a:lnTo>
                  <a:lnTo>
                    <a:pt x="13662" y="2880630"/>
                  </a:lnTo>
                  <a:lnTo>
                    <a:pt x="13769" y="2890428"/>
                  </a:lnTo>
                  <a:lnTo>
                    <a:pt x="13877" y="2900226"/>
                  </a:lnTo>
                  <a:lnTo>
                    <a:pt x="13986" y="2910024"/>
                  </a:lnTo>
                  <a:lnTo>
                    <a:pt x="14097" y="2919822"/>
                  </a:lnTo>
                  <a:lnTo>
                    <a:pt x="14209" y="2929620"/>
                  </a:lnTo>
                  <a:lnTo>
                    <a:pt x="14321" y="2939418"/>
                  </a:lnTo>
                  <a:lnTo>
                    <a:pt x="14435" y="2949217"/>
                  </a:lnTo>
                  <a:lnTo>
                    <a:pt x="14549" y="2959015"/>
                  </a:lnTo>
                  <a:lnTo>
                    <a:pt x="14665" y="2968813"/>
                  </a:lnTo>
                  <a:lnTo>
                    <a:pt x="14781" y="2978611"/>
                  </a:lnTo>
                  <a:lnTo>
                    <a:pt x="14897" y="2988409"/>
                  </a:lnTo>
                  <a:lnTo>
                    <a:pt x="15015" y="2998207"/>
                  </a:lnTo>
                  <a:lnTo>
                    <a:pt x="15132" y="3008005"/>
                  </a:lnTo>
                  <a:lnTo>
                    <a:pt x="15251" y="3017803"/>
                  </a:lnTo>
                  <a:lnTo>
                    <a:pt x="15369" y="3027601"/>
                  </a:lnTo>
                  <a:lnTo>
                    <a:pt x="15488" y="3037399"/>
                  </a:lnTo>
                  <a:lnTo>
                    <a:pt x="15607" y="3047197"/>
                  </a:lnTo>
                  <a:lnTo>
                    <a:pt x="15726" y="3056995"/>
                  </a:lnTo>
                  <a:lnTo>
                    <a:pt x="15845" y="3066793"/>
                  </a:lnTo>
                  <a:lnTo>
                    <a:pt x="15964" y="3076591"/>
                  </a:lnTo>
                  <a:lnTo>
                    <a:pt x="16082" y="3086389"/>
                  </a:lnTo>
                  <a:lnTo>
                    <a:pt x="16201" y="3096187"/>
                  </a:lnTo>
                  <a:lnTo>
                    <a:pt x="16319" y="3105986"/>
                  </a:lnTo>
                  <a:lnTo>
                    <a:pt x="16437" y="3115784"/>
                  </a:lnTo>
                  <a:lnTo>
                    <a:pt x="16554" y="3125582"/>
                  </a:lnTo>
                  <a:lnTo>
                    <a:pt x="16670" y="3135380"/>
                  </a:lnTo>
                  <a:lnTo>
                    <a:pt x="16786" y="3145178"/>
                  </a:lnTo>
                  <a:lnTo>
                    <a:pt x="16901" y="3154976"/>
                  </a:lnTo>
                  <a:lnTo>
                    <a:pt x="17014" y="3164774"/>
                  </a:lnTo>
                  <a:lnTo>
                    <a:pt x="17127" y="3174572"/>
                  </a:lnTo>
                  <a:lnTo>
                    <a:pt x="17239" y="3184370"/>
                  </a:lnTo>
                  <a:lnTo>
                    <a:pt x="17349" y="3194168"/>
                  </a:lnTo>
                  <a:lnTo>
                    <a:pt x="17459" y="3203966"/>
                  </a:lnTo>
                  <a:lnTo>
                    <a:pt x="17566" y="3213764"/>
                  </a:lnTo>
                  <a:lnTo>
                    <a:pt x="17672" y="3223562"/>
                  </a:lnTo>
                  <a:lnTo>
                    <a:pt x="17777" y="3233360"/>
                  </a:lnTo>
                  <a:lnTo>
                    <a:pt x="17880" y="3243158"/>
                  </a:lnTo>
                  <a:lnTo>
                    <a:pt x="17981" y="3252957"/>
                  </a:lnTo>
                  <a:lnTo>
                    <a:pt x="18080" y="3262755"/>
                  </a:lnTo>
                  <a:lnTo>
                    <a:pt x="18177" y="3272553"/>
                  </a:lnTo>
                  <a:lnTo>
                    <a:pt x="18273" y="3282351"/>
                  </a:lnTo>
                  <a:lnTo>
                    <a:pt x="18365" y="3292149"/>
                  </a:lnTo>
                  <a:lnTo>
                    <a:pt x="18456" y="3301947"/>
                  </a:lnTo>
                  <a:lnTo>
                    <a:pt x="18545" y="3311745"/>
                  </a:lnTo>
                  <a:lnTo>
                    <a:pt x="18630" y="3321543"/>
                  </a:lnTo>
                  <a:lnTo>
                    <a:pt x="18713" y="3331341"/>
                  </a:lnTo>
                  <a:lnTo>
                    <a:pt x="18794" y="3341139"/>
                  </a:lnTo>
                  <a:lnTo>
                    <a:pt x="18871" y="3350937"/>
                  </a:lnTo>
                  <a:lnTo>
                    <a:pt x="18947" y="3360735"/>
                  </a:lnTo>
                  <a:lnTo>
                    <a:pt x="19019" y="3370533"/>
                  </a:lnTo>
                  <a:lnTo>
                    <a:pt x="19088" y="3380331"/>
                  </a:lnTo>
                  <a:lnTo>
                    <a:pt x="19155" y="3390129"/>
                  </a:lnTo>
                  <a:lnTo>
                    <a:pt x="19217" y="3399927"/>
                  </a:lnTo>
                  <a:lnTo>
                    <a:pt x="19278" y="3409726"/>
                  </a:lnTo>
                  <a:lnTo>
                    <a:pt x="19334" y="3419524"/>
                  </a:lnTo>
                  <a:lnTo>
                    <a:pt x="19387" y="3429322"/>
                  </a:lnTo>
                  <a:lnTo>
                    <a:pt x="19438" y="3439120"/>
                  </a:lnTo>
                  <a:lnTo>
                    <a:pt x="19483" y="3448918"/>
                  </a:lnTo>
                  <a:lnTo>
                    <a:pt x="19527" y="3458716"/>
                  </a:lnTo>
                  <a:lnTo>
                    <a:pt x="19566" y="3468514"/>
                  </a:lnTo>
                  <a:lnTo>
                    <a:pt x="19601" y="3478312"/>
                  </a:lnTo>
                  <a:lnTo>
                    <a:pt x="19634" y="3488110"/>
                  </a:lnTo>
                  <a:lnTo>
                    <a:pt x="19662" y="3497908"/>
                  </a:lnTo>
                  <a:lnTo>
                    <a:pt x="19687" y="3507706"/>
                  </a:lnTo>
                  <a:lnTo>
                    <a:pt x="19708" y="3517504"/>
                  </a:lnTo>
                  <a:lnTo>
                    <a:pt x="19724" y="3527302"/>
                  </a:lnTo>
                  <a:lnTo>
                    <a:pt x="19738" y="3537100"/>
                  </a:lnTo>
                  <a:lnTo>
                    <a:pt x="19746" y="3546898"/>
                  </a:lnTo>
                  <a:lnTo>
                    <a:pt x="19752" y="3556696"/>
                  </a:lnTo>
                  <a:lnTo>
                    <a:pt x="19753" y="3566495"/>
                  </a:lnTo>
                  <a:lnTo>
                    <a:pt x="19750" y="3576293"/>
                  </a:lnTo>
                  <a:lnTo>
                    <a:pt x="19744" y="3586091"/>
                  </a:lnTo>
                  <a:lnTo>
                    <a:pt x="19733" y="3595889"/>
                  </a:lnTo>
                  <a:lnTo>
                    <a:pt x="19718" y="3605687"/>
                  </a:lnTo>
                  <a:lnTo>
                    <a:pt x="19701" y="3615485"/>
                  </a:lnTo>
                  <a:lnTo>
                    <a:pt x="19677" y="3625283"/>
                  </a:lnTo>
                  <a:lnTo>
                    <a:pt x="19651" y="3635081"/>
                  </a:lnTo>
                  <a:lnTo>
                    <a:pt x="19620" y="3644879"/>
                  </a:lnTo>
                  <a:lnTo>
                    <a:pt x="19586" y="3654677"/>
                  </a:lnTo>
                  <a:lnTo>
                    <a:pt x="19549" y="3664475"/>
                  </a:lnTo>
                  <a:lnTo>
                    <a:pt x="19505" y="3674273"/>
                  </a:lnTo>
                  <a:lnTo>
                    <a:pt x="19460" y="3684071"/>
                  </a:lnTo>
                  <a:lnTo>
                    <a:pt x="19410" y="3693869"/>
                  </a:lnTo>
                  <a:lnTo>
                    <a:pt x="19356" y="3703667"/>
                  </a:lnTo>
                  <a:lnTo>
                    <a:pt x="19300" y="3713465"/>
                  </a:lnTo>
                  <a:lnTo>
                    <a:pt x="19238" y="3723264"/>
                  </a:lnTo>
                  <a:lnTo>
                    <a:pt x="19173" y="3733062"/>
                  </a:lnTo>
                  <a:lnTo>
                    <a:pt x="19105" y="3742860"/>
                  </a:lnTo>
                  <a:lnTo>
                    <a:pt x="19033" y="3752658"/>
                  </a:lnTo>
                  <a:lnTo>
                    <a:pt x="18959" y="3762456"/>
                  </a:lnTo>
                  <a:lnTo>
                    <a:pt x="18880" y="3772254"/>
                  </a:lnTo>
                  <a:lnTo>
                    <a:pt x="18799" y="3782052"/>
                  </a:lnTo>
                  <a:lnTo>
                    <a:pt x="18714" y="3791850"/>
                  </a:lnTo>
                  <a:lnTo>
                    <a:pt x="18626" y="3801648"/>
                  </a:lnTo>
                  <a:lnTo>
                    <a:pt x="18536" y="3811446"/>
                  </a:lnTo>
                  <a:lnTo>
                    <a:pt x="18442" y="3821244"/>
                  </a:lnTo>
                  <a:lnTo>
                    <a:pt x="18345" y="3831042"/>
                  </a:lnTo>
                  <a:lnTo>
                    <a:pt x="18247" y="3840840"/>
                  </a:lnTo>
                  <a:lnTo>
                    <a:pt x="18144" y="3850638"/>
                  </a:lnTo>
                  <a:lnTo>
                    <a:pt x="18040" y="3860436"/>
                  </a:lnTo>
                  <a:lnTo>
                    <a:pt x="17933" y="3870234"/>
                  </a:lnTo>
                  <a:lnTo>
                    <a:pt x="17824" y="3880033"/>
                  </a:lnTo>
                  <a:lnTo>
                    <a:pt x="17714" y="3889831"/>
                  </a:lnTo>
                  <a:lnTo>
                    <a:pt x="17600" y="3899629"/>
                  </a:lnTo>
                  <a:lnTo>
                    <a:pt x="17485" y="3909427"/>
                  </a:lnTo>
                  <a:lnTo>
                    <a:pt x="17368" y="3919225"/>
                  </a:lnTo>
                  <a:lnTo>
                    <a:pt x="17250" y="3929023"/>
                  </a:lnTo>
                  <a:lnTo>
                    <a:pt x="17130" y="3938821"/>
                  </a:lnTo>
                  <a:lnTo>
                    <a:pt x="17008" y="3948619"/>
                  </a:lnTo>
                  <a:lnTo>
                    <a:pt x="16885" y="3958417"/>
                  </a:lnTo>
                  <a:lnTo>
                    <a:pt x="16761" y="3968215"/>
                  </a:lnTo>
                  <a:lnTo>
                    <a:pt x="16636" y="3978013"/>
                  </a:lnTo>
                  <a:lnTo>
                    <a:pt x="16510" y="3987811"/>
                  </a:lnTo>
                  <a:lnTo>
                    <a:pt x="16384" y="3997609"/>
                  </a:lnTo>
                  <a:lnTo>
                    <a:pt x="16256" y="4007407"/>
                  </a:lnTo>
                  <a:lnTo>
                    <a:pt x="16128" y="4017205"/>
                  </a:lnTo>
                  <a:lnTo>
                    <a:pt x="16000" y="4027004"/>
                  </a:lnTo>
                  <a:lnTo>
                    <a:pt x="15871" y="4036802"/>
                  </a:lnTo>
                  <a:lnTo>
                    <a:pt x="15742" y="4046600"/>
                  </a:lnTo>
                  <a:lnTo>
                    <a:pt x="15613" y="4056398"/>
                  </a:lnTo>
                  <a:lnTo>
                    <a:pt x="15484" y="4066196"/>
                  </a:lnTo>
                  <a:lnTo>
                    <a:pt x="15355" y="4075994"/>
                  </a:lnTo>
                  <a:lnTo>
                    <a:pt x="15227" y="4085792"/>
                  </a:lnTo>
                  <a:lnTo>
                    <a:pt x="15099" y="4095590"/>
                  </a:lnTo>
                  <a:lnTo>
                    <a:pt x="14971" y="4105388"/>
                  </a:lnTo>
                  <a:lnTo>
                    <a:pt x="14844" y="4115186"/>
                  </a:lnTo>
                  <a:lnTo>
                    <a:pt x="14718" y="4124984"/>
                  </a:lnTo>
                  <a:lnTo>
                    <a:pt x="14592" y="4134782"/>
                  </a:lnTo>
                  <a:lnTo>
                    <a:pt x="14467" y="4144580"/>
                  </a:lnTo>
                  <a:lnTo>
                    <a:pt x="14344" y="4154378"/>
                  </a:lnTo>
                  <a:lnTo>
                    <a:pt x="14222" y="4164176"/>
                  </a:lnTo>
                  <a:lnTo>
                    <a:pt x="14100" y="4173974"/>
                  </a:lnTo>
                  <a:lnTo>
                    <a:pt x="13980" y="4183773"/>
                  </a:lnTo>
                  <a:lnTo>
                    <a:pt x="13861" y="4193571"/>
                  </a:lnTo>
                  <a:lnTo>
                    <a:pt x="13745" y="4203369"/>
                  </a:lnTo>
                  <a:lnTo>
                    <a:pt x="13629" y="4213167"/>
                  </a:lnTo>
                  <a:lnTo>
                    <a:pt x="13514" y="4222965"/>
                  </a:lnTo>
                  <a:lnTo>
                    <a:pt x="13402" y="4232763"/>
                  </a:lnTo>
                  <a:lnTo>
                    <a:pt x="13291" y="4242561"/>
                  </a:lnTo>
                  <a:lnTo>
                    <a:pt x="13182" y="4252359"/>
                  </a:lnTo>
                  <a:lnTo>
                    <a:pt x="13075" y="4262157"/>
                  </a:lnTo>
                  <a:lnTo>
                    <a:pt x="12969" y="4271955"/>
                  </a:lnTo>
                  <a:lnTo>
                    <a:pt x="12866" y="4281753"/>
                  </a:lnTo>
                  <a:lnTo>
                    <a:pt x="12764" y="4291551"/>
                  </a:lnTo>
                  <a:lnTo>
                    <a:pt x="12664" y="4301349"/>
                  </a:lnTo>
                  <a:lnTo>
                    <a:pt x="12567" y="4311147"/>
                  </a:lnTo>
                  <a:lnTo>
                    <a:pt x="12471" y="4320945"/>
                  </a:lnTo>
                  <a:lnTo>
                    <a:pt x="12378" y="4330743"/>
                  </a:lnTo>
                  <a:lnTo>
                    <a:pt x="12286" y="4340542"/>
                  </a:lnTo>
                  <a:lnTo>
                    <a:pt x="12197" y="4350340"/>
                  </a:lnTo>
                  <a:lnTo>
                    <a:pt x="12110" y="4360138"/>
                  </a:lnTo>
                  <a:lnTo>
                    <a:pt x="12024" y="4369936"/>
                  </a:lnTo>
                  <a:lnTo>
                    <a:pt x="11941" y="4379734"/>
                  </a:lnTo>
                  <a:lnTo>
                    <a:pt x="11860" y="4389532"/>
                  </a:lnTo>
                  <a:lnTo>
                    <a:pt x="11782" y="4399330"/>
                  </a:lnTo>
                  <a:lnTo>
                    <a:pt x="11705" y="4409128"/>
                  </a:lnTo>
                  <a:lnTo>
                    <a:pt x="11630" y="4418926"/>
                  </a:lnTo>
                  <a:lnTo>
                    <a:pt x="11558" y="4428724"/>
                  </a:lnTo>
                  <a:lnTo>
                    <a:pt x="11488" y="4438522"/>
                  </a:lnTo>
                  <a:lnTo>
                    <a:pt x="11420" y="4448320"/>
                  </a:lnTo>
                  <a:lnTo>
                    <a:pt x="11354" y="4458118"/>
                  </a:lnTo>
                  <a:lnTo>
                    <a:pt x="11289" y="4467916"/>
                  </a:lnTo>
                  <a:lnTo>
                    <a:pt x="11228" y="4477714"/>
                  </a:lnTo>
                  <a:lnTo>
                    <a:pt x="11168" y="4487512"/>
                  </a:lnTo>
                  <a:lnTo>
                    <a:pt x="11109" y="4497311"/>
                  </a:lnTo>
                  <a:lnTo>
                    <a:pt x="11054" y="4507109"/>
                  </a:lnTo>
                  <a:lnTo>
                    <a:pt x="10999" y="4516907"/>
                  </a:lnTo>
                  <a:lnTo>
                    <a:pt x="10947" y="4526705"/>
                  </a:lnTo>
                  <a:lnTo>
                    <a:pt x="10897" y="4536503"/>
                  </a:lnTo>
                  <a:lnTo>
                    <a:pt x="10848" y="4546301"/>
                  </a:lnTo>
                  <a:lnTo>
                    <a:pt x="10802" y="4556099"/>
                  </a:lnTo>
                  <a:lnTo>
                    <a:pt x="10757" y="4565897"/>
                  </a:lnTo>
                  <a:lnTo>
                    <a:pt x="10713" y="4575695"/>
                  </a:lnTo>
                  <a:lnTo>
                    <a:pt x="10672" y="4585493"/>
                  </a:lnTo>
                  <a:lnTo>
                    <a:pt x="10631" y="4595291"/>
                  </a:lnTo>
                  <a:lnTo>
                    <a:pt x="10593" y="4605089"/>
                  </a:lnTo>
                  <a:lnTo>
                    <a:pt x="10557" y="4614887"/>
                  </a:lnTo>
                  <a:lnTo>
                    <a:pt x="10521" y="4624685"/>
                  </a:lnTo>
                  <a:lnTo>
                    <a:pt x="10488" y="4634483"/>
                  </a:lnTo>
                  <a:lnTo>
                    <a:pt x="10455" y="4644281"/>
                  </a:lnTo>
                  <a:lnTo>
                    <a:pt x="10424" y="4654080"/>
                  </a:lnTo>
                  <a:lnTo>
                    <a:pt x="10395" y="4663878"/>
                  </a:lnTo>
                  <a:lnTo>
                    <a:pt x="10366" y="4673676"/>
                  </a:lnTo>
                  <a:lnTo>
                    <a:pt x="10340" y="4683474"/>
                  </a:lnTo>
                  <a:lnTo>
                    <a:pt x="10314" y="4693272"/>
                  </a:lnTo>
                  <a:lnTo>
                    <a:pt x="10289" y="4703070"/>
                  </a:lnTo>
                  <a:lnTo>
                    <a:pt x="10266" y="4712868"/>
                  </a:lnTo>
                  <a:lnTo>
                    <a:pt x="10243" y="4722666"/>
                  </a:lnTo>
                  <a:lnTo>
                    <a:pt x="10223" y="4732464"/>
                  </a:lnTo>
                  <a:lnTo>
                    <a:pt x="10202" y="4742262"/>
                  </a:lnTo>
                  <a:lnTo>
                    <a:pt x="10183" y="4752060"/>
                  </a:lnTo>
                  <a:lnTo>
                    <a:pt x="10165" y="4761858"/>
                  </a:lnTo>
                  <a:lnTo>
                    <a:pt x="10148" y="4771656"/>
                  </a:lnTo>
                  <a:lnTo>
                    <a:pt x="10131" y="4781454"/>
                  </a:lnTo>
                  <a:lnTo>
                    <a:pt x="10116" y="4791252"/>
                  </a:lnTo>
                  <a:lnTo>
                    <a:pt x="10101" y="4801051"/>
                  </a:lnTo>
                  <a:lnTo>
                    <a:pt x="10087" y="4810849"/>
                  </a:lnTo>
                  <a:lnTo>
                    <a:pt x="10074" y="4820647"/>
                  </a:lnTo>
                  <a:lnTo>
                    <a:pt x="10062" y="4830445"/>
                  </a:lnTo>
                  <a:lnTo>
                    <a:pt x="10050" y="4840243"/>
                  </a:lnTo>
                  <a:lnTo>
                    <a:pt x="10039" y="4850041"/>
                  </a:lnTo>
                  <a:lnTo>
                    <a:pt x="10028" y="4859839"/>
                  </a:lnTo>
                  <a:lnTo>
                    <a:pt x="10018" y="4869637"/>
                  </a:lnTo>
                  <a:lnTo>
                    <a:pt x="10009" y="4879435"/>
                  </a:lnTo>
                  <a:lnTo>
                    <a:pt x="10000" y="4889233"/>
                  </a:lnTo>
                  <a:lnTo>
                    <a:pt x="9992" y="4899031"/>
                  </a:lnTo>
                  <a:lnTo>
                    <a:pt x="9984" y="4908829"/>
                  </a:lnTo>
                  <a:lnTo>
                    <a:pt x="9977" y="4918627"/>
                  </a:lnTo>
                  <a:lnTo>
                    <a:pt x="9970" y="4928425"/>
                  </a:lnTo>
                  <a:lnTo>
                    <a:pt x="9964" y="4938223"/>
                  </a:lnTo>
                  <a:lnTo>
                    <a:pt x="9957" y="4948021"/>
                  </a:lnTo>
                  <a:lnTo>
                    <a:pt x="9952" y="4957820"/>
                  </a:lnTo>
                  <a:lnTo>
                    <a:pt x="9947" y="4967618"/>
                  </a:lnTo>
                  <a:lnTo>
                    <a:pt x="9941" y="4977416"/>
                  </a:lnTo>
                  <a:lnTo>
                    <a:pt x="9937" y="4987214"/>
                  </a:lnTo>
                  <a:lnTo>
                    <a:pt x="9932" y="4997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7981" y="5010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7981" y="5010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2983" y="5010989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2983" y="5010989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17949" y="2392061"/>
              <a:ext cx="0" cy="179637"/>
            </a:xfrm>
            <a:custGeom>
              <a:avLst/>
              <a:pathLst>
                <a:path w="0" h="179637">
                  <a:moveTo>
                    <a:pt x="0" y="179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17949" y="4796684"/>
              <a:ext cx="0" cy="217456"/>
            </a:xfrm>
            <a:custGeom>
              <a:avLst/>
              <a:pathLst>
                <a:path w="0" h="217456">
                  <a:moveTo>
                    <a:pt x="0" y="0"/>
                  </a:moveTo>
                  <a:lnTo>
                    <a:pt x="0" y="2174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22951" y="2571698"/>
              <a:ext cx="189996" cy="2224985"/>
            </a:xfrm>
            <a:custGeom>
              <a:avLst/>
              <a:pathLst>
                <a:path w="189996" h="2224985">
                  <a:moveTo>
                    <a:pt x="0" y="0"/>
                  </a:moveTo>
                  <a:lnTo>
                    <a:pt x="0" y="2224985"/>
                  </a:lnTo>
                  <a:lnTo>
                    <a:pt x="189996" y="2224985"/>
                  </a:lnTo>
                  <a:lnTo>
                    <a:pt x="1899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22951" y="4418500"/>
              <a:ext cx="189996" cy="0"/>
            </a:xfrm>
            <a:custGeom>
              <a:avLst/>
              <a:pathLst>
                <a:path w="189996" h="0">
                  <a:moveTo>
                    <a:pt x="0" y="0"/>
                  </a:moveTo>
                  <a:lnTo>
                    <a:pt x="18999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95389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865118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67232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41194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572125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28869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62191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03090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71964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51004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21074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43200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95988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08457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23483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09308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50255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49218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26483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57569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33128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22552" y="4931948"/>
              <a:ext cx="158080" cy="1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1934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63495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81393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52188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52000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77330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51591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53426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91927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3275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09868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91904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55105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84245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56038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702317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99097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96605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12770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05263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07352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1601" y="2498262"/>
              <a:ext cx="146872" cy="146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9122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48563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95425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0523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15871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44380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54675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54444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36602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37405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38134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97265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51091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91774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61295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95158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17086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86656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10988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40252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84437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19566" y="4718920"/>
              <a:ext cx="155528" cy="155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81860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77983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74618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06955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3942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10831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19168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64706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31466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42832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22790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99286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16757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88668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22128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19443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20681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38575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94436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66267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55800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81988" y="2352722"/>
              <a:ext cx="78676" cy="7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45291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28350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48294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05444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38714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21134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51916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87002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94255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47496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94642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21936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64345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92620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43134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29001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77809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79648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22345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88200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48687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77015" y="4970224"/>
              <a:ext cx="87833" cy="87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3958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54503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3797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40495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513178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97867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00229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74150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14956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80224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19922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61017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03733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43198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73271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90527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42086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476546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33226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06701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74126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86392" y="433269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448394" y="576260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99144" y="497509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499144" y="4186835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499144" y="33993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499144" y="261143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499144" y="182355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2833716" y="58177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833716" y="50298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833716" y="42420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833716" y="3454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833716" y="26662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833716" y="18783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01798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1794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3679062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684959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5065" y="2379355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167" name="pt167"/>
            <p:cNvSpPr/>
            <p:nvPr/>
          </p:nvSpPr>
          <p:spPr>
            <a:xfrm>
              <a:off x="7259562" y="2643350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279604" y="2858241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327990" y="31014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279604" y="3247940"/>
              <a:ext cx="105771" cy="1057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259562" y="3422747"/>
              <a:ext cx="145855" cy="1458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7518483" y="266147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-0.10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518483" y="285632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-0.05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518483" y="305117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518483" y="32460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518483" y="344086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235065" y="3751353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7307664" y="4098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307664" y="42931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7518483" y="403435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7518483" y="423024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235065" y="460495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183" name="pt183"/>
            <p:cNvSpPr/>
            <p:nvPr/>
          </p:nvSpPr>
          <p:spPr>
            <a:xfrm>
              <a:off x="7307664" y="4920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7518483" y="488786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2024-01-20T10:32:20Z</dcterms:modified>
</cp:coreProperties>
</file>