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06892" y="2850140"/>
              <a:ext cx="509689" cy="3356365"/>
            </a:xfrm>
            <a:custGeom>
              <a:avLst/>
              <a:pathLst>
                <a:path w="509689" h="3356365">
                  <a:moveTo>
                    <a:pt x="253351" y="3356365"/>
                  </a:moveTo>
                  <a:lnTo>
                    <a:pt x="253243" y="3349797"/>
                  </a:lnTo>
                  <a:lnTo>
                    <a:pt x="253132" y="3343229"/>
                  </a:lnTo>
                  <a:lnTo>
                    <a:pt x="253008" y="3336661"/>
                  </a:lnTo>
                  <a:lnTo>
                    <a:pt x="252882" y="3330092"/>
                  </a:lnTo>
                  <a:lnTo>
                    <a:pt x="252744" y="3323524"/>
                  </a:lnTo>
                  <a:lnTo>
                    <a:pt x="252599" y="3316956"/>
                  </a:lnTo>
                  <a:lnTo>
                    <a:pt x="252448" y="3310388"/>
                  </a:lnTo>
                  <a:lnTo>
                    <a:pt x="252283" y="3303819"/>
                  </a:lnTo>
                  <a:lnTo>
                    <a:pt x="252113" y="3297251"/>
                  </a:lnTo>
                  <a:lnTo>
                    <a:pt x="251928" y="3290683"/>
                  </a:lnTo>
                  <a:lnTo>
                    <a:pt x="251735" y="3284115"/>
                  </a:lnTo>
                  <a:lnTo>
                    <a:pt x="251532" y="3277547"/>
                  </a:lnTo>
                  <a:lnTo>
                    <a:pt x="251314" y="3270978"/>
                  </a:lnTo>
                  <a:lnTo>
                    <a:pt x="251090" y="3264410"/>
                  </a:lnTo>
                  <a:lnTo>
                    <a:pt x="250845" y="3257842"/>
                  </a:lnTo>
                  <a:lnTo>
                    <a:pt x="250592" y="3251274"/>
                  </a:lnTo>
                  <a:lnTo>
                    <a:pt x="250324" y="3244705"/>
                  </a:lnTo>
                  <a:lnTo>
                    <a:pt x="250039" y="3238137"/>
                  </a:lnTo>
                  <a:lnTo>
                    <a:pt x="249746" y="3231569"/>
                  </a:lnTo>
                  <a:lnTo>
                    <a:pt x="249427" y="3225001"/>
                  </a:lnTo>
                  <a:lnTo>
                    <a:pt x="249098" y="3218432"/>
                  </a:lnTo>
                  <a:lnTo>
                    <a:pt x="248750" y="3211864"/>
                  </a:lnTo>
                  <a:lnTo>
                    <a:pt x="248383" y="3205296"/>
                  </a:lnTo>
                  <a:lnTo>
                    <a:pt x="248003" y="3198728"/>
                  </a:lnTo>
                  <a:lnTo>
                    <a:pt x="247595" y="3192160"/>
                  </a:lnTo>
                  <a:lnTo>
                    <a:pt x="247175" y="3185591"/>
                  </a:lnTo>
                  <a:lnTo>
                    <a:pt x="246728" y="3179023"/>
                  </a:lnTo>
                  <a:lnTo>
                    <a:pt x="246262" y="3172455"/>
                  </a:lnTo>
                  <a:lnTo>
                    <a:pt x="245778" y="3165887"/>
                  </a:lnTo>
                  <a:lnTo>
                    <a:pt x="245261" y="3159318"/>
                  </a:lnTo>
                  <a:lnTo>
                    <a:pt x="244733" y="3152750"/>
                  </a:lnTo>
                  <a:lnTo>
                    <a:pt x="244167" y="3146182"/>
                  </a:lnTo>
                  <a:lnTo>
                    <a:pt x="243584" y="3139614"/>
                  </a:lnTo>
                  <a:lnTo>
                    <a:pt x="242974" y="3133045"/>
                  </a:lnTo>
                  <a:lnTo>
                    <a:pt x="242331" y="3126477"/>
                  </a:lnTo>
                  <a:lnTo>
                    <a:pt x="241674" y="3119909"/>
                  </a:lnTo>
                  <a:lnTo>
                    <a:pt x="240969" y="3113341"/>
                  </a:lnTo>
                  <a:lnTo>
                    <a:pt x="240248" y="3106773"/>
                  </a:lnTo>
                  <a:lnTo>
                    <a:pt x="239492" y="3100204"/>
                  </a:lnTo>
                  <a:lnTo>
                    <a:pt x="238702" y="3093636"/>
                  </a:lnTo>
                  <a:lnTo>
                    <a:pt x="237893" y="3087068"/>
                  </a:lnTo>
                  <a:lnTo>
                    <a:pt x="237032" y="3080500"/>
                  </a:lnTo>
                  <a:lnTo>
                    <a:pt x="236152" y="3073931"/>
                  </a:lnTo>
                  <a:lnTo>
                    <a:pt x="235229" y="3067363"/>
                  </a:lnTo>
                  <a:lnTo>
                    <a:pt x="234273" y="3060795"/>
                  </a:lnTo>
                  <a:lnTo>
                    <a:pt x="233289" y="3054227"/>
                  </a:lnTo>
                  <a:lnTo>
                    <a:pt x="232252" y="3047658"/>
                  </a:lnTo>
                  <a:lnTo>
                    <a:pt x="231195" y="3041090"/>
                  </a:lnTo>
                  <a:lnTo>
                    <a:pt x="230084" y="3034522"/>
                  </a:lnTo>
                  <a:lnTo>
                    <a:pt x="228941" y="3027954"/>
                  </a:lnTo>
                  <a:lnTo>
                    <a:pt x="227764" y="3021386"/>
                  </a:lnTo>
                  <a:lnTo>
                    <a:pt x="226532" y="3014817"/>
                  </a:lnTo>
                  <a:lnTo>
                    <a:pt x="225280" y="3008249"/>
                  </a:lnTo>
                  <a:lnTo>
                    <a:pt x="223963" y="3001681"/>
                  </a:lnTo>
                  <a:lnTo>
                    <a:pt x="222618" y="2995113"/>
                  </a:lnTo>
                  <a:lnTo>
                    <a:pt x="221229" y="2988544"/>
                  </a:lnTo>
                  <a:lnTo>
                    <a:pt x="219789" y="2981976"/>
                  </a:lnTo>
                  <a:lnTo>
                    <a:pt x="218325" y="2975408"/>
                  </a:lnTo>
                  <a:lnTo>
                    <a:pt x="216788" y="2968840"/>
                  </a:lnTo>
                  <a:lnTo>
                    <a:pt x="215227" y="2962271"/>
                  </a:lnTo>
                  <a:lnTo>
                    <a:pt x="213613" y="2955703"/>
                  </a:lnTo>
                  <a:lnTo>
                    <a:pt x="211953" y="2949135"/>
                  </a:lnTo>
                  <a:lnTo>
                    <a:pt x="210261" y="2942567"/>
                  </a:lnTo>
                  <a:lnTo>
                    <a:pt x="208500" y="2935999"/>
                  </a:lnTo>
                  <a:lnTo>
                    <a:pt x="206715" y="2929430"/>
                  </a:lnTo>
                  <a:lnTo>
                    <a:pt x="204869" y="2922862"/>
                  </a:lnTo>
                  <a:lnTo>
                    <a:pt x="202983" y="2916294"/>
                  </a:lnTo>
                  <a:lnTo>
                    <a:pt x="201059" y="2909726"/>
                  </a:lnTo>
                  <a:lnTo>
                    <a:pt x="199071" y="2903157"/>
                  </a:lnTo>
                  <a:lnTo>
                    <a:pt x="197060" y="2896589"/>
                  </a:lnTo>
                  <a:lnTo>
                    <a:pt x="194981" y="2890021"/>
                  </a:lnTo>
                  <a:lnTo>
                    <a:pt x="192870" y="2883453"/>
                  </a:lnTo>
                  <a:lnTo>
                    <a:pt x="190715" y="2876884"/>
                  </a:lnTo>
                  <a:lnTo>
                    <a:pt x="188505" y="2870316"/>
                  </a:lnTo>
                  <a:lnTo>
                    <a:pt x="186273" y="2863748"/>
                  </a:lnTo>
                  <a:lnTo>
                    <a:pt x="183970" y="2857180"/>
                  </a:lnTo>
                  <a:lnTo>
                    <a:pt x="181642" y="2850612"/>
                  </a:lnTo>
                  <a:lnTo>
                    <a:pt x="179268" y="2844043"/>
                  </a:lnTo>
                  <a:lnTo>
                    <a:pt x="176849" y="2837475"/>
                  </a:lnTo>
                  <a:lnTo>
                    <a:pt x="174405" y="2830907"/>
                  </a:lnTo>
                  <a:lnTo>
                    <a:pt x="171899" y="2824339"/>
                  </a:lnTo>
                  <a:lnTo>
                    <a:pt x="169372" y="2817770"/>
                  </a:lnTo>
                  <a:lnTo>
                    <a:pt x="166799" y="2811202"/>
                  </a:lnTo>
                  <a:lnTo>
                    <a:pt x="164192" y="2804634"/>
                  </a:lnTo>
                  <a:lnTo>
                    <a:pt x="161558" y="2798066"/>
                  </a:lnTo>
                  <a:lnTo>
                    <a:pt x="158876" y="2791497"/>
                  </a:lnTo>
                  <a:lnTo>
                    <a:pt x="156177" y="2784929"/>
                  </a:lnTo>
                  <a:lnTo>
                    <a:pt x="153435" y="2778361"/>
                  </a:lnTo>
                  <a:lnTo>
                    <a:pt x="150670" y="2771793"/>
                  </a:lnTo>
                  <a:lnTo>
                    <a:pt x="147880" y="2765225"/>
                  </a:lnTo>
                  <a:lnTo>
                    <a:pt x="145056" y="2758656"/>
                  </a:lnTo>
                  <a:lnTo>
                    <a:pt x="142219" y="2752088"/>
                  </a:lnTo>
                  <a:lnTo>
                    <a:pt x="139348" y="2745520"/>
                  </a:lnTo>
                  <a:lnTo>
                    <a:pt x="136464" y="2738952"/>
                  </a:lnTo>
                  <a:lnTo>
                    <a:pt x="133559" y="2732383"/>
                  </a:lnTo>
                  <a:lnTo>
                    <a:pt x="130636" y="2725815"/>
                  </a:lnTo>
                  <a:lnTo>
                    <a:pt x="127705" y="2719247"/>
                  </a:lnTo>
                  <a:lnTo>
                    <a:pt x="124752" y="2712679"/>
                  </a:lnTo>
                  <a:lnTo>
                    <a:pt x="121794" y="2706110"/>
                  </a:lnTo>
                  <a:lnTo>
                    <a:pt x="118825" y="2699542"/>
                  </a:lnTo>
                  <a:lnTo>
                    <a:pt x="115851" y="2692974"/>
                  </a:lnTo>
                  <a:lnTo>
                    <a:pt x="112874" y="2686406"/>
                  </a:lnTo>
                  <a:lnTo>
                    <a:pt x="109894" y="2679838"/>
                  </a:lnTo>
                  <a:lnTo>
                    <a:pt x="106914" y="2673269"/>
                  </a:lnTo>
                  <a:lnTo>
                    <a:pt x="103938" y="2666701"/>
                  </a:lnTo>
                  <a:lnTo>
                    <a:pt x="100967" y="2660133"/>
                  </a:lnTo>
                  <a:lnTo>
                    <a:pt x="98000" y="2653565"/>
                  </a:lnTo>
                  <a:lnTo>
                    <a:pt x="95048" y="2646996"/>
                  </a:lnTo>
                  <a:lnTo>
                    <a:pt x="92102" y="2640428"/>
                  </a:lnTo>
                  <a:lnTo>
                    <a:pt x="89177" y="2633860"/>
                  </a:lnTo>
                  <a:lnTo>
                    <a:pt x="86265" y="2627292"/>
                  </a:lnTo>
                  <a:lnTo>
                    <a:pt x="83370" y="2620723"/>
                  </a:lnTo>
                  <a:lnTo>
                    <a:pt x="80502" y="2614155"/>
                  </a:lnTo>
                  <a:lnTo>
                    <a:pt x="77647" y="2607587"/>
                  </a:lnTo>
                  <a:lnTo>
                    <a:pt x="74832" y="2601019"/>
                  </a:lnTo>
                  <a:lnTo>
                    <a:pt x="72036" y="2594451"/>
                  </a:lnTo>
                  <a:lnTo>
                    <a:pt x="69271" y="2587882"/>
                  </a:lnTo>
                  <a:lnTo>
                    <a:pt x="66544" y="2581314"/>
                  </a:lnTo>
                  <a:lnTo>
                    <a:pt x="63836" y="2574746"/>
                  </a:lnTo>
                  <a:lnTo>
                    <a:pt x="61188" y="2568178"/>
                  </a:lnTo>
                  <a:lnTo>
                    <a:pt x="58561" y="2561609"/>
                  </a:lnTo>
                  <a:lnTo>
                    <a:pt x="55983" y="2555041"/>
                  </a:lnTo>
                  <a:lnTo>
                    <a:pt x="53448" y="2548473"/>
                  </a:lnTo>
                  <a:lnTo>
                    <a:pt x="50944" y="2541905"/>
                  </a:lnTo>
                  <a:lnTo>
                    <a:pt x="48510" y="2535336"/>
                  </a:lnTo>
                  <a:lnTo>
                    <a:pt x="46101" y="2528768"/>
                  </a:lnTo>
                  <a:lnTo>
                    <a:pt x="43760" y="2522200"/>
                  </a:lnTo>
                  <a:lnTo>
                    <a:pt x="41463" y="2515632"/>
                  </a:lnTo>
                  <a:lnTo>
                    <a:pt x="39211" y="2509064"/>
                  </a:lnTo>
                  <a:lnTo>
                    <a:pt x="37032" y="2502495"/>
                  </a:lnTo>
                  <a:lnTo>
                    <a:pt x="34883" y="2495927"/>
                  </a:lnTo>
                  <a:lnTo>
                    <a:pt x="32821" y="2489359"/>
                  </a:lnTo>
                  <a:lnTo>
                    <a:pt x="30799" y="2482791"/>
                  </a:lnTo>
                  <a:lnTo>
                    <a:pt x="28837" y="2476222"/>
                  </a:lnTo>
                  <a:lnTo>
                    <a:pt x="26948" y="2469654"/>
                  </a:lnTo>
                  <a:lnTo>
                    <a:pt x="25090" y="2463086"/>
                  </a:lnTo>
                  <a:lnTo>
                    <a:pt x="23337" y="2456518"/>
                  </a:lnTo>
                  <a:lnTo>
                    <a:pt x="21619" y="2449949"/>
                  </a:lnTo>
                  <a:lnTo>
                    <a:pt x="19974" y="2443381"/>
                  </a:lnTo>
                  <a:lnTo>
                    <a:pt x="18398" y="2436813"/>
                  </a:lnTo>
                  <a:lnTo>
                    <a:pt x="16864" y="2430245"/>
                  </a:lnTo>
                  <a:lnTo>
                    <a:pt x="15432" y="2423677"/>
                  </a:lnTo>
                  <a:lnTo>
                    <a:pt x="14035" y="2417108"/>
                  </a:lnTo>
                  <a:lnTo>
                    <a:pt x="12724" y="2410540"/>
                  </a:lnTo>
                  <a:lnTo>
                    <a:pt x="11473" y="2403972"/>
                  </a:lnTo>
                  <a:lnTo>
                    <a:pt x="10275" y="2397404"/>
                  </a:lnTo>
                  <a:lnTo>
                    <a:pt x="9172" y="2390835"/>
                  </a:lnTo>
                  <a:lnTo>
                    <a:pt x="8103" y="2384267"/>
                  </a:lnTo>
                  <a:lnTo>
                    <a:pt x="7130" y="2377699"/>
                  </a:lnTo>
                  <a:lnTo>
                    <a:pt x="6208" y="2371131"/>
                  </a:lnTo>
                  <a:lnTo>
                    <a:pt x="5347" y="2364562"/>
                  </a:lnTo>
                  <a:lnTo>
                    <a:pt x="4570" y="2357994"/>
                  </a:lnTo>
                  <a:lnTo>
                    <a:pt x="3827" y="2351426"/>
                  </a:lnTo>
                  <a:lnTo>
                    <a:pt x="3187" y="2344858"/>
                  </a:lnTo>
                  <a:lnTo>
                    <a:pt x="2586" y="2338290"/>
                  </a:lnTo>
                  <a:lnTo>
                    <a:pt x="2054" y="2331721"/>
                  </a:lnTo>
                  <a:lnTo>
                    <a:pt x="1593" y="2325153"/>
                  </a:lnTo>
                  <a:lnTo>
                    <a:pt x="1166" y="2318585"/>
                  </a:lnTo>
                  <a:lnTo>
                    <a:pt x="842" y="2312017"/>
                  </a:lnTo>
                  <a:lnTo>
                    <a:pt x="548" y="2305448"/>
                  </a:lnTo>
                  <a:lnTo>
                    <a:pt x="327" y="2298880"/>
                  </a:lnTo>
                  <a:lnTo>
                    <a:pt x="164" y="2292312"/>
                  </a:lnTo>
                  <a:lnTo>
                    <a:pt x="43" y="2285744"/>
                  </a:lnTo>
                  <a:lnTo>
                    <a:pt x="7" y="2279175"/>
                  </a:lnTo>
                  <a:lnTo>
                    <a:pt x="0" y="2272607"/>
                  </a:lnTo>
                  <a:lnTo>
                    <a:pt x="68" y="2266039"/>
                  </a:lnTo>
                  <a:lnTo>
                    <a:pt x="181" y="2259471"/>
                  </a:lnTo>
                  <a:lnTo>
                    <a:pt x="339" y="2252903"/>
                  </a:lnTo>
                  <a:lnTo>
                    <a:pt x="568" y="2246334"/>
                  </a:lnTo>
                  <a:lnTo>
                    <a:pt x="823" y="2239766"/>
                  </a:lnTo>
                  <a:lnTo>
                    <a:pt x="1153" y="2233198"/>
                  </a:lnTo>
                  <a:lnTo>
                    <a:pt x="1516" y="2226630"/>
                  </a:lnTo>
                  <a:lnTo>
                    <a:pt x="1928" y="2220061"/>
                  </a:lnTo>
                  <a:lnTo>
                    <a:pt x="2395" y="2213493"/>
                  </a:lnTo>
                  <a:lnTo>
                    <a:pt x="2886" y="2206925"/>
                  </a:lnTo>
                  <a:lnTo>
                    <a:pt x="3451" y="2200357"/>
                  </a:lnTo>
                  <a:lnTo>
                    <a:pt x="4039" y="2193788"/>
                  </a:lnTo>
                  <a:lnTo>
                    <a:pt x="4676" y="2187220"/>
                  </a:lnTo>
                  <a:lnTo>
                    <a:pt x="5356" y="2180652"/>
                  </a:lnTo>
                  <a:lnTo>
                    <a:pt x="6062" y="2174084"/>
                  </a:lnTo>
                  <a:lnTo>
                    <a:pt x="6830" y="2167516"/>
                  </a:lnTo>
                  <a:lnTo>
                    <a:pt x="7617" y="2160947"/>
                  </a:lnTo>
                  <a:lnTo>
                    <a:pt x="8453" y="2154379"/>
                  </a:lnTo>
                  <a:lnTo>
                    <a:pt x="9321" y="2147811"/>
                  </a:lnTo>
                  <a:lnTo>
                    <a:pt x="10218" y="2141243"/>
                  </a:lnTo>
                  <a:lnTo>
                    <a:pt x="11164" y="2134674"/>
                  </a:lnTo>
                  <a:lnTo>
                    <a:pt x="12128" y="2128106"/>
                  </a:lnTo>
                  <a:lnTo>
                    <a:pt x="13138" y="2121538"/>
                  </a:lnTo>
                  <a:lnTo>
                    <a:pt x="14174" y="2114970"/>
                  </a:lnTo>
                  <a:lnTo>
                    <a:pt x="15238" y="2108401"/>
                  </a:lnTo>
                  <a:lnTo>
                    <a:pt x="16342" y="2101833"/>
                  </a:lnTo>
                  <a:lnTo>
                    <a:pt x="17462" y="2095265"/>
                  </a:lnTo>
                  <a:lnTo>
                    <a:pt x="18628" y="2088697"/>
                  </a:lnTo>
                  <a:lnTo>
                    <a:pt x="19811" y="2082129"/>
                  </a:lnTo>
                  <a:lnTo>
                    <a:pt x="21024" y="2075560"/>
                  </a:lnTo>
                  <a:lnTo>
                    <a:pt x="22269" y="2068992"/>
                  </a:lnTo>
                  <a:lnTo>
                    <a:pt x="23528" y="2062424"/>
                  </a:lnTo>
                  <a:lnTo>
                    <a:pt x="24830" y="2055856"/>
                  </a:lnTo>
                  <a:lnTo>
                    <a:pt x="26146" y="2049287"/>
                  </a:lnTo>
                  <a:lnTo>
                    <a:pt x="27492" y="2042719"/>
                  </a:lnTo>
                  <a:lnTo>
                    <a:pt x="28862" y="2036151"/>
                  </a:lnTo>
                  <a:lnTo>
                    <a:pt x="30248" y="2029583"/>
                  </a:lnTo>
                  <a:lnTo>
                    <a:pt x="31671" y="2023014"/>
                  </a:lnTo>
                  <a:lnTo>
                    <a:pt x="33104" y="2016446"/>
                  </a:lnTo>
                  <a:lnTo>
                    <a:pt x="34568" y="2009878"/>
                  </a:lnTo>
                  <a:lnTo>
                    <a:pt x="36051" y="2003310"/>
                  </a:lnTo>
                  <a:lnTo>
                    <a:pt x="37552" y="1996742"/>
                  </a:lnTo>
                  <a:lnTo>
                    <a:pt x="39081" y="1990173"/>
                  </a:lnTo>
                  <a:lnTo>
                    <a:pt x="40620" y="1983605"/>
                  </a:lnTo>
                  <a:lnTo>
                    <a:pt x="42190" y="1977037"/>
                  </a:lnTo>
                  <a:lnTo>
                    <a:pt x="43772" y="1970469"/>
                  </a:lnTo>
                  <a:lnTo>
                    <a:pt x="45374" y="1963900"/>
                  </a:lnTo>
                  <a:lnTo>
                    <a:pt x="46997" y="1957332"/>
                  </a:lnTo>
                  <a:lnTo>
                    <a:pt x="48630" y="1950764"/>
                  </a:lnTo>
                  <a:lnTo>
                    <a:pt x="50290" y="1944196"/>
                  </a:lnTo>
                  <a:lnTo>
                    <a:pt x="51959" y="1937627"/>
                  </a:lnTo>
                  <a:lnTo>
                    <a:pt x="53647" y="1931059"/>
                  </a:lnTo>
                  <a:lnTo>
                    <a:pt x="55350" y="1924491"/>
                  </a:lnTo>
                  <a:lnTo>
                    <a:pt x="57063" y="1917923"/>
                  </a:lnTo>
                  <a:lnTo>
                    <a:pt x="58797" y="1911355"/>
                  </a:lnTo>
                  <a:lnTo>
                    <a:pt x="60538" y="1904786"/>
                  </a:lnTo>
                  <a:lnTo>
                    <a:pt x="62294" y="1898218"/>
                  </a:lnTo>
                  <a:lnTo>
                    <a:pt x="64061" y="1891650"/>
                  </a:lnTo>
                  <a:lnTo>
                    <a:pt x="65835" y="1885082"/>
                  </a:lnTo>
                  <a:lnTo>
                    <a:pt x="67624" y="1878513"/>
                  </a:lnTo>
                  <a:lnTo>
                    <a:pt x="69417" y="1871945"/>
                  </a:lnTo>
                  <a:lnTo>
                    <a:pt x="71221" y="1865377"/>
                  </a:lnTo>
                  <a:lnTo>
                    <a:pt x="73029" y="1858809"/>
                  </a:lnTo>
                  <a:lnTo>
                    <a:pt x="74843" y="1852240"/>
                  </a:lnTo>
                  <a:lnTo>
                    <a:pt x="76663" y="1845672"/>
                  </a:lnTo>
                  <a:lnTo>
                    <a:pt x="78484" y="1839104"/>
                  </a:lnTo>
                  <a:lnTo>
                    <a:pt x="80309" y="1832536"/>
                  </a:lnTo>
                  <a:lnTo>
                    <a:pt x="82134" y="1825968"/>
                  </a:lnTo>
                  <a:lnTo>
                    <a:pt x="83959" y="1819399"/>
                  </a:lnTo>
                  <a:lnTo>
                    <a:pt x="85782" y="1812831"/>
                  </a:lnTo>
                  <a:lnTo>
                    <a:pt x="87603" y="1806263"/>
                  </a:lnTo>
                  <a:lnTo>
                    <a:pt x="89417" y="1799695"/>
                  </a:lnTo>
                  <a:lnTo>
                    <a:pt x="91228" y="1793126"/>
                  </a:lnTo>
                  <a:lnTo>
                    <a:pt x="93030" y="1786558"/>
                  </a:lnTo>
                  <a:lnTo>
                    <a:pt x="94823" y="1779990"/>
                  </a:lnTo>
                  <a:lnTo>
                    <a:pt x="96609" y="1773422"/>
                  </a:lnTo>
                  <a:lnTo>
                    <a:pt x="98377" y="1766853"/>
                  </a:lnTo>
                  <a:lnTo>
                    <a:pt x="100137" y="1760285"/>
                  </a:lnTo>
                  <a:lnTo>
                    <a:pt x="101878" y="1753717"/>
                  </a:lnTo>
                  <a:lnTo>
                    <a:pt x="103603" y="1747149"/>
                  </a:lnTo>
                  <a:lnTo>
                    <a:pt x="105314" y="1740581"/>
                  </a:lnTo>
                  <a:lnTo>
                    <a:pt x="106996" y="1734012"/>
                  </a:lnTo>
                  <a:lnTo>
                    <a:pt x="108666" y="1727444"/>
                  </a:lnTo>
                  <a:lnTo>
                    <a:pt x="110302" y="1720876"/>
                  </a:lnTo>
                  <a:lnTo>
                    <a:pt x="111919" y="1714308"/>
                  </a:lnTo>
                  <a:lnTo>
                    <a:pt x="113509" y="1707739"/>
                  </a:lnTo>
                  <a:lnTo>
                    <a:pt x="115063" y="1701171"/>
                  </a:lnTo>
                  <a:lnTo>
                    <a:pt x="116602" y="1694603"/>
                  </a:lnTo>
                  <a:lnTo>
                    <a:pt x="118087" y="1688035"/>
                  </a:lnTo>
                  <a:lnTo>
                    <a:pt x="119552" y="1681467"/>
                  </a:lnTo>
                  <a:lnTo>
                    <a:pt x="120977" y="1674898"/>
                  </a:lnTo>
                  <a:lnTo>
                    <a:pt x="122359" y="1668330"/>
                  </a:lnTo>
                  <a:lnTo>
                    <a:pt x="123718" y="1661762"/>
                  </a:lnTo>
                  <a:lnTo>
                    <a:pt x="125010" y="1655194"/>
                  </a:lnTo>
                  <a:lnTo>
                    <a:pt x="126279" y="1648625"/>
                  </a:lnTo>
                  <a:lnTo>
                    <a:pt x="127492" y="1642057"/>
                  </a:lnTo>
                  <a:lnTo>
                    <a:pt x="128660" y="1635489"/>
                  </a:lnTo>
                  <a:lnTo>
                    <a:pt x="129792" y="1628921"/>
                  </a:lnTo>
                  <a:lnTo>
                    <a:pt x="130851" y="1622352"/>
                  </a:lnTo>
                  <a:lnTo>
                    <a:pt x="131882" y="1615784"/>
                  </a:lnTo>
                  <a:lnTo>
                    <a:pt x="132840" y="1609216"/>
                  </a:lnTo>
                  <a:lnTo>
                    <a:pt x="133752" y="1602648"/>
                  </a:lnTo>
                  <a:lnTo>
                    <a:pt x="134616" y="1596080"/>
                  </a:lnTo>
                  <a:lnTo>
                    <a:pt x="135403" y="1589511"/>
                  </a:lnTo>
                  <a:lnTo>
                    <a:pt x="136159" y="1582943"/>
                  </a:lnTo>
                  <a:lnTo>
                    <a:pt x="136823" y="1576375"/>
                  </a:lnTo>
                  <a:lnTo>
                    <a:pt x="137445" y="1569807"/>
                  </a:lnTo>
                  <a:lnTo>
                    <a:pt x="138004" y="1563238"/>
                  </a:lnTo>
                  <a:lnTo>
                    <a:pt x="138487" y="1556670"/>
                  </a:lnTo>
                  <a:lnTo>
                    <a:pt x="138937" y="1550102"/>
                  </a:lnTo>
                  <a:lnTo>
                    <a:pt x="139276" y="1543534"/>
                  </a:lnTo>
                  <a:lnTo>
                    <a:pt x="139580" y="1536965"/>
                  </a:lnTo>
                  <a:lnTo>
                    <a:pt x="139806" y="1530397"/>
                  </a:lnTo>
                  <a:lnTo>
                    <a:pt x="139960" y="1523829"/>
                  </a:lnTo>
                  <a:lnTo>
                    <a:pt x="140071" y="1517261"/>
                  </a:lnTo>
                  <a:lnTo>
                    <a:pt x="140074" y="1510693"/>
                  </a:lnTo>
                  <a:lnTo>
                    <a:pt x="140041" y="1504124"/>
                  </a:lnTo>
                  <a:lnTo>
                    <a:pt x="139917" y="1497556"/>
                  </a:lnTo>
                  <a:lnTo>
                    <a:pt x="139730" y="1490988"/>
                  </a:lnTo>
                  <a:lnTo>
                    <a:pt x="139487" y="1484420"/>
                  </a:lnTo>
                  <a:lnTo>
                    <a:pt x="139146" y="1477851"/>
                  </a:lnTo>
                  <a:lnTo>
                    <a:pt x="138768" y="1471283"/>
                  </a:lnTo>
                  <a:lnTo>
                    <a:pt x="138289" y="1464715"/>
                  </a:lnTo>
                  <a:lnTo>
                    <a:pt x="137758" y="1458147"/>
                  </a:lnTo>
                  <a:lnTo>
                    <a:pt x="137162" y="1451578"/>
                  </a:lnTo>
                  <a:lnTo>
                    <a:pt x="136479" y="1445010"/>
                  </a:lnTo>
                  <a:lnTo>
                    <a:pt x="135762" y="1438442"/>
                  </a:lnTo>
                  <a:lnTo>
                    <a:pt x="134937" y="1431874"/>
                  </a:lnTo>
                  <a:lnTo>
                    <a:pt x="134072" y="1425306"/>
                  </a:lnTo>
                  <a:lnTo>
                    <a:pt x="133137" y="1418737"/>
                  </a:lnTo>
                  <a:lnTo>
                    <a:pt x="132129" y="1412169"/>
                  </a:lnTo>
                  <a:lnTo>
                    <a:pt x="131086" y="1405601"/>
                  </a:lnTo>
                  <a:lnTo>
                    <a:pt x="129942" y="1399033"/>
                  </a:lnTo>
                  <a:lnTo>
                    <a:pt x="128768" y="1392464"/>
                  </a:lnTo>
                  <a:lnTo>
                    <a:pt x="127521" y="1385896"/>
                  </a:lnTo>
                  <a:lnTo>
                    <a:pt x="126219" y="1379328"/>
                  </a:lnTo>
                  <a:lnTo>
                    <a:pt x="124877" y="1372760"/>
                  </a:lnTo>
                  <a:lnTo>
                    <a:pt x="123455" y="1366191"/>
                  </a:lnTo>
                  <a:lnTo>
                    <a:pt x="122008" y="1359623"/>
                  </a:lnTo>
                  <a:lnTo>
                    <a:pt x="120492" y="1353055"/>
                  </a:lnTo>
                  <a:lnTo>
                    <a:pt x="118938" y="1346487"/>
                  </a:lnTo>
                  <a:lnTo>
                    <a:pt x="117344" y="1339919"/>
                  </a:lnTo>
                  <a:lnTo>
                    <a:pt x="115694" y="1333350"/>
                  </a:lnTo>
                  <a:lnTo>
                    <a:pt x="114023" y="1326782"/>
                  </a:lnTo>
                  <a:lnTo>
                    <a:pt x="112294" y="1320214"/>
                  </a:lnTo>
                  <a:lnTo>
                    <a:pt x="110543" y="1313646"/>
                  </a:lnTo>
                  <a:lnTo>
                    <a:pt x="108757" y="1307077"/>
                  </a:lnTo>
                  <a:lnTo>
                    <a:pt x="106938" y="1300509"/>
                  </a:lnTo>
                  <a:lnTo>
                    <a:pt x="105103" y="1293941"/>
                  </a:lnTo>
                  <a:lnTo>
                    <a:pt x="103229" y="1287373"/>
                  </a:lnTo>
                  <a:lnTo>
                    <a:pt x="101344" y="1280804"/>
                  </a:lnTo>
                  <a:lnTo>
                    <a:pt x="99438" y="1274236"/>
                  </a:lnTo>
                  <a:lnTo>
                    <a:pt x="97517" y="1267668"/>
                  </a:lnTo>
                  <a:lnTo>
                    <a:pt x="95588" y="1261100"/>
                  </a:lnTo>
                  <a:lnTo>
                    <a:pt x="93645" y="1254532"/>
                  </a:lnTo>
                  <a:lnTo>
                    <a:pt x="91701" y="1247963"/>
                  </a:lnTo>
                  <a:lnTo>
                    <a:pt x="89752" y="1241395"/>
                  </a:lnTo>
                  <a:lnTo>
                    <a:pt x="87806" y="1234827"/>
                  </a:lnTo>
                  <a:lnTo>
                    <a:pt x="85862" y="1228259"/>
                  </a:lnTo>
                  <a:lnTo>
                    <a:pt x="83929" y="1221690"/>
                  </a:lnTo>
                  <a:lnTo>
                    <a:pt x="82002" y="1215122"/>
                  </a:lnTo>
                  <a:lnTo>
                    <a:pt x="80094" y="1208554"/>
                  </a:lnTo>
                  <a:lnTo>
                    <a:pt x="78202" y="1201986"/>
                  </a:lnTo>
                  <a:lnTo>
                    <a:pt x="76327" y="1195417"/>
                  </a:lnTo>
                  <a:lnTo>
                    <a:pt x="74483" y="1188849"/>
                  </a:lnTo>
                  <a:lnTo>
                    <a:pt x="72654" y="1182281"/>
                  </a:lnTo>
                  <a:lnTo>
                    <a:pt x="70872" y="1175713"/>
                  </a:lnTo>
                  <a:lnTo>
                    <a:pt x="69112" y="1169145"/>
                  </a:lnTo>
                  <a:lnTo>
                    <a:pt x="67390" y="1162576"/>
                  </a:lnTo>
                  <a:lnTo>
                    <a:pt x="65715" y="1156008"/>
                  </a:lnTo>
                  <a:lnTo>
                    <a:pt x="64063" y="1149440"/>
                  </a:lnTo>
                  <a:lnTo>
                    <a:pt x="62487" y="1142872"/>
                  </a:lnTo>
                  <a:lnTo>
                    <a:pt x="60936" y="1136303"/>
                  </a:lnTo>
                  <a:lnTo>
                    <a:pt x="59448" y="1129735"/>
                  </a:lnTo>
                  <a:lnTo>
                    <a:pt x="58015" y="1123167"/>
                  </a:lnTo>
                  <a:lnTo>
                    <a:pt x="56620" y="1116599"/>
                  </a:lnTo>
                  <a:lnTo>
                    <a:pt x="55317" y="1110030"/>
                  </a:lnTo>
                  <a:lnTo>
                    <a:pt x="54046" y="1103462"/>
                  </a:lnTo>
                  <a:lnTo>
                    <a:pt x="52863" y="1096894"/>
                  </a:lnTo>
                  <a:lnTo>
                    <a:pt x="51737" y="1090326"/>
                  </a:lnTo>
                  <a:lnTo>
                    <a:pt x="50670" y="1083758"/>
                  </a:lnTo>
                  <a:lnTo>
                    <a:pt x="49701" y="1077189"/>
                  </a:lnTo>
                  <a:lnTo>
                    <a:pt x="48769" y="1070621"/>
                  </a:lnTo>
                  <a:lnTo>
                    <a:pt x="47951" y="1064053"/>
                  </a:lnTo>
                  <a:lnTo>
                    <a:pt x="47189" y="1057485"/>
                  </a:lnTo>
                  <a:lnTo>
                    <a:pt x="46504" y="1050916"/>
                  </a:lnTo>
                  <a:lnTo>
                    <a:pt x="45918" y="1044348"/>
                  </a:lnTo>
                  <a:lnTo>
                    <a:pt x="45374" y="1037780"/>
                  </a:lnTo>
                  <a:lnTo>
                    <a:pt x="44967" y="1031212"/>
                  </a:lnTo>
                  <a:lnTo>
                    <a:pt x="44609" y="1024643"/>
                  </a:lnTo>
                  <a:lnTo>
                    <a:pt x="44347" y="1018075"/>
                  </a:lnTo>
                  <a:lnTo>
                    <a:pt x="44179" y="1011507"/>
                  </a:lnTo>
                  <a:lnTo>
                    <a:pt x="44064" y="1004939"/>
                  </a:lnTo>
                  <a:lnTo>
                    <a:pt x="44090" y="998371"/>
                  </a:lnTo>
                  <a:lnTo>
                    <a:pt x="44162" y="991802"/>
                  </a:lnTo>
                  <a:lnTo>
                    <a:pt x="44347" y="985234"/>
                  </a:lnTo>
                  <a:lnTo>
                    <a:pt x="44615" y="978666"/>
                  </a:lnTo>
                  <a:lnTo>
                    <a:pt x="44951" y="972098"/>
                  </a:lnTo>
                  <a:lnTo>
                    <a:pt x="45416" y="965529"/>
                  </a:lnTo>
                  <a:lnTo>
                    <a:pt x="45927" y="958961"/>
                  </a:lnTo>
                  <a:lnTo>
                    <a:pt x="46565" y="952393"/>
                  </a:lnTo>
                  <a:lnTo>
                    <a:pt x="47272" y="945825"/>
                  </a:lnTo>
                  <a:lnTo>
                    <a:pt x="48058" y="939256"/>
                  </a:lnTo>
                  <a:lnTo>
                    <a:pt x="48957" y="932688"/>
                  </a:lnTo>
                  <a:lnTo>
                    <a:pt x="49901" y="926120"/>
                  </a:lnTo>
                  <a:lnTo>
                    <a:pt x="50979" y="919552"/>
                  </a:lnTo>
                  <a:lnTo>
                    <a:pt x="52110" y="912984"/>
                  </a:lnTo>
                  <a:lnTo>
                    <a:pt x="53329" y="906415"/>
                  </a:lnTo>
                  <a:lnTo>
                    <a:pt x="54641" y="899847"/>
                  </a:lnTo>
                  <a:lnTo>
                    <a:pt x="55997" y="893279"/>
                  </a:lnTo>
                  <a:lnTo>
                    <a:pt x="57483" y="886711"/>
                  </a:lnTo>
                  <a:lnTo>
                    <a:pt x="59009" y="880142"/>
                  </a:lnTo>
                  <a:lnTo>
                    <a:pt x="60626" y="873574"/>
                  </a:lnTo>
                  <a:lnTo>
                    <a:pt x="62315" y="867006"/>
                  </a:lnTo>
                  <a:lnTo>
                    <a:pt x="64054" y="860438"/>
                  </a:lnTo>
                  <a:lnTo>
                    <a:pt x="65898" y="853869"/>
                  </a:lnTo>
                  <a:lnTo>
                    <a:pt x="67776" y="847301"/>
                  </a:lnTo>
                  <a:lnTo>
                    <a:pt x="69742" y="840733"/>
                  </a:lnTo>
                  <a:lnTo>
                    <a:pt x="71760" y="834165"/>
                  </a:lnTo>
                  <a:lnTo>
                    <a:pt x="73830" y="827597"/>
                  </a:lnTo>
                  <a:lnTo>
                    <a:pt x="75978" y="821028"/>
                  </a:lnTo>
                  <a:lnTo>
                    <a:pt x="78155" y="814460"/>
                  </a:lnTo>
                  <a:lnTo>
                    <a:pt x="80410" y="807892"/>
                  </a:lnTo>
                  <a:lnTo>
                    <a:pt x="82701" y="801324"/>
                  </a:lnTo>
                  <a:lnTo>
                    <a:pt x="85038" y="794755"/>
                  </a:lnTo>
                  <a:lnTo>
                    <a:pt x="87431" y="788187"/>
                  </a:lnTo>
                  <a:lnTo>
                    <a:pt x="89845" y="781619"/>
                  </a:lnTo>
                  <a:lnTo>
                    <a:pt x="92323" y="775051"/>
                  </a:lnTo>
                  <a:lnTo>
                    <a:pt x="94822" y="768482"/>
                  </a:lnTo>
                  <a:lnTo>
                    <a:pt x="97359" y="761914"/>
                  </a:lnTo>
                  <a:lnTo>
                    <a:pt x="99929" y="755346"/>
                  </a:lnTo>
                  <a:lnTo>
                    <a:pt x="102517" y="748778"/>
                  </a:lnTo>
                  <a:lnTo>
                    <a:pt x="105146" y="742210"/>
                  </a:lnTo>
                  <a:lnTo>
                    <a:pt x="107786" y="735641"/>
                  </a:lnTo>
                  <a:lnTo>
                    <a:pt x="110451" y="729073"/>
                  </a:lnTo>
                  <a:lnTo>
                    <a:pt x="113132" y="722505"/>
                  </a:lnTo>
                  <a:lnTo>
                    <a:pt x="115825" y="715937"/>
                  </a:lnTo>
                  <a:lnTo>
                    <a:pt x="118534" y="709368"/>
                  </a:lnTo>
                  <a:lnTo>
                    <a:pt x="121248" y="702800"/>
                  </a:lnTo>
                  <a:lnTo>
                    <a:pt x="123971" y="696232"/>
                  </a:lnTo>
                  <a:lnTo>
                    <a:pt x="126697" y="689664"/>
                  </a:lnTo>
                  <a:lnTo>
                    <a:pt x="129425" y="683095"/>
                  </a:lnTo>
                  <a:lnTo>
                    <a:pt x="132151" y="676527"/>
                  </a:lnTo>
                  <a:lnTo>
                    <a:pt x="134875" y="669959"/>
                  </a:lnTo>
                  <a:lnTo>
                    <a:pt x="137590" y="663391"/>
                  </a:lnTo>
                  <a:lnTo>
                    <a:pt x="140299" y="656823"/>
                  </a:lnTo>
                  <a:lnTo>
                    <a:pt x="142998" y="650254"/>
                  </a:lnTo>
                  <a:lnTo>
                    <a:pt x="145681" y="643686"/>
                  </a:lnTo>
                  <a:lnTo>
                    <a:pt x="148357" y="637118"/>
                  </a:lnTo>
                  <a:lnTo>
                    <a:pt x="151005" y="630550"/>
                  </a:lnTo>
                  <a:lnTo>
                    <a:pt x="153642" y="623981"/>
                  </a:lnTo>
                  <a:lnTo>
                    <a:pt x="156255" y="617413"/>
                  </a:lnTo>
                  <a:lnTo>
                    <a:pt x="158844" y="610845"/>
                  </a:lnTo>
                  <a:lnTo>
                    <a:pt x="161418" y="604277"/>
                  </a:lnTo>
                  <a:lnTo>
                    <a:pt x="163951" y="597708"/>
                  </a:lnTo>
                  <a:lnTo>
                    <a:pt x="166469" y="591140"/>
                  </a:lnTo>
                  <a:lnTo>
                    <a:pt x="168949" y="584572"/>
                  </a:lnTo>
                  <a:lnTo>
                    <a:pt x="171401" y="578004"/>
                  </a:lnTo>
                  <a:lnTo>
                    <a:pt x="173828" y="571436"/>
                  </a:lnTo>
                  <a:lnTo>
                    <a:pt x="176208" y="564867"/>
                  </a:lnTo>
                  <a:lnTo>
                    <a:pt x="178570" y="558299"/>
                  </a:lnTo>
                  <a:lnTo>
                    <a:pt x="180879" y="551731"/>
                  </a:lnTo>
                  <a:lnTo>
                    <a:pt x="183161" y="545163"/>
                  </a:lnTo>
                  <a:lnTo>
                    <a:pt x="185408" y="538594"/>
                  </a:lnTo>
                  <a:lnTo>
                    <a:pt x="187605" y="532026"/>
                  </a:lnTo>
                  <a:lnTo>
                    <a:pt x="189783" y="525458"/>
                  </a:lnTo>
                  <a:lnTo>
                    <a:pt x="191896" y="518890"/>
                  </a:lnTo>
                  <a:lnTo>
                    <a:pt x="193984" y="512321"/>
                  </a:lnTo>
                  <a:lnTo>
                    <a:pt x="196027" y="505753"/>
                  </a:lnTo>
                  <a:lnTo>
                    <a:pt x="198024" y="499185"/>
                  </a:lnTo>
                  <a:lnTo>
                    <a:pt x="199996" y="492617"/>
                  </a:lnTo>
                  <a:lnTo>
                    <a:pt x="201899" y="486049"/>
                  </a:lnTo>
                  <a:lnTo>
                    <a:pt x="203779" y="479480"/>
                  </a:lnTo>
                  <a:lnTo>
                    <a:pt x="205606" y="472912"/>
                  </a:lnTo>
                  <a:lnTo>
                    <a:pt x="207391" y="466344"/>
                  </a:lnTo>
                  <a:lnTo>
                    <a:pt x="209145" y="459776"/>
                  </a:lnTo>
                  <a:lnTo>
                    <a:pt x="210835" y="453207"/>
                  </a:lnTo>
                  <a:lnTo>
                    <a:pt x="212502" y="446639"/>
                  </a:lnTo>
                  <a:lnTo>
                    <a:pt x="214109" y="440071"/>
                  </a:lnTo>
                  <a:lnTo>
                    <a:pt x="215681" y="433503"/>
                  </a:lnTo>
                  <a:lnTo>
                    <a:pt x="217215" y="426934"/>
                  </a:lnTo>
                  <a:lnTo>
                    <a:pt x="218693" y="420366"/>
                  </a:lnTo>
                  <a:lnTo>
                    <a:pt x="220149" y="413798"/>
                  </a:lnTo>
                  <a:lnTo>
                    <a:pt x="221540" y="407230"/>
                  </a:lnTo>
                  <a:lnTo>
                    <a:pt x="222904" y="400662"/>
                  </a:lnTo>
                  <a:lnTo>
                    <a:pt x="224225" y="394093"/>
                  </a:lnTo>
                  <a:lnTo>
                    <a:pt x="225498" y="387525"/>
                  </a:lnTo>
                  <a:lnTo>
                    <a:pt x="226751" y="380957"/>
                  </a:lnTo>
                  <a:lnTo>
                    <a:pt x="227937" y="374389"/>
                  </a:lnTo>
                  <a:lnTo>
                    <a:pt x="229102" y="367820"/>
                  </a:lnTo>
                  <a:lnTo>
                    <a:pt x="230223" y="361252"/>
                  </a:lnTo>
                  <a:lnTo>
                    <a:pt x="231305" y="354684"/>
                  </a:lnTo>
                  <a:lnTo>
                    <a:pt x="232362" y="348116"/>
                  </a:lnTo>
                  <a:lnTo>
                    <a:pt x="233362" y="341547"/>
                  </a:lnTo>
                  <a:lnTo>
                    <a:pt x="234344" y="334979"/>
                  </a:lnTo>
                  <a:lnTo>
                    <a:pt x="235280" y="328411"/>
                  </a:lnTo>
                  <a:lnTo>
                    <a:pt x="236186" y="321843"/>
                  </a:lnTo>
                  <a:lnTo>
                    <a:pt x="237065" y="315275"/>
                  </a:lnTo>
                  <a:lnTo>
                    <a:pt x="237897" y="308706"/>
                  </a:lnTo>
                  <a:lnTo>
                    <a:pt x="238713" y="302138"/>
                  </a:lnTo>
                  <a:lnTo>
                    <a:pt x="239483" y="295570"/>
                  </a:lnTo>
                  <a:lnTo>
                    <a:pt x="240231" y="289002"/>
                  </a:lnTo>
                  <a:lnTo>
                    <a:pt x="240951" y="282433"/>
                  </a:lnTo>
                  <a:lnTo>
                    <a:pt x="241634" y="275865"/>
                  </a:lnTo>
                  <a:lnTo>
                    <a:pt x="242302" y="269297"/>
                  </a:lnTo>
                  <a:lnTo>
                    <a:pt x="242927" y="262729"/>
                  </a:lnTo>
                  <a:lnTo>
                    <a:pt x="243536" y="256160"/>
                  </a:lnTo>
                  <a:lnTo>
                    <a:pt x="244116" y="249592"/>
                  </a:lnTo>
                  <a:lnTo>
                    <a:pt x="244669" y="243024"/>
                  </a:lnTo>
                  <a:lnTo>
                    <a:pt x="245208" y="236456"/>
                  </a:lnTo>
                  <a:lnTo>
                    <a:pt x="245708" y="229888"/>
                  </a:lnTo>
                  <a:lnTo>
                    <a:pt x="246197" y="223319"/>
                  </a:lnTo>
                  <a:lnTo>
                    <a:pt x="246659" y="216751"/>
                  </a:lnTo>
                  <a:lnTo>
                    <a:pt x="247101" y="210183"/>
                  </a:lnTo>
                  <a:lnTo>
                    <a:pt x="247527" y="203615"/>
                  </a:lnTo>
                  <a:lnTo>
                    <a:pt x="247924" y="197046"/>
                  </a:lnTo>
                  <a:lnTo>
                    <a:pt x="248312" y="190478"/>
                  </a:lnTo>
                  <a:lnTo>
                    <a:pt x="248674" y="183910"/>
                  </a:lnTo>
                  <a:lnTo>
                    <a:pt x="249022" y="177342"/>
                  </a:lnTo>
                  <a:lnTo>
                    <a:pt x="249355" y="170773"/>
                  </a:lnTo>
                  <a:lnTo>
                    <a:pt x="249666" y="164205"/>
                  </a:lnTo>
                  <a:lnTo>
                    <a:pt x="249969" y="157637"/>
                  </a:lnTo>
                  <a:lnTo>
                    <a:pt x="250249" y="151069"/>
                  </a:lnTo>
                  <a:lnTo>
                    <a:pt x="250519" y="144501"/>
                  </a:lnTo>
                  <a:lnTo>
                    <a:pt x="250775" y="137932"/>
                  </a:lnTo>
                  <a:lnTo>
                    <a:pt x="251015" y="131364"/>
                  </a:lnTo>
                  <a:lnTo>
                    <a:pt x="251249" y="124796"/>
                  </a:lnTo>
                  <a:lnTo>
                    <a:pt x="251462" y="118228"/>
                  </a:lnTo>
                  <a:lnTo>
                    <a:pt x="251670" y="111659"/>
                  </a:lnTo>
                  <a:lnTo>
                    <a:pt x="251864" y="105091"/>
                  </a:lnTo>
                  <a:lnTo>
                    <a:pt x="252047" y="98523"/>
                  </a:lnTo>
                  <a:lnTo>
                    <a:pt x="252224" y="91955"/>
                  </a:lnTo>
                  <a:lnTo>
                    <a:pt x="252385" y="85386"/>
                  </a:lnTo>
                  <a:lnTo>
                    <a:pt x="252542" y="78818"/>
                  </a:lnTo>
                  <a:lnTo>
                    <a:pt x="252688" y="72250"/>
                  </a:lnTo>
                  <a:lnTo>
                    <a:pt x="252826" y="65682"/>
                  </a:lnTo>
                  <a:lnTo>
                    <a:pt x="252957" y="59114"/>
                  </a:lnTo>
                  <a:lnTo>
                    <a:pt x="253078" y="52545"/>
                  </a:lnTo>
                  <a:lnTo>
                    <a:pt x="253195" y="45977"/>
                  </a:lnTo>
                  <a:lnTo>
                    <a:pt x="253303" y="39409"/>
                  </a:lnTo>
                  <a:lnTo>
                    <a:pt x="253405" y="32841"/>
                  </a:lnTo>
                  <a:lnTo>
                    <a:pt x="253502" y="26272"/>
                  </a:lnTo>
                  <a:lnTo>
                    <a:pt x="253591" y="19704"/>
                  </a:lnTo>
                  <a:lnTo>
                    <a:pt x="253677" y="13136"/>
                  </a:lnTo>
                  <a:lnTo>
                    <a:pt x="253755" y="6568"/>
                  </a:lnTo>
                  <a:lnTo>
                    <a:pt x="253831" y="0"/>
                  </a:lnTo>
                  <a:lnTo>
                    <a:pt x="255858" y="0"/>
                  </a:lnTo>
                  <a:lnTo>
                    <a:pt x="255933" y="6568"/>
                  </a:lnTo>
                  <a:lnTo>
                    <a:pt x="256012" y="13136"/>
                  </a:lnTo>
                  <a:lnTo>
                    <a:pt x="256098" y="19704"/>
                  </a:lnTo>
                  <a:lnTo>
                    <a:pt x="256187" y="26272"/>
                  </a:lnTo>
                  <a:lnTo>
                    <a:pt x="256284" y="32841"/>
                  </a:lnTo>
                  <a:lnTo>
                    <a:pt x="256386" y="39409"/>
                  </a:lnTo>
                  <a:lnTo>
                    <a:pt x="256494" y="45977"/>
                  </a:lnTo>
                  <a:lnTo>
                    <a:pt x="256611" y="52545"/>
                  </a:lnTo>
                  <a:lnTo>
                    <a:pt x="256732" y="59114"/>
                  </a:lnTo>
                  <a:lnTo>
                    <a:pt x="256863" y="65682"/>
                  </a:lnTo>
                  <a:lnTo>
                    <a:pt x="257001" y="72250"/>
                  </a:lnTo>
                  <a:lnTo>
                    <a:pt x="257147" y="78818"/>
                  </a:lnTo>
                  <a:lnTo>
                    <a:pt x="257303" y="85386"/>
                  </a:lnTo>
                  <a:lnTo>
                    <a:pt x="257465" y="91955"/>
                  </a:lnTo>
                  <a:lnTo>
                    <a:pt x="257642" y="98523"/>
                  </a:lnTo>
                  <a:lnTo>
                    <a:pt x="257825" y="105091"/>
                  </a:lnTo>
                  <a:lnTo>
                    <a:pt x="258019" y="111659"/>
                  </a:lnTo>
                  <a:lnTo>
                    <a:pt x="258227" y="118228"/>
                  </a:lnTo>
                  <a:lnTo>
                    <a:pt x="258440" y="124796"/>
                  </a:lnTo>
                  <a:lnTo>
                    <a:pt x="258674" y="131364"/>
                  </a:lnTo>
                  <a:lnTo>
                    <a:pt x="258914" y="137932"/>
                  </a:lnTo>
                  <a:lnTo>
                    <a:pt x="259170" y="144501"/>
                  </a:lnTo>
                  <a:lnTo>
                    <a:pt x="259440" y="151069"/>
                  </a:lnTo>
                  <a:lnTo>
                    <a:pt x="259720" y="157637"/>
                  </a:lnTo>
                  <a:lnTo>
                    <a:pt x="260023" y="164205"/>
                  </a:lnTo>
                  <a:lnTo>
                    <a:pt x="260334" y="170773"/>
                  </a:lnTo>
                  <a:lnTo>
                    <a:pt x="260667" y="177342"/>
                  </a:lnTo>
                  <a:lnTo>
                    <a:pt x="261015" y="183910"/>
                  </a:lnTo>
                  <a:lnTo>
                    <a:pt x="261377" y="190478"/>
                  </a:lnTo>
                  <a:lnTo>
                    <a:pt x="261764" y="197046"/>
                  </a:lnTo>
                  <a:lnTo>
                    <a:pt x="262162" y="203615"/>
                  </a:lnTo>
                  <a:lnTo>
                    <a:pt x="262588" y="210183"/>
                  </a:lnTo>
                  <a:lnTo>
                    <a:pt x="263030" y="216751"/>
                  </a:lnTo>
                  <a:lnTo>
                    <a:pt x="263492" y="223319"/>
                  </a:lnTo>
                  <a:lnTo>
                    <a:pt x="263980" y="229888"/>
                  </a:lnTo>
                  <a:lnTo>
                    <a:pt x="264481" y="236456"/>
                  </a:lnTo>
                  <a:lnTo>
                    <a:pt x="265020" y="243024"/>
                  </a:lnTo>
                  <a:lnTo>
                    <a:pt x="265573" y="249592"/>
                  </a:lnTo>
                  <a:lnTo>
                    <a:pt x="266153" y="256160"/>
                  </a:lnTo>
                  <a:lnTo>
                    <a:pt x="266762" y="262729"/>
                  </a:lnTo>
                  <a:lnTo>
                    <a:pt x="267387" y="269297"/>
                  </a:lnTo>
                  <a:lnTo>
                    <a:pt x="268055" y="275865"/>
                  </a:lnTo>
                  <a:lnTo>
                    <a:pt x="268738" y="282433"/>
                  </a:lnTo>
                  <a:lnTo>
                    <a:pt x="269458" y="289002"/>
                  </a:lnTo>
                  <a:lnTo>
                    <a:pt x="270205" y="295570"/>
                  </a:lnTo>
                  <a:lnTo>
                    <a:pt x="270976" y="302138"/>
                  </a:lnTo>
                  <a:lnTo>
                    <a:pt x="271792" y="308706"/>
                  </a:lnTo>
                  <a:lnTo>
                    <a:pt x="272624" y="315275"/>
                  </a:lnTo>
                  <a:lnTo>
                    <a:pt x="273503" y="321843"/>
                  </a:lnTo>
                  <a:lnTo>
                    <a:pt x="274408" y="328411"/>
                  </a:lnTo>
                  <a:lnTo>
                    <a:pt x="275345" y="334979"/>
                  </a:lnTo>
                  <a:lnTo>
                    <a:pt x="276327" y="341547"/>
                  </a:lnTo>
                  <a:lnTo>
                    <a:pt x="277327" y="348116"/>
                  </a:lnTo>
                  <a:lnTo>
                    <a:pt x="278384" y="354684"/>
                  </a:lnTo>
                  <a:lnTo>
                    <a:pt x="279466" y="361252"/>
                  </a:lnTo>
                  <a:lnTo>
                    <a:pt x="280586" y="367820"/>
                  </a:lnTo>
                  <a:lnTo>
                    <a:pt x="281752" y="374389"/>
                  </a:lnTo>
                  <a:lnTo>
                    <a:pt x="282938" y="380957"/>
                  </a:lnTo>
                  <a:lnTo>
                    <a:pt x="284191" y="387525"/>
                  </a:lnTo>
                  <a:lnTo>
                    <a:pt x="285464" y="394093"/>
                  </a:lnTo>
                  <a:lnTo>
                    <a:pt x="286785" y="400662"/>
                  </a:lnTo>
                  <a:lnTo>
                    <a:pt x="288149" y="407230"/>
                  </a:lnTo>
                  <a:lnTo>
                    <a:pt x="289540" y="413798"/>
                  </a:lnTo>
                  <a:lnTo>
                    <a:pt x="290996" y="420366"/>
                  </a:lnTo>
                  <a:lnTo>
                    <a:pt x="292474" y="426934"/>
                  </a:lnTo>
                  <a:lnTo>
                    <a:pt x="294008" y="433503"/>
                  </a:lnTo>
                  <a:lnTo>
                    <a:pt x="295580" y="440071"/>
                  </a:lnTo>
                  <a:lnTo>
                    <a:pt x="297187" y="446639"/>
                  </a:lnTo>
                  <a:lnTo>
                    <a:pt x="298854" y="453207"/>
                  </a:lnTo>
                  <a:lnTo>
                    <a:pt x="300544" y="459776"/>
                  </a:lnTo>
                  <a:lnTo>
                    <a:pt x="302298" y="466344"/>
                  </a:lnTo>
                  <a:lnTo>
                    <a:pt x="304083" y="472912"/>
                  </a:lnTo>
                  <a:lnTo>
                    <a:pt x="305910" y="479480"/>
                  </a:lnTo>
                  <a:lnTo>
                    <a:pt x="307790" y="486049"/>
                  </a:lnTo>
                  <a:lnTo>
                    <a:pt x="309693" y="492617"/>
                  </a:lnTo>
                  <a:lnTo>
                    <a:pt x="311665" y="499185"/>
                  </a:lnTo>
                  <a:lnTo>
                    <a:pt x="313662" y="505753"/>
                  </a:lnTo>
                  <a:lnTo>
                    <a:pt x="315705" y="512321"/>
                  </a:lnTo>
                  <a:lnTo>
                    <a:pt x="317793" y="518890"/>
                  </a:lnTo>
                  <a:lnTo>
                    <a:pt x="319906" y="525458"/>
                  </a:lnTo>
                  <a:lnTo>
                    <a:pt x="322083" y="532026"/>
                  </a:lnTo>
                  <a:lnTo>
                    <a:pt x="324281" y="538594"/>
                  </a:lnTo>
                  <a:lnTo>
                    <a:pt x="326528" y="545163"/>
                  </a:lnTo>
                  <a:lnTo>
                    <a:pt x="328810" y="551731"/>
                  </a:lnTo>
                  <a:lnTo>
                    <a:pt x="331119" y="558299"/>
                  </a:lnTo>
                  <a:lnTo>
                    <a:pt x="333481" y="564867"/>
                  </a:lnTo>
                  <a:lnTo>
                    <a:pt x="335861" y="571436"/>
                  </a:lnTo>
                  <a:lnTo>
                    <a:pt x="338288" y="578004"/>
                  </a:lnTo>
                  <a:lnTo>
                    <a:pt x="340740" y="584572"/>
                  </a:lnTo>
                  <a:lnTo>
                    <a:pt x="343220" y="591140"/>
                  </a:lnTo>
                  <a:lnTo>
                    <a:pt x="345738" y="597708"/>
                  </a:lnTo>
                  <a:lnTo>
                    <a:pt x="348271" y="604277"/>
                  </a:lnTo>
                  <a:lnTo>
                    <a:pt x="350845" y="610845"/>
                  </a:lnTo>
                  <a:lnTo>
                    <a:pt x="353434" y="617413"/>
                  </a:lnTo>
                  <a:lnTo>
                    <a:pt x="356047" y="623981"/>
                  </a:lnTo>
                  <a:lnTo>
                    <a:pt x="358684" y="630550"/>
                  </a:lnTo>
                  <a:lnTo>
                    <a:pt x="361331" y="637118"/>
                  </a:lnTo>
                  <a:lnTo>
                    <a:pt x="364008" y="643686"/>
                  </a:lnTo>
                  <a:lnTo>
                    <a:pt x="366691" y="650254"/>
                  </a:lnTo>
                  <a:lnTo>
                    <a:pt x="369390" y="656823"/>
                  </a:lnTo>
                  <a:lnTo>
                    <a:pt x="372099" y="663391"/>
                  </a:lnTo>
                  <a:lnTo>
                    <a:pt x="374814" y="669959"/>
                  </a:lnTo>
                  <a:lnTo>
                    <a:pt x="377538" y="676527"/>
                  </a:lnTo>
                  <a:lnTo>
                    <a:pt x="380264" y="683095"/>
                  </a:lnTo>
                  <a:lnTo>
                    <a:pt x="382992" y="689664"/>
                  </a:lnTo>
                  <a:lnTo>
                    <a:pt x="385718" y="696232"/>
                  </a:lnTo>
                  <a:lnTo>
                    <a:pt x="388441" y="702800"/>
                  </a:lnTo>
                  <a:lnTo>
                    <a:pt x="391155" y="709368"/>
                  </a:lnTo>
                  <a:lnTo>
                    <a:pt x="393864" y="715937"/>
                  </a:lnTo>
                  <a:lnTo>
                    <a:pt x="396557" y="722505"/>
                  </a:lnTo>
                  <a:lnTo>
                    <a:pt x="399238" y="729073"/>
                  </a:lnTo>
                  <a:lnTo>
                    <a:pt x="401903" y="735641"/>
                  </a:lnTo>
                  <a:lnTo>
                    <a:pt x="404543" y="742210"/>
                  </a:lnTo>
                  <a:lnTo>
                    <a:pt x="407172" y="748778"/>
                  </a:lnTo>
                  <a:lnTo>
                    <a:pt x="409760" y="755346"/>
                  </a:lnTo>
                  <a:lnTo>
                    <a:pt x="412330" y="761914"/>
                  </a:lnTo>
                  <a:lnTo>
                    <a:pt x="414867" y="768482"/>
                  </a:lnTo>
                  <a:lnTo>
                    <a:pt x="417365" y="775051"/>
                  </a:lnTo>
                  <a:lnTo>
                    <a:pt x="419844" y="781619"/>
                  </a:lnTo>
                  <a:lnTo>
                    <a:pt x="422258" y="788187"/>
                  </a:lnTo>
                  <a:lnTo>
                    <a:pt x="424650" y="794755"/>
                  </a:lnTo>
                  <a:lnTo>
                    <a:pt x="426988" y="801324"/>
                  </a:lnTo>
                  <a:lnTo>
                    <a:pt x="429279" y="807892"/>
                  </a:lnTo>
                  <a:lnTo>
                    <a:pt x="431534" y="814460"/>
                  </a:lnTo>
                  <a:lnTo>
                    <a:pt x="433711" y="821028"/>
                  </a:lnTo>
                  <a:lnTo>
                    <a:pt x="435859" y="827597"/>
                  </a:lnTo>
                  <a:lnTo>
                    <a:pt x="437929" y="834165"/>
                  </a:lnTo>
                  <a:lnTo>
                    <a:pt x="439947" y="840733"/>
                  </a:lnTo>
                  <a:lnTo>
                    <a:pt x="441913" y="847301"/>
                  </a:lnTo>
                  <a:lnTo>
                    <a:pt x="443791" y="853869"/>
                  </a:lnTo>
                  <a:lnTo>
                    <a:pt x="445635" y="860438"/>
                  </a:lnTo>
                  <a:lnTo>
                    <a:pt x="447374" y="867006"/>
                  </a:lnTo>
                  <a:lnTo>
                    <a:pt x="449063" y="873574"/>
                  </a:lnTo>
                  <a:lnTo>
                    <a:pt x="450679" y="880142"/>
                  </a:lnTo>
                  <a:lnTo>
                    <a:pt x="452205" y="886711"/>
                  </a:lnTo>
                  <a:lnTo>
                    <a:pt x="453692" y="893279"/>
                  </a:lnTo>
                  <a:lnTo>
                    <a:pt x="455048" y="899847"/>
                  </a:lnTo>
                  <a:lnTo>
                    <a:pt x="456360" y="906415"/>
                  </a:lnTo>
                  <a:lnTo>
                    <a:pt x="457579" y="912984"/>
                  </a:lnTo>
                  <a:lnTo>
                    <a:pt x="458710" y="919552"/>
                  </a:lnTo>
                  <a:lnTo>
                    <a:pt x="459787" y="926120"/>
                  </a:lnTo>
                  <a:lnTo>
                    <a:pt x="460731" y="932688"/>
                  </a:lnTo>
                  <a:lnTo>
                    <a:pt x="461631" y="939256"/>
                  </a:lnTo>
                  <a:lnTo>
                    <a:pt x="462417" y="945825"/>
                  </a:lnTo>
                  <a:lnTo>
                    <a:pt x="463124" y="952393"/>
                  </a:lnTo>
                  <a:lnTo>
                    <a:pt x="463761" y="958961"/>
                  </a:lnTo>
                  <a:lnTo>
                    <a:pt x="464273" y="965529"/>
                  </a:lnTo>
                  <a:lnTo>
                    <a:pt x="464738" y="972098"/>
                  </a:lnTo>
                  <a:lnTo>
                    <a:pt x="465074" y="978666"/>
                  </a:lnTo>
                  <a:lnTo>
                    <a:pt x="465342" y="985234"/>
                  </a:lnTo>
                  <a:lnTo>
                    <a:pt x="465527" y="991802"/>
                  </a:lnTo>
                  <a:lnTo>
                    <a:pt x="465599" y="998371"/>
                  </a:lnTo>
                  <a:lnTo>
                    <a:pt x="465625" y="1004939"/>
                  </a:lnTo>
                  <a:lnTo>
                    <a:pt x="465510" y="1011507"/>
                  </a:lnTo>
                  <a:lnTo>
                    <a:pt x="465342" y="1018075"/>
                  </a:lnTo>
                  <a:lnTo>
                    <a:pt x="465080" y="1024643"/>
                  </a:lnTo>
                  <a:lnTo>
                    <a:pt x="464721" y="1031212"/>
                  </a:lnTo>
                  <a:lnTo>
                    <a:pt x="464315" y="1037780"/>
                  </a:lnTo>
                  <a:lnTo>
                    <a:pt x="463771" y="1044348"/>
                  </a:lnTo>
                  <a:lnTo>
                    <a:pt x="463185" y="1050916"/>
                  </a:lnTo>
                  <a:lnTo>
                    <a:pt x="462500" y="1057485"/>
                  </a:lnTo>
                  <a:lnTo>
                    <a:pt x="461737" y="1064053"/>
                  </a:lnTo>
                  <a:lnTo>
                    <a:pt x="460920" y="1070621"/>
                  </a:lnTo>
                  <a:lnTo>
                    <a:pt x="459988" y="1077189"/>
                  </a:lnTo>
                  <a:lnTo>
                    <a:pt x="459019" y="1083758"/>
                  </a:lnTo>
                  <a:lnTo>
                    <a:pt x="457951" y="1090326"/>
                  </a:lnTo>
                  <a:lnTo>
                    <a:pt x="456826" y="1096894"/>
                  </a:lnTo>
                  <a:lnTo>
                    <a:pt x="455643" y="1103462"/>
                  </a:lnTo>
                  <a:lnTo>
                    <a:pt x="454372" y="1110030"/>
                  </a:lnTo>
                  <a:lnTo>
                    <a:pt x="453068" y="1116599"/>
                  </a:lnTo>
                  <a:lnTo>
                    <a:pt x="451674" y="1123167"/>
                  </a:lnTo>
                  <a:lnTo>
                    <a:pt x="450241" y="1129735"/>
                  </a:lnTo>
                  <a:lnTo>
                    <a:pt x="448753" y="1136303"/>
                  </a:lnTo>
                  <a:lnTo>
                    <a:pt x="447202" y="1142872"/>
                  </a:lnTo>
                  <a:lnTo>
                    <a:pt x="445626" y="1149440"/>
                  </a:lnTo>
                  <a:lnTo>
                    <a:pt x="443974" y="1156008"/>
                  </a:lnTo>
                  <a:lnTo>
                    <a:pt x="442298" y="1162576"/>
                  </a:lnTo>
                  <a:lnTo>
                    <a:pt x="440577" y="1169145"/>
                  </a:lnTo>
                  <a:lnTo>
                    <a:pt x="438817" y="1175713"/>
                  </a:lnTo>
                  <a:lnTo>
                    <a:pt x="437035" y="1182281"/>
                  </a:lnTo>
                  <a:lnTo>
                    <a:pt x="435205" y="1188849"/>
                  </a:lnTo>
                  <a:lnTo>
                    <a:pt x="433362" y="1195417"/>
                  </a:lnTo>
                  <a:lnTo>
                    <a:pt x="431487" y="1201986"/>
                  </a:lnTo>
                  <a:lnTo>
                    <a:pt x="429595" y="1208554"/>
                  </a:lnTo>
                  <a:lnTo>
                    <a:pt x="427687" y="1215122"/>
                  </a:lnTo>
                  <a:lnTo>
                    <a:pt x="425760" y="1221690"/>
                  </a:lnTo>
                  <a:lnTo>
                    <a:pt x="423827" y="1228259"/>
                  </a:lnTo>
                  <a:lnTo>
                    <a:pt x="421883" y="1234827"/>
                  </a:lnTo>
                  <a:lnTo>
                    <a:pt x="419937" y="1241395"/>
                  </a:lnTo>
                  <a:lnTo>
                    <a:pt x="417988" y="1247963"/>
                  </a:lnTo>
                  <a:lnTo>
                    <a:pt x="416043" y="1254532"/>
                  </a:lnTo>
                  <a:lnTo>
                    <a:pt x="414101" y="1261100"/>
                  </a:lnTo>
                  <a:lnTo>
                    <a:pt x="412172" y="1267668"/>
                  </a:lnTo>
                  <a:lnTo>
                    <a:pt x="410251" y="1274236"/>
                  </a:lnTo>
                  <a:lnTo>
                    <a:pt x="408345" y="1280804"/>
                  </a:lnTo>
                  <a:lnTo>
                    <a:pt x="406460" y="1287373"/>
                  </a:lnTo>
                  <a:lnTo>
                    <a:pt x="404586" y="1293941"/>
                  </a:lnTo>
                  <a:lnTo>
                    <a:pt x="402751" y="1300509"/>
                  </a:lnTo>
                  <a:lnTo>
                    <a:pt x="400931" y="1307077"/>
                  </a:lnTo>
                  <a:lnTo>
                    <a:pt x="399146" y="1313646"/>
                  </a:lnTo>
                  <a:lnTo>
                    <a:pt x="397395" y="1320214"/>
                  </a:lnTo>
                  <a:lnTo>
                    <a:pt x="395666" y="1326782"/>
                  </a:lnTo>
                  <a:lnTo>
                    <a:pt x="393995" y="1333350"/>
                  </a:lnTo>
                  <a:lnTo>
                    <a:pt x="392344" y="1339919"/>
                  </a:lnTo>
                  <a:lnTo>
                    <a:pt x="390751" y="1346487"/>
                  </a:lnTo>
                  <a:lnTo>
                    <a:pt x="389197" y="1353055"/>
                  </a:lnTo>
                  <a:lnTo>
                    <a:pt x="387681" y="1359623"/>
                  </a:lnTo>
                  <a:lnTo>
                    <a:pt x="386233" y="1366191"/>
                  </a:lnTo>
                  <a:lnTo>
                    <a:pt x="384812" y="1372760"/>
                  </a:lnTo>
                  <a:lnTo>
                    <a:pt x="383470" y="1379328"/>
                  </a:lnTo>
                  <a:lnTo>
                    <a:pt x="382168" y="1385896"/>
                  </a:lnTo>
                  <a:lnTo>
                    <a:pt x="380921" y="1392464"/>
                  </a:lnTo>
                  <a:lnTo>
                    <a:pt x="379747" y="1399033"/>
                  </a:lnTo>
                  <a:lnTo>
                    <a:pt x="378603" y="1405601"/>
                  </a:lnTo>
                  <a:lnTo>
                    <a:pt x="377559" y="1412169"/>
                  </a:lnTo>
                  <a:lnTo>
                    <a:pt x="376552" y="1418737"/>
                  </a:lnTo>
                  <a:lnTo>
                    <a:pt x="375617" y="1425306"/>
                  </a:lnTo>
                  <a:lnTo>
                    <a:pt x="374752" y="1431874"/>
                  </a:lnTo>
                  <a:lnTo>
                    <a:pt x="373927" y="1438442"/>
                  </a:lnTo>
                  <a:lnTo>
                    <a:pt x="373210" y="1445010"/>
                  </a:lnTo>
                  <a:lnTo>
                    <a:pt x="372527" y="1451578"/>
                  </a:lnTo>
                  <a:lnTo>
                    <a:pt x="371931" y="1458147"/>
                  </a:lnTo>
                  <a:lnTo>
                    <a:pt x="371400" y="1464715"/>
                  </a:lnTo>
                  <a:lnTo>
                    <a:pt x="370921" y="1471283"/>
                  </a:lnTo>
                  <a:lnTo>
                    <a:pt x="370543" y="1477851"/>
                  </a:lnTo>
                  <a:lnTo>
                    <a:pt x="370202" y="1484420"/>
                  </a:lnTo>
                  <a:lnTo>
                    <a:pt x="369959" y="1490988"/>
                  </a:lnTo>
                  <a:lnTo>
                    <a:pt x="369772" y="1497556"/>
                  </a:lnTo>
                  <a:lnTo>
                    <a:pt x="369648" y="1504124"/>
                  </a:lnTo>
                  <a:lnTo>
                    <a:pt x="369615" y="1510693"/>
                  </a:lnTo>
                  <a:lnTo>
                    <a:pt x="369618" y="1517261"/>
                  </a:lnTo>
                  <a:lnTo>
                    <a:pt x="369728" y="1523829"/>
                  </a:lnTo>
                  <a:lnTo>
                    <a:pt x="369883" y="1530397"/>
                  </a:lnTo>
                  <a:lnTo>
                    <a:pt x="370109" y="1536965"/>
                  </a:lnTo>
                  <a:lnTo>
                    <a:pt x="370413" y="1543534"/>
                  </a:lnTo>
                  <a:lnTo>
                    <a:pt x="370752" y="1550102"/>
                  </a:lnTo>
                  <a:lnTo>
                    <a:pt x="371202" y="1556670"/>
                  </a:lnTo>
                  <a:lnTo>
                    <a:pt x="371685" y="1563238"/>
                  </a:lnTo>
                  <a:lnTo>
                    <a:pt x="372244" y="1569807"/>
                  </a:lnTo>
                  <a:lnTo>
                    <a:pt x="372866" y="1576375"/>
                  </a:lnTo>
                  <a:lnTo>
                    <a:pt x="373530" y="1582943"/>
                  </a:lnTo>
                  <a:lnTo>
                    <a:pt x="374286" y="1589511"/>
                  </a:lnTo>
                  <a:lnTo>
                    <a:pt x="375073" y="1596080"/>
                  </a:lnTo>
                  <a:lnTo>
                    <a:pt x="375936" y="1602648"/>
                  </a:lnTo>
                  <a:lnTo>
                    <a:pt x="376849" y="1609216"/>
                  </a:lnTo>
                  <a:lnTo>
                    <a:pt x="377807" y="1615784"/>
                  </a:lnTo>
                  <a:lnTo>
                    <a:pt x="378838" y="1622352"/>
                  </a:lnTo>
                  <a:lnTo>
                    <a:pt x="379897" y="1628921"/>
                  </a:lnTo>
                  <a:lnTo>
                    <a:pt x="381029" y="1635489"/>
                  </a:lnTo>
                  <a:lnTo>
                    <a:pt x="382197" y="1642057"/>
                  </a:lnTo>
                  <a:lnTo>
                    <a:pt x="383410" y="1648625"/>
                  </a:lnTo>
                  <a:lnTo>
                    <a:pt x="384679" y="1655194"/>
                  </a:lnTo>
                  <a:lnTo>
                    <a:pt x="385971" y="1661762"/>
                  </a:lnTo>
                  <a:lnTo>
                    <a:pt x="387330" y="1668330"/>
                  </a:lnTo>
                  <a:lnTo>
                    <a:pt x="388712" y="1674898"/>
                  </a:lnTo>
                  <a:lnTo>
                    <a:pt x="390137" y="1681467"/>
                  </a:lnTo>
                  <a:lnTo>
                    <a:pt x="391602" y="1688035"/>
                  </a:lnTo>
                  <a:lnTo>
                    <a:pt x="393087" y="1694603"/>
                  </a:lnTo>
                  <a:lnTo>
                    <a:pt x="394626" y="1701171"/>
                  </a:lnTo>
                  <a:lnTo>
                    <a:pt x="396179" y="1707739"/>
                  </a:lnTo>
                  <a:lnTo>
                    <a:pt x="397770" y="1714308"/>
                  </a:lnTo>
                  <a:lnTo>
                    <a:pt x="399387" y="1720876"/>
                  </a:lnTo>
                  <a:lnTo>
                    <a:pt x="401023" y="1727444"/>
                  </a:lnTo>
                  <a:lnTo>
                    <a:pt x="402693" y="1734012"/>
                  </a:lnTo>
                  <a:lnTo>
                    <a:pt x="404375" y="1740581"/>
                  </a:lnTo>
                  <a:lnTo>
                    <a:pt x="406086" y="1747149"/>
                  </a:lnTo>
                  <a:lnTo>
                    <a:pt x="407811" y="1753717"/>
                  </a:lnTo>
                  <a:lnTo>
                    <a:pt x="409552" y="1760285"/>
                  </a:lnTo>
                  <a:lnTo>
                    <a:pt x="411312" y="1766853"/>
                  </a:lnTo>
                  <a:lnTo>
                    <a:pt x="413080" y="1773422"/>
                  </a:lnTo>
                  <a:lnTo>
                    <a:pt x="414866" y="1779990"/>
                  </a:lnTo>
                  <a:lnTo>
                    <a:pt x="416659" y="1786558"/>
                  </a:lnTo>
                  <a:lnTo>
                    <a:pt x="418461" y="1793126"/>
                  </a:lnTo>
                  <a:lnTo>
                    <a:pt x="420272" y="1799695"/>
                  </a:lnTo>
                  <a:lnTo>
                    <a:pt x="422086" y="1806263"/>
                  </a:lnTo>
                  <a:lnTo>
                    <a:pt x="423907" y="1812831"/>
                  </a:lnTo>
                  <a:lnTo>
                    <a:pt x="425730" y="1819399"/>
                  </a:lnTo>
                  <a:lnTo>
                    <a:pt x="427555" y="1825968"/>
                  </a:lnTo>
                  <a:lnTo>
                    <a:pt x="429380" y="1832536"/>
                  </a:lnTo>
                  <a:lnTo>
                    <a:pt x="431205" y="1839104"/>
                  </a:lnTo>
                  <a:lnTo>
                    <a:pt x="433026" y="1845672"/>
                  </a:lnTo>
                  <a:lnTo>
                    <a:pt x="434846" y="1852240"/>
                  </a:lnTo>
                  <a:lnTo>
                    <a:pt x="436660" y="1858809"/>
                  </a:lnTo>
                  <a:lnTo>
                    <a:pt x="438468" y="1865377"/>
                  </a:lnTo>
                  <a:lnTo>
                    <a:pt x="440272" y="1871945"/>
                  </a:lnTo>
                  <a:lnTo>
                    <a:pt x="442065" y="1878513"/>
                  </a:lnTo>
                  <a:lnTo>
                    <a:pt x="443853" y="1885082"/>
                  </a:lnTo>
                  <a:lnTo>
                    <a:pt x="445628" y="1891650"/>
                  </a:lnTo>
                  <a:lnTo>
                    <a:pt x="447395" y="1898218"/>
                  </a:lnTo>
                  <a:lnTo>
                    <a:pt x="449151" y="1904786"/>
                  </a:lnTo>
                  <a:lnTo>
                    <a:pt x="450892" y="1911355"/>
                  </a:lnTo>
                  <a:lnTo>
                    <a:pt x="452626" y="1917923"/>
                  </a:lnTo>
                  <a:lnTo>
                    <a:pt x="454339" y="1924491"/>
                  </a:lnTo>
                  <a:lnTo>
                    <a:pt x="456042" y="1931059"/>
                  </a:lnTo>
                  <a:lnTo>
                    <a:pt x="457729" y="1937627"/>
                  </a:lnTo>
                  <a:lnTo>
                    <a:pt x="459399" y="1944196"/>
                  </a:lnTo>
                  <a:lnTo>
                    <a:pt x="461059" y="1950764"/>
                  </a:lnTo>
                  <a:lnTo>
                    <a:pt x="462692" y="1957332"/>
                  </a:lnTo>
                  <a:lnTo>
                    <a:pt x="464315" y="1963900"/>
                  </a:lnTo>
                  <a:lnTo>
                    <a:pt x="465917" y="1970469"/>
                  </a:lnTo>
                  <a:lnTo>
                    <a:pt x="467499" y="1977037"/>
                  </a:lnTo>
                  <a:lnTo>
                    <a:pt x="469069" y="1983605"/>
                  </a:lnTo>
                  <a:lnTo>
                    <a:pt x="470608" y="1990173"/>
                  </a:lnTo>
                  <a:lnTo>
                    <a:pt x="472137" y="1996742"/>
                  </a:lnTo>
                  <a:lnTo>
                    <a:pt x="473638" y="2003310"/>
                  </a:lnTo>
                  <a:lnTo>
                    <a:pt x="475120" y="2009878"/>
                  </a:lnTo>
                  <a:lnTo>
                    <a:pt x="476585" y="2016446"/>
                  </a:lnTo>
                  <a:lnTo>
                    <a:pt x="478018" y="2023014"/>
                  </a:lnTo>
                  <a:lnTo>
                    <a:pt x="479440" y="2029583"/>
                  </a:lnTo>
                  <a:lnTo>
                    <a:pt x="480827" y="2036151"/>
                  </a:lnTo>
                  <a:lnTo>
                    <a:pt x="482197" y="2042719"/>
                  </a:lnTo>
                  <a:lnTo>
                    <a:pt x="483543" y="2049287"/>
                  </a:lnTo>
                  <a:lnTo>
                    <a:pt x="484858" y="2055856"/>
                  </a:lnTo>
                  <a:lnTo>
                    <a:pt x="486161" y="2062424"/>
                  </a:lnTo>
                  <a:lnTo>
                    <a:pt x="487420" y="2068992"/>
                  </a:lnTo>
                  <a:lnTo>
                    <a:pt x="488664" y="2075560"/>
                  </a:lnTo>
                  <a:lnTo>
                    <a:pt x="489878" y="2082129"/>
                  </a:lnTo>
                  <a:lnTo>
                    <a:pt x="491061" y="2088697"/>
                  </a:lnTo>
                  <a:lnTo>
                    <a:pt x="492227" y="2095265"/>
                  </a:lnTo>
                  <a:lnTo>
                    <a:pt x="493346" y="2101833"/>
                  </a:lnTo>
                  <a:lnTo>
                    <a:pt x="494450" y="2108401"/>
                  </a:lnTo>
                  <a:lnTo>
                    <a:pt x="495515" y="2114970"/>
                  </a:lnTo>
                  <a:lnTo>
                    <a:pt x="496551" y="2121538"/>
                  </a:lnTo>
                  <a:lnTo>
                    <a:pt x="497561" y="2128106"/>
                  </a:lnTo>
                  <a:lnTo>
                    <a:pt x="498525" y="2134674"/>
                  </a:lnTo>
                  <a:lnTo>
                    <a:pt x="499471" y="2141243"/>
                  </a:lnTo>
                  <a:lnTo>
                    <a:pt x="500367" y="2147811"/>
                  </a:lnTo>
                  <a:lnTo>
                    <a:pt x="501236" y="2154379"/>
                  </a:lnTo>
                  <a:lnTo>
                    <a:pt x="502072" y="2160947"/>
                  </a:lnTo>
                  <a:lnTo>
                    <a:pt x="502859" y="2167516"/>
                  </a:lnTo>
                  <a:lnTo>
                    <a:pt x="503627" y="2174084"/>
                  </a:lnTo>
                  <a:lnTo>
                    <a:pt x="504333" y="2180652"/>
                  </a:lnTo>
                  <a:lnTo>
                    <a:pt x="505013" y="2187220"/>
                  </a:lnTo>
                  <a:lnTo>
                    <a:pt x="505650" y="2193788"/>
                  </a:lnTo>
                  <a:lnTo>
                    <a:pt x="506238" y="2200357"/>
                  </a:lnTo>
                  <a:lnTo>
                    <a:pt x="506802" y="2206925"/>
                  </a:lnTo>
                  <a:lnTo>
                    <a:pt x="507294" y="2213493"/>
                  </a:lnTo>
                  <a:lnTo>
                    <a:pt x="507761" y="2220061"/>
                  </a:lnTo>
                  <a:lnTo>
                    <a:pt x="508172" y="2226630"/>
                  </a:lnTo>
                  <a:lnTo>
                    <a:pt x="508536" y="2233198"/>
                  </a:lnTo>
                  <a:lnTo>
                    <a:pt x="508866" y="2239766"/>
                  </a:lnTo>
                  <a:lnTo>
                    <a:pt x="509121" y="2246334"/>
                  </a:lnTo>
                  <a:lnTo>
                    <a:pt x="509350" y="2252903"/>
                  </a:lnTo>
                  <a:lnTo>
                    <a:pt x="509508" y="2259471"/>
                  </a:lnTo>
                  <a:lnTo>
                    <a:pt x="509621" y="2266039"/>
                  </a:lnTo>
                  <a:lnTo>
                    <a:pt x="509689" y="2272607"/>
                  </a:lnTo>
                  <a:lnTo>
                    <a:pt x="509682" y="2279175"/>
                  </a:lnTo>
                  <a:lnTo>
                    <a:pt x="509646" y="2285744"/>
                  </a:lnTo>
                  <a:lnTo>
                    <a:pt x="509524" y="2292312"/>
                  </a:lnTo>
                  <a:lnTo>
                    <a:pt x="509362" y="2298880"/>
                  </a:lnTo>
                  <a:lnTo>
                    <a:pt x="509141" y="2305448"/>
                  </a:lnTo>
                  <a:lnTo>
                    <a:pt x="508847" y="2312017"/>
                  </a:lnTo>
                  <a:lnTo>
                    <a:pt x="508522" y="2318585"/>
                  </a:lnTo>
                  <a:lnTo>
                    <a:pt x="508096" y="2325153"/>
                  </a:lnTo>
                  <a:lnTo>
                    <a:pt x="507635" y="2331721"/>
                  </a:lnTo>
                  <a:lnTo>
                    <a:pt x="507103" y="2338290"/>
                  </a:lnTo>
                  <a:lnTo>
                    <a:pt x="506502" y="2344858"/>
                  </a:lnTo>
                  <a:lnTo>
                    <a:pt x="505862" y="2351426"/>
                  </a:lnTo>
                  <a:lnTo>
                    <a:pt x="505119" y="2357994"/>
                  </a:lnTo>
                  <a:lnTo>
                    <a:pt x="504342" y="2364562"/>
                  </a:lnTo>
                  <a:lnTo>
                    <a:pt x="503481" y="2371131"/>
                  </a:lnTo>
                  <a:lnTo>
                    <a:pt x="502559" y="2377699"/>
                  </a:lnTo>
                  <a:lnTo>
                    <a:pt x="501586" y="2384267"/>
                  </a:lnTo>
                  <a:lnTo>
                    <a:pt x="500517" y="2390835"/>
                  </a:lnTo>
                  <a:lnTo>
                    <a:pt x="499414" y="2397404"/>
                  </a:lnTo>
                  <a:lnTo>
                    <a:pt x="498216" y="2403972"/>
                  </a:lnTo>
                  <a:lnTo>
                    <a:pt x="496965" y="2410540"/>
                  </a:lnTo>
                  <a:lnTo>
                    <a:pt x="495654" y="2417108"/>
                  </a:lnTo>
                  <a:lnTo>
                    <a:pt x="494257" y="2423677"/>
                  </a:lnTo>
                  <a:lnTo>
                    <a:pt x="492825" y="2430245"/>
                  </a:lnTo>
                  <a:lnTo>
                    <a:pt x="491291" y="2436813"/>
                  </a:lnTo>
                  <a:lnTo>
                    <a:pt x="489715" y="2443381"/>
                  </a:lnTo>
                  <a:lnTo>
                    <a:pt x="488070" y="2449949"/>
                  </a:lnTo>
                  <a:lnTo>
                    <a:pt x="486351" y="2456518"/>
                  </a:lnTo>
                  <a:lnTo>
                    <a:pt x="484599" y="2463086"/>
                  </a:lnTo>
                  <a:lnTo>
                    <a:pt x="482741" y="2469654"/>
                  </a:lnTo>
                  <a:lnTo>
                    <a:pt x="480852" y="2476222"/>
                  </a:lnTo>
                  <a:lnTo>
                    <a:pt x="478890" y="2482791"/>
                  </a:lnTo>
                  <a:lnTo>
                    <a:pt x="476868" y="2489359"/>
                  </a:lnTo>
                  <a:lnTo>
                    <a:pt x="474806" y="2495927"/>
                  </a:lnTo>
                  <a:lnTo>
                    <a:pt x="472656" y="2502495"/>
                  </a:lnTo>
                  <a:lnTo>
                    <a:pt x="470478" y="2509064"/>
                  </a:lnTo>
                  <a:lnTo>
                    <a:pt x="468226" y="2515632"/>
                  </a:lnTo>
                  <a:lnTo>
                    <a:pt x="465929" y="2522200"/>
                  </a:lnTo>
                  <a:lnTo>
                    <a:pt x="463588" y="2528768"/>
                  </a:lnTo>
                  <a:lnTo>
                    <a:pt x="461179" y="2535336"/>
                  </a:lnTo>
                  <a:lnTo>
                    <a:pt x="458744" y="2541905"/>
                  </a:lnTo>
                  <a:lnTo>
                    <a:pt x="456241" y="2548473"/>
                  </a:lnTo>
                  <a:lnTo>
                    <a:pt x="453706" y="2555041"/>
                  </a:lnTo>
                  <a:lnTo>
                    <a:pt x="451128" y="2561609"/>
                  </a:lnTo>
                  <a:lnTo>
                    <a:pt x="448501" y="2568178"/>
                  </a:lnTo>
                  <a:lnTo>
                    <a:pt x="445853" y="2574746"/>
                  </a:lnTo>
                  <a:lnTo>
                    <a:pt x="443145" y="2581314"/>
                  </a:lnTo>
                  <a:lnTo>
                    <a:pt x="440417" y="2587882"/>
                  </a:lnTo>
                  <a:lnTo>
                    <a:pt x="437653" y="2594451"/>
                  </a:lnTo>
                  <a:lnTo>
                    <a:pt x="434857" y="2601019"/>
                  </a:lnTo>
                  <a:lnTo>
                    <a:pt x="432042" y="2607587"/>
                  </a:lnTo>
                  <a:lnTo>
                    <a:pt x="429186" y="2614155"/>
                  </a:lnTo>
                  <a:lnTo>
                    <a:pt x="426319" y="2620723"/>
                  </a:lnTo>
                  <a:lnTo>
                    <a:pt x="423424" y="2627292"/>
                  </a:lnTo>
                  <a:lnTo>
                    <a:pt x="420512" y="2633860"/>
                  </a:lnTo>
                  <a:lnTo>
                    <a:pt x="417587" y="2640428"/>
                  </a:lnTo>
                  <a:lnTo>
                    <a:pt x="414641" y="2646996"/>
                  </a:lnTo>
                  <a:lnTo>
                    <a:pt x="411689" y="2653565"/>
                  </a:lnTo>
                  <a:lnTo>
                    <a:pt x="408722" y="2660133"/>
                  </a:lnTo>
                  <a:lnTo>
                    <a:pt x="405751" y="2666701"/>
                  </a:lnTo>
                  <a:lnTo>
                    <a:pt x="402775" y="2673269"/>
                  </a:lnTo>
                  <a:lnTo>
                    <a:pt x="399795" y="2679838"/>
                  </a:lnTo>
                  <a:lnTo>
                    <a:pt x="396815" y="2686406"/>
                  </a:lnTo>
                  <a:lnTo>
                    <a:pt x="393837" y="2692974"/>
                  </a:lnTo>
                  <a:lnTo>
                    <a:pt x="390863" y="2699542"/>
                  </a:lnTo>
                  <a:lnTo>
                    <a:pt x="387895" y="2706110"/>
                  </a:lnTo>
                  <a:lnTo>
                    <a:pt x="384937" y="2712679"/>
                  </a:lnTo>
                  <a:lnTo>
                    <a:pt x="381984" y="2719247"/>
                  </a:lnTo>
                  <a:lnTo>
                    <a:pt x="379053" y="2725815"/>
                  </a:lnTo>
                  <a:lnTo>
                    <a:pt x="376129" y="2732383"/>
                  </a:lnTo>
                  <a:lnTo>
                    <a:pt x="373225" y="2738952"/>
                  </a:lnTo>
                  <a:lnTo>
                    <a:pt x="370341" y="2745520"/>
                  </a:lnTo>
                  <a:lnTo>
                    <a:pt x="367469" y="2752088"/>
                  </a:lnTo>
                  <a:lnTo>
                    <a:pt x="364633" y="2758656"/>
                  </a:lnTo>
                  <a:lnTo>
                    <a:pt x="361809" y="2765225"/>
                  </a:lnTo>
                  <a:lnTo>
                    <a:pt x="359019" y="2771793"/>
                  </a:lnTo>
                  <a:lnTo>
                    <a:pt x="356254" y="2778361"/>
                  </a:lnTo>
                  <a:lnTo>
                    <a:pt x="353512" y="2784929"/>
                  </a:lnTo>
                  <a:lnTo>
                    <a:pt x="350813" y="2791497"/>
                  </a:lnTo>
                  <a:lnTo>
                    <a:pt x="348131" y="2798066"/>
                  </a:lnTo>
                  <a:lnTo>
                    <a:pt x="345497" y="2804634"/>
                  </a:lnTo>
                  <a:lnTo>
                    <a:pt x="342890" y="2811202"/>
                  </a:lnTo>
                  <a:lnTo>
                    <a:pt x="340317" y="2817770"/>
                  </a:lnTo>
                  <a:lnTo>
                    <a:pt x="337790" y="2824339"/>
                  </a:lnTo>
                  <a:lnTo>
                    <a:pt x="335284" y="2830907"/>
                  </a:lnTo>
                  <a:lnTo>
                    <a:pt x="332840" y="2837475"/>
                  </a:lnTo>
                  <a:lnTo>
                    <a:pt x="330421" y="2844043"/>
                  </a:lnTo>
                  <a:lnTo>
                    <a:pt x="328047" y="2850612"/>
                  </a:lnTo>
                  <a:lnTo>
                    <a:pt x="325719" y="2857180"/>
                  </a:lnTo>
                  <a:lnTo>
                    <a:pt x="323416" y="2863748"/>
                  </a:lnTo>
                  <a:lnTo>
                    <a:pt x="321184" y="2870316"/>
                  </a:lnTo>
                  <a:lnTo>
                    <a:pt x="318974" y="2876884"/>
                  </a:lnTo>
                  <a:lnTo>
                    <a:pt x="316819" y="2883453"/>
                  </a:lnTo>
                  <a:lnTo>
                    <a:pt x="314708" y="2890021"/>
                  </a:lnTo>
                  <a:lnTo>
                    <a:pt x="312629" y="2896589"/>
                  </a:lnTo>
                  <a:lnTo>
                    <a:pt x="310618" y="2903157"/>
                  </a:lnTo>
                  <a:lnTo>
                    <a:pt x="308630" y="2909726"/>
                  </a:lnTo>
                  <a:lnTo>
                    <a:pt x="306706" y="2916294"/>
                  </a:lnTo>
                  <a:lnTo>
                    <a:pt x="304820" y="2922862"/>
                  </a:lnTo>
                  <a:lnTo>
                    <a:pt x="302973" y="2929430"/>
                  </a:lnTo>
                  <a:lnTo>
                    <a:pt x="301189" y="2935999"/>
                  </a:lnTo>
                  <a:lnTo>
                    <a:pt x="299427" y="2942567"/>
                  </a:lnTo>
                  <a:lnTo>
                    <a:pt x="297736" y="2949135"/>
                  </a:lnTo>
                  <a:lnTo>
                    <a:pt x="296076" y="2955703"/>
                  </a:lnTo>
                  <a:lnTo>
                    <a:pt x="294462" y="2962271"/>
                  </a:lnTo>
                  <a:lnTo>
                    <a:pt x="292901" y="2968840"/>
                  </a:lnTo>
                  <a:lnTo>
                    <a:pt x="291364" y="2975408"/>
                  </a:lnTo>
                  <a:lnTo>
                    <a:pt x="289900" y="2981976"/>
                  </a:lnTo>
                  <a:lnTo>
                    <a:pt x="288460" y="2988544"/>
                  </a:lnTo>
                  <a:lnTo>
                    <a:pt x="287071" y="2995113"/>
                  </a:lnTo>
                  <a:lnTo>
                    <a:pt x="285726" y="3001681"/>
                  </a:lnTo>
                  <a:lnTo>
                    <a:pt x="284409" y="3008249"/>
                  </a:lnTo>
                  <a:lnTo>
                    <a:pt x="283156" y="3014817"/>
                  </a:lnTo>
                  <a:lnTo>
                    <a:pt x="281925" y="3021386"/>
                  </a:lnTo>
                  <a:lnTo>
                    <a:pt x="280747" y="3027954"/>
                  </a:lnTo>
                  <a:lnTo>
                    <a:pt x="279605" y="3034522"/>
                  </a:lnTo>
                  <a:lnTo>
                    <a:pt x="278494" y="3041090"/>
                  </a:lnTo>
                  <a:lnTo>
                    <a:pt x="277437" y="3047658"/>
                  </a:lnTo>
                  <a:lnTo>
                    <a:pt x="276400" y="3054227"/>
                  </a:lnTo>
                  <a:lnTo>
                    <a:pt x="275416" y="3060795"/>
                  </a:lnTo>
                  <a:lnTo>
                    <a:pt x="274460" y="3067363"/>
                  </a:lnTo>
                  <a:lnTo>
                    <a:pt x="273537" y="3073931"/>
                  </a:lnTo>
                  <a:lnTo>
                    <a:pt x="272657" y="3080500"/>
                  </a:lnTo>
                  <a:lnTo>
                    <a:pt x="271796" y="3087068"/>
                  </a:lnTo>
                  <a:lnTo>
                    <a:pt x="270986" y="3093636"/>
                  </a:lnTo>
                  <a:lnTo>
                    <a:pt x="270197" y="3100204"/>
                  </a:lnTo>
                  <a:lnTo>
                    <a:pt x="269441" y="3106773"/>
                  </a:lnTo>
                  <a:lnTo>
                    <a:pt x="268719" y="3113341"/>
                  </a:lnTo>
                  <a:lnTo>
                    <a:pt x="268015" y="3119909"/>
                  </a:lnTo>
                  <a:lnTo>
                    <a:pt x="267358" y="3126477"/>
                  </a:lnTo>
                  <a:lnTo>
                    <a:pt x="266715" y="3133045"/>
                  </a:lnTo>
                  <a:lnTo>
                    <a:pt x="266105" y="3139614"/>
                  </a:lnTo>
                  <a:lnTo>
                    <a:pt x="265521" y="3146182"/>
                  </a:lnTo>
                  <a:lnTo>
                    <a:pt x="264956" y="3152750"/>
                  </a:lnTo>
                  <a:lnTo>
                    <a:pt x="264427" y="3159318"/>
                  </a:lnTo>
                  <a:lnTo>
                    <a:pt x="263911" y="3165887"/>
                  </a:lnTo>
                  <a:lnTo>
                    <a:pt x="263427" y="3172455"/>
                  </a:lnTo>
                  <a:lnTo>
                    <a:pt x="262961" y="3179023"/>
                  </a:lnTo>
                  <a:lnTo>
                    <a:pt x="262514" y="3185591"/>
                  </a:lnTo>
                  <a:lnTo>
                    <a:pt x="262094" y="3192160"/>
                  </a:lnTo>
                  <a:lnTo>
                    <a:pt x="261685" y="3198728"/>
                  </a:lnTo>
                  <a:lnTo>
                    <a:pt x="261306" y="3205296"/>
                  </a:lnTo>
                  <a:lnTo>
                    <a:pt x="260939" y="3211864"/>
                  </a:lnTo>
                  <a:lnTo>
                    <a:pt x="260590" y="3218432"/>
                  </a:lnTo>
                  <a:lnTo>
                    <a:pt x="260262" y="3225001"/>
                  </a:lnTo>
                  <a:lnTo>
                    <a:pt x="259943" y="3231569"/>
                  </a:lnTo>
                  <a:lnTo>
                    <a:pt x="259650" y="3238137"/>
                  </a:lnTo>
                  <a:lnTo>
                    <a:pt x="259365" y="3244705"/>
                  </a:lnTo>
                  <a:lnTo>
                    <a:pt x="259097" y="3251274"/>
                  </a:lnTo>
                  <a:lnTo>
                    <a:pt x="258844" y="3257842"/>
                  </a:lnTo>
                  <a:lnTo>
                    <a:pt x="258599" y="3264410"/>
                  </a:lnTo>
                  <a:lnTo>
                    <a:pt x="258375" y="3270978"/>
                  </a:lnTo>
                  <a:lnTo>
                    <a:pt x="258156" y="3277547"/>
                  </a:lnTo>
                  <a:lnTo>
                    <a:pt x="257953" y="3284115"/>
                  </a:lnTo>
                  <a:lnTo>
                    <a:pt x="257760" y="3290683"/>
                  </a:lnTo>
                  <a:lnTo>
                    <a:pt x="257576" y="3297251"/>
                  </a:lnTo>
                  <a:lnTo>
                    <a:pt x="257406" y="3303819"/>
                  </a:lnTo>
                  <a:lnTo>
                    <a:pt x="257241" y="3310388"/>
                  </a:lnTo>
                  <a:lnTo>
                    <a:pt x="257089" y="3316956"/>
                  </a:lnTo>
                  <a:lnTo>
                    <a:pt x="256945" y="3323524"/>
                  </a:lnTo>
                  <a:lnTo>
                    <a:pt x="256807" y="3330092"/>
                  </a:lnTo>
                  <a:lnTo>
                    <a:pt x="256680" y="3336661"/>
                  </a:lnTo>
                  <a:lnTo>
                    <a:pt x="256557" y="3343229"/>
                  </a:lnTo>
                  <a:lnTo>
                    <a:pt x="256446" y="3349797"/>
                  </a:lnTo>
                  <a:lnTo>
                    <a:pt x="256338" y="33563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98883" y="3057120"/>
              <a:ext cx="738164" cy="2927816"/>
            </a:xfrm>
            <a:custGeom>
              <a:avLst/>
              <a:pathLst>
                <a:path w="738164" h="2927816">
                  <a:moveTo>
                    <a:pt x="366569" y="2927816"/>
                  </a:moveTo>
                  <a:lnTo>
                    <a:pt x="366361" y="2922087"/>
                  </a:lnTo>
                  <a:lnTo>
                    <a:pt x="366139" y="2916357"/>
                  </a:lnTo>
                  <a:lnTo>
                    <a:pt x="365895" y="2910628"/>
                  </a:lnTo>
                  <a:lnTo>
                    <a:pt x="365641" y="2904898"/>
                  </a:lnTo>
                  <a:lnTo>
                    <a:pt x="365363" y="2899168"/>
                  </a:lnTo>
                  <a:lnTo>
                    <a:pt x="365066" y="2893439"/>
                  </a:lnTo>
                  <a:lnTo>
                    <a:pt x="364756" y="2887709"/>
                  </a:lnTo>
                  <a:lnTo>
                    <a:pt x="364411" y="2881980"/>
                  </a:lnTo>
                  <a:lnTo>
                    <a:pt x="364051" y="2876250"/>
                  </a:lnTo>
                  <a:lnTo>
                    <a:pt x="363669" y="2870521"/>
                  </a:lnTo>
                  <a:lnTo>
                    <a:pt x="363253" y="2864791"/>
                  </a:lnTo>
                  <a:lnTo>
                    <a:pt x="362820" y="2859061"/>
                  </a:lnTo>
                  <a:lnTo>
                    <a:pt x="362351" y="2853332"/>
                  </a:lnTo>
                  <a:lnTo>
                    <a:pt x="361852" y="2847602"/>
                  </a:lnTo>
                  <a:lnTo>
                    <a:pt x="361334" y="2841873"/>
                  </a:lnTo>
                  <a:lnTo>
                    <a:pt x="360763" y="2836143"/>
                  </a:lnTo>
                  <a:lnTo>
                    <a:pt x="360169" y="2830413"/>
                  </a:lnTo>
                  <a:lnTo>
                    <a:pt x="359542" y="2824684"/>
                  </a:lnTo>
                  <a:lnTo>
                    <a:pt x="358864" y="2818954"/>
                  </a:lnTo>
                  <a:lnTo>
                    <a:pt x="358161" y="2813225"/>
                  </a:lnTo>
                  <a:lnTo>
                    <a:pt x="357407" y="2807495"/>
                  </a:lnTo>
                  <a:lnTo>
                    <a:pt x="356609" y="2801766"/>
                  </a:lnTo>
                  <a:lnTo>
                    <a:pt x="355782" y="2796036"/>
                  </a:lnTo>
                  <a:lnTo>
                    <a:pt x="354882" y="2790306"/>
                  </a:lnTo>
                  <a:lnTo>
                    <a:pt x="353948" y="2784577"/>
                  </a:lnTo>
                  <a:lnTo>
                    <a:pt x="352967" y="2778847"/>
                  </a:lnTo>
                  <a:lnTo>
                    <a:pt x="351916" y="2773118"/>
                  </a:lnTo>
                  <a:lnTo>
                    <a:pt x="350829" y="2767388"/>
                  </a:lnTo>
                  <a:lnTo>
                    <a:pt x="349673" y="2761658"/>
                  </a:lnTo>
                  <a:lnTo>
                    <a:pt x="348456" y="2755929"/>
                  </a:lnTo>
                  <a:lnTo>
                    <a:pt x="347200" y="2750199"/>
                  </a:lnTo>
                  <a:lnTo>
                    <a:pt x="345847" y="2744470"/>
                  </a:lnTo>
                  <a:lnTo>
                    <a:pt x="344448" y="2738740"/>
                  </a:lnTo>
                  <a:lnTo>
                    <a:pt x="342988" y="2733011"/>
                  </a:lnTo>
                  <a:lnTo>
                    <a:pt x="341435" y="2727281"/>
                  </a:lnTo>
                  <a:lnTo>
                    <a:pt x="339836" y="2721551"/>
                  </a:lnTo>
                  <a:lnTo>
                    <a:pt x="338149" y="2715822"/>
                  </a:lnTo>
                  <a:lnTo>
                    <a:pt x="336383" y="2710092"/>
                  </a:lnTo>
                  <a:lnTo>
                    <a:pt x="334568" y="2704363"/>
                  </a:lnTo>
                  <a:lnTo>
                    <a:pt x="332632" y="2698633"/>
                  </a:lnTo>
                  <a:lnTo>
                    <a:pt x="330638" y="2692903"/>
                  </a:lnTo>
                  <a:lnTo>
                    <a:pt x="328570" y="2687174"/>
                  </a:lnTo>
                  <a:lnTo>
                    <a:pt x="326388" y="2681444"/>
                  </a:lnTo>
                  <a:lnTo>
                    <a:pt x="324150" y="2675715"/>
                  </a:lnTo>
                  <a:lnTo>
                    <a:pt x="321808" y="2669985"/>
                  </a:lnTo>
                  <a:lnTo>
                    <a:pt x="319372" y="2664256"/>
                  </a:lnTo>
                  <a:lnTo>
                    <a:pt x="316877" y="2658526"/>
                  </a:lnTo>
                  <a:lnTo>
                    <a:pt x="314244" y="2652796"/>
                  </a:lnTo>
                  <a:lnTo>
                    <a:pt x="311543" y="2647067"/>
                  </a:lnTo>
                  <a:lnTo>
                    <a:pt x="308760" y="2641337"/>
                  </a:lnTo>
                  <a:lnTo>
                    <a:pt x="305847" y="2635608"/>
                  </a:lnTo>
                  <a:lnTo>
                    <a:pt x="302872" y="2629878"/>
                  </a:lnTo>
                  <a:lnTo>
                    <a:pt x="299783" y="2624148"/>
                  </a:lnTo>
                  <a:lnTo>
                    <a:pt x="296591" y="2618419"/>
                  </a:lnTo>
                  <a:lnTo>
                    <a:pt x="293337" y="2612689"/>
                  </a:lnTo>
                  <a:lnTo>
                    <a:pt x="289937" y="2606960"/>
                  </a:lnTo>
                  <a:lnTo>
                    <a:pt x="286465" y="2601230"/>
                  </a:lnTo>
                  <a:lnTo>
                    <a:pt x="282910" y="2595501"/>
                  </a:lnTo>
                  <a:lnTo>
                    <a:pt x="279221" y="2589771"/>
                  </a:lnTo>
                  <a:lnTo>
                    <a:pt x="275470" y="2584041"/>
                  </a:lnTo>
                  <a:lnTo>
                    <a:pt x="271607" y="2578312"/>
                  </a:lnTo>
                  <a:lnTo>
                    <a:pt x="267644" y="2572582"/>
                  </a:lnTo>
                  <a:lnTo>
                    <a:pt x="263621" y="2566853"/>
                  </a:lnTo>
                  <a:lnTo>
                    <a:pt x="259462" y="2561123"/>
                  </a:lnTo>
                  <a:lnTo>
                    <a:pt x="255235" y="2555393"/>
                  </a:lnTo>
                  <a:lnTo>
                    <a:pt x="250934" y="2549664"/>
                  </a:lnTo>
                  <a:lnTo>
                    <a:pt x="246512" y="2543934"/>
                  </a:lnTo>
                  <a:lnTo>
                    <a:pt x="242037" y="2538205"/>
                  </a:lnTo>
                  <a:lnTo>
                    <a:pt x="237468" y="2532475"/>
                  </a:lnTo>
                  <a:lnTo>
                    <a:pt x="232815" y="2526746"/>
                  </a:lnTo>
                  <a:lnTo>
                    <a:pt x="228113" y="2521016"/>
                  </a:lnTo>
                  <a:lnTo>
                    <a:pt x="223305" y="2515286"/>
                  </a:lnTo>
                  <a:lnTo>
                    <a:pt x="218446" y="2509557"/>
                  </a:lnTo>
                  <a:lnTo>
                    <a:pt x="213531" y="2503827"/>
                  </a:lnTo>
                  <a:lnTo>
                    <a:pt x="208532" y="2498098"/>
                  </a:lnTo>
                  <a:lnTo>
                    <a:pt x="203496" y="2492368"/>
                  </a:lnTo>
                  <a:lnTo>
                    <a:pt x="198400" y="2486638"/>
                  </a:lnTo>
                  <a:lnTo>
                    <a:pt x="193253" y="2480909"/>
                  </a:lnTo>
                  <a:lnTo>
                    <a:pt x="188077" y="2475179"/>
                  </a:lnTo>
                  <a:lnTo>
                    <a:pt x="182845" y="2469450"/>
                  </a:lnTo>
                  <a:lnTo>
                    <a:pt x="177590" y="2463720"/>
                  </a:lnTo>
                  <a:lnTo>
                    <a:pt x="172310" y="2457991"/>
                  </a:lnTo>
                  <a:lnTo>
                    <a:pt x="167000" y="2452261"/>
                  </a:lnTo>
                  <a:lnTo>
                    <a:pt x="161680" y="2446531"/>
                  </a:lnTo>
                  <a:lnTo>
                    <a:pt x="156347" y="2440802"/>
                  </a:lnTo>
                  <a:lnTo>
                    <a:pt x="151011" y="2435072"/>
                  </a:lnTo>
                  <a:lnTo>
                    <a:pt x="145674" y="2429343"/>
                  </a:lnTo>
                  <a:lnTo>
                    <a:pt x="140348" y="2423613"/>
                  </a:lnTo>
                  <a:lnTo>
                    <a:pt x="135035" y="2417883"/>
                  </a:lnTo>
                  <a:lnTo>
                    <a:pt x="129736" y="2412154"/>
                  </a:lnTo>
                  <a:lnTo>
                    <a:pt x="124476" y="2406424"/>
                  </a:lnTo>
                  <a:lnTo>
                    <a:pt x="119238" y="2400695"/>
                  </a:lnTo>
                  <a:lnTo>
                    <a:pt x="114043" y="2394965"/>
                  </a:lnTo>
                  <a:lnTo>
                    <a:pt x="108901" y="2389236"/>
                  </a:lnTo>
                  <a:lnTo>
                    <a:pt x="103792" y="2383506"/>
                  </a:lnTo>
                  <a:lnTo>
                    <a:pt x="98767" y="2377776"/>
                  </a:lnTo>
                  <a:lnTo>
                    <a:pt x="93797" y="2372047"/>
                  </a:lnTo>
                  <a:lnTo>
                    <a:pt x="88881" y="2366317"/>
                  </a:lnTo>
                  <a:lnTo>
                    <a:pt x="84079" y="2360588"/>
                  </a:lnTo>
                  <a:lnTo>
                    <a:pt x="79334" y="2354858"/>
                  </a:lnTo>
                  <a:lnTo>
                    <a:pt x="74685" y="2349129"/>
                  </a:lnTo>
                  <a:lnTo>
                    <a:pt x="70149" y="2343399"/>
                  </a:lnTo>
                  <a:lnTo>
                    <a:pt x="65678" y="2337669"/>
                  </a:lnTo>
                  <a:lnTo>
                    <a:pt x="61358" y="2331940"/>
                  </a:lnTo>
                  <a:lnTo>
                    <a:pt x="57135" y="2326210"/>
                  </a:lnTo>
                  <a:lnTo>
                    <a:pt x="53002" y="2320481"/>
                  </a:lnTo>
                  <a:lnTo>
                    <a:pt x="49053" y="2314751"/>
                  </a:lnTo>
                  <a:lnTo>
                    <a:pt x="45188" y="2309021"/>
                  </a:lnTo>
                  <a:lnTo>
                    <a:pt x="41466" y="2303292"/>
                  </a:lnTo>
                  <a:lnTo>
                    <a:pt x="37908" y="2297562"/>
                  </a:lnTo>
                  <a:lnTo>
                    <a:pt x="34440" y="2291833"/>
                  </a:lnTo>
                  <a:lnTo>
                    <a:pt x="31177" y="2286103"/>
                  </a:lnTo>
                  <a:lnTo>
                    <a:pt x="28044" y="2280374"/>
                  </a:lnTo>
                  <a:lnTo>
                    <a:pt x="25025" y="2274644"/>
                  </a:lnTo>
                  <a:lnTo>
                    <a:pt x="22242" y="2268914"/>
                  </a:lnTo>
                  <a:lnTo>
                    <a:pt x="19562" y="2263185"/>
                  </a:lnTo>
                  <a:lnTo>
                    <a:pt x="17056" y="2257455"/>
                  </a:lnTo>
                  <a:lnTo>
                    <a:pt x="14746" y="2251726"/>
                  </a:lnTo>
                  <a:lnTo>
                    <a:pt x="12543" y="2245996"/>
                  </a:lnTo>
                  <a:lnTo>
                    <a:pt x="10573" y="2240266"/>
                  </a:lnTo>
                  <a:lnTo>
                    <a:pt x="8752" y="2234537"/>
                  </a:lnTo>
                  <a:lnTo>
                    <a:pt x="7057" y="2228807"/>
                  </a:lnTo>
                  <a:lnTo>
                    <a:pt x="5622" y="2223078"/>
                  </a:lnTo>
                  <a:lnTo>
                    <a:pt x="4299" y="2217348"/>
                  </a:lnTo>
                  <a:lnTo>
                    <a:pt x="3158" y="2211619"/>
                  </a:lnTo>
                  <a:lnTo>
                    <a:pt x="2224" y="2205889"/>
                  </a:lnTo>
                  <a:lnTo>
                    <a:pt x="1400" y="2200159"/>
                  </a:lnTo>
                  <a:lnTo>
                    <a:pt x="812" y="2194430"/>
                  </a:lnTo>
                  <a:lnTo>
                    <a:pt x="374" y="2188700"/>
                  </a:lnTo>
                  <a:lnTo>
                    <a:pt x="59" y="2182971"/>
                  </a:lnTo>
                  <a:lnTo>
                    <a:pt x="0" y="2177241"/>
                  </a:lnTo>
                  <a:lnTo>
                    <a:pt x="46" y="2171511"/>
                  </a:lnTo>
                  <a:lnTo>
                    <a:pt x="264" y="2165782"/>
                  </a:lnTo>
                  <a:lnTo>
                    <a:pt x="677" y="2160052"/>
                  </a:lnTo>
                  <a:lnTo>
                    <a:pt x="1192" y="2154323"/>
                  </a:lnTo>
                  <a:lnTo>
                    <a:pt x="1918" y="2148593"/>
                  </a:lnTo>
                  <a:lnTo>
                    <a:pt x="2780" y="2142864"/>
                  </a:lnTo>
                  <a:lnTo>
                    <a:pt x="3750" y="2137134"/>
                  </a:lnTo>
                  <a:lnTo>
                    <a:pt x="4944" y="2131404"/>
                  </a:lnTo>
                  <a:lnTo>
                    <a:pt x="6228" y="2125675"/>
                  </a:lnTo>
                  <a:lnTo>
                    <a:pt x="7656" y="2119945"/>
                  </a:lnTo>
                  <a:lnTo>
                    <a:pt x="9247" y="2114216"/>
                  </a:lnTo>
                  <a:lnTo>
                    <a:pt x="10923" y="2108486"/>
                  </a:lnTo>
                  <a:lnTo>
                    <a:pt x="12768" y="2102756"/>
                  </a:lnTo>
                  <a:lnTo>
                    <a:pt x="14722" y="2097027"/>
                  </a:lnTo>
                  <a:lnTo>
                    <a:pt x="16759" y="2091297"/>
                  </a:lnTo>
                  <a:lnTo>
                    <a:pt x="18971" y="2085568"/>
                  </a:lnTo>
                  <a:lnTo>
                    <a:pt x="21251" y="2079838"/>
                  </a:lnTo>
                  <a:lnTo>
                    <a:pt x="23637" y="2074109"/>
                  </a:lnTo>
                  <a:lnTo>
                    <a:pt x="26144" y="2068379"/>
                  </a:lnTo>
                  <a:lnTo>
                    <a:pt x="28711" y="2062649"/>
                  </a:lnTo>
                  <a:lnTo>
                    <a:pt x="31396" y="2056920"/>
                  </a:lnTo>
                  <a:lnTo>
                    <a:pt x="34157" y="2051190"/>
                  </a:lnTo>
                  <a:lnTo>
                    <a:pt x="36974" y="2045461"/>
                  </a:lnTo>
                  <a:lnTo>
                    <a:pt x="39907" y="2039731"/>
                  </a:lnTo>
                  <a:lnTo>
                    <a:pt x="42883" y="2034001"/>
                  </a:lnTo>
                  <a:lnTo>
                    <a:pt x="45925" y="2028272"/>
                  </a:lnTo>
                  <a:lnTo>
                    <a:pt x="49041" y="2022542"/>
                  </a:lnTo>
                  <a:lnTo>
                    <a:pt x="52192" y="2016813"/>
                  </a:lnTo>
                  <a:lnTo>
                    <a:pt x="55411" y="2011083"/>
                  </a:lnTo>
                  <a:lnTo>
                    <a:pt x="58672" y="2005354"/>
                  </a:lnTo>
                  <a:lnTo>
                    <a:pt x="61961" y="1999624"/>
                  </a:lnTo>
                  <a:lnTo>
                    <a:pt x="65310" y="1993894"/>
                  </a:lnTo>
                  <a:lnTo>
                    <a:pt x="68678" y="1988165"/>
                  </a:lnTo>
                  <a:lnTo>
                    <a:pt x="72076" y="1982435"/>
                  </a:lnTo>
                  <a:lnTo>
                    <a:pt x="75505" y="1976706"/>
                  </a:lnTo>
                  <a:lnTo>
                    <a:pt x="78946" y="1970976"/>
                  </a:lnTo>
                  <a:lnTo>
                    <a:pt x="82411" y="1965246"/>
                  </a:lnTo>
                  <a:lnTo>
                    <a:pt x="85887" y="1959517"/>
                  </a:lnTo>
                  <a:lnTo>
                    <a:pt x="89370" y="1953787"/>
                  </a:lnTo>
                  <a:lnTo>
                    <a:pt x="92863" y="1948058"/>
                  </a:lnTo>
                  <a:lnTo>
                    <a:pt x="96356" y="1942328"/>
                  </a:lnTo>
                  <a:lnTo>
                    <a:pt x="99850" y="1936599"/>
                  </a:lnTo>
                  <a:lnTo>
                    <a:pt x="103339" y="1930869"/>
                  </a:lnTo>
                  <a:lnTo>
                    <a:pt x="106823" y="1925139"/>
                  </a:lnTo>
                  <a:lnTo>
                    <a:pt x="110296" y="1919410"/>
                  </a:lnTo>
                  <a:lnTo>
                    <a:pt x="113756" y="1913680"/>
                  </a:lnTo>
                  <a:lnTo>
                    <a:pt x="117208" y="1907951"/>
                  </a:lnTo>
                  <a:lnTo>
                    <a:pt x="120632" y="1902221"/>
                  </a:lnTo>
                  <a:lnTo>
                    <a:pt x="124042" y="1896491"/>
                  </a:lnTo>
                  <a:lnTo>
                    <a:pt x="127432" y="1890762"/>
                  </a:lnTo>
                  <a:lnTo>
                    <a:pt x="130791" y="1885032"/>
                  </a:lnTo>
                  <a:lnTo>
                    <a:pt x="134133" y="1879303"/>
                  </a:lnTo>
                  <a:lnTo>
                    <a:pt x="137440" y="1873573"/>
                  </a:lnTo>
                  <a:lnTo>
                    <a:pt x="140718" y="1867844"/>
                  </a:lnTo>
                  <a:lnTo>
                    <a:pt x="143976" y="1862114"/>
                  </a:lnTo>
                  <a:lnTo>
                    <a:pt x="147182" y="1856384"/>
                  </a:lnTo>
                  <a:lnTo>
                    <a:pt x="150365" y="1850655"/>
                  </a:lnTo>
                  <a:lnTo>
                    <a:pt x="153515" y="1844925"/>
                  </a:lnTo>
                  <a:lnTo>
                    <a:pt x="156616" y="1839196"/>
                  </a:lnTo>
                  <a:lnTo>
                    <a:pt x="159693" y="1833466"/>
                  </a:lnTo>
                  <a:lnTo>
                    <a:pt x="162721" y="1827736"/>
                  </a:lnTo>
                  <a:lnTo>
                    <a:pt x="165709" y="1822007"/>
                  </a:lnTo>
                  <a:lnTo>
                    <a:pt x="168671" y="1816277"/>
                  </a:lnTo>
                  <a:lnTo>
                    <a:pt x="171567" y="1810548"/>
                  </a:lnTo>
                  <a:lnTo>
                    <a:pt x="174434" y="1804818"/>
                  </a:lnTo>
                  <a:lnTo>
                    <a:pt x="177262" y="1799089"/>
                  </a:lnTo>
                  <a:lnTo>
                    <a:pt x="180031" y="1793359"/>
                  </a:lnTo>
                  <a:lnTo>
                    <a:pt x="182771" y="1787629"/>
                  </a:lnTo>
                  <a:lnTo>
                    <a:pt x="185456" y="1781900"/>
                  </a:lnTo>
                  <a:lnTo>
                    <a:pt x="188095" y="1776170"/>
                  </a:lnTo>
                  <a:lnTo>
                    <a:pt x="190704" y="1770441"/>
                  </a:lnTo>
                  <a:lnTo>
                    <a:pt x="193243" y="1764711"/>
                  </a:lnTo>
                  <a:lnTo>
                    <a:pt x="195749" y="1758981"/>
                  </a:lnTo>
                  <a:lnTo>
                    <a:pt x="198212" y="1753252"/>
                  </a:lnTo>
                  <a:lnTo>
                    <a:pt x="200614" y="1747522"/>
                  </a:lnTo>
                  <a:lnTo>
                    <a:pt x="202984" y="1741793"/>
                  </a:lnTo>
                  <a:lnTo>
                    <a:pt x="205298" y="1736063"/>
                  </a:lnTo>
                  <a:lnTo>
                    <a:pt x="207564" y="1730334"/>
                  </a:lnTo>
                  <a:lnTo>
                    <a:pt x="209799" y="1724604"/>
                  </a:lnTo>
                  <a:lnTo>
                    <a:pt x="211962" y="1718874"/>
                  </a:lnTo>
                  <a:lnTo>
                    <a:pt x="214092" y="1713145"/>
                  </a:lnTo>
                  <a:lnTo>
                    <a:pt x="216181" y="1707415"/>
                  </a:lnTo>
                  <a:lnTo>
                    <a:pt x="218206" y="1701686"/>
                  </a:lnTo>
                  <a:lnTo>
                    <a:pt x="220201" y="1695956"/>
                  </a:lnTo>
                  <a:lnTo>
                    <a:pt x="222141" y="1690226"/>
                  </a:lnTo>
                  <a:lnTo>
                    <a:pt x="224032" y="1684497"/>
                  </a:lnTo>
                  <a:lnTo>
                    <a:pt x="225894" y="1678767"/>
                  </a:lnTo>
                  <a:lnTo>
                    <a:pt x="227688" y="1673038"/>
                  </a:lnTo>
                  <a:lnTo>
                    <a:pt x="229448" y="1667308"/>
                  </a:lnTo>
                  <a:lnTo>
                    <a:pt x="231169" y="1661579"/>
                  </a:lnTo>
                  <a:lnTo>
                    <a:pt x="232829" y="1655849"/>
                  </a:lnTo>
                  <a:lnTo>
                    <a:pt x="234461" y="1650119"/>
                  </a:lnTo>
                  <a:lnTo>
                    <a:pt x="236041" y="1644390"/>
                  </a:lnTo>
                  <a:lnTo>
                    <a:pt x="237576" y="1638660"/>
                  </a:lnTo>
                  <a:lnTo>
                    <a:pt x="239082" y="1632931"/>
                  </a:lnTo>
                  <a:lnTo>
                    <a:pt x="240525" y="1627201"/>
                  </a:lnTo>
                  <a:lnTo>
                    <a:pt x="241937" y="1621471"/>
                  </a:lnTo>
                  <a:lnTo>
                    <a:pt x="243314" y="1615742"/>
                  </a:lnTo>
                  <a:lnTo>
                    <a:pt x="244633" y="1610012"/>
                  </a:lnTo>
                  <a:lnTo>
                    <a:pt x="245927" y="1604283"/>
                  </a:lnTo>
                  <a:lnTo>
                    <a:pt x="247174" y="1598553"/>
                  </a:lnTo>
                  <a:lnTo>
                    <a:pt x="248379" y="1592824"/>
                  </a:lnTo>
                  <a:lnTo>
                    <a:pt x="249559" y="1587094"/>
                  </a:lnTo>
                  <a:lnTo>
                    <a:pt x="250683" y="1581364"/>
                  </a:lnTo>
                  <a:lnTo>
                    <a:pt x="251777" y="1575635"/>
                  </a:lnTo>
                  <a:lnTo>
                    <a:pt x="252841" y="1569905"/>
                  </a:lnTo>
                  <a:lnTo>
                    <a:pt x="253853" y="1564176"/>
                  </a:lnTo>
                  <a:lnTo>
                    <a:pt x="254843" y="1558446"/>
                  </a:lnTo>
                  <a:lnTo>
                    <a:pt x="255791" y="1552716"/>
                  </a:lnTo>
                  <a:lnTo>
                    <a:pt x="256702" y="1546987"/>
                  </a:lnTo>
                  <a:lnTo>
                    <a:pt x="257590" y="1541257"/>
                  </a:lnTo>
                  <a:lnTo>
                    <a:pt x="258430" y="1535528"/>
                  </a:lnTo>
                  <a:lnTo>
                    <a:pt x="259243" y="1529798"/>
                  </a:lnTo>
                  <a:lnTo>
                    <a:pt x="260030" y="1524069"/>
                  </a:lnTo>
                  <a:lnTo>
                    <a:pt x="260772" y="1518339"/>
                  </a:lnTo>
                  <a:lnTo>
                    <a:pt x="261493" y="1512609"/>
                  </a:lnTo>
                  <a:lnTo>
                    <a:pt x="262179" y="1506880"/>
                  </a:lnTo>
                  <a:lnTo>
                    <a:pt x="262832" y="1501150"/>
                  </a:lnTo>
                  <a:lnTo>
                    <a:pt x="263465" y="1495421"/>
                  </a:lnTo>
                  <a:lnTo>
                    <a:pt x="264056" y="1489691"/>
                  </a:lnTo>
                  <a:lnTo>
                    <a:pt x="264624" y="1483961"/>
                  </a:lnTo>
                  <a:lnTo>
                    <a:pt x="265169" y="1478232"/>
                  </a:lnTo>
                  <a:lnTo>
                    <a:pt x="265674" y="1472502"/>
                  </a:lnTo>
                  <a:lnTo>
                    <a:pt x="266162" y="1466773"/>
                  </a:lnTo>
                  <a:lnTo>
                    <a:pt x="266618" y="1461043"/>
                  </a:lnTo>
                  <a:lnTo>
                    <a:pt x="267045" y="1455314"/>
                  </a:lnTo>
                  <a:lnTo>
                    <a:pt x="267455" y="1449584"/>
                  </a:lnTo>
                  <a:lnTo>
                    <a:pt x="267827" y="1443854"/>
                  </a:lnTo>
                  <a:lnTo>
                    <a:pt x="268179" y="1438125"/>
                  </a:lnTo>
                  <a:lnTo>
                    <a:pt x="268510" y="1432395"/>
                  </a:lnTo>
                  <a:lnTo>
                    <a:pt x="268805" y="1426666"/>
                  </a:lnTo>
                  <a:lnTo>
                    <a:pt x="269084" y="1420936"/>
                  </a:lnTo>
                  <a:lnTo>
                    <a:pt x="269336" y="1415206"/>
                  </a:lnTo>
                  <a:lnTo>
                    <a:pt x="269560" y="1409477"/>
                  </a:lnTo>
                  <a:lnTo>
                    <a:pt x="269768" y="1403747"/>
                  </a:lnTo>
                  <a:lnTo>
                    <a:pt x="269941" y="1398018"/>
                  </a:lnTo>
                  <a:lnTo>
                    <a:pt x="270095" y="1392288"/>
                  </a:lnTo>
                  <a:lnTo>
                    <a:pt x="270231" y="1386559"/>
                  </a:lnTo>
                  <a:lnTo>
                    <a:pt x="270331" y="1380829"/>
                  </a:lnTo>
                  <a:lnTo>
                    <a:pt x="270416" y="1375099"/>
                  </a:lnTo>
                  <a:lnTo>
                    <a:pt x="270475" y="1369370"/>
                  </a:lnTo>
                  <a:lnTo>
                    <a:pt x="270507" y="1363640"/>
                  </a:lnTo>
                  <a:lnTo>
                    <a:pt x="270524" y="1357911"/>
                  </a:lnTo>
                  <a:lnTo>
                    <a:pt x="270507" y="1352181"/>
                  </a:lnTo>
                  <a:lnTo>
                    <a:pt x="270470" y="1346451"/>
                  </a:lnTo>
                  <a:lnTo>
                    <a:pt x="270415" y="1340722"/>
                  </a:lnTo>
                  <a:lnTo>
                    <a:pt x="270324" y="1334992"/>
                  </a:lnTo>
                  <a:lnTo>
                    <a:pt x="270218" y="1329263"/>
                  </a:lnTo>
                  <a:lnTo>
                    <a:pt x="270085" y="1323533"/>
                  </a:lnTo>
                  <a:lnTo>
                    <a:pt x="269925" y="1317804"/>
                  </a:lnTo>
                  <a:lnTo>
                    <a:pt x="269748" y="1312074"/>
                  </a:lnTo>
                  <a:lnTo>
                    <a:pt x="269537" y="1306344"/>
                  </a:lnTo>
                  <a:lnTo>
                    <a:pt x="269305" y="1300615"/>
                  </a:lnTo>
                  <a:lnTo>
                    <a:pt x="269055" y="1294885"/>
                  </a:lnTo>
                  <a:lnTo>
                    <a:pt x="268766" y="1289156"/>
                  </a:lnTo>
                  <a:lnTo>
                    <a:pt x="268461" y="1283426"/>
                  </a:lnTo>
                  <a:lnTo>
                    <a:pt x="268129" y="1277696"/>
                  </a:lnTo>
                  <a:lnTo>
                    <a:pt x="267766" y="1271967"/>
                  </a:lnTo>
                  <a:lnTo>
                    <a:pt x="267386" y="1266237"/>
                  </a:lnTo>
                  <a:lnTo>
                    <a:pt x="266971" y="1260508"/>
                  </a:lnTo>
                  <a:lnTo>
                    <a:pt x="266532" y="1254778"/>
                  </a:lnTo>
                  <a:lnTo>
                    <a:pt x="266074" y="1249049"/>
                  </a:lnTo>
                  <a:lnTo>
                    <a:pt x="265574" y="1243319"/>
                  </a:lnTo>
                  <a:lnTo>
                    <a:pt x="265058" y="1237589"/>
                  </a:lnTo>
                  <a:lnTo>
                    <a:pt x="264512" y="1231860"/>
                  </a:lnTo>
                  <a:lnTo>
                    <a:pt x="263934" y="1226130"/>
                  </a:lnTo>
                  <a:lnTo>
                    <a:pt x="263337" y="1220401"/>
                  </a:lnTo>
                  <a:lnTo>
                    <a:pt x="262703" y="1214671"/>
                  </a:lnTo>
                  <a:lnTo>
                    <a:pt x="262044" y="1208941"/>
                  </a:lnTo>
                  <a:lnTo>
                    <a:pt x="261364" y="1203212"/>
                  </a:lnTo>
                  <a:lnTo>
                    <a:pt x="260641" y="1197482"/>
                  </a:lnTo>
                  <a:lnTo>
                    <a:pt x="259900" y="1191753"/>
                  </a:lnTo>
                  <a:lnTo>
                    <a:pt x="259129" y="1186023"/>
                  </a:lnTo>
                  <a:lnTo>
                    <a:pt x="258323" y="1180294"/>
                  </a:lnTo>
                  <a:lnTo>
                    <a:pt x="257499" y="1174564"/>
                  </a:lnTo>
                  <a:lnTo>
                    <a:pt x="256636" y="1168834"/>
                  </a:lnTo>
                  <a:lnTo>
                    <a:pt x="255747" y="1163105"/>
                  </a:lnTo>
                  <a:lnTo>
                    <a:pt x="254838" y="1157375"/>
                  </a:lnTo>
                  <a:lnTo>
                    <a:pt x="253884" y="1151646"/>
                  </a:lnTo>
                  <a:lnTo>
                    <a:pt x="252913" y="1145916"/>
                  </a:lnTo>
                  <a:lnTo>
                    <a:pt x="251912" y="1140187"/>
                  </a:lnTo>
                  <a:lnTo>
                    <a:pt x="250876" y="1134457"/>
                  </a:lnTo>
                  <a:lnTo>
                    <a:pt x="249823" y="1128727"/>
                  </a:lnTo>
                  <a:lnTo>
                    <a:pt x="248732" y="1122998"/>
                  </a:lnTo>
                  <a:lnTo>
                    <a:pt x="247616" y="1117268"/>
                  </a:lnTo>
                  <a:lnTo>
                    <a:pt x="246481" y="1111539"/>
                  </a:lnTo>
                  <a:lnTo>
                    <a:pt x="245305" y="1105809"/>
                  </a:lnTo>
                  <a:lnTo>
                    <a:pt x="244111" y="1100079"/>
                  </a:lnTo>
                  <a:lnTo>
                    <a:pt x="242892" y="1094350"/>
                  </a:lnTo>
                  <a:lnTo>
                    <a:pt x="241641" y="1088620"/>
                  </a:lnTo>
                  <a:lnTo>
                    <a:pt x="240374" y="1082891"/>
                  </a:lnTo>
                  <a:lnTo>
                    <a:pt x="239075" y="1077161"/>
                  </a:lnTo>
                  <a:lnTo>
                    <a:pt x="237755" y="1071432"/>
                  </a:lnTo>
                  <a:lnTo>
                    <a:pt x="236419" y="1065702"/>
                  </a:lnTo>
                  <a:lnTo>
                    <a:pt x="235049" y="1059972"/>
                  </a:lnTo>
                  <a:lnTo>
                    <a:pt x="233665" y="1054243"/>
                  </a:lnTo>
                  <a:lnTo>
                    <a:pt x="232262" y="1048513"/>
                  </a:lnTo>
                  <a:lnTo>
                    <a:pt x="230835" y="1042784"/>
                  </a:lnTo>
                  <a:lnTo>
                    <a:pt x="229397" y="1037054"/>
                  </a:lnTo>
                  <a:lnTo>
                    <a:pt x="227936" y="1031324"/>
                  </a:lnTo>
                  <a:lnTo>
                    <a:pt x="226462" y="1025595"/>
                  </a:lnTo>
                  <a:lnTo>
                    <a:pt x="224977" y="1019865"/>
                  </a:lnTo>
                  <a:lnTo>
                    <a:pt x="223472" y="1014136"/>
                  </a:lnTo>
                  <a:lnTo>
                    <a:pt x="221961" y="1008406"/>
                  </a:lnTo>
                  <a:lnTo>
                    <a:pt x="220439" y="1002677"/>
                  </a:lnTo>
                  <a:lnTo>
                    <a:pt x="218907" y="996947"/>
                  </a:lnTo>
                  <a:lnTo>
                    <a:pt x="217371" y="991217"/>
                  </a:lnTo>
                  <a:lnTo>
                    <a:pt x="215828" y="985488"/>
                  </a:lnTo>
                  <a:lnTo>
                    <a:pt x="214283" y="979758"/>
                  </a:lnTo>
                  <a:lnTo>
                    <a:pt x="212736" y="974029"/>
                  </a:lnTo>
                  <a:lnTo>
                    <a:pt x="211190" y="968299"/>
                  </a:lnTo>
                  <a:lnTo>
                    <a:pt x="209646" y="962569"/>
                  </a:lnTo>
                  <a:lnTo>
                    <a:pt x="208106" y="956840"/>
                  </a:lnTo>
                  <a:lnTo>
                    <a:pt x="206575" y="951110"/>
                  </a:lnTo>
                  <a:lnTo>
                    <a:pt x="205050" y="945381"/>
                  </a:lnTo>
                  <a:lnTo>
                    <a:pt x="203538" y="939651"/>
                  </a:lnTo>
                  <a:lnTo>
                    <a:pt x="202040" y="933922"/>
                  </a:lnTo>
                  <a:lnTo>
                    <a:pt x="200552" y="928192"/>
                  </a:lnTo>
                  <a:lnTo>
                    <a:pt x="199091" y="922462"/>
                  </a:lnTo>
                  <a:lnTo>
                    <a:pt x="197645" y="916733"/>
                  </a:lnTo>
                  <a:lnTo>
                    <a:pt x="196219" y="911003"/>
                  </a:lnTo>
                  <a:lnTo>
                    <a:pt x="194827" y="905274"/>
                  </a:lnTo>
                  <a:lnTo>
                    <a:pt x="193453" y="899544"/>
                  </a:lnTo>
                  <a:lnTo>
                    <a:pt x="192115" y="893814"/>
                  </a:lnTo>
                  <a:lnTo>
                    <a:pt x="190811" y="888085"/>
                  </a:lnTo>
                  <a:lnTo>
                    <a:pt x="189529" y="882355"/>
                  </a:lnTo>
                  <a:lnTo>
                    <a:pt x="188307" y="876626"/>
                  </a:lnTo>
                  <a:lnTo>
                    <a:pt x="187112" y="870896"/>
                  </a:lnTo>
                  <a:lnTo>
                    <a:pt x="185956" y="865167"/>
                  </a:lnTo>
                  <a:lnTo>
                    <a:pt x="184861" y="859437"/>
                  </a:lnTo>
                  <a:lnTo>
                    <a:pt x="183796" y="853707"/>
                  </a:lnTo>
                  <a:lnTo>
                    <a:pt x="182793" y="847978"/>
                  </a:lnTo>
                  <a:lnTo>
                    <a:pt x="181845" y="842248"/>
                  </a:lnTo>
                  <a:lnTo>
                    <a:pt x="180931" y="836519"/>
                  </a:lnTo>
                  <a:lnTo>
                    <a:pt x="180106" y="830789"/>
                  </a:lnTo>
                  <a:lnTo>
                    <a:pt x="179324" y="825059"/>
                  </a:lnTo>
                  <a:lnTo>
                    <a:pt x="178598" y="819330"/>
                  </a:lnTo>
                  <a:lnTo>
                    <a:pt x="177958" y="813600"/>
                  </a:lnTo>
                  <a:lnTo>
                    <a:pt x="177361" y="807871"/>
                  </a:lnTo>
                  <a:lnTo>
                    <a:pt x="176848" y="802141"/>
                  </a:lnTo>
                  <a:lnTo>
                    <a:pt x="176407" y="796412"/>
                  </a:lnTo>
                  <a:lnTo>
                    <a:pt x="176012" y="790682"/>
                  </a:lnTo>
                  <a:lnTo>
                    <a:pt x="175732" y="784952"/>
                  </a:lnTo>
                  <a:lnTo>
                    <a:pt x="175506" y="779223"/>
                  </a:lnTo>
                  <a:lnTo>
                    <a:pt x="175348" y="773493"/>
                  </a:lnTo>
                  <a:lnTo>
                    <a:pt x="175298" y="767764"/>
                  </a:lnTo>
                  <a:lnTo>
                    <a:pt x="175299" y="762034"/>
                  </a:lnTo>
                  <a:lnTo>
                    <a:pt x="175399" y="756304"/>
                  </a:lnTo>
                  <a:lnTo>
                    <a:pt x="175584" y="750575"/>
                  </a:lnTo>
                  <a:lnTo>
                    <a:pt x="175823" y="744845"/>
                  </a:lnTo>
                  <a:lnTo>
                    <a:pt x="176190" y="739116"/>
                  </a:lnTo>
                  <a:lnTo>
                    <a:pt x="176619" y="733386"/>
                  </a:lnTo>
                  <a:lnTo>
                    <a:pt x="177123" y="727657"/>
                  </a:lnTo>
                  <a:lnTo>
                    <a:pt x="177744" y="721927"/>
                  </a:lnTo>
                  <a:lnTo>
                    <a:pt x="178421" y="716197"/>
                  </a:lnTo>
                  <a:lnTo>
                    <a:pt x="179200" y="710468"/>
                  </a:lnTo>
                  <a:lnTo>
                    <a:pt x="180070" y="704738"/>
                  </a:lnTo>
                  <a:lnTo>
                    <a:pt x="180996" y="699009"/>
                  </a:lnTo>
                  <a:lnTo>
                    <a:pt x="182050" y="693279"/>
                  </a:lnTo>
                  <a:lnTo>
                    <a:pt x="183166" y="687549"/>
                  </a:lnTo>
                  <a:lnTo>
                    <a:pt x="184356" y="681820"/>
                  </a:lnTo>
                  <a:lnTo>
                    <a:pt x="185660" y="676090"/>
                  </a:lnTo>
                  <a:lnTo>
                    <a:pt x="187017" y="670361"/>
                  </a:lnTo>
                  <a:lnTo>
                    <a:pt x="188470" y="664631"/>
                  </a:lnTo>
                  <a:lnTo>
                    <a:pt x="190008" y="658902"/>
                  </a:lnTo>
                  <a:lnTo>
                    <a:pt x="191596" y="653172"/>
                  </a:lnTo>
                  <a:lnTo>
                    <a:pt x="193299" y="647442"/>
                  </a:lnTo>
                  <a:lnTo>
                    <a:pt x="195057" y="641713"/>
                  </a:lnTo>
                  <a:lnTo>
                    <a:pt x="196878" y="635983"/>
                  </a:lnTo>
                  <a:lnTo>
                    <a:pt x="198797" y="630254"/>
                  </a:lnTo>
                  <a:lnTo>
                    <a:pt x="200761" y="624524"/>
                  </a:lnTo>
                  <a:lnTo>
                    <a:pt x="202802" y="618794"/>
                  </a:lnTo>
                  <a:lnTo>
                    <a:pt x="204912" y="613065"/>
                  </a:lnTo>
                  <a:lnTo>
                    <a:pt x="207062" y="607335"/>
                  </a:lnTo>
                  <a:lnTo>
                    <a:pt x="209300" y="601606"/>
                  </a:lnTo>
                  <a:lnTo>
                    <a:pt x="211579" y="595876"/>
                  </a:lnTo>
                  <a:lnTo>
                    <a:pt x="213904" y="590147"/>
                  </a:lnTo>
                  <a:lnTo>
                    <a:pt x="216300" y="584417"/>
                  </a:lnTo>
                  <a:lnTo>
                    <a:pt x="218726" y="578687"/>
                  </a:lnTo>
                  <a:lnTo>
                    <a:pt x="221204" y="572958"/>
                  </a:lnTo>
                  <a:lnTo>
                    <a:pt x="223727" y="567228"/>
                  </a:lnTo>
                  <a:lnTo>
                    <a:pt x="226275" y="561499"/>
                  </a:lnTo>
                  <a:lnTo>
                    <a:pt x="228875" y="555769"/>
                  </a:lnTo>
                  <a:lnTo>
                    <a:pt x="231498" y="550039"/>
                  </a:lnTo>
                  <a:lnTo>
                    <a:pt x="234147" y="544310"/>
                  </a:lnTo>
                  <a:lnTo>
                    <a:pt x="236831" y="538580"/>
                  </a:lnTo>
                  <a:lnTo>
                    <a:pt x="239529" y="532851"/>
                  </a:lnTo>
                  <a:lnTo>
                    <a:pt x="242249" y="527121"/>
                  </a:lnTo>
                  <a:lnTo>
                    <a:pt x="244986" y="521392"/>
                  </a:lnTo>
                  <a:lnTo>
                    <a:pt x="247731" y="515662"/>
                  </a:lnTo>
                  <a:lnTo>
                    <a:pt x="250491" y="509932"/>
                  </a:lnTo>
                  <a:lnTo>
                    <a:pt x="253254" y="504203"/>
                  </a:lnTo>
                  <a:lnTo>
                    <a:pt x="256020" y="498473"/>
                  </a:lnTo>
                  <a:lnTo>
                    <a:pt x="258786" y="492744"/>
                  </a:lnTo>
                  <a:lnTo>
                    <a:pt x="261550" y="487014"/>
                  </a:lnTo>
                  <a:lnTo>
                    <a:pt x="264307" y="481284"/>
                  </a:lnTo>
                  <a:lnTo>
                    <a:pt x="267053" y="475555"/>
                  </a:lnTo>
                  <a:lnTo>
                    <a:pt x="269792" y="469825"/>
                  </a:lnTo>
                  <a:lnTo>
                    <a:pt x="272511" y="464096"/>
                  </a:lnTo>
                  <a:lnTo>
                    <a:pt x="275214" y="458366"/>
                  </a:lnTo>
                  <a:lnTo>
                    <a:pt x="277903" y="452637"/>
                  </a:lnTo>
                  <a:lnTo>
                    <a:pt x="280558" y="446907"/>
                  </a:lnTo>
                  <a:lnTo>
                    <a:pt x="283197" y="441177"/>
                  </a:lnTo>
                  <a:lnTo>
                    <a:pt x="285807" y="435448"/>
                  </a:lnTo>
                  <a:lnTo>
                    <a:pt x="288383" y="429718"/>
                  </a:lnTo>
                  <a:lnTo>
                    <a:pt x="290939" y="423989"/>
                  </a:lnTo>
                  <a:lnTo>
                    <a:pt x="293447" y="418259"/>
                  </a:lnTo>
                  <a:lnTo>
                    <a:pt x="295926" y="412529"/>
                  </a:lnTo>
                  <a:lnTo>
                    <a:pt x="298376" y="406800"/>
                  </a:lnTo>
                  <a:lnTo>
                    <a:pt x="300769" y="401070"/>
                  </a:lnTo>
                  <a:lnTo>
                    <a:pt x="303136" y="395341"/>
                  </a:lnTo>
                  <a:lnTo>
                    <a:pt x="305458" y="389611"/>
                  </a:lnTo>
                  <a:lnTo>
                    <a:pt x="307730" y="383882"/>
                  </a:lnTo>
                  <a:lnTo>
                    <a:pt x="309973" y="378152"/>
                  </a:lnTo>
                  <a:lnTo>
                    <a:pt x="312153" y="372422"/>
                  </a:lnTo>
                  <a:lnTo>
                    <a:pt x="314294" y="366693"/>
                  </a:lnTo>
                  <a:lnTo>
                    <a:pt x="316400" y="360963"/>
                  </a:lnTo>
                  <a:lnTo>
                    <a:pt x="318434" y="355234"/>
                  </a:lnTo>
                  <a:lnTo>
                    <a:pt x="320436" y="349504"/>
                  </a:lnTo>
                  <a:lnTo>
                    <a:pt x="322387" y="343774"/>
                  </a:lnTo>
                  <a:lnTo>
                    <a:pt x="324279" y="338045"/>
                  </a:lnTo>
                  <a:lnTo>
                    <a:pt x="326139" y="332315"/>
                  </a:lnTo>
                  <a:lnTo>
                    <a:pt x="327930" y="326586"/>
                  </a:lnTo>
                  <a:lnTo>
                    <a:pt x="329679" y="320856"/>
                  </a:lnTo>
                  <a:lnTo>
                    <a:pt x="331389" y="315127"/>
                  </a:lnTo>
                  <a:lnTo>
                    <a:pt x="333025" y="309397"/>
                  </a:lnTo>
                  <a:lnTo>
                    <a:pt x="334629" y="303667"/>
                  </a:lnTo>
                  <a:lnTo>
                    <a:pt x="336180" y="297938"/>
                  </a:lnTo>
                  <a:lnTo>
                    <a:pt x="337673" y="292208"/>
                  </a:lnTo>
                  <a:lnTo>
                    <a:pt x="339134" y="286479"/>
                  </a:lnTo>
                  <a:lnTo>
                    <a:pt x="340528" y="280749"/>
                  </a:lnTo>
                  <a:lnTo>
                    <a:pt x="341881" y="275019"/>
                  </a:lnTo>
                  <a:lnTo>
                    <a:pt x="343200" y="269290"/>
                  </a:lnTo>
                  <a:lnTo>
                    <a:pt x="344447" y="263560"/>
                  </a:lnTo>
                  <a:lnTo>
                    <a:pt x="345665" y="257831"/>
                  </a:lnTo>
                  <a:lnTo>
                    <a:pt x="346835" y="252101"/>
                  </a:lnTo>
                  <a:lnTo>
                    <a:pt x="347953" y="246372"/>
                  </a:lnTo>
                  <a:lnTo>
                    <a:pt x="349042" y="240642"/>
                  </a:lnTo>
                  <a:lnTo>
                    <a:pt x="350073" y="234912"/>
                  </a:lnTo>
                  <a:lnTo>
                    <a:pt x="351067" y="229183"/>
                  </a:lnTo>
                  <a:lnTo>
                    <a:pt x="352032" y="223453"/>
                  </a:lnTo>
                  <a:lnTo>
                    <a:pt x="352935" y="217724"/>
                  </a:lnTo>
                  <a:lnTo>
                    <a:pt x="353814" y="211994"/>
                  </a:lnTo>
                  <a:lnTo>
                    <a:pt x="354653" y="206264"/>
                  </a:lnTo>
                  <a:lnTo>
                    <a:pt x="355448" y="200535"/>
                  </a:lnTo>
                  <a:lnTo>
                    <a:pt x="356220" y="194805"/>
                  </a:lnTo>
                  <a:lnTo>
                    <a:pt x="356944" y="189076"/>
                  </a:lnTo>
                  <a:lnTo>
                    <a:pt x="357639" y="183346"/>
                  </a:lnTo>
                  <a:lnTo>
                    <a:pt x="358310" y="177617"/>
                  </a:lnTo>
                  <a:lnTo>
                    <a:pt x="358932" y="171887"/>
                  </a:lnTo>
                  <a:lnTo>
                    <a:pt x="359535" y="166157"/>
                  </a:lnTo>
                  <a:lnTo>
                    <a:pt x="360108" y="160428"/>
                  </a:lnTo>
                  <a:lnTo>
                    <a:pt x="360646" y="154698"/>
                  </a:lnTo>
                  <a:lnTo>
                    <a:pt x="361166" y="148969"/>
                  </a:lnTo>
                  <a:lnTo>
                    <a:pt x="361651" y="143239"/>
                  </a:lnTo>
                  <a:lnTo>
                    <a:pt x="362112" y="137509"/>
                  </a:lnTo>
                  <a:lnTo>
                    <a:pt x="362557" y="131780"/>
                  </a:lnTo>
                  <a:lnTo>
                    <a:pt x="362965" y="126050"/>
                  </a:lnTo>
                  <a:lnTo>
                    <a:pt x="363359" y="120321"/>
                  </a:lnTo>
                  <a:lnTo>
                    <a:pt x="363731" y="114591"/>
                  </a:lnTo>
                  <a:lnTo>
                    <a:pt x="364078" y="108862"/>
                  </a:lnTo>
                  <a:lnTo>
                    <a:pt x="364412" y="103132"/>
                  </a:lnTo>
                  <a:lnTo>
                    <a:pt x="364720" y="97402"/>
                  </a:lnTo>
                  <a:lnTo>
                    <a:pt x="365013" y="91673"/>
                  </a:lnTo>
                  <a:lnTo>
                    <a:pt x="365294" y="85943"/>
                  </a:lnTo>
                  <a:lnTo>
                    <a:pt x="365548" y="80214"/>
                  </a:lnTo>
                  <a:lnTo>
                    <a:pt x="365794" y="74484"/>
                  </a:lnTo>
                  <a:lnTo>
                    <a:pt x="366024" y="68754"/>
                  </a:lnTo>
                  <a:lnTo>
                    <a:pt x="366237" y="63025"/>
                  </a:lnTo>
                  <a:lnTo>
                    <a:pt x="366441" y="57295"/>
                  </a:lnTo>
                  <a:lnTo>
                    <a:pt x="366629" y="51566"/>
                  </a:lnTo>
                  <a:lnTo>
                    <a:pt x="366805" y="45836"/>
                  </a:lnTo>
                  <a:lnTo>
                    <a:pt x="366974" y="40107"/>
                  </a:lnTo>
                  <a:lnTo>
                    <a:pt x="367126" y="34377"/>
                  </a:lnTo>
                  <a:lnTo>
                    <a:pt x="367271" y="28647"/>
                  </a:lnTo>
                  <a:lnTo>
                    <a:pt x="367407" y="22918"/>
                  </a:lnTo>
                  <a:lnTo>
                    <a:pt x="367532" y="17188"/>
                  </a:lnTo>
                  <a:lnTo>
                    <a:pt x="367651" y="11459"/>
                  </a:lnTo>
                  <a:lnTo>
                    <a:pt x="367759" y="5729"/>
                  </a:lnTo>
                  <a:lnTo>
                    <a:pt x="367861" y="0"/>
                  </a:lnTo>
                  <a:lnTo>
                    <a:pt x="370303" y="0"/>
                  </a:lnTo>
                  <a:lnTo>
                    <a:pt x="370404" y="5729"/>
                  </a:lnTo>
                  <a:lnTo>
                    <a:pt x="370513" y="11459"/>
                  </a:lnTo>
                  <a:lnTo>
                    <a:pt x="370632" y="17188"/>
                  </a:lnTo>
                  <a:lnTo>
                    <a:pt x="370757" y="22918"/>
                  </a:lnTo>
                  <a:lnTo>
                    <a:pt x="370893" y="28647"/>
                  </a:lnTo>
                  <a:lnTo>
                    <a:pt x="371038" y="34377"/>
                  </a:lnTo>
                  <a:lnTo>
                    <a:pt x="371190" y="40107"/>
                  </a:lnTo>
                  <a:lnTo>
                    <a:pt x="371359" y="45836"/>
                  </a:lnTo>
                  <a:lnTo>
                    <a:pt x="371535" y="51566"/>
                  </a:lnTo>
                  <a:lnTo>
                    <a:pt x="371723" y="57295"/>
                  </a:lnTo>
                  <a:lnTo>
                    <a:pt x="371927" y="63025"/>
                  </a:lnTo>
                  <a:lnTo>
                    <a:pt x="372140" y="68754"/>
                  </a:lnTo>
                  <a:lnTo>
                    <a:pt x="372370" y="74484"/>
                  </a:lnTo>
                  <a:lnTo>
                    <a:pt x="372615" y="80214"/>
                  </a:lnTo>
                  <a:lnTo>
                    <a:pt x="372870" y="85943"/>
                  </a:lnTo>
                  <a:lnTo>
                    <a:pt x="373151" y="91673"/>
                  </a:lnTo>
                  <a:lnTo>
                    <a:pt x="373443" y="97402"/>
                  </a:lnTo>
                  <a:lnTo>
                    <a:pt x="373752" y="103132"/>
                  </a:lnTo>
                  <a:lnTo>
                    <a:pt x="374086" y="108862"/>
                  </a:lnTo>
                  <a:lnTo>
                    <a:pt x="374433" y="114591"/>
                  </a:lnTo>
                  <a:lnTo>
                    <a:pt x="374805" y="120321"/>
                  </a:lnTo>
                  <a:lnTo>
                    <a:pt x="375199" y="126050"/>
                  </a:lnTo>
                  <a:lnTo>
                    <a:pt x="375607" y="131780"/>
                  </a:lnTo>
                  <a:lnTo>
                    <a:pt x="376051" y="137509"/>
                  </a:lnTo>
                  <a:lnTo>
                    <a:pt x="376513" y="143239"/>
                  </a:lnTo>
                  <a:lnTo>
                    <a:pt x="376998" y="148969"/>
                  </a:lnTo>
                  <a:lnTo>
                    <a:pt x="377518" y="154698"/>
                  </a:lnTo>
                  <a:lnTo>
                    <a:pt x="378056" y="160428"/>
                  </a:lnTo>
                  <a:lnTo>
                    <a:pt x="378628" y="166157"/>
                  </a:lnTo>
                  <a:lnTo>
                    <a:pt x="379231" y="171887"/>
                  </a:lnTo>
                  <a:lnTo>
                    <a:pt x="379854" y="177617"/>
                  </a:lnTo>
                  <a:lnTo>
                    <a:pt x="380525" y="183346"/>
                  </a:lnTo>
                  <a:lnTo>
                    <a:pt x="381220" y="189076"/>
                  </a:lnTo>
                  <a:lnTo>
                    <a:pt x="381944" y="194805"/>
                  </a:lnTo>
                  <a:lnTo>
                    <a:pt x="382716" y="200535"/>
                  </a:lnTo>
                  <a:lnTo>
                    <a:pt x="383510" y="206264"/>
                  </a:lnTo>
                  <a:lnTo>
                    <a:pt x="384350" y="211994"/>
                  </a:lnTo>
                  <a:lnTo>
                    <a:pt x="385229" y="217724"/>
                  </a:lnTo>
                  <a:lnTo>
                    <a:pt x="386132" y="223453"/>
                  </a:lnTo>
                  <a:lnTo>
                    <a:pt x="387097" y="229183"/>
                  </a:lnTo>
                  <a:lnTo>
                    <a:pt x="388091" y="234912"/>
                  </a:lnTo>
                  <a:lnTo>
                    <a:pt x="389122" y="240642"/>
                  </a:lnTo>
                  <a:lnTo>
                    <a:pt x="390211" y="246372"/>
                  </a:lnTo>
                  <a:lnTo>
                    <a:pt x="391328" y="252101"/>
                  </a:lnTo>
                  <a:lnTo>
                    <a:pt x="392499" y="257831"/>
                  </a:lnTo>
                  <a:lnTo>
                    <a:pt x="393717" y="263560"/>
                  </a:lnTo>
                  <a:lnTo>
                    <a:pt x="394964" y="269290"/>
                  </a:lnTo>
                  <a:lnTo>
                    <a:pt x="396282" y="275019"/>
                  </a:lnTo>
                  <a:lnTo>
                    <a:pt x="397635" y="280749"/>
                  </a:lnTo>
                  <a:lnTo>
                    <a:pt x="399030" y="286479"/>
                  </a:lnTo>
                  <a:lnTo>
                    <a:pt x="400491" y="292208"/>
                  </a:lnTo>
                  <a:lnTo>
                    <a:pt x="401984" y="297938"/>
                  </a:lnTo>
                  <a:lnTo>
                    <a:pt x="403535" y="303667"/>
                  </a:lnTo>
                  <a:lnTo>
                    <a:pt x="405138" y="309397"/>
                  </a:lnTo>
                  <a:lnTo>
                    <a:pt x="406774" y="315127"/>
                  </a:lnTo>
                  <a:lnTo>
                    <a:pt x="408485" y="320856"/>
                  </a:lnTo>
                  <a:lnTo>
                    <a:pt x="410233" y="326586"/>
                  </a:lnTo>
                  <a:lnTo>
                    <a:pt x="412024" y="332315"/>
                  </a:lnTo>
                  <a:lnTo>
                    <a:pt x="413885" y="338045"/>
                  </a:lnTo>
                  <a:lnTo>
                    <a:pt x="415777" y="343774"/>
                  </a:lnTo>
                  <a:lnTo>
                    <a:pt x="417727" y="349504"/>
                  </a:lnTo>
                  <a:lnTo>
                    <a:pt x="419730" y="355234"/>
                  </a:lnTo>
                  <a:lnTo>
                    <a:pt x="421764" y="360963"/>
                  </a:lnTo>
                  <a:lnTo>
                    <a:pt x="423869" y="366693"/>
                  </a:lnTo>
                  <a:lnTo>
                    <a:pt x="426010" y="372422"/>
                  </a:lnTo>
                  <a:lnTo>
                    <a:pt x="428190" y="378152"/>
                  </a:lnTo>
                  <a:lnTo>
                    <a:pt x="430434" y="383882"/>
                  </a:lnTo>
                  <a:lnTo>
                    <a:pt x="432706" y="389611"/>
                  </a:lnTo>
                  <a:lnTo>
                    <a:pt x="435028" y="395341"/>
                  </a:lnTo>
                  <a:lnTo>
                    <a:pt x="437394" y="401070"/>
                  </a:lnTo>
                  <a:lnTo>
                    <a:pt x="439788" y="406800"/>
                  </a:lnTo>
                  <a:lnTo>
                    <a:pt x="442238" y="412529"/>
                  </a:lnTo>
                  <a:lnTo>
                    <a:pt x="444717" y="418259"/>
                  </a:lnTo>
                  <a:lnTo>
                    <a:pt x="447225" y="423989"/>
                  </a:lnTo>
                  <a:lnTo>
                    <a:pt x="449781" y="429718"/>
                  </a:lnTo>
                  <a:lnTo>
                    <a:pt x="452356" y="435448"/>
                  </a:lnTo>
                  <a:lnTo>
                    <a:pt x="454966" y="441177"/>
                  </a:lnTo>
                  <a:lnTo>
                    <a:pt x="457605" y="446907"/>
                  </a:lnTo>
                  <a:lnTo>
                    <a:pt x="460261" y="452637"/>
                  </a:lnTo>
                  <a:lnTo>
                    <a:pt x="462949" y="458366"/>
                  </a:lnTo>
                  <a:lnTo>
                    <a:pt x="465653" y="464096"/>
                  </a:lnTo>
                  <a:lnTo>
                    <a:pt x="468371" y="469825"/>
                  </a:lnTo>
                  <a:lnTo>
                    <a:pt x="471110" y="475555"/>
                  </a:lnTo>
                  <a:lnTo>
                    <a:pt x="473857" y="481284"/>
                  </a:lnTo>
                  <a:lnTo>
                    <a:pt x="476614" y="487014"/>
                  </a:lnTo>
                  <a:lnTo>
                    <a:pt x="479378" y="492744"/>
                  </a:lnTo>
                  <a:lnTo>
                    <a:pt x="482143" y="498473"/>
                  </a:lnTo>
                  <a:lnTo>
                    <a:pt x="484910" y="504203"/>
                  </a:lnTo>
                  <a:lnTo>
                    <a:pt x="487673" y="509932"/>
                  </a:lnTo>
                  <a:lnTo>
                    <a:pt x="490432" y="515662"/>
                  </a:lnTo>
                  <a:lnTo>
                    <a:pt x="493178" y="521392"/>
                  </a:lnTo>
                  <a:lnTo>
                    <a:pt x="495915" y="527121"/>
                  </a:lnTo>
                  <a:lnTo>
                    <a:pt x="498635" y="532851"/>
                  </a:lnTo>
                  <a:lnTo>
                    <a:pt x="501333" y="538580"/>
                  </a:lnTo>
                  <a:lnTo>
                    <a:pt x="504017" y="544310"/>
                  </a:lnTo>
                  <a:lnTo>
                    <a:pt x="506665" y="550039"/>
                  </a:lnTo>
                  <a:lnTo>
                    <a:pt x="509289" y="555769"/>
                  </a:lnTo>
                  <a:lnTo>
                    <a:pt x="511889" y="561499"/>
                  </a:lnTo>
                  <a:lnTo>
                    <a:pt x="514437" y="567228"/>
                  </a:lnTo>
                  <a:lnTo>
                    <a:pt x="516959" y="572958"/>
                  </a:lnTo>
                  <a:lnTo>
                    <a:pt x="519437" y="578687"/>
                  </a:lnTo>
                  <a:lnTo>
                    <a:pt x="521863" y="584417"/>
                  </a:lnTo>
                  <a:lnTo>
                    <a:pt x="524259" y="590147"/>
                  </a:lnTo>
                  <a:lnTo>
                    <a:pt x="526584" y="595876"/>
                  </a:lnTo>
                  <a:lnTo>
                    <a:pt x="528864" y="601606"/>
                  </a:lnTo>
                  <a:lnTo>
                    <a:pt x="531101" y="607335"/>
                  </a:lnTo>
                  <a:lnTo>
                    <a:pt x="533251" y="613065"/>
                  </a:lnTo>
                  <a:lnTo>
                    <a:pt x="535361" y="618794"/>
                  </a:lnTo>
                  <a:lnTo>
                    <a:pt x="537403" y="624524"/>
                  </a:lnTo>
                  <a:lnTo>
                    <a:pt x="539366" y="630254"/>
                  </a:lnTo>
                  <a:lnTo>
                    <a:pt x="541286" y="635983"/>
                  </a:lnTo>
                  <a:lnTo>
                    <a:pt x="543107" y="641713"/>
                  </a:lnTo>
                  <a:lnTo>
                    <a:pt x="544865" y="647442"/>
                  </a:lnTo>
                  <a:lnTo>
                    <a:pt x="546568" y="653172"/>
                  </a:lnTo>
                  <a:lnTo>
                    <a:pt x="548156" y="658902"/>
                  </a:lnTo>
                  <a:lnTo>
                    <a:pt x="549693" y="664631"/>
                  </a:lnTo>
                  <a:lnTo>
                    <a:pt x="551146" y="670361"/>
                  </a:lnTo>
                  <a:lnTo>
                    <a:pt x="552503" y="676090"/>
                  </a:lnTo>
                  <a:lnTo>
                    <a:pt x="553808" y="681820"/>
                  </a:lnTo>
                  <a:lnTo>
                    <a:pt x="554997" y="687549"/>
                  </a:lnTo>
                  <a:lnTo>
                    <a:pt x="556114" y="693279"/>
                  </a:lnTo>
                  <a:lnTo>
                    <a:pt x="557168" y="699009"/>
                  </a:lnTo>
                  <a:lnTo>
                    <a:pt x="558093" y="704738"/>
                  </a:lnTo>
                  <a:lnTo>
                    <a:pt x="558963" y="710468"/>
                  </a:lnTo>
                  <a:lnTo>
                    <a:pt x="559743" y="716197"/>
                  </a:lnTo>
                  <a:lnTo>
                    <a:pt x="560419" y="721927"/>
                  </a:lnTo>
                  <a:lnTo>
                    <a:pt x="561041" y="727657"/>
                  </a:lnTo>
                  <a:lnTo>
                    <a:pt x="561545" y="733386"/>
                  </a:lnTo>
                  <a:lnTo>
                    <a:pt x="561974" y="739116"/>
                  </a:lnTo>
                  <a:lnTo>
                    <a:pt x="562341" y="744845"/>
                  </a:lnTo>
                  <a:lnTo>
                    <a:pt x="562580" y="750575"/>
                  </a:lnTo>
                  <a:lnTo>
                    <a:pt x="562765" y="756304"/>
                  </a:lnTo>
                  <a:lnTo>
                    <a:pt x="562865" y="762034"/>
                  </a:lnTo>
                  <a:lnTo>
                    <a:pt x="562866" y="767764"/>
                  </a:lnTo>
                  <a:lnTo>
                    <a:pt x="562815" y="773493"/>
                  </a:lnTo>
                  <a:lnTo>
                    <a:pt x="562658" y="779223"/>
                  </a:lnTo>
                  <a:lnTo>
                    <a:pt x="562432" y="784952"/>
                  </a:lnTo>
                  <a:lnTo>
                    <a:pt x="562151" y="790682"/>
                  </a:lnTo>
                  <a:lnTo>
                    <a:pt x="561757" y="796412"/>
                  </a:lnTo>
                  <a:lnTo>
                    <a:pt x="561316" y="802141"/>
                  </a:lnTo>
                  <a:lnTo>
                    <a:pt x="560802" y="807871"/>
                  </a:lnTo>
                  <a:lnTo>
                    <a:pt x="560206" y="813600"/>
                  </a:lnTo>
                  <a:lnTo>
                    <a:pt x="559566" y="819330"/>
                  </a:lnTo>
                  <a:lnTo>
                    <a:pt x="558839" y="825059"/>
                  </a:lnTo>
                  <a:lnTo>
                    <a:pt x="558057" y="830789"/>
                  </a:lnTo>
                  <a:lnTo>
                    <a:pt x="557233" y="836519"/>
                  </a:lnTo>
                  <a:lnTo>
                    <a:pt x="556319" y="842248"/>
                  </a:lnTo>
                  <a:lnTo>
                    <a:pt x="555370" y="847978"/>
                  </a:lnTo>
                  <a:lnTo>
                    <a:pt x="554368" y="853707"/>
                  </a:lnTo>
                  <a:lnTo>
                    <a:pt x="553303" y="859437"/>
                  </a:lnTo>
                  <a:lnTo>
                    <a:pt x="552208" y="865167"/>
                  </a:lnTo>
                  <a:lnTo>
                    <a:pt x="551052" y="870896"/>
                  </a:lnTo>
                  <a:lnTo>
                    <a:pt x="549857" y="876626"/>
                  </a:lnTo>
                  <a:lnTo>
                    <a:pt x="548634" y="882355"/>
                  </a:lnTo>
                  <a:lnTo>
                    <a:pt x="547352" y="888085"/>
                  </a:lnTo>
                  <a:lnTo>
                    <a:pt x="546048" y="893814"/>
                  </a:lnTo>
                  <a:lnTo>
                    <a:pt x="544711" y="899544"/>
                  </a:lnTo>
                  <a:lnTo>
                    <a:pt x="543337" y="905274"/>
                  </a:lnTo>
                  <a:lnTo>
                    <a:pt x="541945" y="911003"/>
                  </a:lnTo>
                  <a:lnTo>
                    <a:pt x="540519" y="916733"/>
                  </a:lnTo>
                  <a:lnTo>
                    <a:pt x="539073" y="922462"/>
                  </a:lnTo>
                  <a:lnTo>
                    <a:pt x="537612" y="928192"/>
                  </a:lnTo>
                  <a:lnTo>
                    <a:pt x="536123" y="933922"/>
                  </a:lnTo>
                  <a:lnTo>
                    <a:pt x="534625" y="939651"/>
                  </a:lnTo>
                  <a:lnTo>
                    <a:pt x="533113" y="945381"/>
                  </a:lnTo>
                  <a:lnTo>
                    <a:pt x="531588" y="951110"/>
                  </a:lnTo>
                  <a:lnTo>
                    <a:pt x="530057" y="956840"/>
                  </a:lnTo>
                  <a:lnTo>
                    <a:pt x="528517" y="962569"/>
                  </a:lnTo>
                  <a:lnTo>
                    <a:pt x="526974" y="968299"/>
                  </a:lnTo>
                  <a:lnTo>
                    <a:pt x="525428" y="974029"/>
                  </a:lnTo>
                  <a:lnTo>
                    <a:pt x="523881" y="979758"/>
                  </a:lnTo>
                  <a:lnTo>
                    <a:pt x="522335" y="985488"/>
                  </a:lnTo>
                  <a:lnTo>
                    <a:pt x="520792" y="991217"/>
                  </a:lnTo>
                  <a:lnTo>
                    <a:pt x="519256" y="996947"/>
                  </a:lnTo>
                  <a:lnTo>
                    <a:pt x="517724" y="1002677"/>
                  </a:lnTo>
                  <a:lnTo>
                    <a:pt x="516203" y="1008406"/>
                  </a:lnTo>
                  <a:lnTo>
                    <a:pt x="514691" y="1014136"/>
                  </a:lnTo>
                  <a:lnTo>
                    <a:pt x="513186" y="1019865"/>
                  </a:lnTo>
                  <a:lnTo>
                    <a:pt x="511702" y="1025595"/>
                  </a:lnTo>
                  <a:lnTo>
                    <a:pt x="510227" y="1031324"/>
                  </a:lnTo>
                  <a:lnTo>
                    <a:pt x="508767" y="1037054"/>
                  </a:lnTo>
                  <a:lnTo>
                    <a:pt x="507329" y="1042784"/>
                  </a:lnTo>
                  <a:lnTo>
                    <a:pt x="505902" y="1048513"/>
                  </a:lnTo>
                  <a:lnTo>
                    <a:pt x="504498" y="1054243"/>
                  </a:lnTo>
                  <a:lnTo>
                    <a:pt x="503115" y="1059972"/>
                  </a:lnTo>
                  <a:lnTo>
                    <a:pt x="501745" y="1065702"/>
                  </a:lnTo>
                  <a:lnTo>
                    <a:pt x="500409" y="1071432"/>
                  </a:lnTo>
                  <a:lnTo>
                    <a:pt x="499089" y="1077161"/>
                  </a:lnTo>
                  <a:lnTo>
                    <a:pt x="497790" y="1082891"/>
                  </a:lnTo>
                  <a:lnTo>
                    <a:pt x="496523" y="1088620"/>
                  </a:lnTo>
                  <a:lnTo>
                    <a:pt x="495272" y="1094350"/>
                  </a:lnTo>
                  <a:lnTo>
                    <a:pt x="494052" y="1100079"/>
                  </a:lnTo>
                  <a:lnTo>
                    <a:pt x="492859" y="1105809"/>
                  </a:lnTo>
                  <a:lnTo>
                    <a:pt x="491683" y="1111539"/>
                  </a:lnTo>
                  <a:lnTo>
                    <a:pt x="490548" y="1117268"/>
                  </a:lnTo>
                  <a:lnTo>
                    <a:pt x="489432" y="1122998"/>
                  </a:lnTo>
                  <a:lnTo>
                    <a:pt x="488341" y="1128727"/>
                  </a:lnTo>
                  <a:lnTo>
                    <a:pt x="487287" y="1134457"/>
                  </a:lnTo>
                  <a:lnTo>
                    <a:pt x="486252" y="1140187"/>
                  </a:lnTo>
                  <a:lnTo>
                    <a:pt x="485251" y="1145916"/>
                  </a:lnTo>
                  <a:lnTo>
                    <a:pt x="484279" y="1151646"/>
                  </a:lnTo>
                  <a:lnTo>
                    <a:pt x="483326" y="1157375"/>
                  </a:lnTo>
                  <a:lnTo>
                    <a:pt x="482417" y="1163105"/>
                  </a:lnTo>
                  <a:lnTo>
                    <a:pt x="481528" y="1168834"/>
                  </a:lnTo>
                  <a:lnTo>
                    <a:pt x="480665" y="1174564"/>
                  </a:lnTo>
                  <a:lnTo>
                    <a:pt x="479840" y="1180294"/>
                  </a:lnTo>
                  <a:lnTo>
                    <a:pt x="479035" y="1186023"/>
                  </a:lnTo>
                  <a:lnTo>
                    <a:pt x="478264" y="1191753"/>
                  </a:lnTo>
                  <a:lnTo>
                    <a:pt x="477522" y="1197482"/>
                  </a:lnTo>
                  <a:lnTo>
                    <a:pt x="476799" y="1203212"/>
                  </a:lnTo>
                  <a:lnTo>
                    <a:pt x="476120" y="1208941"/>
                  </a:lnTo>
                  <a:lnTo>
                    <a:pt x="475461" y="1214671"/>
                  </a:lnTo>
                  <a:lnTo>
                    <a:pt x="474826" y="1220401"/>
                  </a:lnTo>
                  <a:lnTo>
                    <a:pt x="474230" y="1226130"/>
                  </a:lnTo>
                  <a:lnTo>
                    <a:pt x="473651" y="1231860"/>
                  </a:lnTo>
                  <a:lnTo>
                    <a:pt x="473106" y="1237589"/>
                  </a:lnTo>
                  <a:lnTo>
                    <a:pt x="472589" y="1243319"/>
                  </a:lnTo>
                  <a:lnTo>
                    <a:pt x="472090" y="1249049"/>
                  </a:lnTo>
                  <a:lnTo>
                    <a:pt x="471632" y="1254778"/>
                  </a:lnTo>
                  <a:lnTo>
                    <a:pt x="471193" y="1260508"/>
                  </a:lnTo>
                  <a:lnTo>
                    <a:pt x="470777" y="1266237"/>
                  </a:lnTo>
                  <a:lnTo>
                    <a:pt x="470398" y="1271967"/>
                  </a:lnTo>
                  <a:lnTo>
                    <a:pt x="470035" y="1277696"/>
                  </a:lnTo>
                  <a:lnTo>
                    <a:pt x="469703" y="1283426"/>
                  </a:lnTo>
                  <a:lnTo>
                    <a:pt x="469398" y="1289156"/>
                  </a:lnTo>
                  <a:lnTo>
                    <a:pt x="469109" y="1294885"/>
                  </a:lnTo>
                  <a:lnTo>
                    <a:pt x="468858" y="1300615"/>
                  </a:lnTo>
                  <a:lnTo>
                    <a:pt x="468626" y="1306344"/>
                  </a:lnTo>
                  <a:lnTo>
                    <a:pt x="468416" y="1312074"/>
                  </a:lnTo>
                  <a:lnTo>
                    <a:pt x="468239" y="1317804"/>
                  </a:lnTo>
                  <a:lnTo>
                    <a:pt x="468078" y="1323533"/>
                  </a:lnTo>
                  <a:lnTo>
                    <a:pt x="467946" y="1329263"/>
                  </a:lnTo>
                  <a:lnTo>
                    <a:pt x="467840" y="1334992"/>
                  </a:lnTo>
                  <a:lnTo>
                    <a:pt x="467749" y="1340722"/>
                  </a:lnTo>
                  <a:lnTo>
                    <a:pt x="467694" y="1346451"/>
                  </a:lnTo>
                  <a:lnTo>
                    <a:pt x="467657" y="1352181"/>
                  </a:lnTo>
                  <a:lnTo>
                    <a:pt x="467640" y="1357911"/>
                  </a:lnTo>
                  <a:lnTo>
                    <a:pt x="467657" y="1363640"/>
                  </a:lnTo>
                  <a:lnTo>
                    <a:pt x="467688" y="1369370"/>
                  </a:lnTo>
                  <a:lnTo>
                    <a:pt x="467747" y="1375099"/>
                  </a:lnTo>
                  <a:lnTo>
                    <a:pt x="467833" y="1380829"/>
                  </a:lnTo>
                  <a:lnTo>
                    <a:pt x="467933" y="1386559"/>
                  </a:lnTo>
                  <a:lnTo>
                    <a:pt x="468068" y="1392288"/>
                  </a:lnTo>
                  <a:lnTo>
                    <a:pt x="468222" y="1398018"/>
                  </a:lnTo>
                  <a:lnTo>
                    <a:pt x="468396" y="1403747"/>
                  </a:lnTo>
                  <a:lnTo>
                    <a:pt x="468604" y="1409477"/>
                  </a:lnTo>
                  <a:lnTo>
                    <a:pt x="468828" y="1415206"/>
                  </a:lnTo>
                  <a:lnTo>
                    <a:pt x="469079" y="1420936"/>
                  </a:lnTo>
                  <a:lnTo>
                    <a:pt x="469358" y="1426666"/>
                  </a:lnTo>
                  <a:lnTo>
                    <a:pt x="469653" y="1432395"/>
                  </a:lnTo>
                  <a:lnTo>
                    <a:pt x="469985" y="1438125"/>
                  </a:lnTo>
                  <a:lnTo>
                    <a:pt x="470336" y="1443854"/>
                  </a:lnTo>
                  <a:lnTo>
                    <a:pt x="470709" y="1449584"/>
                  </a:lnTo>
                  <a:lnTo>
                    <a:pt x="471119" y="1455314"/>
                  </a:lnTo>
                  <a:lnTo>
                    <a:pt x="471545" y="1461043"/>
                  </a:lnTo>
                  <a:lnTo>
                    <a:pt x="472002" y="1466773"/>
                  </a:lnTo>
                  <a:lnTo>
                    <a:pt x="472489" y="1472502"/>
                  </a:lnTo>
                  <a:lnTo>
                    <a:pt x="472994" y="1478232"/>
                  </a:lnTo>
                  <a:lnTo>
                    <a:pt x="473539" y="1483961"/>
                  </a:lnTo>
                  <a:lnTo>
                    <a:pt x="474107" y="1489691"/>
                  </a:lnTo>
                  <a:lnTo>
                    <a:pt x="474698" y="1495421"/>
                  </a:lnTo>
                  <a:lnTo>
                    <a:pt x="475332" y="1501150"/>
                  </a:lnTo>
                  <a:lnTo>
                    <a:pt x="475984" y="1506880"/>
                  </a:lnTo>
                  <a:lnTo>
                    <a:pt x="476671" y="1512609"/>
                  </a:lnTo>
                  <a:lnTo>
                    <a:pt x="477392" y="1518339"/>
                  </a:lnTo>
                  <a:lnTo>
                    <a:pt x="478134" y="1524069"/>
                  </a:lnTo>
                  <a:lnTo>
                    <a:pt x="478920" y="1529798"/>
                  </a:lnTo>
                  <a:lnTo>
                    <a:pt x="479734" y="1535528"/>
                  </a:lnTo>
                  <a:lnTo>
                    <a:pt x="480573" y="1541257"/>
                  </a:lnTo>
                  <a:lnTo>
                    <a:pt x="481462" y="1546987"/>
                  </a:lnTo>
                  <a:lnTo>
                    <a:pt x="482373" y="1552716"/>
                  </a:lnTo>
                  <a:lnTo>
                    <a:pt x="483321" y="1558446"/>
                  </a:lnTo>
                  <a:lnTo>
                    <a:pt x="484310" y="1564176"/>
                  </a:lnTo>
                  <a:lnTo>
                    <a:pt x="485323" y="1569905"/>
                  </a:lnTo>
                  <a:lnTo>
                    <a:pt x="486386" y="1575635"/>
                  </a:lnTo>
                  <a:lnTo>
                    <a:pt x="487481" y="1581364"/>
                  </a:lnTo>
                  <a:lnTo>
                    <a:pt x="488604" y="1587094"/>
                  </a:lnTo>
                  <a:lnTo>
                    <a:pt x="489784" y="1592824"/>
                  </a:lnTo>
                  <a:lnTo>
                    <a:pt x="490989" y="1598553"/>
                  </a:lnTo>
                  <a:lnTo>
                    <a:pt x="492236" y="1604283"/>
                  </a:lnTo>
                  <a:lnTo>
                    <a:pt x="493530" y="1610012"/>
                  </a:lnTo>
                  <a:lnTo>
                    <a:pt x="494850" y="1615742"/>
                  </a:lnTo>
                  <a:lnTo>
                    <a:pt x="496226" y="1621471"/>
                  </a:lnTo>
                  <a:lnTo>
                    <a:pt x="497638" y="1627201"/>
                  </a:lnTo>
                  <a:lnTo>
                    <a:pt x="499082" y="1632931"/>
                  </a:lnTo>
                  <a:lnTo>
                    <a:pt x="500588" y="1638660"/>
                  </a:lnTo>
                  <a:lnTo>
                    <a:pt x="502122" y="1644390"/>
                  </a:lnTo>
                  <a:lnTo>
                    <a:pt x="503702" y="1650119"/>
                  </a:lnTo>
                  <a:lnTo>
                    <a:pt x="505334" y="1655849"/>
                  </a:lnTo>
                  <a:lnTo>
                    <a:pt x="506994" y="1661579"/>
                  </a:lnTo>
                  <a:lnTo>
                    <a:pt x="508716" y="1667308"/>
                  </a:lnTo>
                  <a:lnTo>
                    <a:pt x="510476" y="1673038"/>
                  </a:lnTo>
                  <a:lnTo>
                    <a:pt x="512269" y="1678767"/>
                  </a:lnTo>
                  <a:lnTo>
                    <a:pt x="514131" y="1684497"/>
                  </a:lnTo>
                  <a:lnTo>
                    <a:pt x="516023" y="1690226"/>
                  </a:lnTo>
                  <a:lnTo>
                    <a:pt x="517963" y="1695956"/>
                  </a:lnTo>
                  <a:lnTo>
                    <a:pt x="519958" y="1701686"/>
                  </a:lnTo>
                  <a:lnTo>
                    <a:pt x="521983" y="1707415"/>
                  </a:lnTo>
                  <a:lnTo>
                    <a:pt x="524071" y="1713145"/>
                  </a:lnTo>
                  <a:lnTo>
                    <a:pt x="526201" y="1718874"/>
                  </a:lnTo>
                  <a:lnTo>
                    <a:pt x="528365" y="1724604"/>
                  </a:lnTo>
                  <a:lnTo>
                    <a:pt x="530600" y="1730334"/>
                  </a:lnTo>
                  <a:lnTo>
                    <a:pt x="532865" y="1736063"/>
                  </a:lnTo>
                  <a:lnTo>
                    <a:pt x="535179" y="1741793"/>
                  </a:lnTo>
                  <a:lnTo>
                    <a:pt x="537550" y="1747522"/>
                  </a:lnTo>
                  <a:lnTo>
                    <a:pt x="539951" y="1753252"/>
                  </a:lnTo>
                  <a:lnTo>
                    <a:pt x="542415" y="1758981"/>
                  </a:lnTo>
                  <a:lnTo>
                    <a:pt x="544921" y="1764711"/>
                  </a:lnTo>
                  <a:lnTo>
                    <a:pt x="547459" y="1770441"/>
                  </a:lnTo>
                  <a:lnTo>
                    <a:pt x="550069" y="1776170"/>
                  </a:lnTo>
                  <a:lnTo>
                    <a:pt x="552708" y="1781900"/>
                  </a:lnTo>
                  <a:lnTo>
                    <a:pt x="555393" y="1787629"/>
                  </a:lnTo>
                  <a:lnTo>
                    <a:pt x="558133" y="1793359"/>
                  </a:lnTo>
                  <a:lnTo>
                    <a:pt x="560902" y="1799089"/>
                  </a:lnTo>
                  <a:lnTo>
                    <a:pt x="563730" y="1804818"/>
                  </a:lnTo>
                  <a:lnTo>
                    <a:pt x="566596" y="1810548"/>
                  </a:lnTo>
                  <a:lnTo>
                    <a:pt x="569493" y="1816277"/>
                  </a:lnTo>
                  <a:lnTo>
                    <a:pt x="572455" y="1822007"/>
                  </a:lnTo>
                  <a:lnTo>
                    <a:pt x="575442" y="1827736"/>
                  </a:lnTo>
                  <a:lnTo>
                    <a:pt x="578471" y="1833466"/>
                  </a:lnTo>
                  <a:lnTo>
                    <a:pt x="581547" y="1839196"/>
                  </a:lnTo>
                  <a:lnTo>
                    <a:pt x="584649" y="1844925"/>
                  </a:lnTo>
                  <a:lnTo>
                    <a:pt x="587799" y="1850655"/>
                  </a:lnTo>
                  <a:lnTo>
                    <a:pt x="590982" y="1856384"/>
                  </a:lnTo>
                  <a:lnTo>
                    <a:pt x="594188" y="1862114"/>
                  </a:lnTo>
                  <a:lnTo>
                    <a:pt x="597446" y="1867844"/>
                  </a:lnTo>
                  <a:lnTo>
                    <a:pt x="600723" y="1873573"/>
                  </a:lnTo>
                  <a:lnTo>
                    <a:pt x="604031" y="1879303"/>
                  </a:lnTo>
                  <a:lnTo>
                    <a:pt x="607373" y="1885032"/>
                  </a:lnTo>
                  <a:lnTo>
                    <a:pt x="610731" y="1890762"/>
                  </a:lnTo>
                  <a:lnTo>
                    <a:pt x="614122" y="1896491"/>
                  </a:lnTo>
                  <a:lnTo>
                    <a:pt x="617532" y="1902221"/>
                  </a:lnTo>
                  <a:lnTo>
                    <a:pt x="620956" y="1907951"/>
                  </a:lnTo>
                  <a:lnTo>
                    <a:pt x="624407" y="1913680"/>
                  </a:lnTo>
                  <a:lnTo>
                    <a:pt x="627868" y="1919410"/>
                  </a:lnTo>
                  <a:lnTo>
                    <a:pt x="631341" y="1925139"/>
                  </a:lnTo>
                  <a:lnTo>
                    <a:pt x="634825" y="1930869"/>
                  </a:lnTo>
                  <a:lnTo>
                    <a:pt x="638313" y="1936599"/>
                  </a:lnTo>
                  <a:lnTo>
                    <a:pt x="641808" y="1942328"/>
                  </a:lnTo>
                  <a:lnTo>
                    <a:pt x="645301" y="1948058"/>
                  </a:lnTo>
                  <a:lnTo>
                    <a:pt x="648794" y="1953787"/>
                  </a:lnTo>
                  <a:lnTo>
                    <a:pt x="652277" y="1959517"/>
                  </a:lnTo>
                  <a:lnTo>
                    <a:pt x="655753" y="1965246"/>
                  </a:lnTo>
                  <a:lnTo>
                    <a:pt x="659217" y="1970976"/>
                  </a:lnTo>
                  <a:lnTo>
                    <a:pt x="662659" y="1976706"/>
                  </a:lnTo>
                  <a:lnTo>
                    <a:pt x="666087" y="1982435"/>
                  </a:lnTo>
                  <a:lnTo>
                    <a:pt x="669485" y="1988165"/>
                  </a:lnTo>
                  <a:lnTo>
                    <a:pt x="672854" y="1993894"/>
                  </a:lnTo>
                  <a:lnTo>
                    <a:pt x="676202" y="1999624"/>
                  </a:lnTo>
                  <a:lnTo>
                    <a:pt x="679492" y="2005354"/>
                  </a:lnTo>
                  <a:lnTo>
                    <a:pt x="682753" y="2011083"/>
                  </a:lnTo>
                  <a:lnTo>
                    <a:pt x="685971" y="2016813"/>
                  </a:lnTo>
                  <a:lnTo>
                    <a:pt x="689123" y="2022542"/>
                  </a:lnTo>
                  <a:lnTo>
                    <a:pt x="692239" y="2028272"/>
                  </a:lnTo>
                  <a:lnTo>
                    <a:pt x="695281" y="2034001"/>
                  </a:lnTo>
                  <a:lnTo>
                    <a:pt x="698257" y="2039731"/>
                  </a:lnTo>
                  <a:lnTo>
                    <a:pt x="701190" y="2045461"/>
                  </a:lnTo>
                  <a:lnTo>
                    <a:pt x="704007" y="2051190"/>
                  </a:lnTo>
                  <a:lnTo>
                    <a:pt x="706768" y="2056920"/>
                  </a:lnTo>
                  <a:lnTo>
                    <a:pt x="709453" y="2062649"/>
                  </a:lnTo>
                  <a:lnTo>
                    <a:pt x="712020" y="2068379"/>
                  </a:lnTo>
                  <a:lnTo>
                    <a:pt x="714527" y="2074109"/>
                  </a:lnTo>
                  <a:lnTo>
                    <a:pt x="716912" y="2079838"/>
                  </a:lnTo>
                  <a:lnTo>
                    <a:pt x="719192" y="2085568"/>
                  </a:lnTo>
                  <a:lnTo>
                    <a:pt x="721404" y="2091297"/>
                  </a:lnTo>
                  <a:lnTo>
                    <a:pt x="723441" y="2097027"/>
                  </a:lnTo>
                  <a:lnTo>
                    <a:pt x="725396" y="2102756"/>
                  </a:lnTo>
                  <a:lnTo>
                    <a:pt x="727241" y="2108486"/>
                  </a:lnTo>
                  <a:lnTo>
                    <a:pt x="728916" y="2114216"/>
                  </a:lnTo>
                  <a:lnTo>
                    <a:pt x="730508" y="2119945"/>
                  </a:lnTo>
                  <a:lnTo>
                    <a:pt x="731935" y="2125675"/>
                  </a:lnTo>
                  <a:lnTo>
                    <a:pt x="733220" y="2131404"/>
                  </a:lnTo>
                  <a:lnTo>
                    <a:pt x="734414" y="2137134"/>
                  </a:lnTo>
                  <a:lnTo>
                    <a:pt x="735383" y="2142864"/>
                  </a:lnTo>
                  <a:lnTo>
                    <a:pt x="736245" y="2148593"/>
                  </a:lnTo>
                  <a:lnTo>
                    <a:pt x="736972" y="2154323"/>
                  </a:lnTo>
                  <a:lnTo>
                    <a:pt x="737487" y="2160052"/>
                  </a:lnTo>
                  <a:lnTo>
                    <a:pt x="737899" y="2165782"/>
                  </a:lnTo>
                  <a:lnTo>
                    <a:pt x="738117" y="2171511"/>
                  </a:lnTo>
                  <a:lnTo>
                    <a:pt x="738164" y="2177241"/>
                  </a:lnTo>
                  <a:lnTo>
                    <a:pt x="738105" y="2182971"/>
                  </a:lnTo>
                  <a:lnTo>
                    <a:pt x="737790" y="2188700"/>
                  </a:lnTo>
                  <a:lnTo>
                    <a:pt x="737351" y="2194430"/>
                  </a:lnTo>
                  <a:lnTo>
                    <a:pt x="736763" y="2200159"/>
                  </a:lnTo>
                  <a:lnTo>
                    <a:pt x="735940" y="2205889"/>
                  </a:lnTo>
                  <a:lnTo>
                    <a:pt x="735006" y="2211619"/>
                  </a:lnTo>
                  <a:lnTo>
                    <a:pt x="733865" y="2217348"/>
                  </a:lnTo>
                  <a:lnTo>
                    <a:pt x="732542" y="2223078"/>
                  </a:lnTo>
                  <a:lnTo>
                    <a:pt x="731107" y="2228807"/>
                  </a:lnTo>
                  <a:lnTo>
                    <a:pt x="729412" y="2234537"/>
                  </a:lnTo>
                  <a:lnTo>
                    <a:pt x="727590" y="2240266"/>
                  </a:lnTo>
                  <a:lnTo>
                    <a:pt x="725621" y="2245996"/>
                  </a:lnTo>
                  <a:lnTo>
                    <a:pt x="723418" y="2251726"/>
                  </a:lnTo>
                  <a:lnTo>
                    <a:pt x="721108" y="2257455"/>
                  </a:lnTo>
                  <a:lnTo>
                    <a:pt x="718601" y="2263185"/>
                  </a:lnTo>
                  <a:lnTo>
                    <a:pt x="715922" y="2268914"/>
                  </a:lnTo>
                  <a:lnTo>
                    <a:pt x="713139" y="2274644"/>
                  </a:lnTo>
                  <a:lnTo>
                    <a:pt x="710120" y="2280374"/>
                  </a:lnTo>
                  <a:lnTo>
                    <a:pt x="706987" y="2286103"/>
                  </a:lnTo>
                  <a:lnTo>
                    <a:pt x="703724" y="2291833"/>
                  </a:lnTo>
                  <a:lnTo>
                    <a:pt x="700256" y="2297562"/>
                  </a:lnTo>
                  <a:lnTo>
                    <a:pt x="696697" y="2303292"/>
                  </a:lnTo>
                  <a:lnTo>
                    <a:pt x="692976" y="2309021"/>
                  </a:lnTo>
                  <a:lnTo>
                    <a:pt x="689111" y="2314751"/>
                  </a:lnTo>
                  <a:lnTo>
                    <a:pt x="685162" y="2320481"/>
                  </a:lnTo>
                  <a:lnTo>
                    <a:pt x="681028" y="2326210"/>
                  </a:lnTo>
                  <a:lnTo>
                    <a:pt x="676806" y="2331940"/>
                  </a:lnTo>
                  <a:lnTo>
                    <a:pt x="672486" y="2337669"/>
                  </a:lnTo>
                  <a:lnTo>
                    <a:pt x="668015" y="2343399"/>
                  </a:lnTo>
                  <a:lnTo>
                    <a:pt x="663479" y="2349129"/>
                  </a:lnTo>
                  <a:lnTo>
                    <a:pt x="658830" y="2354858"/>
                  </a:lnTo>
                  <a:lnTo>
                    <a:pt x="654084" y="2360588"/>
                  </a:lnTo>
                  <a:lnTo>
                    <a:pt x="649283" y="2366317"/>
                  </a:lnTo>
                  <a:lnTo>
                    <a:pt x="644367" y="2372047"/>
                  </a:lnTo>
                  <a:lnTo>
                    <a:pt x="639397" y="2377776"/>
                  </a:lnTo>
                  <a:lnTo>
                    <a:pt x="634371" y="2383506"/>
                  </a:lnTo>
                  <a:lnTo>
                    <a:pt x="629262" y="2389236"/>
                  </a:lnTo>
                  <a:lnTo>
                    <a:pt x="624121" y="2394965"/>
                  </a:lnTo>
                  <a:lnTo>
                    <a:pt x="618925" y="2400695"/>
                  </a:lnTo>
                  <a:lnTo>
                    <a:pt x="613688" y="2406424"/>
                  </a:lnTo>
                  <a:lnTo>
                    <a:pt x="608428" y="2412154"/>
                  </a:lnTo>
                  <a:lnTo>
                    <a:pt x="603129" y="2417883"/>
                  </a:lnTo>
                  <a:lnTo>
                    <a:pt x="597816" y="2423613"/>
                  </a:lnTo>
                  <a:lnTo>
                    <a:pt x="592490" y="2429343"/>
                  </a:lnTo>
                  <a:lnTo>
                    <a:pt x="587153" y="2435072"/>
                  </a:lnTo>
                  <a:lnTo>
                    <a:pt x="581817" y="2440802"/>
                  </a:lnTo>
                  <a:lnTo>
                    <a:pt x="576483" y="2446531"/>
                  </a:lnTo>
                  <a:lnTo>
                    <a:pt x="571164" y="2452261"/>
                  </a:lnTo>
                  <a:lnTo>
                    <a:pt x="565853" y="2457991"/>
                  </a:lnTo>
                  <a:lnTo>
                    <a:pt x="560574" y="2463720"/>
                  </a:lnTo>
                  <a:lnTo>
                    <a:pt x="555318" y="2469450"/>
                  </a:lnTo>
                  <a:lnTo>
                    <a:pt x="550087" y="2475179"/>
                  </a:lnTo>
                  <a:lnTo>
                    <a:pt x="544911" y="2480909"/>
                  </a:lnTo>
                  <a:lnTo>
                    <a:pt x="539764" y="2486638"/>
                  </a:lnTo>
                  <a:lnTo>
                    <a:pt x="534667" y="2492368"/>
                  </a:lnTo>
                  <a:lnTo>
                    <a:pt x="529632" y="2498098"/>
                  </a:lnTo>
                  <a:lnTo>
                    <a:pt x="524632" y="2503827"/>
                  </a:lnTo>
                  <a:lnTo>
                    <a:pt x="519718" y="2509557"/>
                  </a:lnTo>
                  <a:lnTo>
                    <a:pt x="514859" y="2515286"/>
                  </a:lnTo>
                  <a:lnTo>
                    <a:pt x="510050" y="2521016"/>
                  </a:lnTo>
                  <a:lnTo>
                    <a:pt x="505348" y="2526746"/>
                  </a:lnTo>
                  <a:lnTo>
                    <a:pt x="500695" y="2532475"/>
                  </a:lnTo>
                  <a:lnTo>
                    <a:pt x="496126" y="2538205"/>
                  </a:lnTo>
                  <a:lnTo>
                    <a:pt x="491652" y="2543934"/>
                  </a:lnTo>
                  <a:lnTo>
                    <a:pt x="487230" y="2549664"/>
                  </a:lnTo>
                  <a:lnTo>
                    <a:pt x="482929" y="2555393"/>
                  </a:lnTo>
                  <a:lnTo>
                    <a:pt x="478702" y="2561123"/>
                  </a:lnTo>
                  <a:lnTo>
                    <a:pt x="474543" y="2566853"/>
                  </a:lnTo>
                  <a:lnTo>
                    <a:pt x="470519" y="2572582"/>
                  </a:lnTo>
                  <a:lnTo>
                    <a:pt x="466556" y="2578312"/>
                  </a:lnTo>
                  <a:lnTo>
                    <a:pt x="462694" y="2584041"/>
                  </a:lnTo>
                  <a:lnTo>
                    <a:pt x="458943" y="2589771"/>
                  </a:lnTo>
                  <a:lnTo>
                    <a:pt x="455254" y="2595501"/>
                  </a:lnTo>
                  <a:lnTo>
                    <a:pt x="451698" y="2601230"/>
                  </a:lnTo>
                  <a:lnTo>
                    <a:pt x="448226" y="2606960"/>
                  </a:lnTo>
                  <a:lnTo>
                    <a:pt x="444826" y="2612689"/>
                  </a:lnTo>
                  <a:lnTo>
                    <a:pt x="441573" y="2618419"/>
                  </a:lnTo>
                  <a:lnTo>
                    <a:pt x="438381" y="2624148"/>
                  </a:lnTo>
                  <a:lnTo>
                    <a:pt x="435292" y="2629878"/>
                  </a:lnTo>
                  <a:lnTo>
                    <a:pt x="432317" y="2635608"/>
                  </a:lnTo>
                  <a:lnTo>
                    <a:pt x="429404" y="2641337"/>
                  </a:lnTo>
                  <a:lnTo>
                    <a:pt x="426621" y="2647067"/>
                  </a:lnTo>
                  <a:lnTo>
                    <a:pt x="423919" y="2652796"/>
                  </a:lnTo>
                  <a:lnTo>
                    <a:pt x="421286" y="2658526"/>
                  </a:lnTo>
                  <a:lnTo>
                    <a:pt x="418792" y="2664256"/>
                  </a:lnTo>
                  <a:lnTo>
                    <a:pt x="416356" y="2669985"/>
                  </a:lnTo>
                  <a:lnTo>
                    <a:pt x="414013" y="2675715"/>
                  </a:lnTo>
                  <a:lnTo>
                    <a:pt x="411776" y="2681444"/>
                  </a:lnTo>
                  <a:lnTo>
                    <a:pt x="409593" y="2687174"/>
                  </a:lnTo>
                  <a:lnTo>
                    <a:pt x="407526" y="2692903"/>
                  </a:lnTo>
                  <a:lnTo>
                    <a:pt x="405532" y="2698633"/>
                  </a:lnTo>
                  <a:lnTo>
                    <a:pt x="403596" y="2704363"/>
                  </a:lnTo>
                  <a:lnTo>
                    <a:pt x="401781" y="2710092"/>
                  </a:lnTo>
                  <a:lnTo>
                    <a:pt x="400015" y="2715822"/>
                  </a:lnTo>
                  <a:lnTo>
                    <a:pt x="398327" y="2721551"/>
                  </a:lnTo>
                  <a:lnTo>
                    <a:pt x="396728" y="2727281"/>
                  </a:lnTo>
                  <a:lnTo>
                    <a:pt x="395175" y="2733011"/>
                  </a:lnTo>
                  <a:lnTo>
                    <a:pt x="393716" y="2738740"/>
                  </a:lnTo>
                  <a:lnTo>
                    <a:pt x="392316" y="2744470"/>
                  </a:lnTo>
                  <a:lnTo>
                    <a:pt x="390963" y="2750199"/>
                  </a:lnTo>
                  <a:lnTo>
                    <a:pt x="389708" y="2755929"/>
                  </a:lnTo>
                  <a:lnTo>
                    <a:pt x="388491" y="2761658"/>
                  </a:lnTo>
                  <a:lnTo>
                    <a:pt x="387334" y="2767388"/>
                  </a:lnTo>
                  <a:lnTo>
                    <a:pt x="386248" y="2773118"/>
                  </a:lnTo>
                  <a:lnTo>
                    <a:pt x="385197" y="2778847"/>
                  </a:lnTo>
                  <a:lnTo>
                    <a:pt x="384216" y="2784577"/>
                  </a:lnTo>
                  <a:lnTo>
                    <a:pt x="383282" y="2790306"/>
                  </a:lnTo>
                  <a:lnTo>
                    <a:pt x="382382" y="2796036"/>
                  </a:lnTo>
                  <a:lnTo>
                    <a:pt x="381555" y="2801766"/>
                  </a:lnTo>
                  <a:lnTo>
                    <a:pt x="380757" y="2807495"/>
                  </a:lnTo>
                  <a:lnTo>
                    <a:pt x="380002" y="2813225"/>
                  </a:lnTo>
                  <a:lnTo>
                    <a:pt x="379299" y="2818954"/>
                  </a:lnTo>
                  <a:lnTo>
                    <a:pt x="378622" y="2824684"/>
                  </a:lnTo>
                  <a:lnTo>
                    <a:pt x="377995" y="2830413"/>
                  </a:lnTo>
                  <a:lnTo>
                    <a:pt x="377400" y="2836143"/>
                  </a:lnTo>
                  <a:lnTo>
                    <a:pt x="376830" y="2841873"/>
                  </a:lnTo>
                  <a:lnTo>
                    <a:pt x="376312" y="2847602"/>
                  </a:lnTo>
                  <a:lnTo>
                    <a:pt x="375813" y="2853332"/>
                  </a:lnTo>
                  <a:lnTo>
                    <a:pt x="375344" y="2859061"/>
                  </a:lnTo>
                  <a:lnTo>
                    <a:pt x="374911" y="2864791"/>
                  </a:lnTo>
                  <a:lnTo>
                    <a:pt x="374495" y="2870521"/>
                  </a:lnTo>
                  <a:lnTo>
                    <a:pt x="374112" y="2876250"/>
                  </a:lnTo>
                  <a:lnTo>
                    <a:pt x="373752" y="2881980"/>
                  </a:lnTo>
                  <a:lnTo>
                    <a:pt x="373408" y="2887709"/>
                  </a:lnTo>
                  <a:lnTo>
                    <a:pt x="373098" y="2893439"/>
                  </a:lnTo>
                  <a:lnTo>
                    <a:pt x="372801" y="2899168"/>
                  </a:lnTo>
                  <a:lnTo>
                    <a:pt x="372523" y="2904898"/>
                  </a:lnTo>
                  <a:lnTo>
                    <a:pt x="372268" y="2910628"/>
                  </a:lnTo>
                  <a:lnTo>
                    <a:pt x="372025" y="2916357"/>
                  </a:lnTo>
                  <a:lnTo>
                    <a:pt x="371802" y="2922087"/>
                  </a:lnTo>
                  <a:lnTo>
                    <a:pt x="371594" y="29278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86390" y="3389738"/>
              <a:ext cx="1175605" cy="2265822"/>
            </a:xfrm>
            <a:custGeom>
              <a:avLst/>
              <a:pathLst>
                <a:path w="1175605" h="2265822">
                  <a:moveTo>
                    <a:pt x="584695" y="2265822"/>
                  </a:moveTo>
                  <a:lnTo>
                    <a:pt x="584274" y="2261388"/>
                  </a:lnTo>
                  <a:lnTo>
                    <a:pt x="583811" y="2256954"/>
                  </a:lnTo>
                  <a:lnTo>
                    <a:pt x="583272" y="2252520"/>
                  </a:lnTo>
                  <a:lnTo>
                    <a:pt x="582678" y="2248086"/>
                  </a:lnTo>
                  <a:lnTo>
                    <a:pt x="582027" y="2243652"/>
                  </a:lnTo>
                  <a:lnTo>
                    <a:pt x="581297" y="2239217"/>
                  </a:lnTo>
                  <a:lnTo>
                    <a:pt x="580473" y="2234783"/>
                  </a:lnTo>
                  <a:lnTo>
                    <a:pt x="579572" y="2230349"/>
                  </a:lnTo>
                  <a:lnTo>
                    <a:pt x="578591" y="2225915"/>
                  </a:lnTo>
                  <a:lnTo>
                    <a:pt x="577478" y="2221481"/>
                  </a:lnTo>
                  <a:lnTo>
                    <a:pt x="576253" y="2217047"/>
                  </a:lnTo>
                  <a:lnTo>
                    <a:pt x="574925" y="2212613"/>
                  </a:lnTo>
                  <a:lnTo>
                    <a:pt x="573474" y="2208179"/>
                  </a:lnTo>
                  <a:lnTo>
                    <a:pt x="571841" y="2203745"/>
                  </a:lnTo>
                  <a:lnTo>
                    <a:pt x="570074" y="2199311"/>
                  </a:lnTo>
                  <a:lnTo>
                    <a:pt x="568171" y="2194876"/>
                  </a:lnTo>
                  <a:lnTo>
                    <a:pt x="566070" y="2190442"/>
                  </a:lnTo>
                  <a:lnTo>
                    <a:pt x="563764" y="2186008"/>
                  </a:lnTo>
                  <a:lnTo>
                    <a:pt x="561288" y="2181574"/>
                  </a:lnTo>
                  <a:lnTo>
                    <a:pt x="558638" y="2177140"/>
                  </a:lnTo>
                  <a:lnTo>
                    <a:pt x="555689" y="2172706"/>
                  </a:lnTo>
                  <a:lnTo>
                    <a:pt x="552529" y="2168272"/>
                  </a:lnTo>
                  <a:lnTo>
                    <a:pt x="549159" y="2163838"/>
                  </a:lnTo>
                  <a:lnTo>
                    <a:pt x="545529" y="2159404"/>
                  </a:lnTo>
                  <a:lnTo>
                    <a:pt x="541568" y="2154970"/>
                  </a:lnTo>
                  <a:lnTo>
                    <a:pt x="537362" y="2150536"/>
                  </a:lnTo>
                  <a:lnTo>
                    <a:pt x="532907" y="2146101"/>
                  </a:lnTo>
                  <a:lnTo>
                    <a:pt x="528081" y="2141667"/>
                  </a:lnTo>
                  <a:lnTo>
                    <a:pt x="522929" y="2137233"/>
                  </a:lnTo>
                  <a:lnTo>
                    <a:pt x="517496" y="2132799"/>
                  </a:lnTo>
                  <a:lnTo>
                    <a:pt x="511767" y="2128365"/>
                  </a:lnTo>
                  <a:lnTo>
                    <a:pt x="505572" y="2123931"/>
                  </a:lnTo>
                  <a:lnTo>
                    <a:pt x="499072" y="2119497"/>
                  </a:lnTo>
                  <a:lnTo>
                    <a:pt x="492264" y="2115063"/>
                  </a:lnTo>
                  <a:lnTo>
                    <a:pt x="485059" y="2110629"/>
                  </a:lnTo>
                  <a:lnTo>
                    <a:pt x="477427" y="2106195"/>
                  </a:lnTo>
                  <a:lnTo>
                    <a:pt x="469476" y="2101760"/>
                  </a:lnTo>
                  <a:lnTo>
                    <a:pt x="461204" y="2097326"/>
                  </a:lnTo>
                  <a:lnTo>
                    <a:pt x="452449" y="2092892"/>
                  </a:lnTo>
                  <a:lnTo>
                    <a:pt x="443340" y="2088458"/>
                  </a:lnTo>
                  <a:lnTo>
                    <a:pt x="433916" y="2084024"/>
                  </a:lnTo>
                  <a:lnTo>
                    <a:pt x="424140" y="2079590"/>
                  </a:lnTo>
                  <a:lnTo>
                    <a:pt x="413909" y="2075156"/>
                  </a:lnTo>
                  <a:lnTo>
                    <a:pt x="403385" y="2070722"/>
                  </a:lnTo>
                  <a:lnTo>
                    <a:pt x="392572" y="2066288"/>
                  </a:lnTo>
                  <a:lnTo>
                    <a:pt x="381384" y="2061854"/>
                  </a:lnTo>
                  <a:lnTo>
                    <a:pt x="369870" y="2057420"/>
                  </a:lnTo>
                  <a:lnTo>
                    <a:pt x="358113" y="2052985"/>
                  </a:lnTo>
                  <a:lnTo>
                    <a:pt x="346120" y="2048551"/>
                  </a:lnTo>
                  <a:lnTo>
                    <a:pt x="333794" y="2044117"/>
                  </a:lnTo>
                  <a:lnTo>
                    <a:pt x="321281" y="2039683"/>
                  </a:lnTo>
                  <a:lnTo>
                    <a:pt x="308601" y="2035249"/>
                  </a:lnTo>
                  <a:lnTo>
                    <a:pt x="295742" y="2030815"/>
                  </a:lnTo>
                  <a:lnTo>
                    <a:pt x="282723" y="2026381"/>
                  </a:lnTo>
                  <a:lnTo>
                    <a:pt x="269621" y="2021947"/>
                  </a:lnTo>
                  <a:lnTo>
                    <a:pt x="256451" y="2017513"/>
                  </a:lnTo>
                  <a:lnTo>
                    <a:pt x="243230" y="2013079"/>
                  </a:lnTo>
                  <a:lnTo>
                    <a:pt x="230019" y="2008644"/>
                  </a:lnTo>
                  <a:lnTo>
                    <a:pt x="216839" y="2004210"/>
                  </a:lnTo>
                  <a:lnTo>
                    <a:pt x="203714" y="1999776"/>
                  </a:lnTo>
                  <a:lnTo>
                    <a:pt x="190740" y="1995342"/>
                  </a:lnTo>
                  <a:lnTo>
                    <a:pt x="177905" y="1990908"/>
                  </a:lnTo>
                  <a:lnTo>
                    <a:pt x="165227" y="1986474"/>
                  </a:lnTo>
                  <a:lnTo>
                    <a:pt x="152792" y="1982040"/>
                  </a:lnTo>
                  <a:lnTo>
                    <a:pt x="140666" y="1977606"/>
                  </a:lnTo>
                  <a:lnTo>
                    <a:pt x="128806" y="1973172"/>
                  </a:lnTo>
                  <a:lnTo>
                    <a:pt x="117228" y="1968738"/>
                  </a:lnTo>
                  <a:lnTo>
                    <a:pt x="106138" y="1964304"/>
                  </a:lnTo>
                  <a:lnTo>
                    <a:pt x="95444" y="1959869"/>
                  </a:lnTo>
                  <a:lnTo>
                    <a:pt x="85130" y="1955435"/>
                  </a:lnTo>
                  <a:lnTo>
                    <a:pt x="75271" y="1951001"/>
                  </a:lnTo>
                  <a:lnTo>
                    <a:pt x="66056" y="1946567"/>
                  </a:lnTo>
                  <a:lnTo>
                    <a:pt x="57304" y="1942133"/>
                  </a:lnTo>
                  <a:lnTo>
                    <a:pt x="49027" y="1937699"/>
                  </a:lnTo>
                  <a:lnTo>
                    <a:pt x="41429" y="1933265"/>
                  </a:lnTo>
                  <a:lnTo>
                    <a:pt x="34479" y="1928831"/>
                  </a:lnTo>
                  <a:lnTo>
                    <a:pt x="28060" y="1924397"/>
                  </a:lnTo>
                  <a:lnTo>
                    <a:pt x="22181" y="1919963"/>
                  </a:lnTo>
                  <a:lnTo>
                    <a:pt x="17192" y="1915529"/>
                  </a:lnTo>
                  <a:lnTo>
                    <a:pt x="12775" y="1911094"/>
                  </a:lnTo>
                  <a:lnTo>
                    <a:pt x="8925" y="1906660"/>
                  </a:lnTo>
                  <a:lnTo>
                    <a:pt x="5771" y="1902226"/>
                  </a:lnTo>
                  <a:lnTo>
                    <a:pt x="3415" y="1897792"/>
                  </a:lnTo>
                  <a:lnTo>
                    <a:pt x="1628" y="1893358"/>
                  </a:lnTo>
                  <a:lnTo>
                    <a:pt x="407" y="1888924"/>
                  </a:lnTo>
                  <a:lnTo>
                    <a:pt x="0" y="1884490"/>
                  </a:lnTo>
                  <a:lnTo>
                    <a:pt x="228" y="1880056"/>
                  </a:lnTo>
                  <a:lnTo>
                    <a:pt x="995" y="1875622"/>
                  </a:lnTo>
                  <a:lnTo>
                    <a:pt x="2330" y="1871188"/>
                  </a:lnTo>
                  <a:lnTo>
                    <a:pt x="4453" y="1866753"/>
                  </a:lnTo>
                  <a:lnTo>
                    <a:pt x="7065" y="1862319"/>
                  </a:lnTo>
                  <a:lnTo>
                    <a:pt x="10155" y="1857885"/>
                  </a:lnTo>
                  <a:lnTo>
                    <a:pt x="13845" y="1853451"/>
                  </a:lnTo>
                  <a:lnTo>
                    <a:pt x="18101" y="1849017"/>
                  </a:lnTo>
                  <a:lnTo>
                    <a:pt x="22766" y="1844583"/>
                  </a:lnTo>
                  <a:lnTo>
                    <a:pt x="27828" y="1840149"/>
                  </a:lnTo>
                  <a:lnTo>
                    <a:pt x="33453" y="1835715"/>
                  </a:lnTo>
                  <a:lnTo>
                    <a:pt x="39438" y="1831281"/>
                  </a:lnTo>
                  <a:lnTo>
                    <a:pt x="45740" y="1826847"/>
                  </a:lnTo>
                  <a:lnTo>
                    <a:pt x="52385" y="1822413"/>
                  </a:lnTo>
                  <a:lnTo>
                    <a:pt x="59414" y="1817978"/>
                  </a:lnTo>
                  <a:lnTo>
                    <a:pt x="66676" y="1813544"/>
                  </a:lnTo>
                  <a:lnTo>
                    <a:pt x="74158" y="1809110"/>
                  </a:lnTo>
                  <a:lnTo>
                    <a:pt x="81906" y="1804676"/>
                  </a:lnTo>
                  <a:lnTo>
                    <a:pt x="89848" y="1800242"/>
                  </a:lnTo>
                  <a:lnTo>
                    <a:pt x="97929" y="1795808"/>
                  </a:lnTo>
                  <a:lnTo>
                    <a:pt x="106136" y="1791374"/>
                  </a:lnTo>
                  <a:lnTo>
                    <a:pt x="114493" y="1786940"/>
                  </a:lnTo>
                  <a:lnTo>
                    <a:pt x="122914" y="1782506"/>
                  </a:lnTo>
                  <a:lnTo>
                    <a:pt x="131387" y="1778072"/>
                  </a:lnTo>
                  <a:lnTo>
                    <a:pt x="139903" y="1773637"/>
                  </a:lnTo>
                  <a:lnTo>
                    <a:pt x="148430" y="1769203"/>
                  </a:lnTo>
                  <a:lnTo>
                    <a:pt x="156947" y="1764769"/>
                  </a:lnTo>
                  <a:lnTo>
                    <a:pt x="165444" y="1760335"/>
                  </a:lnTo>
                  <a:lnTo>
                    <a:pt x="173883" y="1755901"/>
                  </a:lnTo>
                  <a:lnTo>
                    <a:pt x="182254" y="1751467"/>
                  </a:lnTo>
                  <a:lnTo>
                    <a:pt x="190556" y="1747033"/>
                  </a:lnTo>
                  <a:lnTo>
                    <a:pt x="198773" y="1742599"/>
                  </a:lnTo>
                  <a:lnTo>
                    <a:pt x="206846" y="1738165"/>
                  </a:lnTo>
                  <a:lnTo>
                    <a:pt x="214812" y="1733731"/>
                  </a:lnTo>
                  <a:lnTo>
                    <a:pt x="222665" y="1729297"/>
                  </a:lnTo>
                  <a:lnTo>
                    <a:pt x="230359" y="1724862"/>
                  </a:lnTo>
                  <a:lnTo>
                    <a:pt x="237883" y="1720428"/>
                  </a:lnTo>
                  <a:lnTo>
                    <a:pt x="245270" y="1715994"/>
                  </a:lnTo>
                  <a:lnTo>
                    <a:pt x="252516" y="1711560"/>
                  </a:lnTo>
                  <a:lnTo>
                    <a:pt x="259535" y="1707126"/>
                  </a:lnTo>
                  <a:lnTo>
                    <a:pt x="266392" y="1702692"/>
                  </a:lnTo>
                  <a:lnTo>
                    <a:pt x="273095" y="1698258"/>
                  </a:lnTo>
                  <a:lnTo>
                    <a:pt x="279616" y="1693824"/>
                  </a:lnTo>
                  <a:lnTo>
                    <a:pt x="285908" y="1689390"/>
                  </a:lnTo>
                  <a:lnTo>
                    <a:pt x="292039" y="1684956"/>
                  </a:lnTo>
                  <a:lnTo>
                    <a:pt x="298011" y="1680521"/>
                  </a:lnTo>
                  <a:lnTo>
                    <a:pt x="303758" y="1676087"/>
                  </a:lnTo>
                  <a:lnTo>
                    <a:pt x="309311" y="1671653"/>
                  </a:lnTo>
                  <a:lnTo>
                    <a:pt x="314706" y="1667219"/>
                  </a:lnTo>
                  <a:lnTo>
                    <a:pt x="319941" y="1662785"/>
                  </a:lnTo>
                  <a:lnTo>
                    <a:pt x="324926" y="1658351"/>
                  </a:lnTo>
                  <a:lnTo>
                    <a:pt x="329759" y="1653917"/>
                  </a:lnTo>
                  <a:lnTo>
                    <a:pt x="334441" y="1649483"/>
                  </a:lnTo>
                  <a:lnTo>
                    <a:pt x="338937" y="1645049"/>
                  </a:lnTo>
                  <a:lnTo>
                    <a:pt x="343234" y="1640615"/>
                  </a:lnTo>
                  <a:lnTo>
                    <a:pt x="347391" y="1636181"/>
                  </a:lnTo>
                  <a:lnTo>
                    <a:pt x="351407" y="1631746"/>
                  </a:lnTo>
                  <a:lnTo>
                    <a:pt x="355223" y="1627312"/>
                  </a:lnTo>
                  <a:lnTo>
                    <a:pt x="358892" y="1622878"/>
                  </a:lnTo>
                  <a:lnTo>
                    <a:pt x="362433" y="1618444"/>
                  </a:lnTo>
                  <a:lnTo>
                    <a:pt x="365836" y="1614010"/>
                  </a:lnTo>
                  <a:lnTo>
                    <a:pt x="369059" y="1609576"/>
                  </a:lnTo>
                  <a:lnTo>
                    <a:pt x="372168" y="1605142"/>
                  </a:lnTo>
                  <a:lnTo>
                    <a:pt x="375165" y="1600708"/>
                  </a:lnTo>
                  <a:lnTo>
                    <a:pt x="378018" y="1596274"/>
                  </a:lnTo>
                  <a:lnTo>
                    <a:pt x="380741" y="1591840"/>
                  </a:lnTo>
                  <a:lnTo>
                    <a:pt x="383365" y="1587405"/>
                  </a:lnTo>
                  <a:lnTo>
                    <a:pt x="385894" y="1582971"/>
                  </a:lnTo>
                  <a:lnTo>
                    <a:pt x="388282" y="1578537"/>
                  </a:lnTo>
                  <a:lnTo>
                    <a:pt x="390581" y="1574103"/>
                  </a:lnTo>
                  <a:lnTo>
                    <a:pt x="392797" y="1569669"/>
                  </a:lnTo>
                  <a:lnTo>
                    <a:pt x="394921" y="1565235"/>
                  </a:lnTo>
                  <a:lnTo>
                    <a:pt x="396940" y="1560801"/>
                  </a:lnTo>
                  <a:lnTo>
                    <a:pt x="398890" y="1556367"/>
                  </a:lnTo>
                  <a:lnTo>
                    <a:pt x="400773" y="1551933"/>
                  </a:lnTo>
                  <a:lnTo>
                    <a:pt x="402567" y="1547499"/>
                  </a:lnTo>
                  <a:lnTo>
                    <a:pt x="404292" y="1543065"/>
                  </a:lnTo>
                  <a:lnTo>
                    <a:pt x="405963" y="1538630"/>
                  </a:lnTo>
                  <a:lnTo>
                    <a:pt x="407579" y="1534196"/>
                  </a:lnTo>
                  <a:lnTo>
                    <a:pt x="409119" y="1529762"/>
                  </a:lnTo>
                  <a:lnTo>
                    <a:pt x="410615" y="1525328"/>
                  </a:lnTo>
                  <a:lnTo>
                    <a:pt x="412068" y="1520894"/>
                  </a:lnTo>
                  <a:lnTo>
                    <a:pt x="413472" y="1516460"/>
                  </a:lnTo>
                  <a:lnTo>
                    <a:pt x="414826" y="1512026"/>
                  </a:lnTo>
                  <a:lnTo>
                    <a:pt x="416148" y="1507592"/>
                  </a:lnTo>
                  <a:lnTo>
                    <a:pt x="417437" y="1503158"/>
                  </a:lnTo>
                  <a:lnTo>
                    <a:pt x="418682" y="1498724"/>
                  </a:lnTo>
                  <a:lnTo>
                    <a:pt x="419898" y="1494289"/>
                  </a:lnTo>
                  <a:lnTo>
                    <a:pt x="421089" y="1489855"/>
                  </a:lnTo>
                  <a:lnTo>
                    <a:pt x="422253" y="1485421"/>
                  </a:lnTo>
                  <a:lnTo>
                    <a:pt x="423384" y="1480987"/>
                  </a:lnTo>
                  <a:lnTo>
                    <a:pt x="424496" y="1476553"/>
                  </a:lnTo>
                  <a:lnTo>
                    <a:pt x="425588" y="1472119"/>
                  </a:lnTo>
                  <a:lnTo>
                    <a:pt x="426656" y="1467685"/>
                  </a:lnTo>
                  <a:lnTo>
                    <a:pt x="427703" y="1463251"/>
                  </a:lnTo>
                  <a:lnTo>
                    <a:pt x="428733" y="1458817"/>
                  </a:lnTo>
                  <a:lnTo>
                    <a:pt x="429748" y="1454383"/>
                  </a:lnTo>
                  <a:lnTo>
                    <a:pt x="430739" y="1449949"/>
                  </a:lnTo>
                  <a:lnTo>
                    <a:pt x="431715" y="1445514"/>
                  </a:lnTo>
                  <a:lnTo>
                    <a:pt x="432675" y="1441080"/>
                  </a:lnTo>
                  <a:lnTo>
                    <a:pt x="433619" y="1436646"/>
                  </a:lnTo>
                  <a:lnTo>
                    <a:pt x="434542" y="1432212"/>
                  </a:lnTo>
                  <a:lnTo>
                    <a:pt x="435450" y="1427778"/>
                  </a:lnTo>
                  <a:lnTo>
                    <a:pt x="436343" y="1423344"/>
                  </a:lnTo>
                  <a:lnTo>
                    <a:pt x="437214" y="1418910"/>
                  </a:lnTo>
                  <a:lnTo>
                    <a:pt x="438066" y="1414476"/>
                  </a:lnTo>
                  <a:lnTo>
                    <a:pt x="438902" y="1410042"/>
                  </a:lnTo>
                  <a:lnTo>
                    <a:pt x="439720" y="1405608"/>
                  </a:lnTo>
                  <a:lnTo>
                    <a:pt x="440510" y="1401173"/>
                  </a:lnTo>
                  <a:lnTo>
                    <a:pt x="441282" y="1396739"/>
                  </a:lnTo>
                  <a:lnTo>
                    <a:pt x="442035" y="1392305"/>
                  </a:lnTo>
                  <a:lnTo>
                    <a:pt x="442763" y="1387871"/>
                  </a:lnTo>
                  <a:lnTo>
                    <a:pt x="443464" y="1383437"/>
                  </a:lnTo>
                  <a:lnTo>
                    <a:pt x="444145" y="1379003"/>
                  </a:lnTo>
                  <a:lnTo>
                    <a:pt x="444804" y="1374569"/>
                  </a:lnTo>
                  <a:lnTo>
                    <a:pt x="445430" y="1370135"/>
                  </a:lnTo>
                  <a:lnTo>
                    <a:pt x="446031" y="1365701"/>
                  </a:lnTo>
                  <a:lnTo>
                    <a:pt x="446609" y="1361267"/>
                  </a:lnTo>
                  <a:lnTo>
                    <a:pt x="447162" y="1356833"/>
                  </a:lnTo>
                  <a:lnTo>
                    <a:pt x="447681" y="1352398"/>
                  </a:lnTo>
                  <a:lnTo>
                    <a:pt x="448177" y="1347964"/>
                  </a:lnTo>
                  <a:lnTo>
                    <a:pt x="448651" y="1343530"/>
                  </a:lnTo>
                  <a:lnTo>
                    <a:pt x="449094" y="1339096"/>
                  </a:lnTo>
                  <a:lnTo>
                    <a:pt x="449509" y="1334662"/>
                  </a:lnTo>
                  <a:lnTo>
                    <a:pt x="449904" y="1330228"/>
                  </a:lnTo>
                  <a:lnTo>
                    <a:pt x="450278" y="1325794"/>
                  </a:lnTo>
                  <a:lnTo>
                    <a:pt x="450622" y="1321360"/>
                  </a:lnTo>
                  <a:lnTo>
                    <a:pt x="450949" y="1316926"/>
                  </a:lnTo>
                  <a:lnTo>
                    <a:pt x="451258" y="1312492"/>
                  </a:lnTo>
                  <a:lnTo>
                    <a:pt x="451550" y="1308057"/>
                  </a:lnTo>
                  <a:lnTo>
                    <a:pt x="451823" y="1303623"/>
                  </a:lnTo>
                  <a:lnTo>
                    <a:pt x="452087" y="1299189"/>
                  </a:lnTo>
                  <a:lnTo>
                    <a:pt x="452341" y="1294755"/>
                  </a:lnTo>
                  <a:lnTo>
                    <a:pt x="452586" y="1290321"/>
                  </a:lnTo>
                  <a:lnTo>
                    <a:pt x="452828" y="1285887"/>
                  </a:lnTo>
                  <a:lnTo>
                    <a:pt x="453068" y="1281453"/>
                  </a:lnTo>
                  <a:lnTo>
                    <a:pt x="453310" y="1277019"/>
                  </a:lnTo>
                  <a:lnTo>
                    <a:pt x="453558" y="1272585"/>
                  </a:lnTo>
                  <a:lnTo>
                    <a:pt x="453816" y="1268151"/>
                  </a:lnTo>
                  <a:lnTo>
                    <a:pt x="454083" y="1263717"/>
                  </a:lnTo>
                  <a:lnTo>
                    <a:pt x="454368" y="1259282"/>
                  </a:lnTo>
                  <a:lnTo>
                    <a:pt x="454676" y="1254848"/>
                  </a:lnTo>
                  <a:lnTo>
                    <a:pt x="455004" y="1250414"/>
                  </a:lnTo>
                  <a:lnTo>
                    <a:pt x="455353" y="1245980"/>
                  </a:lnTo>
                  <a:lnTo>
                    <a:pt x="455743" y="1241546"/>
                  </a:lnTo>
                  <a:lnTo>
                    <a:pt x="456164" y="1237112"/>
                  </a:lnTo>
                  <a:lnTo>
                    <a:pt x="456618" y="1232678"/>
                  </a:lnTo>
                  <a:lnTo>
                    <a:pt x="457109" y="1228244"/>
                  </a:lnTo>
                  <a:lnTo>
                    <a:pt x="457655" y="1223810"/>
                  </a:lnTo>
                  <a:lnTo>
                    <a:pt x="458240" y="1219376"/>
                  </a:lnTo>
                  <a:lnTo>
                    <a:pt x="458865" y="1214942"/>
                  </a:lnTo>
                  <a:lnTo>
                    <a:pt x="459549" y="1210507"/>
                  </a:lnTo>
                  <a:lnTo>
                    <a:pt x="460289" y="1206073"/>
                  </a:lnTo>
                  <a:lnTo>
                    <a:pt x="461073" y="1201639"/>
                  </a:lnTo>
                  <a:lnTo>
                    <a:pt x="461904" y="1197205"/>
                  </a:lnTo>
                  <a:lnTo>
                    <a:pt x="462811" y="1192771"/>
                  </a:lnTo>
                  <a:lnTo>
                    <a:pt x="463765" y="1188337"/>
                  </a:lnTo>
                  <a:lnTo>
                    <a:pt x="464766" y="1183903"/>
                  </a:lnTo>
                  <a:lnTo>
                    <a:pt x="465825" y="1179469"/>
                  </a:lnTo>
                  <a:lnTo>
                    <a:pt x="466948" y="1175035"/>
                  </a:lnTo>
                  <a:lnTo>
                    <a:pt x="468115" y="1170601"/>
                  </a:lnTo>
                  <a:lnTo>
                    <a:pt x="469327" y="1166166"/>
                  </a:lnTo>
                  <a:lnTo>
                    <a:pt x="470600" y="1161732"/>
                  </a:lnTo>
                  <a:lnTo>
                    <a:pt x="471918" y="1157298"/>
                  </a:lnTo>
                  <a:lnTo>
                    <a:pt x="473273" y="1152864"/>
                  </a:lnTo>
                  <a:lnTo>
                    <a:pt x="474666" y="1148430"/>
                  </a:lnTo>
                  <a:lnTo>
                    <a:pt x="476107" y="1143996"/>
                  </a:lnTo>
                  <a:lnTo>
                    <a:pt x="477575" y="1139562"/>
                  </a:lnTo>
                  <a:lnTo>
                    <a:pt x="479068" y="1135128"/>
                  </a:lnTo>
                  <a:lnTo>
                    <a:pt x="480589" y="1130694"/>
                  </a:lnTo>
                  <a:lnTo>
                    <a:pt x="482130" y="1126260"/>
                  </a:lnTo>
                  <a:lnTo>
                    <a:pt x="483684" y="1121826"/>
                  </a:lnTo>
                  <a:lnTo>
                    <a:pt x="485246" y="1117391"/>
                  </a:lnTo>
                  <a:lnTo>
                    <a:pt x="486814" y="1112957"/>
                  </a:lnTo>
                  <a:lnTo>
                    <a:pt x="488379" y="1108523"/>
                  </a:lnTo>
                  <a:lnTo>
                    <a:pt x="489939" y="1104089"/>
                  </a:lnTo>
                  <a:lnTo>
                    <a:pt x="491487" y="1099655"/>
                  </a:lnTo>
                  <a:lnTo>
                    <a:pt x="493012" y="1095221"/>
                  </a:lnTo>
                  <a:lnTo>
                    <a:pt x="494516" y="1090787"/>
                  </a:lnTo>
                  <a:lnTo>
                    <a:pt x="495996" y="1086353"/>
                  </a:lnTo>
                  <a:lnTo>
                    <a:pt x="497436" y="1081919"/>
                  </a:lnTo>
                  <a:lnTo>
                    <a:pt x="498832" y="1077485"/>
                  </a:lnTo>
                  <a:lnTo>
                    <a:pt x="500190" y="1073050"/>
                  </a:lnTo>
                  <a:lnTo>
                    <a:pt x="501507" y="1068616"/>
                  </a:lnTo>
                  <a:lnTo>
                    <a:pt x="502749" y="1064182"/>
                  </a:lnTo>
                  <a:lnTo>
                    <a:pt x="503939" y="1059748"/>
                  </a:lnTo>
                  <a:lnTo>
                    <a:pt x="505076" y="1055314"/>
                  </a:lnTo>
                  <a:lnTo>
                    <a:pt x="506143" y="1050880"/>
                  </a:lnTo>
                  <a:lnTo>
                    <a:pt x="507126" y="1046446"/>
                  </a:lnTo>
                  <a:lnTo>
                    <a:pt x="508046" y="1042012"/>
                  </a:lnTo>
                  <a:lnTo>
                    <a:pt x="508901" y="1037578"/>
                  </a:lnTo>
                  <a:lnTo>
                    <a:pt x="509657" y="1033144"/>
                  </a:lnTo>
                  <a:lnTo>
                    <a:pt x="510334" y="1028710"/>
                  </a:lnTo>
                  <a:lnTo>
                    <a:pt x="510940" y="1024275"/>
                  </a:lnTo>
                  <a:lnTo>
                    <a:pt x="511469" y="1019841"/>
                  </a:lnTo>
                  <a:lnTo>
                    <a:pt x="511887" y="1015407"/>
                  </a:lnTo>
                  <a:lnTo>
                    <a:pt x="512232" y="1010973"/>
                  </a:lnTo>
                  <a:lnTo>
                    <a:pt x="512504" y="1006539"/>
                  </a:lnTo>
                  <a:lnTo>
                    <a:pt x="512680" y="1002105"/>
                  </a:lnTo>
                  <a:lnTo>
                    <a:pt x="512764" y="997671"/>
                  </a:lnTo>
                  <a:lnTo>
                    <a:pt x="512777" y="993237"/>
                  </a:lnTo>
                  <a:lnTo>
                    <a:pt x="512719" y="988803"/>
                  </a:lnTo>
                  <a:lnTo>
                    <a:pt x="512556" y="984369"/>
                  </a:lnTo>
                  <a:lnTo>
                    <a:pt x="512323" y="979934"/>
                  </a:lnTo>
                  <a:lnTo>
                    <a:pt x="512027" y="975500"/>
                  </a:lnTo>
                  <a:lnTo>
                    <a:pt x="511657" y="971066"/>
                  </a:lnTo>
                  <a:lnTo>
                    <a:pt x="511203" y="966632"/>
                  </a:lnTo>
                  <a:lnTo>
                    <a:pt x="510693" y="962198"/>
                  </a:lnTo>
                  <a:lnTo>
                    <a:pt x="510129" y="957764"/>
                  </a:lnTo>
                  <a:lnTo>
                    <a:pt x="509495" y="953330"/>
                  </a:lnTo>
                  <a:lnTo>
                    <a:pt x="508806" y="948896"/>
                  </a:lnTo>
                  <a:lnTo>
                    <a:pt x="508074" y="944462"/>
                  </a:lnTo>
                  <a:lnTo>
                    <a:pt x="507300" y="940028"/>
                  </a:lnTo>
                  <a:lnTo>
                    <a:pt x="506468" y="935594"/>
                  </a:lnTo>
                  <a:lnTo>
                    <a:pt x="505606" y="931159"/>
                  </a:lnTo>
                  <a:lnTo>
                    <a:pt x="504715" y="926725"/>
                  </a:lnTo>
                  <a:lnTo>
                    <a:pt x="503792" y="922291"/>
                  </a:lnTo>
                  <a:lnTo>
                    <a:pt x="502840" y="917857"/>
                  </a:lnTo>
                  <a:lnTo>
                    <a:pt x="501870" y="913423"/>
                  </a:lnTo>
                  <a:lnTo>
                    <a:pt x="500886" y="908989"/>
                  </a:lnTo>
                  <a:lnTo>
                    <a:pt x="499883" y="904555"/>
                  </a:lnTo>
                  <a:lnTo>
                    <a:pt x="498873" y="900121"/>
                  </a:lnTo>
                  <a:lnTo>
                    <a:pt x="497857" y="895687"/>
                  </a:lnTo>
                  <a:lnTo>
                    <a:pt x="496837" y="891253"/>
                  </a:lnTo>
                  <a:lnTo>
                    <a:pt x="495817" y="886818"/>
                  </a:lnTo>
                  <a:lnTo>
                    <a:pt x="494799" y="882384"/>
                  </a:lnTo>
                  <a:lnTo>
                    <a:pt x="493785" y="877950"/>
                  </a:lnTo>
                  <a:lnTo>
                    <a:pt x="492778" y="873516"/>
                  </a:lnTo>
                  <a:lnTo>
                    <a:pt x="491780" y="869082"/>
                  </a:lnTo>
                  <a:lnTo>
                    <a:pt x="490790" y="864648"/>
                  </a:lnTo>
                  <a:lnTo>
                    <a:pt x="489809" y="860214"/>
                  </a:lnTo>
                  <a:lnTo>
                    <a:pt x="488842" y="855780"/>
                  </a:lnTo>
                  <a:lnTo>
                    <a:pt x="487885" y="851346"/>
                  </a:lnTo>
                  <a:lnTo>
                    <a:pt x="486937" y="846912"/>
                  </a:lnTo>
                  <a:lnTo>
                    <a:pt x="485999" y="842478"/>
                  </a:lnTo>
                  <a:lnTo>
                    <a:pt x="485073" y="838043"/>
                  </a:lnTo>
                  <a:lnTo>
                    <a:pt x="484154" y="833609"/>
                  </a:lnTo>
                  <a:lnTo>
                    <a:pt x="483240" y="829175"/>
                  </a:lnTo>
                  <a:lnTo>
                    <a:pt x="482333" y="824741"/>
                  </a:lnTo>
                  <a:lnTo>
                    <a:pt x="481428" y="820307"/>
                  </a:lnTo>
                  <a:lnTo>
                    <a:pt x="480523" y="815873"/>
                  </a:lnTo>
                  <a:lnTo>
                    <a:pt x="479617" y="811439"/>
                  </a:lnTo>
                  <a:lnTo>
                    <a:pt x="478704" y="807005"/>
                  </a:lnTo>
                  <a:lnTo>
                    <a:pt x="477783" y="802571"/>
                  </a:lnTo>
                  <a:lnTo>
                    <a:pt x="476853" y="798137"/>
                  </a:lnTo>
                  <a:lnTo>
                    <a:pt x="475909" y="793702"/>
                  </a:lnTo>
                  <a:lnTo>
                    <a:pt x="474944" y="789268"/>
                  </a:lnTo>
                  <a:lnTo>
                    <a:pt x="473960" y="784834"/>
                  </a:lnTo>
                  <a:lnTo>
                    <a:pt x="472957" y="780400"/>
                  </a:lnTo>
                  <a:lnTo>
                    <a:pt x="471920" y="775966"/>
                  </a:lnTo>
                  <a:lnTo>
                    <a:pt x="470852" y="771532"/>
                  </a:lnTo>
                  <a:lnTo>
                    <a:pt x="469756" y="767098"/>
                  </a:lnTo>
                  <a:lnTo>
                    <a:pt x="468626" y="762664"/>
                  </a:lnTo>
                  <a:lnTo>
                    <a:pt x="467446" y="758230"/>
                  </a:lnTo>
                  <a:lnTo>
                    <a:pt x="466230" y="753796"/>
                  </a:lnTo>
                  <a:lnTo>
                    <a:pt x="464977" y="749362"/>
                  </a:lnTo>
                  <a:lnTo>
                    <a:pt x="463671" y="744927"/>
                  </a:lnTo>
                  <a:lnTo>
                    <a:pt x="462314" y="740493"/>
                  </a:lnTo>
                  <a:lnTo>
                    <a:pt x="460914" y="736059"/>
                  </a:lnTo>
                  <a:lnTo>
                    <a:pt x="459472" y="731625"/>
                  </a:lnTo>
                  <a:lnTo>
                    <a:pt x="457960" y="727191"/>
                  </a:lnTo>
                  <a:lnTo>
                    <a:pt x="456402" y="722757"/>
                  </a:lnTo>
                  <a:lnTo>
                    <a:pt x="454800" y="718323"/>
                  </a:lnTo>
                  <a:lnTo>
                    <a:pt x="453145" y="713889"/>
                  </a:lnTo>
                  <a:lnTo>
                    <a:pt x="451427" y="709455"/>
                  </a:lnTo>
                  <a:lnTo>
                    <a:pt x="449665" y="705021"/>
                  </a:lnTo>
                  <a:lnTo>
                    <a:pt x="447861" y="700586"/>
                  </a:lnTo>
                  <a:lnTo>
                    <a:pt x="445996" y="696152"/>
                  </a:lnTo>
                  <a:lnTo>
                    <a:pt x="444084" y="691718"/>
                  </a:lnTo>
                  <a:lnTo>
                    <a:pt x="442134" y="687284"/>
                  </a:lnTo>
                  <a:lnTo>
                    <a:pt x="440143" y="682850"/>
                  </a:lnTo>
                  <a:lnTo>
                    <a:pt x="438097" y="678416"/>
                  </a:lnTo>
                  <a:lnTo>
                    <a:pt x="436018" y="673982"/>
                  </a:lnTo>
                  <a:lnTo>
                    <a:pt x="433907" y="669548"/>
                  </a:lnTo>
                  <a:lnTo>
                    <a:pt x="431758" y="665114"/>
                  </a:lnTo>
                  <a:lnTo>
                    <a:pt x="429573" y="660680"/>
                  </a:lnTo>
                  <a:lnTo>
                    <a:pt x="427363" y="656246"/>
                  </a:lnTo>
                  <a:lnTo>
                    <a:pt x="425131" y="651811"/>
                  </a:lnTo>
                  <a:lnTo>
                    <a:pt x="422867" y="647377"/>
                  </a:lnTo>
                  <a:lnTo>
                    <a:pt x="420584" y="642943"/>
                  </a:lnTo>
                  <a:lnTo>
                    <a:pt x="418284" y="638509"/>
                  </a:lnTo>
                  <a:lnTo>
                    <a:pt x="415969" y="634075"/>
                  </a:lnTo>
                  <a:lnTo>
                    <a:pt x="413635" y="629641"/>
                  </a:lnTo>
                  <a:lnTo>
                    <a:pt x="411292" y="625207"/>
                  </a:lnTo>
                  <a:lnTo>
                    <a:pt x="408940" y="620773"/>
                  </a:lnTo>
                  <a:lnTo>
                    <a:pt x="406578" y="616339"/>
                  </a:lnTo>
                  <a:lnTo>
                    <a:pt x="404210" y="611905"/>
                  </a:lnTo>
                  <a:lnTo>
                    <a:pt x="401837" y="607471"/>
                  </a:lnTo>
                  <a:lnTo>
                    <a:pt x="399461" y="603036"/>
                  </a:lnTo>
                  <a:lnTo>
                    <a:pt x="397081" y="598602"/>
                  </a:lnTo>
                  <a:lnTo>
                    <a:pt x="394699" y="594168"/>
                  </a:lnTo>
                  <a:lnTo>
                    <a:pt x="392317" y="589734"/>
                  </a:lnTo>
                  <a:lnTo>
                    <a:pt x="389933" y="585300"/>
                  </a:lnTo>
                  <a:lnTo>
                    <a:pt x="387549" y="580866"/>
                  </a:lnTo>
                  <a:lnTo>
                    <a:pt x="385165" y="576432"/>
                  </a:lnTo>
                  <a:lnTo>
                    <a:pt x="382781" y="571998"/>
                  </a:lnTo>
                  <a:lnTo>
                    <a:pt x="380396" y="567564"/>
                  </a:lnTo>
                  <a:lnTo>
                    <a:pt x="378012" y="563130"/>
                  </a:lnTo>
                  <a:lnTo>
                    <a:pt x="375628" y="558695"/>
                  </a:lnTo>
                  <a:lnTo>
                    <a:pt x="373243" y="554261"/>
                  </a:lnTo>
                  <a:lnTo>
                    <a:pt x="370858" y="549827"/>
                  </a:lnTo>
                  <a:lnTo>
                    <a:pt x="368474" y="545393"/>
                  </a:lnTo>
                  <a:lnTo>
                    <a:pt x="366090" y="540959"/>
                  </a:lnTo>
                  <a:lnTo>
                    <a:pt x="363707" y="536525"/>
                  </a:lnTo>
                  <a:lnTo>
                    <a:pt x="361325" y="532091"/>
                  </a:lnTo>
                  <a:lnTo>
                    <a:pt x="358946" y="527657"/>
                  </a:lnTo>
                  <a:lnTo>
                    <a:pt x="356570" y="523223"/>
                  </a:lnTo>
                  <a:lnTo>
                    <a:pt x="354200" y="518789"/>
                  </a:lnTo>
                  <a:lnTo>
                    <a:pt x="351838" y="514355"/>
                  </a:lnTo>
                  <a:lnTo>
                    <a:pt x="349484" y="509920"/>
                  </a:lnTo>
                  <a:lnTo>
                    <a:pt x="347142" y="505486"/>
                  </a:lnTo>
                  <a:lnTo>
                    <a:pt x="344820" y="501052"/>
                  </a:lnTo>
                  <a:lnTo>
                    <a:pt x="342516" y="496618"/>
                  </a:lnTo>
                  <a:lnTo>
                    <a:pt x="340232" y="492184"/>
                  </a:lnTo>
                  <a:lnTo>
                    <a:pt x="337981" y="487750"/>
                  </a:lnTo>
                  <a:lnTo>
                    <a:pt x="335768" y="483316"/>
                  </a:lnTo>
                  <a:lnTo>
                    <a:pt x="333590" y="478882"/>
                  </a:lnTo>
                  <a:lnTo>
                    <a:pt x="331450" y="474448"/>
                  </a:lnTo>
                  <a:lnTo>
                    <a:pt x="329384" y="470014"/>
                  </a:lnTo>
                  <a:lnTo>
                    <a:pt x="327374" y="465579"/>
                  </a:lnTo>
                  <a:lnTo>
                    <a:pt x="325422" y="461145"/>
                  </a:lnTo>
                  <a:lnTo>
                    <a:pt x="323550" y="456711"/>
                  </a:lnTo>
                  <a:lnTo>
                    <a:pt x="321782" y="452277"/>
                  </a:lnTo>
                  <a:lnTo>
                    <a:pt x="320098" y="447843"/>
                  </a:lnTo>
                  <a:lnTo>
                    <a:pt x="318503" y="443409"/>
                  </a:lnTo>
                  <a:lnTo>
                    <a:pt x="317051" y="438975"/>
                  </a:lnTo>
                  <a:lnTo>
                    <a:pt x="315725" y="434541"/>
                  </a:lnTo>
                  <a:lnTo>
                    <a:pt x="314516" y="430107"/>
                  </a:lnTo>
                  <a:lnTo>
                    <a:pt x="313438" y="425673"/>
                  </a:lnTo>
                  <a:lnTo>
                    <a:pt x="312567" y="421239"/>
                  </a:lnTo>
                  <a:lnTo>
                    <a:pt x="311840" y="416804"/>
                  </a:lnTo>
                  <a:lnTo>
                    <a:pt x="311263" y="412370"/>
                  </a:lnTo>
                  <a:lnTo>
                    <a:pt x="310892" y="407936"/>
                  </a:lnTo>
                  <a:lnTo>
                    <a:pt x="310741" y="403502"/>
                  </a:lnTo>
                  <a:lnTo>
                    <a:pt x="310766" y="399068"/>
                  </a:lnTo>
                  <a:lnTo>
                    <a:pt x="310970" y="394634"/>
                  </a:lnTo>
                  <a:lnTo>
                    <a:pt x="311465" y="390200"/>
                  </a:lnTo>
                  <a:lnTo>
                    <a:pt x="312170" y="385766"/>
                  </a:lnTo>
                  <a:lnTo>
                    <a:pt x="313074" y="381332"/>
                  </a:lnTo>
                  <a:lnTo>
                    <a:pt x="314214" y="376898"/>
                  </a:lnTo>
                  <a:lnTo>
                    <a:pt x="315658" y="372463"/>
                  </a:lnTo>
                  <a:lnTo>
                    <a:pt x="317314" y="368029"/>
                  </a:lnTo>
                  <a:lnTo>
                    <a:pt x="319183" y="363595"/>
                  </a:lnTo>
                  <a:lnTo>
                    <a:pt x="321351" y="359161"/>
                  </a:lnTo>
                  <a:lnTo>
                    <a:pt x="323782" y="354727"/>
                  </a:lnTo>
                  <a:lnTo>
                    <a:pt x="326428" y="350293"/>
                  </a:lnTo>
                  <a:lnTo>
                    <a:pt x="329290" y="345859"/>
                  </a:lnTo>
                  <a:lnTo>
                    <a:pt x="332489" y="341425"/>
                  </a:lnTo>
                  <a:lnTo>
                    <a:pt x="335894" y="336991"/>
                  </a:lnTo>
                  <a:lnTo>
                    <a:pt x="339501" y="332557"/>
                  </a:lnTo>
                  <a:lnTo>
                    <a:pt x="343355" y="328123"/>
                  </a:lnTo>
                  <a:lnTo>
                    <a:pt x="347469" y="323688"/>
                  </a:lnTo>
                  <a:lnTo>
                    <a:pt x="351763" y="319254"/>
                  </a:lnTo>
                  <a:lnTo>
                    <a:pt x="356234" y="314820"/>
                  </a:lnTo>
                  <a:lnTo>
                    <a:pt x="360952" y="310386"/>
                  </a:lnTo>
                  <a:lnTo>
                    <a:pt x="365843" y="305952"/>
                  </a:lnTo>
                  <a:lnTo>
                    <a:pt x="370879" y="301518"/>
                  </a:lnTo>
                  <a:lnTo>
                    <a:pt x="376065" y="297084"/>
                  </a:lnTo>
                  <a:lnTo>
                    <a:pt x="381437" y="292650"/>
                  </a:lnTo>
                  <a:lnTo>
                    <a:pt x="386914" y="288216"/>
                  </a:lnTo>
                  <a:lnTo>
                    <a:pt x="392491" y="283782"/>
                  </a:lnTo>
                  <a:lnTo>
                    <a:pt x="398182" y="279347"/>
                  </a:lnTo>
                  <a:lnTo>
                    <a:pt x="403962" y="274913"/>
                  </a:lnTo>
                  <a:lnTo>
                    <a:pt x="409798" y="270479"/>
                  </a:lnTo>
                  <a:lnTo>
                    <a:pt x="415682" y="266045"/>
                  </a:lnTo>
                  <a:lnTo>
                    <a:pt x="421615" y="261611"/>
                  </a:lnTo>
                  <a:lnTo>
                    <a:pt x="427562" y="257177"/>
                  </a:lnTo>
                  <a:lnTo>
                    <a:pt x="433513" y="252743"/>
                  </a:lnTo>
                  <a:lnTo>
                    <a:pt x="439458" y="248309"/>
                  </a:lnTo>
                  <a:lnTo>
                    <a:pt x="445370" y="243875"/>
                  </a:lnTo>
                  <a:lnTo>
                    <a:pt x="451246" y="239441"/>
                  </a:lnTo>
                  <a:lnTo>
                    <a:pt x="457079" y="235007"/>
                  </a:lnTo>
                  <a:lnTo>
                    <a:pt x="462834" y="230572"/>
                  </a:lnTo>
                  <a:lnTo>
                    <a:pt x="468504" y="226138"/>
                  </a:lnTo>
                  <a:lnTo>
                    <a:pt x="474097" y="221704"/>
                  </a:lnTo>
                  <a:lnTo>
                    <a:pt x="479604" y="217270"/>
                  </a:lnTo>
                  <a:lnTo>
                    <a:pt x="484959" y="212836"/>
                  </a:lnTo>
                  <a:lnTo>
                    <a:pt x="490207" y="208402"/>
                  </a:lnTo>
                  <a:lnTo>
                    <a:pt x="495346" y="203968"/>
                  </a:lnTo>
                  <a:lnTo>
                    <a:pt x="500338" y="199534"/>
                  </a:lnTo>
                  <a:lnTo>
                    <a:pt x="505162" y="195100"/>
                  </a:lnTo>
                  <a:lnTo>
                    <a:pt x="509858" y="190666"/>
                  </a:lnTo>
                  <a:lnTo>
                    <a:pt x="514422" y="186231"/>
                  </a:lnTo>
                  <a:lnTo>
                    <a:pt x="518785" y="181797"/>
                  </a:lnTo>
                  <a:lnTo>
                    <a:pt x="522991" y="177363"/>
                  </a:lnTo>
                  <a:lnTo>
                    <a:pt x="527056" y="172929"/>
                  </a:lnTo>
                  <a:lnTo>
                    <a:pt x="530965" y="168495"/>
                  </a:lnTo>
                  <a:lnTo>
                    <a:pt x="534660" y="164061"/>
                  </a:lnTo>
                  <a:lnTo>
                    <a:pt x="538211" y="159627"/>
                  </a:lnTo>
                  <a:lnTo>
                    <a:pt x="541622" y="155193"/>
                  </a:lnTo>
                  <a:lnTo>
                    <a:pt x="544843" y="150759"/>
                  </a:lnTo>
                  <a:lnTo>
                    <a:pt x="547887" y="146325"/>
                  </a:lnTo>
                  <a:lnTo>
                    <a:pt x="550795" y="141891"/>
                  </a:lnTo>
                  <a:lnTo>
                    <a:pt x="553567" y="137456"/>
                  </a:lnTo>
                  <a:lnTo>
                    <a:pt x="556133" y="133022"/>
                  </a:lnTo>
                  <a:lnTo>
                    <a:pt x="558566" y="128588"/>
                  </a:lnTo>
                  <a:lnTo>
                    <a:pt x="560875" y="124154"/>
                  </a:lnTo>
                  <a:lnTo>
                    <a:pt x="563039" y="119720"/>
                  </a:lnTo>
                  <a:lnTo>
                    <a:pt x="565038" y="115286"/>
                  </a:lnTo>
                  <a:lnTo>
                    <a:pt x="566925" y="110852"/>
                  </a:lnTo>
                  <a:lnTo>
                    <a:pt x="568704" y="106418"/>
                  </a:lnTo>
                  <a:lnTo>
                    <a:pt x="570335" y="101984"/>
                  </a:lnTo>
                  <a:lnTo>
                    <a:pt x="571851" y="97550"/>
                  </a:lnTo>
                  <a:lnTo>
                    <a:pt x="573272" y="93115"/>
                  </a:lnTo>
                  <a:lnTo>
                    <a:pt x="574599" y="88681"/>
                  </a:lnTo>
                  <a:lnTo>
                    <a:pt x="575793" y="84247"/>
                  </a:lnTo>
                  <a:lnTo>
                    <a:pt x="576908" y="79813"/>
                  </a:lnTo>
                  <a:lnTo>
                    <a:pt x="577948" y="75379"/>
                  </a:lnTo>
                  <a:lnTo>
                    <a:pt x="578896" y="70945"/>
                  </a:lnTo>
                  <a:lnTo>
                    <a:pt x="579755" y="66511"/>
                  </a:lnTo>
                  <a:lnTo>
                    <a:pt x="580553" y="62077"/>
                  </a:lnTo>
                  <a:lnTo>
                    <a:pt x="581291" y="57643"/>
                  </a:lnTo>
                  <a:lnTo>
                    <a:pt x="581947" y="53209"/>
                  </a:lnTo>
                  <a:lnTo>
                    <a:pt x="582548" y="48775"/>
                  </a:lnTo>
                  <a:lnTo>
                    <a:pt x="583103" y="44340"/>
                  </a:lnTo>
                  <a:lnTo>
                    <a:pt x="583607" y="39906"/>
                  </a:lnTo>
                  <a:lnTo>
                    <a:pt x="584052" y="35472"/>
                  </a:lnTo>
                  <a:lnTo>
                    <a:pt x="584460" y="31038"/>
                  </a:lnTo>
                  <a:lnTo>
                    <a:pt x="584835" y="26604"/>
                  </a:lnTo>
                  <a:lnTo>
                    <a:pt x="585166" y="22170"/>
                  </a:lnTo>
                  <a:lnTo>
                    <a:pt x="585462" y="17736"/>
                  </a:lnTo>
                  <a:lnTo>
                    <a:pt x="585732" y="13302"/>
                  </a:lnTo>
                  <a:lnTo>
                    <a:pt x="585977" y="8868"/>
                  </a:lnTo>
                  <a:lnTo>
                    <a:pt x="586188" y="4434"/>
                  </a:lnTo>
                  <a:lnTo>
                    <a:pt x="586380" y="0"/>
                  </a:lnTo>
                  <a:lnTo>
                    <a:pt x="589225" y="0"/>
                  </a:lnTo>
                  <a:lnTo>
                    <a:pt x="589416" y="4434"/>
                  </a:lnTo>
                  <a:lnTo>
                    <a:pt x="589627" y="8868"/>
                  </a:lnTo>
                  <a:lnTo>
                    <a:pt x="589872" y="13302"/>
                  </a:lnTo>
                  <a:lnTo>
                    <a:pt x="590142" y="17736"/>
                  </a:lnTo>
                  <a:lnTo>
                    <a:pt x="590438" y="22170"/>
                  </a:lnTo>
                  <a:lnTo>
                    <a:pt x="590770" y="26604"/>
                  </a:lnTo>
                  <a:lnTo>
                    <a:pt x="591144" y="31038"/>
                  </a:lnTo>
                  <a:lnTo>
                    <a:pt x="591552" y="35472"/>
                  </a:lnTo>
                  <a:lnTo>
                    <a:pt x="591997" y="39906"/>
                  </a:lnTo>
                  <a:lnTo>
                    <a:pt x="592502" y="44340"/>
                  </a:lnTo>
                  <a:lnTo>
                    <a:pt x="593056" y="48775"/>
                  </a:lnTo>
                  <a:lnTo>
                    <a:pt x="593657" y="53209"/>
                  </a:lnTo>
                  <a:lnTo>
                    <a:pt x="594313" y="57643"/>
                  </a:lnTo>
                  <a:lnTo>
                    <a:pt x="595051" y="62077"/>
                  </a:lnTo>
                  <a:lnTo>
                    <a:pt x="595849" y="66511"/>
                  </a:lnTo>
                  <a:lnTo>
                    <a:pt x="596708" y="70945"/>
                  </a:lnTo>
                  <a:lnTo>
                    <a:pt x="597656" y="75379"/>
                  </a:lnTo>
                  <a:lnTo>
                    <a:pt x="598696" y="79813"/>
                  </a:lnTo>
                  <a:lnTo>
                    <a:pt x="599811" y="84247"/>
                  </a:lnTo>
                  <a:lnTo>
                    <a:pt x="601005" y="88681"/>
                  </a:lnTo>
                  <a:lnTo>
                    <a:pt x="602332" y="93115"/>
                  </a:lnTo>
                  <a:lnTo>
                    <a:pt x="603753" y="97550"/>
                  </a:lnTo>
                  <a:lnTo>
                    <a:pt x="605269" y="101984"/>
                  </a:lnTo>
                  <a:lnTo>
                    <a:pt x="606900" y="106418"/>
                  </a:lnTo>
                  <a:lnTo>
                    <a:pt x="608679" y="110852"/>
                  </a:lnTo>
                  <a:lnTo>
                    <a:pt x="610566" y="115286"/>
                  </a:lnTo>
                  <a:lnTo>
                    <a:pt x="612565" y="119720"/>
                  </a:lnTo>
                  <a:lnTo>
                    <a:pt x="614729" y="124154"/>
                  </a:lnTo>
                  <a:lnTo>
                    <a:pt x="617038" y="128588"/>
                  </a:lnTo>
                  <a:lnTo>
                    <a:pt x="619471" y="133022"/>
                  </a:lnTo>
                  <a:lnTo>
                    <a:pt x="622037" y="137456"/>
                  </a:lnTo>
                  <a:lnTo>
                    <a:pt x="624809" y="141891"/>
                  </a:lnTo>
                  <a:lnTo>
                    <a:pt x="627717" y="146325"/>
                  </a:lnTo>
                  <a:lnTo>
                    <a:pt x="630762" y="150759"/>
                  </a:lnTo>
                  <a:lnTo>
                    <a:pt x="633983" y="155193"/>
                  </a:lnTo>
                  <a:lnTo>
                    <a:pt x="637393" y="159627"/>
                  </a:lnTo>
                  <a:lnTo>
                    <a:pt x="640945" y="164061"/>
                  </a:lnTo>
                  <a:lnTo>
                    <a:pt x="644639" y="168495"/>
                  </a:lnTo>
                  <a:lnTo>
                    <a:pt x="648548" y="172929"/>
                  </a:lnTo>
                  <a:lnTo>
                    <a:pt x="652613" y="177363"/>
                  </a:lnTo>
                  <a:lnTo>
                    <a:pt x="656819" y="181797"/>
                  </a:lnTo>
                  <a:lnTo>
                    <a:pt x="661182" y="186231"/>
                  </a:lnTo>
                  <a:lnTo>
                    <a:pt x="665746" y="190666"/>
                  </a:lnTo>
                  <a:lnTo>
                    <a:pt x="670442" y="195100"/>
                  </a:lnTo>
                  <a:lnTo>
                    <a:pt x="675266" y="199534"/>
                  </a:lnTo>
                  <a:lnTo>
                    <a:pt x="680259" y="203968"/>
                  </a:lnTo>
                  <a:lnTo>
                    <a:pt x="685397" y="208402"/>
                  </a:lnTo>
                  <a:lnTo>
                    <a:pt x="690646" y="212836"/>
                  </a:lnTo>
                  <a:lnTo>
                    <a:pt x="696000" y="217270"/>
                  </a:lnTo>
                  <a:lnTo>
                    <a:pt x="701507" y="221704"/>
                  </a:lnTo>
                  <a:lnTo>
                    <a:pt x="707100" y="226138"/>
                  </a:lnTo>
                  <a:lnTo>
                    <a:pt x="712770" y="230572"/>
                  </a:lnTo>
                  <a:lnTo>
                    <a:pt x="718525" y="235007"/>
                  </a:lnTo>
                  <a:lnTo>
                    <a:pt x="724358" y="239441"/>
                  </a:lnTo>
                  <a:lnTo>
                    <a:pt x="730234" y="243875"/>
                  </a:lnTo>
                  <a:lnTo>
                    <a:pt x="736146" y="248309"/>
                  </a:lnTo>
                  <a:lnTo>
                    <a:pt x="742091" y="252743"/>
                  </a:lnTo>
                  <a:lnTo>
                    <a:pt x="748043" y="257177"/>
                  </a:lnTo>
                  <a:lnTo>
                    <a:pt x="753989" y="261611"/>
                  </a:lnTo>
                  <a:lnTo>
                    <a:pt x="759922" y="266045"/>
                  </a:lnTo>
                  <a:lnTo>
                    <a:pt x="765806" y="270479"/>
                  </a:lnTo>
                  <a:lnTo>
                    <a:pt x="771642" y="274913"/>
                  </a:lnTo>
                  <a:lnTo>
                    <a:pt x="777422" y="279347"/>
                  </a:lnTo>
                  <a:lnTo>
                    <a:pt x="783113" y="283782"/>
                  </a:lnTo>
                  <a:lnTo>
                    <a:pt x="788690" y="288216"/>
                  </a:lnTo>
                  <a:lnTo>
                    <a:pt x="794168" y="292650"/>
                  </a:lnTo>
                  <a:lnTo>
                    <a:pt x="799539" y="297084"/>
                  </a:lnTo>
                  <a:lnTo>
                    <a:pt x="804725" y="301518"/>
                  </a:lnTo>
                  <a:lnTo>
                    <a:pt x="809761" y="305952"/>
                  </a:lnTo>
                  <a:lnTo>
                    <a:pt x="814652" y="310386"/>
                  </a:lnTo>
                  <a:lnTo>
                    <a:pt x="819370" y="314820"/>
                  </a:lnTo>
                  <a:lnTo>
                    <a:pt x="823841" y="319254"/>
                  </a:lnTo>
                  <a:lnTo>
                    <a:pt x="828136" y="323688"/>
                  </a:lnTo>
                  <a:lnTo>
                    <a:pt x="832249" y="328123"/>
                  </a:lnTo>
                  <a:lnTo>
                    <a:pt x="836103" y="332557"/>
                  </a:lnTo>
                  <a:lnTo>
                    <a:pt x="839710" y="336991"/>
                  </a:lnTo>
                  <a:lnTo>
                    <a:pt x="843115" y="341425"/>
                  </a:lnTo>
                  <a:lnTo>
                    <a:pt x="846314" y="345859"/>
                  </a:lnTo>
                  <a:lnTo>
                    <a:pt x="849176" y="350293"/>
                  </a:lnTo>
                  <a:lnTo>
                    <a:pt x="851822" y="354727"/>
                  </a:lnTo>
                  <a:lnTo>
                    <a:pt x="854253" y="359161"/>
                  </a:lnTo>
                  <a:lnTo>
                    <a:pt x="856422" y="363595"/>
                  </a:lnTo>
                  <a:lnTo>
                    <a:pt x="858290" y="368029"/>
                  </a:lnTo>
                  <a:lnTo>
                    <a:pt x="859946" y="372463"/>
                  </a:lnTo>
                  <a:lnTo>
                    <a:pt x="861390" y="376898"/>
                  </a:lnTo>
                  <a:lnTo>
                    <a:pt x="862530" y="381332"/>
                  </a:lnTo>
                  <a:lnTo>
                    <a:pt x="863435" y="385766"/>
                  </a:lnTo>
                  <a:lnTo>
                    <a:pt x="864139" y="390200"/>
                  </a:lnTo>
                  <a:lnTo>
                    <a:pt x="864634" y="394634"/>
                  </a:lnTo>
                  <a:lnTo>
                    <a:pt x="864838" y="399068"/>
                  </a:lnTo>
                  <a:lnTo>
                    <a:pt x="864863" y="403502"/>
                  </a:lnTo>
                  <a:lnTo>
                    <a:pt x="864712" y="407936"/>
                  </a:lnTo>
                  <a:lnTo>
                    <a:pt x="864341" y="412370"/>
                  </a:lnTo>
                  <a:lnTo>
                    <a:pt x="863764" y="416804"/>
                  </a:lnTo>
                  <a:lnTo>
                    <a:pt x="863037" y="421239"/>
                  </a:lnTo>
                  <a:lnTo>
                    <a:pt x="862166" y="425673"/>
                  </a:lnTo>
                  <a:lnTo>
                    <a:pt x="861088" y="430107"/>
                  </a:lnTo>
                  <a:lnTo>
                    <a:pt x="859879" y="434541"/>
                  </a:lnTo>
                  <a:lnTo>
                    <a:pt x="858553" y="438975"/>
                  </a:lnTo>
                  <a:lnTo>
                    <a:pt x="857101" y="443409"/>
                  </a:lnTo>
                  <a:lnTo>
                    <a:pt x="855506" y="447843"/>
                  </a:lnTo>
                  <a:lnTo>
                    <a:pt x="853822" y="452277"/>
                  </a:lnTo>
                  <a:lnTo>
                    <a:pt x="852054" y="456711"/>
                  </a:lnTo>
                  <a:lnTo>
                    <a:pt x="850182" y="461145"/>
                  </a:lnTo>
                  <a:lnTo>
                    <a:pt x="848231" y="465579"/>
                  </a:lnTo>
                  <a:lnTo>
                    <a:pt x="846220" y="470014"/>
                  </a:lnTo>
                  <a:lnTo>
                    <a:pt x="844154" y="474448"/>
                  </a:lnTo>
                  <a:lnTo>
                    <a:pt x="842014" y="478882"/>
                  </a:lnTo>
                  <a:lnTo>
                    <a:pt x="839836" y="483316"/>
                  </a:lnTo>
                  <a:lnTo>
                    <a:pt x="837623" y="487750"/>
                  </a:lnTo>
                  <a:lnTo>
                    <a:pt x="835372" y="492184"/>
                  </a:lnTo>
                  <a:lnTo>
                    <a:pt x="833088" y="496618"/>
                  </a:lnTo>
                  <a:lnTo>
                    <a:pt x="830784" y="501052"/>
                  </a:lnTo>
                  <a:lnTo>
                    <a:pt x="828462" y="505486"/>
                  </a:lnTo>
                  <a:lnTo>
                    <a:pt x="826120" y="509920"/>
                  </a:lnTo>
                  <a:lnTo>
                    <a:pt x="823766" y="514355"/>
                  </a:lnTo>
                  <a:lnTo>
                    <a:pt x="821404" y="518789"/>
                  </a:lnTo>
                  <a:lnTo>
                    <a:pt x="819035" y="523223"/>
                  </a:lnTo>
                  <a:lnTo>
                    <a:pt x="816658" y="527657"/>
                  </a:lnTo>
                  <a:lnTo>
                    <a:pt x="814279" y="532091"/>
                  </a:lnTo>
                  <a:lnTo>
                    <a:pt x="811898" y="536525"/>
                  </a:lnTo>
                  <a:lnTo>
                    <a:pt x="809514" y="540959"/>
                  </a:lnTo>
                  <a:lnTo>
                    <a:pt x="807130" y="545393"/>
                  </a:lnTo>
                  <a:lnTo>
                    <a:pt x="804746" y="549827"/>
                  </a:lnTo>
                  <a:lnTo>
                    <a:pt x="802361" y="554261"/>
                  </a:lnTo>
                  <a:lnTo>
                    <a:pt x="799977" y="558695"/>
                  </a:lnTo>
                  <a:lnTo>
                    <a:pt x="797592" y="563130"/>
                  </a:lnTo>
                  <a:lnTo>
                    <a:pt x="795208" y="567564"/>
                  </a:lnTo>
                  <a:lnTo>
                    <a:pt x="792824" y="571998"/>
                  </a:lnTo>
                  <a:lnTo>
                    <a:pt x="790439" y="576432"/>
                  </a:lnTo>
                  <a:lnTo>
                    <a:pt x="788055" y="580866"/>
                  </a:lnTo>
                  <a:lnTo>
                    <a:pt x="785671" y="585300"/>
                  </a:lnTo>
                  <a:lnTo>
                    <a:pt x="783287" y="589734"/>
                  </a:lnTo>
                  <a:lnTo>
                    <a:pt x="780905" y="594168"/>
                  </a:lnTo>
                  <a:lnTo>
                    <a:pt x="778523" y="598602"/>
                  </a:lnTo>
                  <a:lnTo>
                    <a:pt x="776143" y="603036"/>
                  </a:lnTo>
                  <a:lnTo>
                    <a:pt x="773767" y="607471"/>
                  </a:lnTo>
                  <a:lnTo>
                    <a:pt x="771394" y="611905"/>
                  </a:lnTo>
                  <a:lnTo>
                    <a:pt x="769026" y="616339"/>
                  </a:lnTo>
                  <a:lnTo>
                    <a:pt x="766664" y="620773"/>
                  </a:lnTo>
                  <a:lnTo>
                    <a:pt x="764312" y="625207"/>
                  </a:lnTo>
                  <a:lnTo>
                    <a:pt x="761969" y="629641"/>
                  </a:lnTo>
                  <a:lnTo>
                    <a:pt x="759635" y="634075"/>
                  </a:lnTo>
                  <a:lnTo>
                    <a:pt x="757320" y="638509"/>
                  </a:lnTo>
                  <a:lnTo>
                    <a:pt x="755020" y="642943"/>
                  </a:lnTo>
                  <a:lnTo>
                    <a:pt x="752737" y="647377"/>
                  </a:lnTo>
                  <a:lnTo>
                    <a:pt x="750473" y="651811"/>
                  </a:lnTo>
                  <a:lnTo>
                    <a:pt x="748241" y="656246"/>
                  </a:lnTo>
                  <a:lnTo>
                    <a:pt x="746031" y="660680"/>
                  </a:lnTo>
                  <a:lnTo>
                    <a:pt x="743847" y="665114"/>
                  </a:lnTo>
                  <a:lnTo>
                    <a:pt x="741697" y="669548"/>
                  </a:lnTo>
                  <a:lnTo>
                    <a:pt x="739587" y="673982"/>
                  </a:lnTo>
                  <a:lnTo>
                    <a:pt x="737507" y="678416"/>
                  </a:lnTo>
                  <a:lnTo>
                    <a:pt x="735461" y="682850"/>
                  </a:lnTo>
                  <a:lnTo>
                    <a:pt x="733471" y="687284"/>
                  </a:lnTo>
                  <a:lnTo>
                    <a:pt x="731520" y="691718"/>
                  </a:lnTo>
                  <a:lnTo>
                    <a:pt x="729608" y="696152"/>
                  </a:lnTo>
                  <a:lnTo>
                    <a:pt x="727743" y="700586"/>
                  </a:lnTo>
                  <a:lnTo>
                    <a:pt x="725939" y="705021"/>
                  </a:lnTo>
                  <a:lnTo>
                    <a:pt x="724178" y="709455"/>
                  </a:lnTo>
                  <a:lnTo>
                    <a:pt x="722460" y="713889"/>
                  </a:lnTo>
                  <a:lnTo>
                    <a:pt x="720804" y="718323"/>
                  </a:lnTo>
                  <a:lnTo>
                    <a:pt x="719202" y="722757"/>
                  </a:lnTo>
                  <a:lnTo>
                    <a:pt x="717644" y="727191"/>
                  </a:lnTo>
                  <a:lnTo>
                    <a:pt x="716132" y="731625"/>
                  </a:lnTo>
                  <a:lnTo>
                    <a:pt x="714690" y="736059"/>
                  </a:lnTo>
                  <a:lnTo>
                    <a:pt x="713290" y="740493"/>
                  </a:lnTo>
                  <a:lnTo>
                    <a:pt x="711933" y="744927"/>
                  </a:lnTo>
                  <a:lnTo>
                    <a:pt x="710627" y="749362"/>
                  </a:lnTo>
                  <a:lnTo>
                    <a:pt x="709374" y="753796"/>
                  </a:lnTo>
                  <a:lnTo>
                    <a:pt x="708158" y="758230"/>
                  </a:lnTo>
                  <a:lnTo>
                    <a:pt x="706978" y="762664"/>
                  </a:lnTo>
                  <a:lnTo>
                    <a:pt x="705848" y="767098"/>
                  </a:lnTo>
                  <a:lnTo>
                    <a:pt x="704752" y="771532"/>
                  </a:lnTo>
                  <a:lnTo>
                    <a:pt x="703684" y="775966"/>
                  </a:lnTo>
                  <a:lnTo>
                    <a:pt x="702647" y="780400"/>
                  </a:lnTo>
                  <a:lnTo>
                    <a:pt x="701644" y="784834"/>
                  </a:lnTo>
                  <a:lnTo>
                    <a:pt x="700660" y="789268"/>
                  </a:lnTo>
                  <a:lnTo>
                    <a:pt x="699695" y="793702"/>
                  </a:lnTo>
                  <a:lnTo>
                    <a:pt x="698751" y="798137"/>
                  </a:lnTo>
                  <a:lnTo>
                    <a:pt x="697821" y="802571"/>
                  </a:lnTo>
                  <a:lnTo>
                    <a:pt x="696900" y="807005"/>
                  </a:lnTo>
                  <a:lnTo>
                    <a:pt x="695987" y="811439"/>
                  </a:lnTo>
                  <a:lnTo>
                    <a:pt x="695081" y="815873"/>
                  </a:lnTo>
                  <a:lnTo>
                    <a:pt x="694176" y="820307"/>
                  </a:lnTo>
                  <a:lnTo>
                    <a:pt x="693271" y="824741"/>
                  </a:lnTo>
                  <a:lnTo>
                    <a:pt x="692364" y="829175"/>
                  </a:lnTo>
                  <a:lnTo>
                    <a:pt x="691450" y="833609"/>
                  </a:lnTo>
                  <a:lnTo>
                    <a:pt x="690531" y="838043"/>
                  </a:lnTo>
                  <a:lnTo>
                    <a:pt x="689605" y="842478"/>
                  </a:lnTo>
                  <a:lnTo>
                    <a:pt x="688667" y="846912"/>
                  </a:lnTo>
                  <a:lnTo>
                    <a:pt x="687719" y="851346"/>
                  </a:lnTo>
                  <a:lnTo>
                    <a:pt x="686762" y="855780"/>
                  </a:lnTo>
                  <a:lnTo>
                    <a:pt x="685795" y="860214"/>
                  </a:lnTo>
                  <a:lnTo>
                    <a:pt x="684814" y="864648"/>
                  </a:lnTo>
                  <a:lnTo>
                    <a:pt x="683824" y="869082"/>
                  </a:lnTo>
                  <a:lnTo>
                    <a:pt x="682826" y="873516"/>
                  </a:lnTo>
                  <a:lnTo>
                    <a:pt x="681819" y="877950"/>
                  </a:lnTo>
                  <a:lnTo>
                    <a:pt x="680805" y="882384"/>
                  </a:lnTo>
                  <a:lnTo>
                    <a:pt x="679787" y="886818"/>
                  </a:lnTo>
                  <a:lnTo>
                    <a:pt x="678767" y="891253"/>
                  </a:lnTo>
                  <a:lnTo>
                    <a:pt x="677747" y="895687"/>
                  </a:lnTo>
                  <a:lnTo>
                    <a:pt x="676731" y="900121"/>
                  </a:lnTo>
                  <a:lnTo>
                    <a:pt x="675721" y="904555"/>
                  </a:lnTo>
                  <a:lnTo>
                    <a:pt x="674719" y="908989"/>
                  </a:lnTo>
                  <a:lnTo>
                    <a:pt x="673734" y="913423"/>
                  </a:lnTo>
                  <a:lnTo>
                    <a:pt x="672764" y="917857"/>
                  </a:lnTo>
                  <a:lnTo>
                    <a:pt x="671812" y="922291"/>
                  </a:lnTo>
                  <a:lnTo>
                    <a:pt x="670889" y="926725"/>
                  </a:lnTo>
                  <a:lnTo>
                    <a:pt x="669998" y="931159"/>
                  </a:lnTo>
                  <a:lnTo>
                    <a:pt x="669136" y="935594"/>
                  </a:lnTo>
                  <a:lnTo>
                    <a:pt x="668305" y="940028"/>
                  </a:lnTo>
                  <a:lnTo>
                    <a:pt x="667531" y="944462"/>
                  </a:lnTo>
                  <a:lnTo>
                    <a:pt x="666798" y="948896"/>
                  </a:lnTo>
                  <a:lnTo>
                    <a:pt x="666109" y="953330"/>
                  </a:lnTo>
                  <a:lnTo>
                    <a:pt x="665475" y="957764"/>
                  </a:lnTo>
                  <a:lnTo>
                    <a:pt x="664911" y="962198"/>
                  </a:lnTo>
                  <a:lnTo>
                    <a:pt x="664401" y="966632"/>
                  </a:lnTo>
                  <a:lnTo>
                    <a:pt x="663947" y="971066"/>
                  </a:lnTo>
                  <a:lnTo>
                    <a:pt x="663577" y="975500"/>
                  </a:lnTo>
                  <a:lnTo>
                    <a:pt x="663281" y="979934"/>
                  </a:lnTo>
                  <a:lnTo>
                    <a:pt x="663048" y="984369"/>
                  </a:lnTo>
                  <a:lnTo>
                    <a:pt x="662885" y="988803"/>
                  </a:lnTo>
                  <a:lnTo>
                    <a:pt x="662828" y="993237"/>
                  </a:lnTo>
                  <a:lnTo>
                    <a:pt x="662840" y="997671"/>
                  </a:lnTo>
                  <a:lnTo>
                    <a:pt x="662924" y="1002105"/>
                  </a:lnTo>
                  <a:lnTo>
                    <a:pt x="663100" y="1006539"/>
                  </a:lnTo>
                  <a:lnTo>
                    <a:pt x="663372" y="1010973"/>
                  </a:lnTo>
                  <a:lnTo>
                    <a:pt x="663718" y="1015407"/>
                  </a:lnTo>
                  <a:lnTo>
                    <a:pt x="664135" y="1019841"/>
                  </a:lnTo>
                  <a:lnTo>
                    <a:pt x="664664" y="1024275"/>
                  </a:lnTo>
                  <a:lnTo>
                    <a:pt x="665270" y="1028710"/>
                  </a:lnTo>
                  <a:lnTo>
                    <a:pt x="665947" y="1033144"/>
                  </a:lnTo>
                  <a:lnTo>
                    <a:pt x="666703" y="1037578"/>
                  </a:lnTo>
                  <a:lnTo>
                    <a:pt x="667558" y="1042012"/>
                  </a:lnTo>
                  <a:lnTo>
                    <a:pt x="668478" y="1046446"/>
                  </a:lnTo>
                  <a:lnTo>
                    <a:pt x="669462" y="1050880"/>
                  </a:lnTo>
                  <a:lnTo>
                    <a:pt x="670528" y="1055314"/>
                  </a:lnTo>
                  <a:lnTo>
                    <a:pt x="671665" y="1059748"/>
                  </a:lnTo>
                  <a:lnTo>
                    <a:pt x="672855" y="1064182"/>
                  </a:lnTo>
                  <a:lnTo>
                    <a:pt x="674097" y="1068616"/>
                  </a:lnTo>
                  <a:lnTo>
                    <a:pt x="675414" y="1073050"/>
                  </a:lnTo>
                  <a:lnTo>
                    <a:pt x="676772" y="1077485"/>
                  </a:lnTo>
                  <a:lnTo>
                    <a:pt x="678169" y="1081919"/>
                  </a:lnTo>
                  <a:lnTo>
                    <a:pt x="679608" y="1086353"/>
                  </a:lnTo>
                  <a:lnTo>
                    <a:pt x="681088" y="1090787"/>
                  </a:lnTo>
                  <a:lnTo>
                    <a:pt x="682592" y="1095221"/>
                  </a:lnTo>
                  <a:lnTo>
                    <a:pt x="684117" y="1099655"/>
                  </a:lnTo>
                  <a:lnTo>
                    <a:pt x="685666" y="1104089"/>
                  </a:lnTo>
                  <a:lnTo>
                    <a:pt x="687225" y="1108523"/>
                  </a:lnTo>
                  <a:lnTo>
                    <a:pt x="688790" y="1112957"/>
                  </a:lnTo>
                  <a:lnTo>
                    <a:pt x="690358" y="1117391"/>
                  </a:lnTo>
                  <a:lnTo>
                    <a:pt x="691920" y="1121826"/>
                  </a:lnTo>
                  <a:lnTo>
                    <a:pt x="693474" y="1126260"/>
                  </a:lnTo>
                  <a:lnTo>
                    <a:pt x="695015" y="1130694"/>
                  </a:lnTo>
                  <a:lnTo>
                    <a:pt x="696536" y="1135128"/>
                  </a:lnTo>
                  <a:lnTo>
                    <a:pt x="698029" y="1139562"/>
                  </a:lnTo>
                  <a:lnTo>
                    <a:pt x="699497" y="1143996"/>
                  </a:lnTo>
                  <a:lnTo>
                    <a:pt x="700939" y="1148430"/>
                  </a:lnTo>
                  <a:lnTo>
                    <a:pt x="702332" y="1152864"/>
                  </a:lnTo>
                  <a:lnTo>
                    <a:pt x="703687" y="1157298"/>
                  </a:lnTo>
                  <a:lnTo>
                    <a:pt x="705004" y="1161732"/>
                  </a:lnTo>
                  <a:lnTo>
                    <a:pt x="706277" y="1166166"/>
                  </a:lnTo>
                  <a:lnTo>
                    <a:pt x="707489" y="1170601"/>
                  </a:lnTo>
                  <a:lnTo>
                    <a:pt x="708656" y="1175035"/>
                  </a:lnTo>
                  <a:lnTo>
                    <a:pt x="709779" y="1179469"/>
                  </a:lnTo>
                  <a:lnTo>
                    <a:pt x="710838" y="1183903"/>
                  </a:lnTo>
                  <a:lnTo>
                    <a:pt x="711839" y="1188337"/>
                  </a:lnTo>
                  <a:lnTo>
                    <a:pt x="712793" y="1192771"/>
                  </a:lnTo>
                  <a:lnTo>
                    <a:pt x="713700" y="1197205"/>
                  </a:lnTo>
                  <a:lnTo>
                    <a:pt x="714531" y="1201639"/>
                  </a:lnTo>
                  <a:lnTo>
                    <a:pt x="715316" y="1206073"/>
                  </a:lnTo>
                  <a:lnTo>
                    <a:pt x="716055" y="1210507"/>
                  </a:lnTo>
                  <a:lnTo>
                    <a:pt x="716739" y="1214942"/>
                  </a:lnTo>
                  <a:lnTo>
                    <a:pt x="717364" y="1219376"/>
                  </a:lnTo>
                  <a:lnTo>
                    <a:pt x="717949" y="1223810"/>
                  </a:lnTo>
                  <a:lnTo>
                    <a:pt x="718495" y="1228244"/>
                  </a:lnTo>
                  <a:lnTo>
                    <a:pt x="718987" y="1232678"/>
                  </a:lnTo>
                  <a:lnTo>
                    <a:pt x="719440" y="1237112"/>
                  </a:lnTo>
                  <a:lnTo>
                    <a:pt x="719861" y="1241546"/>
                  </a:lnTo>
                  <a:lnTo>
                    <a:pt x="720251" y="1245980"/>
                  </a:lnTo>
                  <a:lnTo>
                    <a:pt x="720601" y="1250414"/>
                  </a:lnTo>
                  <a:lnTo>
                    <a:pt x="720929" y="1254848"/>
                  </a:lnTo>
                  <a:lnTo>
                    <a:pt x="721236" y="1259282"/>
                  </a:lnTo>
                  <a:lnTo>
                    <a:pt x="721521" y="1263717"/>
                  </a:lnTo>
                  <a:lnTo>
                    <a:pt x="721788" y="1268151"/>
                  </a:lnTo>
                  <a:lnTo>
                    <a:pt x="722046" y="1272585"/>
                  </a:lnTo>
                  <a:lnTo>
                    <a:pt x="722295" y="1277019"/>
                  </a:lnTo>
                  <a:lnTo>
                    <a:pt x="722536" y="1281453"/>
                  </a:lnTo>
                  <a:lnTo>
                    <a:pt x="722777" y="1285887"/>
                  </a:lnTo>
                  <a:lnTo>
                    <a:pt x="723018" y="1290321"/>
                  </a:lnTo>
                  <a:lnTo>
                    <a:pt x="723263" y="1294755"/>
                  </a:lnTo>
                  <a:lnTo>
                    <a:pt x="723517" y="1299189"/>
                  </a:lnTo>
                  <a:lnTo>
                    <a:pt x="723781" y="1303623"/>
                  </a:lnTo>
                  <a:lnTo>
                    <a:pt x="724054" y="1308057"/>
                  </a:lnTo>
                  <a:lnTo>
                    <a:pt x="724346" y="1312492"/>
                  </a:lnTo>
                  <a:lnTo>
                    <a:pt x="724656" y="1316926"/>
                  </a:lnTo>
                  <a:lnTo>
                    <a:pt x="724982" y="1321360"/>
                  </a:lnTo>
                  <a:lnTo>
                    <a:pt x="725326" y="1325794"/>
                  </a:lnTo>
                  <a:lnTo>
                    <a:pt x="725700" y="1330228"/>
                  </a:lnTo>
                  <a:lnTo>
                    <a:pt x="726095" y="1334662"/>
                  </a:lnTo>
                  <a:lnTo>
                    <a:pt x="726511" y="1339096"/>
                  </a:lnTo>
                  <a:lnTo>
                    <a:pt x="726953" y="1343530"/>
                  </a:lnTo>
                  <a:lnTo>
                    <a:pt x="727427" y="1347964"/>
                  </a:lnTo>
                  <a:lnTo>
                    <a:pt x="727923" y="1352398"/>
                  </a:lnTo>
                  <a:lnTo>
                    <a:pt x="728442" y="1356833"/>
                  </a:lnTo>
                  <a:lnTo>
                    <a:pt x="728995" y="1361267"/>
                  </a:lnTo>
                  <a:lnTo>
                    <a:pt x="729573" y="1365701"/>
                  </a:lnTo>
                  <a:lnTo>
                    <a:pt x="730175" y="1370135"/>
                  </a:lnTo>
                  <a:lnTo>
                    <a:pt x="730801" y="1374569"/>
                  </a:lnTo>
                  <a:lnTo>
                    <a:pt x="731459" y="1379003"/>
                  </a:lnTo>
                  <a:lnTo>
                    <a:pt x="732140" y="1383437"/>
                  </a:lnTo>
                  <a:lnTo>
                    <a:pt x="732841" y="1387871"/>
                  </a:lnTo>
                  <a:lnTo>
                    <a:pt x="733569" y="1392305"/>
                  </a:lnTo>
                  <a:lnTo>
                    <a:pt x="734322" y="1396739"/>
                  </a:lnTo>
                  <a:lnTo>
                    <a:pt x="735094" y="1401173"/>
                  </a:lnTo>
                  <a:lnTo>
                    <a:pt x="735884" y="1405608"/>
                  </a:lnTo>
                  <a:lnTo>
                    <a:pt x="736703" y="1410042"/>
                  </a:lnTo>
                  <a:lnTo>
                    <a:pt x="737538" y="1414476"/>
                  </a:lnTo>
                  <a:lnTo>
                    <a:pt x="738390" y="1418910"/>
                  </a:lnTo>
                  <a:lnTo>
                    <a:pt x="739261" y="1423344"/>
                  </a:lnTo>
                  <a:lnTo>
                    <a:pt x="740154" y="1427778"/>
                  </a:lnTo>
                  <a:lnTo>
                    <a:pt x="741062" y="1432212"/>
                  </a:lnTo>
                  <a:lnTo>
                    <a:pt x="741985" y="1436646"/>
                  </a:lnTo>
                  <a:lnTo>
                    <a:pt x="742929" y="1441080"/>
                  </a:lnTo>
                  <a:lnTo>
                    <a:pt x="743890" y="1445514"/>
                  </a:lnTo>
                  <a:lnTo>
                    <a:pt x="744865" y="1449949"/>
                  </a:lnTo>
                  <a:lnTo>
                    <a:pt x="745856" y="1454383"/>
                  </a:lnTo>
                  <a:lnTo>
                    <a:pt x="746871" y="1458817"/>
                  </a:lnTo>
                  <a:lnTo>
                    <a:pt x="747901" y="1463251"/>
                  </a:lnTo>
                  <a:lnTo>
                    <a:pt x="748948" y="1467685"/>
                  </a:lnTo>
                  <a:lnTo>
                    <a:pt x="750016" y="1472119"/>
                  </a:lnTo>
                  <a:lnTo>
                    <a:pt x="751108" y="1476553"/>
                  </a:lnTo>
                  <a:lnTo>
                    <a:pt x="752220" y="1480987"/>
                  </a:lnTo>
                  <a:lnTo>
                    <a:pt x="753352" y="1485421"/>
                  </a:lnTo>
                  <a:lnTo>
                    <a:pt x="754516" y="1489855"/>
                  </a:lnTo>
                  <a:lnTo>
                    <a:pt x="755706" y="1494289"/>
                  </a:lnTo>
                  <a:lnTo>
                    <a:pt x="756922" y="1498724"/>
                  </a:lnTo>
                  <a:lnTo>
                    <a:pt x="758167" y="1503158"/>
                  </a:lnTo>
                  <a:lnTo>
                    <a:pt x="759456" y="1507592"/>
                  </a:lnTo>
                  <a:lnTo>
                    <a:pt x="760778" y="1512026"/>
                  </a:lnTo>
                  <a:lnTo>
                    <a:pt x="762132" y="1516460"/>
                  </a:lnTo>
                  <a:lnTo>
                    <a:pt x="763536" y="1520894"/>
                  </a:lnTo>
                  <a:lnTo>
                    <a:pt x="764989" y="1525328"/>
                  </a:lnTo>
                  <a:lnTo>
                    <a:pt x="766485" y="1529762"/>
                  </a:lnTo>
                  <a:lnTo>
                    <a:pt x="768025" y="1534196"/>
                  </a:lnTo>
                  <a:lnTo>
                    <a:pt x="769641" y="1538630"/>
                  </a:lnTo>
                  <a:lnTo>
                    <a:pt x="771312" y="1543065"/>
                  </a:lnTo>
                  <a:lnTo>
                    <a:pt x="773037" y="1547499"/>
                  </a:lnTo>
                  <a:lnTo>
                    <a:pt x="774832" y="1551933"/>
                  </a:lnTo>
                  <a:lnTo>
                    <a:pt x="776715" y="1556367"/>
                  </a:lnTo>
                  <a:lnTo>
                    <a:pt x="778664" y="1560801"/>
                  </a:lnTo>
                  <a:lnTo>
                    <a:pt x="780683" y="1565235"/>
                  </a:lnTo>
                  <a:lnTo>
                    <a:pt x="782807" y="1569669"/>
                  </a:lnTo>
                  <a:lnTo>
                    <a:pt x="785024" y="1574103"/>
                  </a:lnTo>
                  <a:lnTo>
                    <a:pt x="787322" y="1578537"/>
                  </a:lnTo>
                  <a:lnTo>
                    <a:pt x="789710" y="1582971"/>
                  </a:lnTo>
                  <a:lnTo>
                    <a:pt x="792239" y="1587405"/>
                  </a:lnTo>
                  <a:lnTo>
                    <a:pt x="794863" y="1591840"/>
                  </a:lnTo>
                  <a:lnTo>
                    <a:pt x="797586" y="1596274"/>
                  </a:lnTo>
                  <a:lnTo>
                    <a:pt x="800439" y="1600708"/>
                  </a:lnTo>
                  <a:lnTo>
                    <a:pt x="803436" y="1605142"/>
                  </a:lnTo>
                  <a:lnTo>
                    <a:pt x="806545" y="1609576"/>
                  </a:lnTo>
                  <a:lnTo>
                    <a:pt x="809768" y="1614010"/>
                  </a:lnTo>
                  <a:lnTo>
                    <a:pt x="813171" y="1618444"/>
                  </a:lnTo>
                  <a:lnTo>
                    <a:pt x="816712" y="1622878"/>
                  </a:lnTo>
                  <a:lnTo>
                    <a:pt x="820381" y="1627312"/>
                  </a:lnTo>
                  <a:lnTo>
                    <a:pt x="824197" y="1631746"/>
                  </a:lnTo>
                  <a:lnTo>
                    <a:pt x="828214" y="1636181"/>
                  </a:lnTo>
                  <a:lnTo>
                    <a:pt x="832370" y="1640615"/>
                  </a:lnTo>
                  <a:lnTo>
                    <a:pt x="836668" y="1645049"/>
                  </a:lnTo>
                  <a:lnTo>
                    <a:pt x="841163" y="1649483"/>
                  </a:lnTo>
                  <a:lnTo>
                    <a:pt x="845845" y="1653917"/>
                  </a:lnTo>
                  <a:lnTo>
                    <a:pt x="850678" y="1658351"/>
                  </a:lnTo>
                  <a:lnTo>
                    <a:pt x="855663" y="1662785"/>
                  </a:lnTo>
                  <a:lnTo>
                    <a:pt x="860898" y="1667219"/>
                  </a:lnTo>
                  <a:lnTo>
                    <a:pt x="866293" y="1671653"/>
                  </a:lnTo>
                  <a:lnTo>
                    <a:pt x="871846" y="1676087"/>
                  </a:lnTo>
                  <a:lnTo>
                    <a:pt x="877593" y="1680521"/>
                  </a:lnTo>
                  <a:lnTo>
                    <a:pt x="883565" y="1684956"/>
                  </a:lnTo>
                  <a:lnTo>
                    <a:pt x="889696" y="1689390"/>
                  </a:lnTo>
                  <a:lnTo>
                    <a:pt x="895988" y="1693824"/>
                  </a:lnTo>
                  <a:lnTo>
                    <a:pt x="902509" y="1698258"/>
                  </a:lnTo>
                  <a:lnTo>
                    <a:pt x="909212" y="1702692"/>
                  </a:lnTo>
                  <a:lnTo>
                    <a:pt x="916069" y="1707126"/>
                  </a:lnTo>
                  <a:lnTo>
                    <a:pt x="923088" y="1711560"/>
                  </a:lnTo>
                  <a:lnTo>
                    <a:pt x="930334" y="1715994"/>
                  </a:lnTo>
                  <a:lnTo>
                    <a:pt x="937721" y="1720428"/>
                  </a:lnTo>
                  <a:lnTo>
                    <a:pt x="945245" y="1724862"/>
                  </a:lnTo>
                  <a:lnTo>
                    <a:pt x="952939" y="1729297"/>
                  </a:lnTo>
                  <a:lnTo>
                    <a:pt x="960792" y="1733731"/>
                  </a:lnTo>
                  <a:lnTo>
                    <a:pt x="968758" y="1738165"/>
                  </a:lnTo>
                  <a:lnTo>
                    <a:pt x="976831" y="1742599"/>
                  </a:lnTo>
                  <a:lnTo>
                    <a:pt x="985048" y="1747033"/>
                  </a:lnTo>
                  <a:lnTo>
                    <a:pt x="993350" y="1751467"/>
                  </a:lnTo>
                  <a:lnTo>
                    <a:pt x="1001721" y="1755901"/>
                  </a:lnTo>
                  <a:lnTo>
                    <a:pt x="1010160" y="1760335"/>
                  </a:lnTo>
                  <a:lnTo>
                    <a:pt x="1018657" y="1764769"/>
                  </a:lnTo>
                  <a:lnTo>
                    <a:pt x="1027174" y="1769203"/>
                  </a:lnTo>
                  <a:lnTo>
                    <a:pt x="1035701" y="1773637"/>
                  </a:lnTo>
                  <a:lnTo>
                    <a:pt x="1044217" y="1778072"/>
                  </a:lnTo>
                  <a:lnTo>
                    <a:pt x="1052690" y="1782506"/>
                  </a:lnTo>
                  <a:lnTo>
                    <a:pt x="1061111" y="1786940"/>
                  </a:lnTo>
                  <a:lnTo>
                    <a:pt x="1069469" y="1791374"/>
                  </a:lnTo>
                  <a:lnTo>
                    <a:pt x="1077675" y="1795808"/>
                  </a:lnTo>
                  <a:lnTo>
                    <a:pt x="1085756" y="1800242"/>
                  </a:lnTo>
                  <a:lnTo>
                    <a:pt x="1093699" y="1804676"/>
                  </a:lnTo>
                  <a:lnTo>
                    <a:pt x="1101447" y="1809110"/>
                  </a:lnTo>
                  <a:lnTo>
                    <a:pt x="1108928" y="1813544"/>
                  </a:lnTo>
                  <a:lnTo>
                    <a:pt x="1116190" y="1817978"/>
                  </a:lnTo>
                  <a:lnTo>
                    <a:pt x="1123219" y="1822413"/>
                  </a:lnTo>
                  <a:lnTo>
                    <a:pt x="1129864" y="1826847"/>
                  </a:lnTo>
                  <a:lnTo>
                    <a:pt x="1136166" y="1831281"/>
                  </a:lnTo>
                  <a:lnTo>
                    <a:pt x="1142151" y="1835715"/>
                  </a:lnTo>
                  <a:lnTo>
                    <a:pt x="1147776" y="1840149"/>
                  </a:lnTo>
                  <a:lnTo>
                    <a:pt x="1152838" y="1844583"/>
                  </a:lnTo>
                  <a:lnTo>
                    <a:pt x="1157503" y="1849017"/>
                  </a:lnTo>
                  <a:lnTo>
                    <a:pt x="1161759" y="1853451"/>
                  </a:lnTo>
                  <a:lnTo>
                    <a:pt x="1165449" y="1857885"/>
                  </a:lnTo>
                  <a:lnTo>
                    <a:pt x="1168539" y="1862319"/>
                  </a:lnTo>
                  <a:lnTo>
                    <a:pt x="1171151" y="1866753"/>
                  </a:lnTo>
                  <a:lnTo>
                    <a:pt x="1173275" y="1871188"/>
                  </a:lnTo>
                  <a:lnTo>
                    <a:pt x="1174609" y="1875622"/>
                  </a:lnTo>
                  <a:lnTo>
                    <a:pt x="1175376" y="1880056"/>
                  </a:lnTo>
                  <a:lnTo>
                    <a:pt x="1175605" y="1884490"/>
                  </a:lnTo>
                  <a:lnTo>
                    <a:pt x="1175197" y="1888924"/>
                  </a:lnTo>
                  <a:lnTo>
                    <a:pt x="1173976" y="1893358"/>
                  </a:lnTo>
                  <a:lnTo>
                    <a:pt x="1172189" y="1897792"/>
                  </a:lnTo>
                  <a:lnTo>
                    <a:pt x="1169833" y="1902226"/>
                  </a:lnTo>
                  <a:lnTo>
                    <a:pt x="1166680" y="1906660"/>
                  </a:lnTo>
                  <a:lnTo>
                    <a:pt x="1162829" y="1911094"/>
                  </a:lnTo>
                  <a:lnTo>
                    <a:pt x="1158412" y="1915529"/>
                  </a:lnTo>
                  <a:lnTo>
                    <a:pt x="1153423" y="1919963"/>
                  </a:lnTo>
                  <a:lnTo>
                    <a:pt x="1147544" y="1924397"/>
                  </a:lnTo>
                  <a:lnTo>
                    <a:pt x="1141126" y="1928831"/>
                  </a:lnTo>
                  <a:lnTo>
                    <a:pt x="1134175" y="1933265"/>
                  </a:lnTo>
                  <a:lnTo>
                    <a:pt x="1126577" y="1937699"/>
                  </a:lnTo>
                  <a:lnTo>
                    <a:pt x="1118300" y="1942133"/>
                  </a:lnTo>
                  <a:lnTo>
                    <a:pt x="1109548" y="1946567"/>
                  </a:lnTo>
                  <a:lnTo>
                    <a:pt x="1100333" y="1951001"/>
                  </a:lnTo>
                  <a:lnTo>
                    <a:pt x="1090475" y="1955435"/>
                  </a:lnTo>
                  <a:lnTo>
                    <a:pt x="1080160" y="1959869"/>
                  </a:lnTo>
                  <a:lnTo>
                    <a:pt x="1069466" y="1964304"/>
                  </a:lnTo>
                  <a:lnTo>
                    <a:pt x="1058376" y="1968738"/>
                  </a:lnTo>
                  <a:lnTo>
                    <a:pt x="1046798" y="1973172"/>
                  </a:lnTo>
                  <a:lnTo>
                    <a:pt x="1034938" y="1977606"/>
                  </a:lnTo>
                  <a:lnTo>
                    <a:pt x="1022812" y="1982040"/>
                  </a:lnTo>
                  <a:lnTo>
                    <a:pt x="1010377" y="1986474"/>
                  </a:lnTo>
                  <a:lnTo>
                    <a:pt x="997699" y="1990908"/>
                  </a:lnTo>
                  <a:lnTo>
                    <a:pt x="984865" y="1995342"/>
                  </a:lnTo>
                  <a:lnTo>
                    <a:pt x="971890" y="1999776"/>
                  </a:lnTo>
                  <a:lnTo>
                    <a:pt x="958765" y="2004210"/>
                  </a:lnTo>
                  <a:lnTo>
                    <a:pt x="945585" y="2008644"/>
                  </a:lnTo>
                  <a:lnTo>
                    <a:pt x="932374" y="2013079"/>
                  </a:lnTo>
                  <a:lnTo>
                    <a:pt x="919153" y="2017513"/>
                  </a:lnTo>
                  <a:lnTo>
                    <a:pt x="905983" y="2021947"/>
                  </a:lnTo>
                  <a:lnTo>
                    <a:pt x="892881" y="2026381"/>
                  </a:lnTo>
                  <a:lnTo>
                    <a:pt x="879862" y="2030815"/>
                  </a:lnTo>
                  <a:lnTo>
                    <a:pt x="867003" y="2035249"/>
                  </a:lnTo>
                  <a:lnTo>
                    <a:pt x="854323" y="2039683"/>
                  </a:lnTo>
                  <a:lnTo>
                    <a:pt x="841811" y="2044117"/>
                  </a:lnTo>
                  <a:lnTo>
                    <a:pt x="829484" y="2048551"/>
                  </a:lnTo>
                  <a:lnTo>
                    <a:pt x="817491" y="2052985"/>
                  </a:lnTo>
                  <a:lnTo>
                    <a:pt x="805734" y="2057420"/>
                  </a:lnTo>
                  <a:lnTo>
                    <a:pt x="794220" y="2061854"/>
                  </a:lnTo>
                  <a:lnTo>
                    <a:pt x="783032" y="2066288"/>
                  </a:lnTo>
                  <a:lnTo>
                    <a:pt x="772219" y="2070722"/>
                  </a:lnTo>
                  <a:lnTo>
                    <a:pt x="761695" y="2075156"/>
                  </a:lnTo>
                  <a:lnTo>
                    <a:pt x="751464" y="2079590"/>
                  </a:lnTo>
                  <a:lnTo>
                    <a:pt x="741689" y="2084024"/>
                  </a:lnTo>
                  <a:lnTo>
                    <a:pt x="732264" y="2088458"/>
                  </a:lnTo>
                  <a:lnTo>
                    <a:pt x="723156" y="2092892"/>
                  </a:lnTo>
                  <a:lnTo>
                    <a:pt x="714400" y="2097326"/>
                  </a:lnTo>
                  <a:lnTo>
                    <a:pt x="706128" y="2101760"/>
                  </a:lnTo>
                  <a:lnTo>
                    <a:pt x="698177" y="2106195"/>
                  </a:lnTo>
                  <a:lnTo>
                    <a:pt x="690545" y="2110629"/>
                  </a:lnTo>
                  <a:lnTo>
                    <a:pt x="683340" y="2115063"/>
                  </a:lnTo>
                  <a:lnTo>
                    <a:pt x="676532" y="2119497"/>
                  </a:lnTo>
                  <a:lnTo>
                    <a:pt x="670032" y="2123931"/>
                  </a:lnTo>
                  <a:lnTo>
                    <a:pt x="663837" y="2128365"/>
                  </a:lnTo>
                  <a:lnTo>
                    <a:pt x="658108" y="2132799"/>
                  </a:lnTo>
                  <a:lnTo>
                    <a:pt x="652676" y="2137233"/>
                  </a:lnTo>
                  <a:lnTo>
                    <a:pt x="647524" y="2141667"/>
                  </a:lnTo>
                  <a:lnTo>
                    <a:pt x="642697" y="2146101"/>
                  </a:lnTo>
                  <a:lnTo>
                    <a:pt x="638242" y="2150536"/>
                  </a:lnTo>
                  <a:lnTo>
                    <a:pt x="634037" y="2154970"/>
                  </a:lnTo>
                  <a:lnTo>
                    <a:pt x="630075" y="2159404"/>
                  </a:lnTo>
                  <a:lnTo>
                    <a:pt x="626445" y="2163838"/>
                  </a:lnTo>
                  <a:lnTo>
                    <a:pt x="623075" y="2168272"/>
                  </a:lnTo>
                  <a:lnTo>
                    <a:pt x="619915" y="2172706"/>
                  </a:lnTo>
                  <a:lnTo>
                    <a:pt x="616966" y="2177140"/>
                  </a:lnTo>
                  <a:lnTo>
                    <a:pt x="614316" y="2181574"/>
                  </a:lnTo>
                  <a:lnTo>
                    <a:pt x="611840" y="2186008"/>
                  </a:lnTo>
                  <a:lnTo>
                    <a:pt x="609534" y="2190442"/>
                  </a:lnTo>
                  <a:lnTo>
                    <a:pt x="607433" y="2194876"/>
                  </a:lnTo>
                  <a:lnTo>
                    <a:pt x="605530" y="2199311"/>
                  </a:lnTo>
                  <a:lnTo>
                    <a:pt x="603763" y="2203745"/>
                  </a:lnTo>
                  <a:lnTo>
                    <a:pt x="602130" y="2208179"/>
                  </a:lnTo>
                  <a:lnTo>
                    <a:pt x="600679" y="2212613"/>
                  </a:lnTo>
                  <a:lnTo>
                    <a:pt x="599351" y="2217047"/>
                  </a:lnTo>
                  <a:lnTo>
                    <a:pt x="598127" y="2221481"/>
                  </a:lnTo>
                  <a:lnTo>
                    <a:pt x="597013" y="2225915"/>
                  </a:lnTo>
                  <a:lnTo>
                    <a:pt x="596032" y="2230349"/>
                  </a:lnTo>
                  <a:lnTo>
                    <a:pt x="595131" y="2234783"/>
                  </a:lnTo>
                  <a:lnTo>
                    <a:pt x="594307" y="2239217"/>
                  </a:lnTo>
                  <a:lnTo>
                    <a:pt x="593577" y="2243652"/>
                  </a:lnTo>
                  <a:lnTo>
                    <a:pt x="592926" y="2248086"/>
                  </a:lnTo>
                  <a:lnTo>
                    <a:pt x="592332" y="2252520"/>
                  </a:lnTo>
                  <a:lnTo>
                    <a:pt x="591793" y="2256954"/>
                  </a:lnTo>
                  <a:lnTo>
                    <a:pt x="591330" y="2261388"/>
                  </a:lnTo>
                  <a:lnTo>
                    <a:pt x="590910" y="22658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3725140"/>
              <a:ext cx="0" cy="136160"/>
            </a:xfrm>
            <a:custGeom>
              <a:avLst/>
              <a:pathLst>
                <a:path w="0" h="136160">
                  <a:moveTo>
                    <a:pt x="0" y="1361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61737" y="5235869"/>
              <a:ext cx="0" cy="95636"/>
            </a:xfrm>
            <a:custGeom>
              <a:avLst/>
              <a:pathLst>
                <a:path w="0" h="95636">
                  <a:moveTo>
                    <a:pt x="0" y="0"/>
                  </a:moveTo>
                  <a:lnTo>
                    <a:pt x="0" y="956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596426" y="3861300"/>
              <a:ext cx="130622" cy="1374568"/>
            </a:xfrm>
            <a:custGeom>
              <a:avLst/>
              <a:pathLst>
                <a:path w="130622" h="1374568">
                  <a:moveTo>
                    <a:pt x="0" y="0"/>
                  </a:moveTo>
                  <a:lnTo>
                    <a:pt x="0" y="1374568"/>
                  </a:lnTo>
                  <a:lnTo>
                    <a:pt x="130622" y="1374568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96426" y="4782002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3713794"/>
              <a:ext cx="0" cy="287313"/>
            </a:xfrm>
            <a:custGeom>
              <a:avLst/>
              <a:pathLst>
                <a:path w="0" h="287313">
                  <a:moveTo>
                    <a:pt x="0" y="287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67965" y="5315296"/>
              <a:ext cx="0" cy="12967"/>
            </a:xfrm>
            <a:custGeom>
              <a:avLst/>
              <a:pathLst>
                <a:path w="0" h="12967">
                  <a:moveTo>
                    <a:pt x="0" y="0"/>
                  </a:moveTo>
                  <a:lnTo>
                    <a:pt x="0" y="1296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902654" y="4001108"/>
              <a:ext cx="130622" cy="1314187"/>
            </a:xfrm>
            <a:custGeom>
              <a:avLst/>
              <a:pathLst>
                <a:path w="130622" h="1314187">
                  <a:moveTo>
                    <a:pt x="0" y="0"/>
                  </a:moveTo>
                  <a:lnTo>
                    <a:pt x="0" y="1314187"/>
                  </a:lnTo>
                  <a:lnTo>
                    <a:pt x="130622" y="1314187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902654" y="4940855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3713794"/>
              <a:ext cx="0" cy="309602"/>
            </a:xfrm>
            <a:custGeom>
              <a:avLst/>
              <a:pathLst>
                <a:path w="0" h="309602">
                  <a:moveTo>
                    <a:pt x="0" y="3096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74193" y="5276393"/>
              <a:ext cx="0" cy="55112"/>
            </a:xfrm>
            <a:custGeom>
              <a:avLst/>
              <a:pathLst>
                <a:path w="0" h="55112">
                  <a:moveTo>
                    <a:pt x="0" y="0"/>
                  </a:moveTo>
                  <a:lnTo>
                    <a:pt x="0" y="551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08882" y="4023396"/>
              <a:ext cx="130622" cy="1252996"/>
            </a:xfrm>
            <a:custGeom>
              <a:avLst/>
              <a:pathLst>
                <a:path w="130622" h="1252996">
                  <a:moveTo>
                    <a:pt x="0" y="0"/>
                  </a:moveTo>
                  <a:lnTo>
                    <a:pt x="0" y="1252996"/>
                  </a:lnTo>
                  <a:lnTo>
                    <a:pt x="130622" y="1252996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08882" y="4950581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496292" y="5312415"/>
              <a:ext cx="21969" cy="21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32475" y="5306402"/>
              <a:ext cx="33995" cy="33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52121" y="5314036"/>
              <a:ext cx="18728" cy="18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500442" y="5306081"/>
              <a:ext cx="34639" cy="34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159175" y="5316066"/>
              <a:ext cx="14669" cy="14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432946" y="5309118"/>
              <a:ext cx="28565" cy="28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394914" y="5308019"/>
              <a:ext cx="30763" cy="30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437050" y="5316107"/>
              <a:ext cx="14587" cy="14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92975" y="5308565"/>
              <a:ext cx="29671" cy="296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450331" y="5301940"/>
              <a:ext cx="42920" cy="429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34843" y="5308244"/>
              <a:ext cx="30312" cy="30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53752" y="5313800"/>
              <a:ext cx="19200" cy="19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72400" y="5304575"/>
              <a:ext cx="37649" cy="37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225069" y="5311239"/>
              <a:ext cx="24322" cy="24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30591" y="5304544"/>
              <a:ext cx="37711" cy="377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79417" y="5309401"/>
              <a:ext cx="27999" cy="27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402157" y="5307098"/>
              <a:ext cx="32605" cy="32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403681" y="5309804"/>
              <a:ext cx="27193" cy="27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11424" y="5306047"/>
              <a:ext cx="34705" cy="34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334075" y="5306935"/>
              <a:ext cx="32931" cy="32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712856" y="5298350"/>
              <a:ext cx="50100" cy="501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298886" y="5303985"/>
              <a:ext cx="38829" cy="3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51837" y="4061551"/>
              <a:ext cx="14463" cy="14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12035" y="4052032"/>
              <a:ext cx="33500" cy="33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98078" y="4046728"/>
              <a:ext cx="44109" cy="441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379139" y="4047476"/>
              <a:ext cx="42612" cy="426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401327" y="4049691"/>
              <a:ext cx="38183" cy="38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33983" y="4046596"/>
              <a:ext cx="44372" cy="44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31521" y="4053690"/>
              <a:ext cx="30185" cy="30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17448" y="4063257"/>
              <a:ext cx="11050" cy="110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89379" y="4039473"/>
              <a:ext cx="58618" cy="586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53262" y="4039468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379754" y="4048714"/>
              <a:ext cx="40136" cy="401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698083" y="4047848"/>
              <a:ext cx="41869" cy="41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469023" y="4055560"/>
              <a:ext cx="26444" cy="264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390686" y="4044553"/>
              <a:ext cx="48458" cy="4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223378" y="4034219"/>
              <a:ext cx="69126" cy="69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442450" y="4039328"/>
              <a:ext cx="58908" cy="589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13502" y="4062514"/>
              <a:ext cx="12537" cy="12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60871" y="4039521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379618" y="4047758"/>
              <a:ext cx="42049" cy="420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61245" y="4052314"/>
              <a:ext cx="32936" cy="329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251983" y="4043311"/>
              <a:ext cx="50943" cy="509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96209" y="4052200"/>
              <a:ext cx="33164" cy="331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80905" y="5202396"/>
              <a:ext cx="21559" cy="21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78949" y="5201254"/>
              <a:ext cx="23842" cy="23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08435" y="5188722"/>
              <a:ext cx="48906" cy="48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996482" y="5191066"/>
              <a:ext cx="44219" cy="44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51593" y="5205159"/>
              <a:ext cx="16032" cy="16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23338" y="5202706"/>
              <a:ext cx="20939" cy="20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91829" y="5191079"/>
              <a:ext cx="44192" cy="44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62254" y="5198347"/>
              <a:ext cx="29657" cy="29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445713" y="5190155"/>
              <a:ext cx="46041" cy="46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275192" y="5191439"/>
              <a:ext cx="43473" cy="43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352799" y="5187623"/>
              <a:ext cx="51105" cy="51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29745" y="5204291"/>
              <a:ext cx="17769" cy="17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498448" y="5204684"/>
              <a:ext cx="16982" cy="16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69351" y="5191750"/>
              <a:ext cx="42851" cy="42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34134" y="5185467"/>
              <a:ext cx="55417" cy="55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73577" y="5194802"/>
              <a:ext cx="36747" cy="36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060352" y="5202190"/>
              <a:ext cx="21971" cy="219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296405" y="5193653"/>
              <a:ext cx="39044" cy="39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027256" y="5198565"/>
              <a:ext cx="29220" cy="29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104236" y="5202231"/>
              <a:ext cx="21888" cy="218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018935" y="5200984"/>
              <a:ext cx="24382" cy="24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24874" y="5200727"/>
              <a:ext cx="24897" cy="24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197436" y="3962556"/>
              <a:ext cx="27664" cy="276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89534" y="3961152"/>
              <a:ext cx="30471" cy="304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276563" y="3964610"/>
              <a:ext cx="23555" cy="235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279264" y="3964930"/>
              <a:ext cx="22916" cy="229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357392" y="3964572"/>
              <a:ext cx="23632" cy="236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463394" y="3963589"/>
              <a:ext cx="25598" cy="255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510377" y="3967587"/>
              <a:ext cx="17601" cy="176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39722" y="3965548"/>
              <a:ext cx="21681" cy="216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211311" y="3963526"/>
              <a:ext cx="25724" cy="25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300497" y="3955500"/>
              <a:ext cx="41776" cy="417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206487" y="3966538"/>
              <a:ext cx="19700" cy="197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27565" y="3969956"/>
              <a:ext cx="12863" cy="128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57545" y="3961503"/>
              <a:ext cx="29769" cy="297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00365" y="3964320"/>
              <a:ext cx="24137" cy="241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419155" y="3965054"/>
              <a:ext cx="22668" cy="226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354394" y="3960601"/>
              <a:ext cx="31573" cy="315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81914" y="3964963"/>
              <a:ext cx="22850" cy="228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307127" y="3964618"/>
              <a:ext cx="23539" cy="23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153496" y="3959742"/>
              <a:ext cx="33291" cy="33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412761" y="3957511"/>
              <a:ext cx="37754" cy="377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26326" y="3959162"/>
              <a:ext cx="34451" cy="34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480100" y="3963546"/>
              <a:ext cx="25684" cy="256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266238" y="5308234"/>
              <a:ext cx="33574" cy="33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51146" y="5314369"/>
              <a:ext cx="21305" cy="213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204876" y="5291230"/>
              <a:ext cx="67581" cy="67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87574" y="5300679"/>
              <a:ext cx="48684" cy="48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006467" y="5303963"/>
              <a:ext cx="42115" cy="421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281799" y="5310231"/>
              <a:ext cx="29580" cy="29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907256" y="5296436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18011" y="5299096"/>
              <a:ext cx="51850" cy="51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307528" y="5295765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089786" y="5309495"/>
              <a:ext cx="31053" cy="310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272175" y="5298213"/>
              <a:ext cx="53616" cy="53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17397" y="5313775"/>
              <a:ext cx="22493" cy="22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76393" y="5308918"/>
              <a:ext cx="32206" cy="32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357148" y="5315370"/>
              <a:ext cx="19302" cy="1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424385" y="5295750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442086" y="5316898"/>
              <a:ext cx="16246" cy="16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96188" y="5308248"/>
              <a:ext cx="33545" cy="33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36116" y="5304717"/>
              <a:ext cx="40607" cy="40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482923" y="5305568"/>
              <a:ext cx="38905" cy="389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211209" y="5295732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087054" y="5302795"/>
              <a:ext cx="44452" cy="44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360569" y="5301290"/>
              <a:ext cx="47463" cy="47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24654" y="5001438"/>
              <a:ext cx="34445" cy="34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216856" y="5010736"/>
              <a:ext cx="15850" cy="15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86528" y="4989370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996972" y="4989251"/>
              <a:ext cx="58820" cy="58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054818" y="4994409"/>
              <a:ext cx="48503" cy="48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14634" y="5002185"/>
              <a:ext cx="32951" cy="329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092318" y="5006182"/>
              <a:ext cx="24958" cy="24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014931" y="4983641"/>
              <a:ext cx="70040" cy="70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407445" y="4992691"/>
              <a:ext cx="51940" cy="519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97460" y="4982771"/>
              <a:ext cx="71779" cy="71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853079" y="4972942"/>
              <a:ext cx="91438" cy="91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228705" y="4995481"/>
              <a:ext cx="46360" cy="46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86819" y="4989402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334331" y="4989284"/>
              <a:ext cx="58753" cy="58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484718" y="4989387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451542" y="4989249"/>
              <a:ext cx="58824" cy="58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17976" y="5004105"/>
              <a:ext cx="29112" cy="29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03815" y="4987334"/>
              <a:ext cx="62653" cy="62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193296" y="5001825"/>
              <a:ext cx="33672" cy="33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252612" y="4989369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473472" y="5013225"/>
              <a:ext cx="10873" cy="108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206831" y="5002937"/>
              <a:ext cx="31448" cy="31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436829" y="4488465"/>
              <a:ext cx="58643" cy="58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496277" y="524553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363427" y="5298949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04470" y="5281104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22110" y="4264834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54345" y="5036420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73423" y="471548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73899" y="3994154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429669" y="5120635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17519" y="3987680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489636" y="4496565"/>
              <a:ext cx="58653" cy="586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51739" y="4982937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39318" y="5299019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379007" y="5117424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43573" y="4869394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340196" y="3893671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03066" y="3775321"/>
              <a:ext cx="58493" cy="584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40833" y="3684556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54574" y="5190415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449928" y="3684463"/>
              <a:ext cx="58660" cy="586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261006" y="5193580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441435" y="5281101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230897" y="5232550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19646" y="3763907"/>
              <a:ext cx="58626" cy="586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122767" y="3832055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407762" y="5221133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115114" y="4757605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977300" y="5251457"/>
              <a:ext cx="134160" cy="134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96447" y="5295778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462712" y="5222749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104771" y="529416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258612" y="5271378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148789" y="3833597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80230" y="3689417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327421" y="529254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125092" y="492134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424549" y="5266680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364861" y="5261743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189545" y="5219590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127000" y="4893699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283045" y="3943907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324629" y="5138563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157395" y="3694265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998960" y="3700763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322538" y="5294086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126040" y="5274624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153710" y="3895269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108573" y="529903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198216" y="5299022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483218" y="4624690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27824" y="524716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444532" y="5287602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995821" y="4020083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343555" y="5162794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116076" y="5253610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637121" y="5277480"/>
              <a:ext cx="91841" cy="91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045948" y="5285976"/>
              <a:ext cx="58638" cy="58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319826" y="5026603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472392" y="527633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338625" y="5004006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267374" y="5003998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126882" y="5206632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222446" y="5282737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042535" y="5292443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193975" y="5298938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365855" y="4355627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182232" y="529579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007012" y="4211283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102968" y="5104425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990884" y="4864517"/>
              <a:ext cx="58660" cy="58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290715" y="4190206"/>
              <a:ext cx="58650" cy="586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487772" y="4598700"/>
              <a:ext cx="58623" cy="58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123150" y="4174069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138175" y="4862904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015492" y="4543657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308771" y="5219592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032306" y="5298941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281808" y="5255173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005468" y="5292453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182991" y="4567882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302311" y="5135297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308627" y="3705549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395413" y="3875746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185076" y="3966517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141366" y="3728215"/>
              <a:ext cx="65171" cy="651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110772" y="5122253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380625" y="5108486"/>
              <a:ext cx="57009" cy="57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142700" y="3670464"/>
              <a:ext cx="109352" cy="1093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326664" y="5179071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821056" y="4791011"/>
              <a:ext cx="131108" cy="131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415621" y="3898515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150298" y="3759118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087171" y="5239045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253244" y="3691040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349243" y="3939039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246723" y="3790366"/>
              <a:ext cx="67304" cy="673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243924" y="518556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187140" y="5274708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778012" y="5256662"/>
              <a:ext cx="149686" cy="149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033632" y="5282814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361392" y="4101060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330816" y="4446325"/>
              <a:ext cx="58633" cy="586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489887" y="507371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444708" y="4188577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023557" y="5021837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282203" y="3768832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494827" y="4514414"/>
              <a:ext cx="58616" cy="586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927925" y="5034915"/>
              <a:ext cx="119861" cy="119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411547" y="3695814"/>
              <a:ext cx="58653" cy="586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289654" y="3844998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362708" y="5109356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335955" y="4616604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991390" y="3870879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417539" y="3974626"/>
              <a:ext cx="58635" cy="586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016930" y="3662051"/>
              <a:ext cx="106726" cy="1067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022326" y="475276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295323" y="475277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110232" y="3817384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113833" y="5298913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268936" y="5285695"/>
              <a:ext cx="65684" cy="65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435635" y="5289213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369166" y="4807881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241996" y="3686179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478443" y="512882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425630" y="3977946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145571" y="4723586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054813" y="5302196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503538" y="3720219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207197" y="4209735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121536" y="497484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146070" y="4567968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146078" y="4864524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173540" y="476249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331389" y="5224466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989139" y="3695901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433387" y="4576002"/>
              <a:ext cx="58631" cy="586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408118" y="5190346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416557" y="5279478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159844" y="5147640"/>
              <a:ext cx="98651" cy="98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454166" y="5098026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338201" y="3694192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475948" y="3697526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995365" y="529900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075737" y="4071957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427267" y="452908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287999" y="4686243"/>
              <a:ext cx="58599" cy="58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211302" y="5130444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244058" y="5279465"/>
              <a:ext cx="58692" cy="5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137695" y="3733075"/>
              <a:ext cx="58694" cy="586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329118" y="3827085"/>
              <a:ext cx="58704" cy="587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4739891" y="3704076"/>
              <a:ext cx="100482" cy="1004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191607" y="4901851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461950" y="5253620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234091" y="4193442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985125" y="4488558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372326" y="524555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127576" y="529904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324186" y="5281207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093009" y="4264872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238952" y="503645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986806" y="471550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334512" y="3994180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005785" y="512074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030818" y="3987694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401339" y="4496660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334645" y="4982960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309875" y="529905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339725" y="5117557"/>
              <a:ext cx="58318" cy="58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378702" y="486948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482397" y="3893637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002518" y="3775372"/>
              <a:ext cx="58389" cy="583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388163" y="3684579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160604" y="519044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117436" y="3684571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482301" y="519367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065893" y="528121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985945" y="5232587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275924" y="3764006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128161" y="3832082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408198" y="522123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053298" y="4757649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396161" y="528931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446673" y="529580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204000" y="522285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349972" y="529419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086903" y="527148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360961" y="3833698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456903" y="3689431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293787" y="529256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454359" y="492136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304443" y="5266705"/>
              <a:ext cx="58277" cy="58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043254" y="526175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269020" y="521960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453884" y="489380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439766" y="3943935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055914" y="5138578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128266" y="3694296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330123" y="3700786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197280" y="529418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503816" y="5274728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296995" y="3895303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422321" y="529904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369375" y="529904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427489" y="462472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027218" y="524717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265531" y="528769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996279" y="402010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186935" y="516287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991357" y="525362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032316" y="529416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220752" y="528607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365374" y="502670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401561" y="527635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192743" y="500403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419763" y="500403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401805" y="520665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270658" y="528283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306583" y="529255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020240" y="529903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505479" y="4355654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223754" y="529580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030621" y="4211380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266947" y="510453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433480" y="486461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371166" y="419030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319244" y="459879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019791" y="417410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389831" y="486300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389516" y="4543680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994187" y="5219626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440392" y="52990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339566" y="525526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146759" y="529256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308564" y="456799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411861" y="5135329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467455" y="3705652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059416" y="3875852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412740" y="3966619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455337" y="3731573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392597" y="512236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283820" y="5108491"/>
              <a:ext cx="56999" cy="56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314825" y="3695914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460305" y="517909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434968" y="482734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288131" y="389854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011873" y="3759137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495970" y="523906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268530" y="3691067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384379" y="3939070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959580" y="3765784"/>
              <a:ext cx="116469" cy="1164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367728" y="518557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990880" y="527473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131593" y="530229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264313" y="5282843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401517" y="4101157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019556" y="444642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347069" y="507373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321450" y="4188691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035653" y="5021857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318453" y="3768863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184339" y="4514505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305814" y="506562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320234" y="3695905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401146" y="3845052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206051" y="5109395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243792" y="461663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4721298" y="3837008"/>
              <a:ext cx="126390" cy="1263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457329" y="3974730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425738" y="3686188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397808" y="475278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060299" y="475278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994120" y="3817486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240048" y="529902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154392" y="5289377"/>
              <a:ext cx="58321" cy="583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4835517" y="5255459"/>
              <a:ext cx="126156" cy="126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416072" y="480790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420459" y="3686200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272877" y="51288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288076" y="3977969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270561" y="472361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163934" y="530229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986734" y="3720239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224818" y="420976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377948" y="497486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239118" y="456799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018918" y="486462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439787" y="476250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073511" y="522448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184792" y="3695925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293666" y="4576092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864584" y="5154122"/>
              <a:ext cx="131074" cy="131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400776" y="527959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661038" y="5136010"/>
              <a:ext cx="121911" cy="121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247505" y="509804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4704330" y="3660127"/>
              <a:ext cx="126785" cy="126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477896" y="3697549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495359" y="52990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158611" y="407198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177480" y="4529100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188000" y="4686305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465615" y="513046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242892" y="5279627"/>
              <a:ext cx="58370" cy="58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495367" y="3733242"/>
              <a:ext cx="58360" cy="583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265791" y="3827255"/>
              <a:ext cx="58366" cy="583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249589" y="3725143"/>
              <a:ext cx="58349" cy="58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487901" y="4901995"/>
              <a:ext cx="58268" cy="58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031976" y="525365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320148" y="4193635"/>
              <a:ext cx="58275" cy="582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5993530" y="448855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112128" y="524553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336675" y="529903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239724" y="528120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180392" y="4264853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081964" y="5036432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008515" y="471548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277950" y="3994162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336160" y="512072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234662" y="3987683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185934" y="4496652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367308" y="4982939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146127" y="5299013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126127" y="511745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229009" y="4869474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074345" y="3893656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229264" y="3775322"/>
              <a:ext cx="58490" cy="584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265001" y="3684562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354315" y="519042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327626" y="3684560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470626" y="519366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224773" y="528119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495033" y="5232572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684618" y="3723581"/>
              <a:ext cx="139279" cy="1392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191628" y="3832067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431992" y="5221219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086180" y="4757624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144453" y="528930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132611" y="529578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240123" y="5222838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304260" y="529417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060266" y="527147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375929" y="3833681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460037" y="3689422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001122" y="529254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049039" y="4921348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136530" y="5266604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497724" y="526175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124282" y="521960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297043" y="489379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035791" y="3943918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039600" y="513856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192732" y="3694290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100334" y="3700770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160967" y="529416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088429" y="5274708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034909" y="3895276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096684" y="529903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592964" y="5253450"/>
              <a:ext cx="149626" cy="149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987684" y="462472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310715" y="524716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498380" y="5287686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646076" y="3979001"/>
              <a:ext cx="140659" cy="1406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115419" y="5162858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474774" y="525364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153116" y="5294155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186469" y="528606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290250" y="5020185"/>
              <a:ext cx="71516" cy="71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153804" y="527634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161459" y="500401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479082" y="500401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021941" y="5206638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371404" y="5282821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420897" y="529254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189243" y="5299025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491326" y="4355632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307056" y="529579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371616" y="4211369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436755" y="5104512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451218" y="4864606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031930" y="4190288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164271" y="459878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188521" y="4174089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434553" y="486299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014206" y="4543666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439272" y="521960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154260" y="529903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131135" y="525526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084349" y="5292545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226191" y="4567983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452206" y="5135309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237112" y="3705637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400582" y="3875834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094852" y="3966607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122297" y="3736618"/>
              <a:ext cx="48367" cy="483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373006" y="5122346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209279" y="5108386"/>
              <a:ext cx="57209" cy="57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125300" y="3695904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479150" y="517908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069030" y="482733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414634" y="3898528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3504534" y="3714449"/>
              <a:ext cx="147816" cy="1478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313619" y="5239054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238804" y="3691047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292867" y="3939045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991396" y="3794776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350509" y="518556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992530" y="527471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175196" y="530227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496623" y="528282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280658" y="4101143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258590" y="4446404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033417" y="507372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184701" y="4188675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157677" y="502184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075773" y="3768850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175202" y="4514494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398500" y="5065609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183948" y="3695900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993977" y="3845036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252719" y="510937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147137" y="461661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041831" y="3853908"/>
              <a:ext cx="92590" cy="925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130048" y="3974713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050446" y="3686178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546680" y="4708541"/>
              <a:ext cx="146922" cy="146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094564" y="475277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081824" y="3788401"/>
              <a:ext cx="116621" cy="1166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062931" y="5310929"/>
              <a:ext cx="34669" cy="34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136972" y="5274305"/>
              <a:ext cx="88465" cy="8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465802" y="5272539"/>
              <a:ext cx="91995" cy="91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3407666" y="4760017"/>
              <a:ext cx="154195" cy="154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402637" y="3686188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392810" y="512883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373780" y="3977955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392422" y="4723593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241036" y="530227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457683" y="3720225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060457" y="4209755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393611" y="497484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256104" y="4567984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249796" y="486461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420089" y="476249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161566" y="522447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028708" y="3695907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156650" y="4576085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078961" y="5190413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392086" y="527957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482991" y="5167719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341504" y="509802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110263" y="3677019"/>
              <a:ext cx="93001" cy="930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477338" y="3697531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176124" y="529902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220288" y="4071967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426072" y="4529086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108706" y="4686293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387375" y="5130450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246743" y="5279606"/>
              <a:ext cx="58411" cy="58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079991" y="3733226"/>
              <a:ext cx="58392" cy="583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308122" y="3827224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165405" y="3725112"/>
              <a:ext cx="58411" cy="584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881670" y="4873343"/>
              <a:ext cx="115573" cy="115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421878" y="525364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225556" y="4193528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004155" y="4488533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271855" y="524555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265534" y="5299019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357071" y="5281173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483625" y="4264868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002948" y="503645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131649" y="471550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221161" y="3994180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462201" y="5120708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397041" y="3987695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246735" y="4496635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386724" y="498295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452671" y="5299009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465221" y="511748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234521" y="4869423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047924" y="3893781"/>
              <a:ext cx="58231" cy="582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319800" y="3775399"/>
              <a:ext cx="58336" cy="583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384256" y="3684578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358956" y="519044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343224" y="3684545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119121" y="5193647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448625" y="5281180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443912" y="523258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126449" y="3763975"/>
              <a:ext cx="58490" cy="584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481485" y="3832063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472660" y="5221203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003961" y="4757639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488163" y="5289287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358930" y="529580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234551" y="5222821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164590" y="529418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240133" y="5271454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242492" y="3833664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421653" y="3689425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236838" y="529256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331104" y="492136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328974" y="5266551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082365" y="526176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236285" y="521961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167308" y="4893773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468088" y="3943934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309608" y="513857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483544" y="3694293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186208" y="3700779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416905" y="5294151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196445" y="5274692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051045" y="3895295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230774" y="529903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210329" y="529904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446970" y="462473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257095" y="524717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455823" y="528767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010988" y="402010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838318" y="5135630"/>
              <a:ext cx="112945" cy="112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273060" y="525362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034325" y="5294138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408021" y="5286044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331234" y="5026668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332867" y="527635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377223" y="500403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988916" y="500403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413571" y="520665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433407" y="5282807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242416" y="529251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318929" y="5299008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117747" y="4355648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137302" y="529580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220581" y="4211351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303387" y="5104500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132822" y="4864590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229680" y="4190275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088786" y="4598760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442326" y="4174103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171311" y="4862975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119022" y="4543682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009936" y="521961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328475" y="5299012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5996210" y="5255246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286926" y="5292528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106148" y="4567967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010333" y="513532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113588" y="3705622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258640" y="3875821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378750" y="3966592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204352" y="3731544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052010" y="5122328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162544" y="5108752"/>
              <a:ext cx="56477" cy="56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448584" y="3695888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339927" y="517909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424971" y="482731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262090" y="389854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002264" y="3759131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216321" y="523906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291985" y="3691059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243587" y="393906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449875" y="3794761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215596" y="518557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466597" y="527472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220085" y="5302257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294438" y="528284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065877" y="4101122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325174" y="4446388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477344" y="507373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183846" y="4188660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467506" y="502185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434504" y="3768861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185326" y="4514479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480837" y="5065592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277638" y="3695882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253651" y="3845050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242345" y="510939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405888" y="4616620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057186" y="3870952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419098" y="3974697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050916" y="3686162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229178" y="475278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147164" y="475278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020272" y="3817451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074955" y="5298988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423917" y="5289309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276181" y="5289286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093632" y="480790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030305" y="3686199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469287" y="512884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424165" y="3977971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032181" y="472361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5990048" y="5302263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242272" y="3720238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372341" y="4209771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436645" y="4974862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494354" y="4567994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5984131" y="4864594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130081" y="476251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471317" y="522448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025546" y="3695928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359435" y="4576067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308924" y="5190485"/>
              <a:ext cx="58348" cy="583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390123" y="5279559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366679" y="5167811"/>
              <a:ext cx="58310" cy="58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180346" y="509803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265353" y="3694332"/>
              <a:ext cx="58374" cy="583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141310" y="3697551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463950" y="52990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019444" y="407198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081100" y="4529097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435225" y="468627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404358" y="513046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034764" y="5279474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250441" y="3733088"/>
              <a:ext cx="58667" cy="5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462156" y="3827132"/>
              <a:ext cx="58611" cy="586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128138" y="3725022"/>
              <a:ext cx="58591" cy="58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237314" y="490186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129459" y="5253655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330245" y="4193515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222779" y="4488142"/>
              <a:ext cx="59288" cy="59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032085" y="5245483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039112" y="5298629"/>
              <a:ext cx="59268" cy="59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199514" y="5280776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101221" y="4264793"/>
              <a:ext cx="58603" cy="586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004428" y="5036385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320661" y="4715451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275792" y="3994098"/>
              <a:ext cx="58596" cy="585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314188" y="5118708"/>
              <a:ext cx="62500" cy="62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090145" y="3987651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261092" y="4496264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441312" y="4982890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152010" y="5298955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256514" y="5133996"/>
              <a:ext cx="25441" cy="25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159365" y="4869087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021820" y="389366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452216" y="3775250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5045098" y="3653836"/>
              <a:ext cx="119915" cy="1199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175333" y="5190336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291980" y="3684171"/>
              <a:ext cx="59244" cy="59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183643" y="5186593"/>
              <a:ext cx="72615" cy="72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359330" y="5280813"/>
              <a:ext cx="59239" cy="59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5080174" y="5203124"/>
              <a:ext cx="117360" cy="117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000416" y="3763591"/>
              <a:ext cx="59259" cy="592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464539" y="3832021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020441" y="5220840"/>
              <a:ext cx="59234" cy="59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922136" y="4731808"/>
              <a:ext cx="110112" cy="110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401668" y="5288904"/>
              <a:ext cx="59266" cy="59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380525" y="5295736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070248" y="5222462"/>
              <a:ext cx="59232" cy="59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816545" y="5267539"/>
              <a:ext cx="111723" cy="111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315238" y="5285079"/>
              <a:ext cx="31254" cy="31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347963" y="3833298"/>
              <a:ext cx="59246" cy="592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411826" y="3689400"/>
              <a:ext cx="58512" cy="5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462425" y="5292501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390969" y="4921315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100186" y="5266568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429551" y="526172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481198" y="5219565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129872" y="4893389"/>
              <a:ext cx="59271" cy="59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122595" y="3943850"/>
              <a:ext cx="58591" cy="585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120229" y="5138540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481895" y="3694268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453789" y="3700735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402889" y="5284909"/>
              <a:ext cx="76982" cy="76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009342" y="5274312"/>
              <a:ext cx="59273" cy="59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5991911" y="3895237"/>
              <a:ext cx="58562" cy="585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230771" y="5298981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489477" y="5298978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065760" y="4624604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320912" y="5247112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075948" y="5287303"/>
              <a:ext cx="59227" cy="59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5984029" y="4020061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380949" y="5185092"/>
              <a:ext cx="14022" cy="14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291146" y="5253545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453497" y="5297153"/>
              <a:ext cx="52495" cy="52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096872" y="5285678"/>
              <a:ext cx="59234" cy="59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047352" y="5042078"/>
              <a:ext cx="27729" cy="27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448825" y="5276284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325343" y="5003962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242483" y="5003988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009678" y="5206574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284060" y="5282435"/>
              <a:ext cx="59237" cy="59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240997" y="5292151"/>
              <a:ext cx="59256" cy="59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5183267" y="5286911"/>
              <a:ext cx="82703" cy="827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036186" y="4355596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119888" y="5265046"/>
              <a:ext cx="119949" cy="119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182369" y="4221040"/>
              <a:ext cx="39127" cy="39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374528" y="5104130"/>
              <a:ext cx="59237" cy="59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5132643" y="4858002"/>
              <a:ext cx="71692" cy="71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356508" y="4197486"/>
              <a:ext cx="44090" cy="440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225197" y="4598395"/>
              <a:ext cx="59232" cy="59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048563" y="4174082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461784" y="4862580"/>
              <a:ext cx="59293" cy="59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4964001" y="4517463"/>
              <a:ext cx="110872" cy="110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274922" y="5219581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490526" y="5298632"/>
              <a:ext cx="59261" cy="59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305874" y="5254870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253735" y="5292156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309885" y="4567585"/>
              <a:ext cx="59256" cy="592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148000" y="5135258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279447" y="3705220"/>
              <a:ext cx="59293" cy="592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431525" y="3875422"/>
              <a:ext cx="59288" cy="59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172498" y="3966217"/>
              <a:ext cx="59244" cy="59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250490" y="3732709"/>
              <a:ext cx="56185" cy="561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311268" y="5121964"/>
              <a:ext cx="59229" cy="59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362311" y="5107828"/>
              <a:ext cx="58325" cy="58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132681" y="3700384"/>
              <a:ext cx="49512" cy="49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216231" y="5179008"/>
              <a:ext cx="58608" cy="586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250515" y="4826956"/>
              <a:ext cx="59220" cy="59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442832" y="3898470"/>
              <a:ext cx="58579" cy="585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387014" y="3759064"/>
              <a:ext cx="58586" cy="58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296353" y="5238999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356116" y="3690999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179348" y="3938996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160063" y="3806286"/>
              <a:ext cx="35464" cy="354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176525" y="5185517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496941" y="5274610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134465" y="5301905"/>
              <a:ext cx="59200" cy="59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402993" y="5282750"/>
              <a:ext cx="58606" cy="586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503488" y="4100765"/>
              <a:ext cx="59227" cy="592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342013" y="4452720"/>
              <a:ext cx="45843" cy="45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501291" y="5073659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068974" y="4184787"/>
              <a:ext cx="66245" cy="662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349438" y="5021798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4889725" y="3740611"/>
              <a:ext cx="114943" cy="1149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235933" y="4514090"/>
              <a:ext cx="59263" cy="592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306254" y="5065219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3614498" y="3684328"/>
              <a:ext cx="81624" cy="816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155727" y="3844992"/>
              <a:ext cx="58552" cy="585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153820" y="5109296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485393" y="4616555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270464" y="3870567"/>
              <a:ext cx="59273" cy="59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503489" y="3974329"/>
              <a:ext cx="59229" cy="592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058681" y="3698608"/>
              <a:ext cx="33614" cy="336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376928" y="4752706"/>
              <a:ext cx="58591" cy="58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439684" y="4752742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342706" y="3822769"/>
              <a:ext cx="47885" cy="478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072125" y="5312837"/>
              <a:ext cx="30852" cy="30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449876" y="5292816"/>
              <a:ext cx="51442" cy="51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255727" y="5288901"/>
              <a:ext cx="59273" cy="59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379116" y="4807858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182509" y="3686126"/>
              <a:ext cx="58576" cy="585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246694" y="5128764"/>
              <a:ext cx="58599" cy="58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341105" y="3977911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168328" y="4723562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333574" y="5301876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328548" y="3720174"/>
              <a:ext cx="58562" cy="585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304593" y="4209689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232438" y="4974823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383648" y="4567899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164516" y="4864217"/>
              <a:ext cx="59261" cy="59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166571" y="4762431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113127" y="5224440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405466" y="3695826"/>
              <a:ext cx="58628" cy="586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436357" y="4551650"/>
              <a:ext cx="107336" cy="1073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219546" y="5189935"/>
              <a:ext cx="59448" cy="59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397208" y="5279188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042658" y="5179343"/>
              <a:ext cx="35246" cy="35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4716503" y="5070015"/>
              <a:ext cx="114500" cy="114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349062" y="3693877"/>
              <a:ext cx="59285" cy="592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311928" y="3697434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084481" y="5298985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256932" y="4071917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247192" y="4529050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352064" y="4669507"/>
              <a:ext cx="92072" cy="920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018307" y="5130431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224220" y="5279191"/>
              <a:ext cx="59242" cy="59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184273" y="3732812"/>
              <a:ext cx="59220" cy="59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312775" y="3826831"/>
              <a:ext cx="59212" cy="592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068614" y="3731708"/>
              <a:ext cx="45219" cy="452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044603" y="4901479"/>
              <a:ext cx="59300" cy="593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409279" y="525361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318542" y="4172981"/>
              <a:ext cx="99584" cy="995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271807" y="4488429"/>
              <a:ext cx="58714" cy="587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281889" y="5245537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254408" y="5298916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356481" y="5281077"/>
              <a:ext cx="58712" cy="58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423666" y="4264851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183543" y="5036431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487540" y="471548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446952" y="3994162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378336" y="5120606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332121" y="3987678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5020269" y="4465482"/>
              <a:ext cx="120817" cy="1208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125557" y="4982927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073547" y="5299007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503551" y="5117392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400774" y="4869358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359540" y="389367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381471" y="3775338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360256" y="3684550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169556" y="5190418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398870" y="3684440"/>
              <a:ext cx="58707" cy="587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306108" y="5193546"/>
              <a:ext cx="58709" cy="58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475667" y="5281084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247398" y="523256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203187" y="3763872"/>
              <a:ext cx="58697" cy="586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155932" y="3832056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356236" y="5221093"/>
              <a:ext cx="58729" cy="58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395719" y="4757621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504096" y="5289188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059581" y="529577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142856" y="5222720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157408" y="529416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018658" y="5271356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359369" y="3833557"/>
              <a:ext cx="58729" cy="587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215505" y="3689415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474718" y="529254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367070" y="492137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212864" y="5266641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162149" y="526175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434569" y="521960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169336" y="4893676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495294" y="3943911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063844" y="5138559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306444" y="3694283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046999" y="3700754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058216" y="5294048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232455" y="5274589"/>
              <a:ext cx="58719" cy="58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017316" y="3895265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019101" y="5299024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404590" y="529902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253651" y="462471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178594" y="524715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386338" y="5287568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458226" y="402010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358843" y="5162742"/>
              <a:ext cx="58721" cy="58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271911" y="5253620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4676893" y="5281731"/>
              <a:ext cx="83338" cy="83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4804408" y="5249730"/>
              <a:ext cx="131130" cy="131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421693" y="5026571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097145" y="5276331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096440" y="500401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189766" y="5004012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362884" y="5206636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142093" y="5282705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4910043" y="5260203"/>
              <a:ext cx="123152" cy="1231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357094" y="5298911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503909" y="4355629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298453" y="529579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252427" y="4211249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069218" y="5104401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135708" y="4864488"/>
              <a:ext cx="58719" cy="58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013483" y="4190169"/>
              <a:ext cx="58724" cy="58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393524" y="4598658"/>
              <a:ext cx="58707" cy="58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306094" y="4174079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082673" y="4862877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016921" y="4543659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501802" y="521960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103952" y="5298911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331488" y="5255140"/>
              <a:ext cx="58714" cy="58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264467" y="5292428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093996" y="4567872"/>
              <a:ext cx="58682" cy="58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227336" y="5135298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215874" y="3705520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503023" y="3875718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408811" y="3966485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4677244" y="3715274"/>
              <a:ext cx="91053" cy="910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287062" y="5122228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122714" y="5108469"/>
              <a:ext cx="57043" cy="57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339985" y="3695783"/>
              <a:ext cx="58714" cy="587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025052" y="517908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202429" y="4827217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358447" y="3898527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448312" y="3759116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011126" y="5239033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038608" y="3691038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476892" y="3939044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044897" y="3792644"/>
              <a:ext cx="62748" cy="627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255444" y="518556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010550" y="527471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100568" y="5302164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172162" y="528281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168197" y="4101024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106277" y="4446281"/>
              <a:ext cx="58721" cy="587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435972" y="507371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212245" y="4188555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5990428" y="5021837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399615" y="3768843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406273" y="4514376"/>
              <a:ext cx="58692" cy="58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376331" y="5065494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114104" y="3695776"/>
              <a:ext cx="58729" cy="587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6082406" y="3845035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6422282" y="510937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6498521" y="4616597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382690" y="3870851"/>
              <a:ext cx="58704" cy="587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220172" y="3974594"/>
              <a:ext cx="58699" cy="586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4847132" y="3662106"/>
              <a:ext cx="106616" cy="1066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332730" y="475277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447261" y="4752760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468482" y="3817355"/>
              <a:ext cx="58714" cy="587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6001360" y="5300921"/>
              <a:ext cx="54683" cy="54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6267226" y="5289250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272441" y="5289185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6020472" y="4807884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159266" y="3686182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186132" y="512882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183690" y="3977947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429937" y="472358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5989283" y="5302161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267573" y="3720219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175749" y="4209753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6111399" y="497483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362773" y="4567970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088434" y="4864489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234877" y="476249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165856" y="522446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294195" y="3695910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485244" y="4575963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496482" y="5190324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043719" y="5279457"/>
              <a:ext cx="58709" cy="58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083081" y="5167623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399785" y="5098023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182521" y="3694193"/>
              <a:ext cx="58653" cy="586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6243599" y="3697530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048909" y="529903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121572" y="4071953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467447" y="4529080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260430" y="4686182"/>
              <a:ext cx="58721" cy="58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320063" y="5130439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220343" y="5279424"/>
              <a:ext cx="58775" cy="58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216819" y="3733034"/>
              <a:ext cx="58775" cy="587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160393" y="3827048"/>
              <a:ext cx="58778" cy="587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408193" y="3724925"/>
              <a:ext cx="58785" cy="58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5046275" y="4871783"/>
              <a:ext cx="118692" cy="11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359511" y="525365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202461" y="4193411"/>
              <a:ext cx="58724" cy="58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060523" y="4488523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315620" y="524555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410928" y="529900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185889" y="5281163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165996" y="4264882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245792" y="503645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080650" y="471550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235405" y="3994179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200265" y="5120699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402636" y="3987699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410012" y="4496625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107652" y="498296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271511" y="5299075"/>
              <a:ext cx="58375" cy="58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129252" y="5117486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053562" y="4869449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396001" y="3893739"/>
              <a:ext cx="58315" cy="583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039347" y="3775447"/>
              <a:ext cx="58239" cy="58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344210" y="3684582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143737" y="519044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118592" y="3684534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038945" y="5193636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268494" y="5281171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231556" y="523258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216542" y="3763960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300464" y="3832086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340239" y="5221192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234714" y="475764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316271" y="528927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335523" y="529580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449438" y="5222818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420088" y="5294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352760" y="5271447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342998" y="3833660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356041" y="3689438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053461" y="529256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147605" y="492136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198771" y="5266575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436584" y="526177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259739" y="521961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282080" y="4893766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339559" y="394392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337486" y="513857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223462" y="3694307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5983976" y="3700786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140949" y="5294139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405364" y="527468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165029" y="3895303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096732" y="529904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284155" y="529904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392624" y="462473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472213" y="524717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240717" y="5287660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396674" y="402011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209052" y="5162833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387733" y="5253626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309635" y="5294125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386319" y="5286038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373771" y="5026663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074789" y="527635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274236" y="500403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6426614" y="500403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505749" y="5206653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3599031" y="5231727"/>
              <a:ext cx="160653" cy="160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237498" y="529251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215759" y="5298999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254855" y="4355649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060841" y="529580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286439" y="4211340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117951" y="5104490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203239" y="486457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5071903" y="4159043"/>
              <a:ext cx="120976" cy="1209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5986886" y="4598754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048488" y="4174107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217197" y="4862968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333476" y="4543682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006739" y="521962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181586" y="5299004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052098" y="5255236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6291763" y="529251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313884" y="4567957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6201944" y="513533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193316" y="3705606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068456" y="3875810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438915" y="3966579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255938" y="3731531"/>
              <a:ext cx="58539" cy="585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322243" y="512231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439875" y="5108602"/>
              <a:ext cx="56777" cy="56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322928" y="3695877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187665" y="517909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219645" y="482730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5987922" y="3898549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052507" y="3759139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108589" y="523907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243964" y="3691066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495548" y="393906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428650" y="3794750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5984443" y="518558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014758" y="5274733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365050" y="5302246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457168" y="528284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033911" y="4101117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211137" y="4446377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5986181" y="507373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208232" y="4188650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422431" y="502186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349370" y="3768865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254791" y="4514464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214331" y="5065585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5988040" y="3695864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172998" y="3845055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306666" y="510939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026702" y="461662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140970" y="3870940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416209" y="3974687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029764" y="3686150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057569" y="475277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321302" y="475278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256857" y="3817449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357280" y="5298981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468232" y="5289364"/>
              <a:ext cx="58347" cy="58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024823" y="528927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464090" y="480790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095714" y="3686201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301967" y="51288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236723" y="3977969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480609" y="472361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317611" y="5302246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387454" y="3720241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275230" y="4209768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191208" y="497486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031394" y="4568001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083727" y="4864583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166848" y="476251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5989582" y="522448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012992" y="3695923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073515" y="4576057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014173" y="5190387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295939" y="5279552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291463" y="5167697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326847" y="509804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291603" y="3694315"/>
              <a:ext cx="58409" cy="584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336189" y="3697541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409672" y="529905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6297028" y="4071983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074020" y="4529100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000320" y="4686404"/>
              <a:ext cx="58277" cy="58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215508" y="513047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6326073" y="5279616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083614" y="3733229"/>
              <a:ext cx="58386" cy="583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181721" y="3827246"/>
              <a:ext cx="58382" cy="583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284128" y="3725156"/>
              <a:ext cx="58323" cy="583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5990529" y="4902021"/>
              <a:ext cx="58217" cy="58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149991" y="525366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209565" y="4193502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484390" y="4488571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178085" y="524555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391357" y="529905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6148234" y="528121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149408" y="4264883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366362" y="503645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480116" y="471550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037033" y="399418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360795" y="512074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225812" y="3987702"/>
              <a:ext cx="58419" cy="584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397883" y="4496674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470406" y="4982966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392697" y="5299061"/>
              <a:ext cx="58404" cy="58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501137" y="5117516"/>
              <a:ext cx="58400" cy="58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264228" y="486949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286704" y="3893711"/>
              <a:ext cx="58371" cy="583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032268" y="3775385"/>
              <a:ext cx="58364" cy="583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392052" y="3684582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469420" y="519044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087063" y="3684579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130189" y="519368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432408" y="528121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034866" y="5232593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343316" y="3764008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371814" y="3832085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211365" y="522124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316057" y="475765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316009" y="528932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137186" y="529580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392543" y="522286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6134743" y="5294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402302" y="527149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210943" y="3833706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105803" y="3689442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004532" y="529256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127046" y="492136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400895" y="5266574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6248959" y="526176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052955" y="52196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5986682" y="489381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6315572" y="3943935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128868" y="513857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033792" y="3694307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6494523" y="3700791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027996" y="5294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338525" y="527473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443976" y="3895304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253749" y="5299052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452985" y="529905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6177933" y="462473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6146435" y="524718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481773" y="528770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101169" y="4020118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4845110" y="5135755"/>
              <a:ext cx="112696" cy="112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475893" y="525365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319803" y="5294175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350577" y="528608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262980" y="5026712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264669" y="527635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413868" y="500403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476937" y="500403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063111" y="5206658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116240" y="528284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6433854" y="529256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262085" y="52990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376170" y="4355651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6321852" y="529580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237583" y="4211389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142929" y="510453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007736" y="486462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054912" y="419031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125693" y="459879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137649" y="4174108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230629" y="486301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246710" y="4543688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503546" y="521962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5984381" y="52990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313680" y="525528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385815" y="529256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6427657" y="4568000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6209476" y="513533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6173485" y="3705654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5989727" y="3875854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6386832" y="396662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202727" y="3731579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015195" y="512236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6014707" y="5108298"/>
              <a:ext cx="57384" cy="573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6221066" y="3695925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6013740" y="5179103"/>
              <a:ext cx="58419" cy="58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462899" y="482735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6212273" y="389854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5994242" y="3759143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6057623" y="523907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6061071" y="3691064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6115633" y="3939069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6156720" y="3794798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420743" y="5185586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359301" y="5274738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6134376" y="530229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6002174" y="528284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6354291" y="4101165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146878" y="4446427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6202987" y="507373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5989416" y="4188697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6416446" y="502186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6098155" y="3768866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6010404" y="4514510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6324149" y="506563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6054413" y="3695914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6273541" y="3845056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6248190" y="510939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144198" y="461662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6247606" y="387098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6174698" y="3974730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6312728" y="3686197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6388296" y="475279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6042271" y="475278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6379365" y="3817490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4868669" y="5279863"/>
              <a:ext cx="96799" cy="96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6316069" y="5289430"/>
              <a:ext cx="58214" cy="58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229216" y="528932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6027180" y="4807904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6458165" y="3686203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6120854" y="512885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6191149" y="397797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198264" y="4723614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6240580" y="530229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6318108" y="3720241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6431702" y="4209771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6142522" y="497486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6391429" y="4568002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157620" y="486463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233250" y="476251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6203544" y="522448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6060366" y="3695930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6345204" y="4576104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6014333" y="519043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6253137" y="527959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6132537" y="516774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6213509" y="5098109"/>
              <a:ext cx="58312" cy="58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6426083" y="3694321"/>
              <a:ext cx="58396" cy="583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6164783" y="3697551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6087435" y="529905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6074787" y="4072044"/>
              <a:ext cx="58315" cy="583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6107757" y="4529098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6176824" y="4686371"/>
              <a:ext cx="58342" cy="58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6315391" y="513047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6325502" y="5279652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6200891" y="3733264"/>
              <a:ext cx="58316" cy="583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3527782" y="3779128"/>
              <a:ext cx="154618" cy="1546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6084125" y="3725153"/>
              <a:ext cx="58329" cy="583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6328894" y="4902008"/>
              <a:ext cx="58243" cy="58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6392834" y="525366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6388461" y="4193552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6136693" y="4488521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6072455" y="5245523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6245321" y="529900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6495062" y="5281171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6479157" y="4264814"/>
              <a:ext cx="58562" cy="585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6010798" y="503640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6473417" y="4715471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5997540" y="3994132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6265992" y="512069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6229895" y="3987672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6056894" y="4496609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6413079" y="498291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6099898" y="5298970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6084697" y="5117422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6379884" y="486946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6340188" y="3893667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6197792" y="3775325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6072078" y="3684542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6158237" y="519039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6164172" y="3684530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6282491" y="5193644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6300591" y="5281173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119092" y="5232544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6349092" y="3763973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3487013" y="3791404"/>
              <a:ext cx="139792" cy="1397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6236299" y="5221202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6326435" y="4757592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5050423" y="5258839"/>
              <a:ext cx="119397" cy="11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6332127" y="5295769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6080410" y="522281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6286166" y="529414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6262568" y="5271436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6254606" y="3833661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343625" y="3689401"/>
              <a:ext cx="58510" cy="585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6310923" y="5292532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6295902" y="4921328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6236344" y="5266562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6486417" y="5261730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6003432" y="5219566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6084922" y="4893759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406685" y="3943891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6315595" y="5138551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6008558" y="3694262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6215650" y="3700736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6202664" y="5294149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6445852" y="5274678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069065" y="3895249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6495242" y="5299012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6156091" y="5299009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6048174" y="4624669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6005893" y="524713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6350939" y="5287666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6075152" y="4020055"/>
              <a:ext cx="58552" cy="585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4766987" y="5150876"/>
              <a:ext cx="82453" cy="82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6474422" y="5253595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6037767" y="5294122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6133289" y="528603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6148399" y="5026635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6304202" y="5276321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6154861" y="500398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6479943" y="500399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6097479" y="5206595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6407168" y="528279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4736286" y="5267576"/>
              <a:ext cx="108405" cy="10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6128118" y="5298997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6277179" y="4355616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6165013" y="529579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6077428" y="4191074"/>
              <a:ext cx="99059" cy="990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6161078" y="5104491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6303346" y="486458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6333339" y="4190267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6186285" y="4598757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000925" y="4174071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6489258" y="4862967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6319548" y="4543638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6492171" y="521958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6475671" y="5298986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6365056" y="5255239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6500653" y="5292518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4825322" y="4532817"/>
              <a:ext cx="128792" cy="1287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6101073" y="5135277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6309436" y="3705601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6435720" y="3875810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6037720" y="3966583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6027381" y="3732283"/>
              <a:ext cx="57037" cy="570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6253909" y="5122318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6259042" y="5108503"/>
              <a:ext cx="56975" cy="56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6373014" y="3692184"/>
              <a:ext cx="65912" cy="659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6473851" y="5179064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6235791" y="4827308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6293936" y="3898495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6309206" y="3759084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6499244" y="5239030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6479570" y="3691024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6337012" y="3939023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6238866" y="3791841"/>
              <a:ext cx="64355" cy="643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6118230" y="518555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6343250" y="5274690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6022263" y="5302260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5988435" y="5282800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6244563" y="4101117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6276955" y="4446382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6017310" y="5073686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6240291" y="4188653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173474" y="5021803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6375888" y="3768822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6480498" y="4514470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4784388" y="5042059"/>
              <a:ext cx="105574" cy="105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5992639" y="3691740"/>
              <a:ext cx="66801" cy="668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6102979" y="3845013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6162560" y="5109345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6071836" y="461658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6323897" y="3868294"/>
              <a:ext cx="63819" cy="638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6322084" y="3974690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6307475" y="3686146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6184939" y="4752754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6093992" y="4752752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6493116" y="3817449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5991000" y="5301887"/>
              <a:ext cx="52752" cy="52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5169353" y="5278322"/>
              <a:ext cx="80431" cy="80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6280278" y="5286890"/>
              <a:ext cx="63295" cy="63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6196970" y="4807867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6256720" y="3686151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6266404" y="5128804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6070846" y="3977937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6086964" y="4723579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6077522" y="5302257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6496682" y="3720201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6463980" y="4209727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6226398" y="497483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6439368" y="4567949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6141697" y="486458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6031436" y="4762470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6143595" y="5224456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6365598" y="3695874"/>
              <a:ext cx="58532" cy="585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6226777" y="4576060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6414586" y="5190371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6352045" y="527955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5988606" y="5167692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6416139" y="5098009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6416369" y="3691211"/>
              <a:ext cx="64617" cy="646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6318640" y="3697502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6505755" y="529900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6275333" y="4071959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6445081" y="4529063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6427058" y="468628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6455166" y="5130400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4714445" y="5255065"/>
              <a:ext cx="107494" cy="107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6302433" y="3733154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6238301" y="3827163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6140811" y="3732908"/>
              <a:ext cx="42819" cy="428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6034739" y="4901943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5988443" y="525361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4833074" y="4160905"/>
              <a:ext cx="123736" cy="1237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6457112" y="4488513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6295997" y="524554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6039535" y="529900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6268662" y="5281158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6409131" y="4264876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6183065" y="503644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6452481" y="471549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6494749" y="3994174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6114579" y="5120693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6268183" y="398769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6430302" y="4496623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6060796" y="4982955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6039099" y="5299014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6423276" y="5117407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6185393" y="4869445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6249406" y="3893650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6074842" y="3775328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6066698" y="3684567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6325334" y="519043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6438970" y="3684526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6223089" y="5193634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6066779" y="5281169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6405191" y="523258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6482088" y="3763960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6419048" y="3832084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6254531" y="5221186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6354783" y="475764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6281340" y="5289272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6255865" y="529579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6399698" y="5222807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6241962" y="5294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6041717" y="5271443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5990636" y="3833650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6460968" y="3689437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6395896" y="529256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6345560" y="492135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6471033" y="5266570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6076006" y="526176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6213128" y="521961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6270191" y="4893761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6467086" y="394393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6155703" y="513857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6435586" y="3694304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6247305" y="3700778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6265152" y="5294130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6211204" y="5274678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5991945" y="3895297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6096145" y="529903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6370461" y="529904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6476385" y="462472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6328645" y="524717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6095780" y="528765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6413420" y="402010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6303510" y="5162826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6208286" y="5253623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4677104" y="5267903"/>
              <a:ext cx="110994" cy="1109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6318315" y="528603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6319463" y="5026653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6420704" y="527635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6211973" y="500403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6237223" y="500403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3583666" y="5150065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6410349" y="528279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6452847" y="5292513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6251664" y="5298994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6094277" y="4355649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6429824" y="529580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6251579" y="4211334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6198033" y="510448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5039220" y="4834422"/>
              <a:ext cx="118850" cy="118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6102798" y="4190257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6200830" y="4598740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6440677" y="4174092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6251633" y="4862960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6238108" y="4543672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6278127" y="52196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6287568" y="529900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6055976" y="525522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6192735" y="529251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6317510" y="4567953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5993616" y="513532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6400329" y="3705597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6164307" y="3875805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6391243" y="3966573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6459705" y="3731525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6062083" y="512231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6274785" y="5108382"/>
              <a:ext cx="57217" cy="57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6293113" y="3695873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6119945" y="517909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6352910" y="4827304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6203051" y="389854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6008868" y="3759139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6219474" y="523906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5985580" y="3691059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295549" y="393906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6348527" y="3794745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6330602" y="518557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6198765" y="527473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6322533" y="5302246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6137698" y="528283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5990136" y="4101112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6162698" y="4446368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6019420" y="507373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6005316" y="4188648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6345341" y="502186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6239323" y="3768860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6031725" y="4514460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6159068" y="5065578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6115612" y="3695861"/>
              <a:ext cx="58559" cy="585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6201450" y="3845052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6442580" y="510939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6454047" y="461662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6418934" y="3870938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6022000" y="3974682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6372015" y="3686139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6337644" y="475277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6225237" y="475278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6294878" y="3817442"/>
              <a:ext cx="58539" cy="585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6452133" y="5287562"/>
              <a:ext cx="81402" cy="81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6398216" y="5289365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6048517" y="528927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6217214" y="480790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6217426" y="3686199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6172653" y="512884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6057097" y="397796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6237716" y="472360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6141159" y="5302242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6074429" y="3720239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6334430" y="4209763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6233153" y="497484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6349295" y="4567994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6016429" y="4864576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6146898" y="476250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6381994" y="522448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6317111" y="3695923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6468198" y="4576044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6217652" y="5190387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6268392" y="5279544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5996251" y="5167693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6437919" y="509804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6422873" y="3694262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6298858" y="3697544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6068452" y="529904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6296957" y="4071976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6325179" y="4529097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6246072" y="4686265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6240289" y="5130451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6060127" y="5279532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6073367" y="3733147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6089039" y="3827164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6182380" y="3725090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6058429" y="4901997"/>
              <a:ext cx="58265" cy="582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6118137" y="525366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6147269" y="4193499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6407384" y="4488551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6186360" y="524554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6351106" y="529903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6056788" y="5281194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6039231" y="4264869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6336213" y="5036438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3452924" y="4670902"/>
              <a:ext cx="147636" cy="14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6065894" y="3994171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6311040" y="5120729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6444635" y="3987685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6022876" y="4496661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6400955" y="4982944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6167905" y="5299057"/>
              <a:ext cx="58411" cy="58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6236791" y="5117470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6109332" y="4869503"/>
              <a:ext cx="58414" cy="58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6145765" y="3893697"/>
              <a:ext cx="58399" cy="583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6354314" y="3775382"/>
              <a:ext cx="58370" cy="583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6496257" y="3684563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6362977" y="519043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6054790" y="3684563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6297787" y="519366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6081472" y="528120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6088240" y="523258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6222709" y="3763995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6147378" y="3832067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6247781" y="522122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6415703" y="475763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6463910" y="528930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6437452" y="5295783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6306064" y="522284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6065019" y="529417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6090006" y="527147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6102273" y="3833685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6051120" y="3689425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6279534" y="529255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307854" y="492135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6137437" y="5266683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6449016" y="526176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6310729" y="521960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6228162" y="4893798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6213740" y="3943923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6196871" y="513856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6480446" y="3694289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6033320" y="3700778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6143007" y="529417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6370416" y="527472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470624" y="3895287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6420629" y="529903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6316364" y="529903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361425" y="462472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6241965" y="524716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245593" y="528769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6234119" y="4020098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6233708" y="5162861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6482756" y="5253620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6113571" y="5294160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6438542" y="528606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6020580" y="5026698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6350632" y="527634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6357505" y="500402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6141125" y="500402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6071718" y="520664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6014993" y="528282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6486357" y="529254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447047" y="529903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6056815" y="4355639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6408034" y="529580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6205014" y="4211375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5998848" y="5104547"/>
              <a:ext cx="58404" cy="58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6094750" y="4864611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6443909" y="4190293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6243752" y="459878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6087393" y="4174082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6006341" y="486300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6036118" y="4543672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6016496" y="521961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6365031" y="529903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6242007" y="525526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6274519" y="529254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6433547" y="4567986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6463835" y="513531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6101069" y="3705641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6023590" y="3875841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6266684" y="3966604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3629589" y="3711466"/>
              <a:ext cx="98670" cy="986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5999832" y="5122346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6262709" y="5108556"/>
              <a:ext cx="56868" cy="56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6178315" y="3695907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6180325" y="517908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6124434" y="482733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5983914" y="3898536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6505248" y="3759131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6174658" y="523905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6452924" y="3691053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3704675" y="3892943"/>
              <a:ext cx="150680" cy="1506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459271" y="3794782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6317765" y="518556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6391056" y="527472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6018704" y="530228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6328685" y="528283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6151820" y="4101147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5162784" y="4415456"/>
              <a:ext cx="120372" cy="120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6279970" y="507372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5993352" y="4188678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6349576" y="5021851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471940" y="3768850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6108389" y="451450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6215162" y="506561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6097637" y="3695899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6333538" y="3845043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6479440" y="510938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5984284" y="461661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6349217" y="3870972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6129044" y="3974714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6414919" y="3686180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6093196" y="475277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6344724" y="475276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6264171" y="3817474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6420399" y="5316830"/>
              <a:ext cx="22865" cy="22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6489551" y="5289449"/>
              <a:ext cx="58176" cy="58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6133708" y="528930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6338199" y="480789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6370072" y="3686192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6292817" y="512884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6154572" y="3977959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6096830" y="472360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5987197" y="530228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406249" y="3720225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6301384" y="4209755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6316956" y="497484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6434921" y="4567985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6477454" y="486461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6144257" y="476250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6062997" y="522448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6220941" y="3695915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6388992" y="4576081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6362868" y="5190421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6249316" y="527958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6412357" y="516774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6081746" y="5098062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6202986" y="3694317"/>
              <a:ext cx="58404" cy="584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6088453" y="3697539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6074081" y="529904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6394639" y="4071970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6345360" y="4529092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6408523" y="4686299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6323573" y="5130452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6245442" y="5279502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6334699" y="3733106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6078396" y="3827142"/>
              <a:ext cx="58591" cy="58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6373804" y="3725041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6220732" y="4901935"/>
              <a:ext cx="58389" cy="58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6000623" y="525364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6321407" y="4193534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4921124" y="4454447"/>
              <a:ext cx="126678" cy="1266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6010882" y="524555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6288356" y="52990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6085685" y="528121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6073196" y="4264878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6493019" y="5036448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6346963" y="471549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6403270" y="399417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6356483" y="512073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6153792" y="3987698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5096609" y="4461982"/>
              <a:ext cx="127818" cy="1278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6301268" y="498296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6433909" y="529903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6116443" y="5117455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6399088" y="486949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6060592" y="3893686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6408992" y="3775354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6291745" y="3684579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6186910" y="519044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6172407" y="3684573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6232631" y="519367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6025059" y="528121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6146224" y="523258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6065111" y="3764002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6098636" y="3832081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6484937" y="522123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6321520" y="475764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6311535" y="528931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6364859" y="529580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6451322" y="522285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5991406" y="529418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6195454" y="527148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6296800" y="383370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6069077" y="3689436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6396638" y="529256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6301223" y="492136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6008203" y="5266637"/>
              <a:ext cx="58414" cy="58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6044557" y="526176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6251033" y="521961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6260098" y="489380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6381640" y="394392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6216298" y="513856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6304351" y="3694300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6324523" y="3700786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6252978" y="529418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3618759" y="5233278"/>
              <a:ext cx="141341" cy="141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6333476" y="3895295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6230041" y="529904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6406199" y="529904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6310665" y="462472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6433159" y="524717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6148894" y="528769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6497087" y="4020147"/>
              <a:ext cx="58367" cy="58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6323873" y="516287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6003638" y="525364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6402437" y="529416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6033589" y="528607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6235721" y="5026704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6128683" y="527635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6158001" y="500403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6046086" y="500403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6458842" y="520664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5984694" y="528283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6337327" y="529255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4663996" y="5263634"/>
              <a:ext cx="129258" cy="129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6482847" y="4355649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6156564" y="529580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6112148" y="4211380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6143087" y="5104562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6402315" y="486462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6343660" y="4190306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6418713" y="459879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6418006" y="417410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6124345" y="486301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6454543" y="4543683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6105651" y="521961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6423314" y="52990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6240403" y="525527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6481110" y="529255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6312236" y="4567995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6231699" y="5135330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6109483" y="3705648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6227332" y="3875849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6055267" y="3966618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6298305" y="3720321"/>
              <a:ext cx="80961" cy="809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6246600" y="512235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6165596" y="5108426"/>
              <a:ext cx="57128" cy="57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4734847" y="3666637"/>
              <a:ext cx="117007" cy="1170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6398248" y="517909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6455748" y="482734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6390863" y="3898544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6436665" y="3759136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6423428" y="523907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6272613" y="3691059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6414505" y="3939062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5976217" y="3780167"/>
              <a:ext cx="87702" cy="877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6389411" y="518557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6498238" y="527473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6063808" y="530228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6310286" y="528283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6062938" y="4101157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6478543" y="444642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6079950" y="507373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6187636" y="4188692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6405749" y="502186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6481743" y="3768861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6089921" y="4514505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6188525" y="506562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6112570" y="3695906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6478347" y="3845051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6116878" y="510939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6310970" y="461662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4986025" y="3842646"/>
              <a:ext cx="115115" cy="1151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6448912" y="397472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4887432" y="3656081"/>
              <a:ext cx="118667" cy="11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6422098" y="475278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6315337" y="4752785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6000506" y="3817488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4900516" y="5283802"/>
              <a:ext cx="88921" cy="88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6129580" y="5289423"/>
              <a:ext cx="58229" cy="58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4807405" y="5261029"/>
              <a:ext cx="115017" cy="115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6066644" y="4807894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6299944" y="3686197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6463127" y="512884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6407008" y="397796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6273221" y="472360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6365519" y="530228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6095701" y="3720235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6267240" y="420976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6289635" y="497485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6200240" y="4567995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6341031" y="486462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6372758" y="476251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6314277" y="522448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6366782" y="3695925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6156731" y="4576096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6456869" y="5190458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6357168" y="527959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6110985" y="516773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6072249" y="509804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4818421" y="3665923"/>
              <a:ext cx="115193" cy="1151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6452196" y="3697539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6324172" y="529904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6198168" y="4071978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6355048" y="4529092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6124959" y="4686388"/>
              <a:ext cx="58309" cy="58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6167702" y="513046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4968186" y="5243797"/>
              <a:ext cx="130030" cy="130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6266129" y="3733234"/>
              <a:ext cx="58376" cy="583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6039303" y="3827245"/>
              <a:ext cx="58384" cy="583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6118370" y="3725208"/>
              <a:ext cx="58218" cy="58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6352458" y="4901972"/>
              <a:ext cx="58314" cy="58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6048906" y="525366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6117757" y="4193546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6467582" y="448855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6352201" y="524554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6354371" y="529903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6053886" y="5281197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6063104" y="4264809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6410900" y="5036421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6014348" y="471548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6435919" y="3994154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6098064" y="512072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6189121" y="3987675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6068130" y="4496627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6452574" y="498295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6071600" y="529899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6348618" y="5117405"/>
              <a:ext cx="58623" cy="58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6227383" y="4869513"/>
              <a:ext cx="58394" cy="58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6456563" y="3893628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6469370" y="3775307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6209665" y="3684558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6036580" y="519043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6118136" y="3684542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6291164" y="5193668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6396957" y="5281192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6396223" y="523258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6203576" y="3763997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6476908" y="3832077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6143231" y="522122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5985783" y="4757598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6174412" y="528930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5993923" y="529579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6197982" y="522284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6254318" y="529417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4731736" y="5242528"/>
              <a:ext cx="116357" cy="116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6314377" y="3833690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6083224" y="3689425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6156712" y="529255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6432084" y="492136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6488541" y="526663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6054905" y="526175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6172818" y="521960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6183361" y="4893788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6031222" y="3943924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6425009" y="513857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6378966" y="3694275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5988564" y="3700779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6335690" y="529417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6283521" y="527472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6370651" y="3895292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6142464" y="529903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6072935" y="5299019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6040491" y="4624704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6168619" y="524716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5987665" y="528769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6262592" y="4020099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6044602" y="5162832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6323410" y="525364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6481646" y="5294151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6120631" y="528606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6458234" y="502667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5993201" y="527634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6182990" y="500402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6273823" y="5003990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6376529" y="520663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6448258" y="5282816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6450410" y="5292518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6344202" y="5299019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6137618" y="4355633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6296304" y="529579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6075998" y="4211372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6384877" y="510453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6203959" y="486462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6037591" y="4190290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6230142" y="459878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6322616" y="4174080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3413543" y="4822703"/>
              <a:ext cx="139046" cy="139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6073769" y="4543661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5994818" y="521960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3331359" y="5258293"/>
              <a:ext cx="139939" cy="13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6303967" y="5255251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6380006" y="5292534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6056366" y="4567954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5987542" y="5135300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6292486" y="3705639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5993274" y="3875820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5067271" y="3929867"/>
              <a:ext cx="131944" cy="131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6500479" y="3728329"/>
              <a:ext cx="64945" cy="649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6015464" y="5122347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6283304" y="5108191"/>
              <a:ext cx="57598" cy="575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6442042" y="3695882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6171117" y="5179062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6074267" y="4827329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6380656" y="3898513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6068806" y="3759130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6407384" y="523906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6145376" y="3691054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6454885" y="3939052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6223009" y="3794774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6117951" y="518556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6238041" y="527472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6440372" y="530227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6183927" y="528282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5114137" y="4061634"/>
              <a:ext cx="137488" cy="137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6025040" y="4446415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6216475" y="5073713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6262752" y="4188660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6190505" y="5021851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6016043" y="3768850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6418123" y="4514496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6193203" y="506559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6176394" y="3695899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6435204" y="3845012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6148992" y="5109360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6003036" y="461661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6393520" y="3870960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6204273" y="3974702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4855340" y="3661990"/>
              <a:ext cx="106850" cy="1068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6413330" y="4752780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6465287" y="475278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6294038" y="3817463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6147937" y="5300026"/>
              <a:ext cx="56473" cy="56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6387357" y="5282883"/>
              <a:ext cx="71309" cy="71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6259720" y="5289295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6373712" y="4807884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6229326" y="3686189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6003598" y="512882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6017742" y="397795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6125197" y="472360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6196593" y="5302281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6140095" y="3720235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6417933" y="4209746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6261162" y="497484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6016761" y="4567990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6367152" y="4864607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6293944" y="476250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6394716" y="522447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6349001" y="3695893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6074000" y="4576083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6239430" y="5190413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6371022" y="527959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3588240" y="5143983"/>
              <a:ext cx="105965" cy="105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6165744" y="5098075"/>
              <a:ext cx="58380" cy="58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6001882" y="3694284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6316679" y="3697536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6356414" y="5299014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6190782" y="4071966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6462937" y="4529092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6109934" y="4686277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6477773" y="513046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6388476" y="5279555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6241864" y="3733170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6212477" y="3827181"/>
              <a:ext cx="58512" cy="5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6361767" y="3713547"/>
              <a:ext cx="81540" cy="815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6451760" y="4901684"/>
              <a:ext cx="58891" cy="588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6017728" y="5253626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6014797" y="4193529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6263564" y="4488541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6151866" y="524554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6263380" y="529904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6395236" y="5281207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6178833" y="4264869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6205859" y="503644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6447522" y="4715496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6362551" y="3994175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6022193" y="512073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6411462" y="398769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6469733" y="4496653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6122428" y="498295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6084408" y="5299017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5991648" y="5117461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6278257" y="4869468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6506036" y="3893726"/>
              <a:ext cx="58341" cy="583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6447217" y="3775392"/>
              <a:ext cx="58349" cy="58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6399438" y="3684573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6152420" y="519044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6379725" y="3684552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6178952" y="519367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6088573" y="528121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6450588" y="523258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6220222" y="3763990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6232781" y="3832076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6346076" y="522122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6160937" y="475764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6102936" y="5289304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6156068" y="529579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6119789" y="5222891"/>
              <a:ext cx="58374" cy="583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6040881" y="529417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6453570" y="527148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6274428" y="3833692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6258953" y="3689425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6284136" y="529256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6125914" y="492136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6218609" y="5266646"/>
              <a:ext cx="58396" cy="58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6003136" y="526176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6351462" y="521961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6415471" y="4893796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6091058" y="3943934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6258553" y="5138573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6358793" y="3694296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6340593" y="3700773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6157740" y="529416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6344978" y="5274723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6335535" y="3895291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5986876" y="529903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6466723" y="529904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6166585" y="462472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6481973" y="524717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6075039" y="5287677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6073939" y="4020096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6043911" y="516286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6178200" y="525364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6327451" y="5294160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6486060" y="5286070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6426723" y="5026701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5989682" y="527635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6080575" y="500401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6109239" y="5004027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6078271" y="520664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6073541" y="528282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6429738" y="529255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6307948" y="529903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6350973" y="4355648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6228210" y="529581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5985969" y="4211373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6155293" y="510453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4965629" y="4838079"/>
              <a:ext cx="111537" cy="111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6467869" y="4190296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5997159" y="459878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6366417" y="4174101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6128102" y="4862999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6313033" y="4543657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6172940" y="521961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6306457" y="529903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6403293" y="5255253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6080588" y="529255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6180935" y="4567999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6434032" y="513532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6256093" y="3705649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6056696" y="387584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4932658" y="3928583"/>
              <a:ext cx="134513" cy="1345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6230473" y="3731565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6337201" y="512235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6400359" y="5108560"/>
              <a:ext cx="56861" cy="56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6380023" y="3695900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6449883" y="5179082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6030236" y="482733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6098842" y="3898545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6335225" y="3759122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6110889" y="5239051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6163350" y="3691056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6399356" y="3939059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6443739" y="3794778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6341977" y="518557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6473020" y="527472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6025167" y="530228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6045690" y="528282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6377046" y="4101151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6341536" y="4446411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6278145" y="507372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6281897" y="4188687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6325173" y="5021855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6162303" y="3768840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6257221" y="4514504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6445558" y="506561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4658088" y="3667861"/>
              <a:ext cx="114559" cy="1145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6369037" y="3845057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6417993" y="510939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6392869" y="461662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6300111" y="3870972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6217057" y="3974722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6388054" y="3686178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6319505" y="475278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6458512" y="475277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6120941" y="3817479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6241691" y="5299014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6251316" y="528932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5984676" y="528930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6265766" y="480789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6484146" y="3686185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6266770" y="51288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6439216" y="397796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6400809" y="472360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6191627" y="530228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6209399" y="3720220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6472334" y="4209762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6340494" y="497485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6220216" y="4567995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6078871" y="4864600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6145488" y="476249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6133158" y="522448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6263901" y="3695926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6347334" y="4576091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6054138" y="519042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6344900" y="527958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6188712" y="516773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6260109" y="5098028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6204679" y="3694284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6069276" y="3697544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6110579" y="52990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6338226" y="4071978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6288706" y="4529100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6287175" y="468630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6434852" y="513046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6151473" y="5279543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6080008" y="3733157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6425229" y="3827171"/>
              <a:ext cx="58532" cy="585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6216715" y="3725030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6396995" y="4902063"/>
              <a:ext cx="58132" cy="581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6074542" y="525366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6212429" y="4193534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6277750" y="4488502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6046642" y="524554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6414684" y="5298982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6150809" y="5281148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6249472" y="4264874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6401593" y="503644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6457071" y="471549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6374913" y="3994169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6383498" y="5120676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6443509" y="3987685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6394644" y="4496604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6236009" y="498295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6455601" y="5299063"/>
              <a:ext cx="58401" cy="58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6179426" y="5117466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6328669" y="4869428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6222246" y="3893651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6096632" y="3775319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6236482" y="3684568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6504555" y="519043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6399317" y="3684513"/>
              <a:ext cx="58562" cy="585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6064193" y="5193607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6277192" y="5281150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6234354" y="523258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6360332" y="3763936"/>
              <a:ext cx="58569" cy="585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6219639" y="3832076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6242704" y="5221171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6238139" y="4757644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6505503" y="5289254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6456881" y="529579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6102413" y="5222801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6141724" y="5294171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6326585" y="5271423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6393961" y="3833637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6448703" y="3689435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6034395" y="529255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6480945" y="492135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6321625" y="526660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6269806" y="526175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6359050" y="521961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6251652" y="4893743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6386178" y="3943905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6121971" y="5138559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6281864" y="3694296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6092110" y="3700774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6162920" y="5294117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6178085" y="5274662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6218225" y="3895301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6503344" y="529903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6235688" y="529903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6301993" y="462472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6192138" y="5247168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6025024" y="5287635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6149451" y="4020107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6203757" y="5152325"/>
              <a:ext cx="79556" cy="79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6277049" y="525361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6388352" y="5294106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5991205" y="5286014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6020669" y="5026646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6025382" y="527634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6484946" y="5004027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6241271" y="500402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6319911" y="520665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6074271" y="5282775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6349584" y="5292496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6391493" y="5298976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6309285" y="4355643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5986879" y="529579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6063717" y="4211319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6028425" y="5104464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6233733" y="4864557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4914538" y="4165193"/>
              <a:ext cx="108676" cy="10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6083686" y="4598725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6095681" y="417410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6156152" y="4862943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6499330" y="4543672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6056069" y="521961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6008512" y="5298986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6111999" y="5255218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6092906" y="5292497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6233917" y="4567930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6033541" y="513532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6280236" y="3705576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6116289" y="3875783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6056943" y="3966557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6326881" y="3720396"/>
              <a:ext cx="80811" cy="808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6003582" y="5122294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6435056" y="5107939"/>
              <a:ext cx="58102" cy="581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6329348" y="3695858"/>
              <a:ext cx="58564" cy="585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6270758" y="5179088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6456535" y="4827286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6241321" y="3898532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6192145" y="3759136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6435965" y="5239059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6272216" y="3691054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6365569" y="3939060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6232443" y="3794728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6004285" y="5185566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6181569" y="5274723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6394839" y="5302225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6258328" y="528282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6427130" y="4101101"/>
              <a:ext cx="58554" cy="585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6085995" y="4446357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6506157" y="507372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6179273" y="4188627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6293511" y="502184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6404266" y="3768861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6170878" y="4514437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6022694" y="5065564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6277007" y="3695846"/>
              <a:ext cx="58589" cy="585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6285825" y="3845045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6082598" y="5109390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6447287" y="461661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6342027" y="3870917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6247730" y="3974662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6061363" y="3686127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6321830" y="475276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6012393" y="4752778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6222935" y="3817422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6223414" y="5305326"/>
              <a:ext cx="45874" cy="45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6324947" y="5289382"/>
              <a:ext cx="58310" cy="58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6470301" y="5289251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6266752" y="480789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6314374" y="3686187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6416511" y="512883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6344768" y="3977956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6299388" y="472359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6351992" y="5302223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6060126" y="3720227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6114294" y="4209753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6171980" y="497485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6249805" y="4567989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6339778" y="4864563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6131368" y="476250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6429178" y="522447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6198477" y="3695907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6449680" y="4576038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6353546" y="5190368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6475132" y="5279527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5044340" y="5138594"/>
              <a:ext cx="116744" cy="116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6284458" y="5098036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6079174" y="3694229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6166583" y="3697535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6202759" y="529903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6329251" y="407197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5996695" y="4529087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6194561" y="468627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6206584" y="513046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6296886" y="5279517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6176635" y="3733133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3373250" y="3781254"/>
              <a:ext cx="150368" cy="1503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6434936" y="3725027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6237477" y="490190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6027249" y="525364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6073037" y="4193487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6209272" y="4488517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6438410" y="5245530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6183685" y="5299012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5100237" y="5251035"/>
              <a:ext cx="118795" cy="118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6215980" y="4264802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6186898" y="5036412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6451699" y="471546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6112667" y="3994146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6295746" y="5120691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6243744" y="3987673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5130770" y="4470200"/>
              <a:ext cx="111381" cy="1113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6454544" y="498291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6316914" y="5298978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6206923" y="5117422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6442114" y="4869452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6302542" y="3893625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6455440" y="3775306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6314453" y="3684515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6431406" y="5190402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6200478" y="3684530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6346301" y="5193628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6043338" y="5281164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6407624" y="5232511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6009956" y="3763952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6138960" y="3832007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6388528" y="5221178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6128855" y="4757582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6037908" y="5289261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6104674" y="5295759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6047694" y="5222796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6154537" y="5294152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6059440" y="5271448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6307679" y="3833638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6373875" y="3689380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6429128" y="5292541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6491652" y="4921336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6224139" y="526663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6453308" y="5261711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6051769" y="5219546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6263267" y="4893752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6212724" y="3943902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6174060" y="513855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6186056" y="3694236"/>
              <a:ext cx="58567" cy="585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6150030" y="3700716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6192046" y="5294140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6150635" y="5274671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6001896" y="3895235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6030175" y="5299003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6137317" y="5299018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6457842" y="462471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6397990" y="524712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6277507" y="5287670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6351566" y="4020019"/>
              <a:ext cx="58623" cy="58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6195566" y="5162829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6060447" y="5253528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6324673" y="5310933"/>
              <a:ext cx="24933" cy="249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4768136" y="5254025"/>
              <a:ext cx="122540" cy="122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6205284" y="5026658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6210059" y="5276320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6139865" y="5003997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6341496" y="5004008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6083583" y="5206606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6201016" y="5282793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6378660" y="5292506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5999518" y="5298992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6020596" y="4355617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5985614" y="529579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6116994" y="4211336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6359837" y="5104476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6152173" y="4864568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6357630" y="4190259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6395485" y="4598751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6415656" y="4174061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6070127" y="4862956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6110186" y="4543647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6167574" y="5219585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5095929" y="5263575"/>
              <a:ext cx="129376" cy="129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6238614" y="5255227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6389046" y="529251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6156320" y="4567970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6085183" y="5135254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6046744" y="3705611"/>
              <a:ext cx="58510" cy="585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6089009" y="3875807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6289937" y="3966579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6176047" y="3742209"/>
              <a:ext cx="37185" cy="371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6159265" y="5122302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6182649" y="5108979"/>
              <a:ext cx="56024" cy="56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6260979" y="3685616"/>
              <a:ext cx="79049" cy="790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6123330" y="5179054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6104471" y="4827303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6301563" y="3898509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6112435" y="3759069"/>
              <a:ext cx="58576" cy="585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6496602" y="523901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6401905" y="3691015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6298635" y="3939029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6321556" y="3784762"/>
              <a:ext cx="78512" cy="7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6335854" y="5185549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6068297" y="5274701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6466874" y="5302250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6268560" y="5282803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6466686" y="4101090"/>
              <a:ext cx="58576" cy="585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6103883" y="4446371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6170036" y="5073700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6025510" y="4188643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6312373" y="5021800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6380440" y="3768811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6066775" y="4514481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6223017" y="5065567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6448618" y="3695866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6450023" y="3845002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6258051" y="5109354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6219232" y="4616583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6089252" y="3870938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6474588" y="3974682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6024697" y="3686142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6481529" y="475276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6433069" y="4752734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6132768" y="3817428"/>
              <a:ext cx="58567" cy="585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6270506" y="5307456"/>
              <a:ext cx="41614" cy="41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6286954" y="528931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6048955" y="528927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6416025" y="4807873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6412680" y="3686156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6348046" y="5128787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6203199" y="3977946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6448395" y="4723567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6415332" y="5302270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6105634" y="3720202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6089376" y="4209737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6076613" y="497480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6180251" y="4567928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6271518" y="4864578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6405620" y="4762474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6036079" y="522446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6151598" y="3695907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6430975" y="4576043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5122754" y="5166172"/>
              <a:ext cx="106974" cy="106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6464019" y="5279538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6000238" y="5163839"/>
              <a:ext cx="66254" cy="66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6369854" y="5097989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6241939" y="3694229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5988155" y="3697525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6449303" y="529902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6081601" y="4071935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6071920" y="4529064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6187865" y="468631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6350695" y="5130405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6162890" y="5279524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6037724" y="3733128"/>
              <a:ext cx="58589" cy="585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6363979" y="3827134"/>
              <a:ext cx="58606" cy="586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4823364" y="3709004"/>
              <a:ext cx="90627" cy="906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4679384" y="4875061"/>
              <a:ext cx="112137" cy="112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6375390" y="525361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6142134" y="4193475"/>
              <a:ext cx="58596" cy="585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6191647" y="4488391"/>
              <a:ext cx="58790" cy="587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6367996" y="524554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6350994" y="5298885"/>
              <a:ext cx="58756" cy="58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6181562" y="5281045"/>
              <a:ext cx="58775" cy="58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5989626" y="4264846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6000439" y="503643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6422613" y="471549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6212941" y="3994165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6148222" y="5120573"/>
              <a:ext cx="58771" cy="58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6078568" y="3987678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6325336" y="4496497"/>
              <a:ext cx="58788" cy="587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6326630" y="498294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6036561" y="529902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6419035" y="5117342"/>
              <a:ext cx="58748" cy="58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6014215" y="4869326"/>
              <a:ext cx="58768" cy="58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6321210" y="3893708"/>
              <a:ext cx="58377" cy="583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6200719" y="3775409"/>
              <a:ext cx="58316" cy="583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6268228" y="3684568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6217513" y="5190414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6413648" y="3684402"/>
              <a:ext cx="58783" cy="587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6006229" y="5193512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6390345" y="5281046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6181152" y="5232572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6293598" y="3763837"/>
              <a:ext cx="58766" cy="587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6305406" y="3832064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6164690" y="5221060"/>
              <a:ext cx="58795" cy="58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6060914" y="475763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6505582" y="5289143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6288049" y="529579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6118855" y="5222679"/>
              <a:ext cx="58797" cy="58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6143724" y="529417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6191112" y="5271320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6223537" y="3833525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6211181" y="3689413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6139262" y="529255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6033921" y="492135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6244675" y="5266659"/>
              <a:ext cx="58370" cy="58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6284708" y="526173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6115563" y="5219632"/>
              <a:ext cx="58409" cy="58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6204835" y="4893634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6193225" y="3943923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6065777" y="513857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6020243" y="3694289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6273657" y="3700770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6057340" y="5294001"/>
              <a:ext cx="58797" cy="58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6337821" y="5274562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6428940" y="3895277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6052646" y="529902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6358675" y="529902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6359616" y="462471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6484931" y="524716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6110153" y="5287532"/>
              <a:ext cx="58768" cy="58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6363215" y="4020086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6067831" y="5162699"/>
              <a:ext cx="58807" cy="58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6360321" y="5253629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6287555" y="5277675"/>
              <a:ext cx="91450" cy="91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6315027" y="5285906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3383595" y="4996252"/>
              <a:ext cx="119382" cy="11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6487552" y="527633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6115963" y="500401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6465667" y="500401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6501011" y="520664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6137139" y="5282672"/>
              <a:ext cx="58763" cy="58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4906701" y="5252902"/>
              <a:ext cx="137755" cy="137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6420111" y="5298924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6133430" y="4355639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6446301" y="529580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6243605" y="4211216"/>
              <a:ext cx="58775" cy="587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6099119" y="5104367"/>
              <a:ext cx="58763" cy="58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6427912" y="4864446"/>
              <a:ext cx="58802" cy="58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6356098" y="4190133"/>
              <a:ext cx="58795" cy="587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6285790" y="4598617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6112869" y="4174079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6184516" y="4862833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6004459" y="4543670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6389713" y="521960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5996722" y="5298874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6384493" y="5255106"/>
              <a:ext cx="58783" cy="58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6279584" y="5292389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6233508" y="4567831"/>
              <a:ext cx="58763" cy="587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5997783" y="5135304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6320976" y="3705490"/>
              <a:ext cx="58751" cy="587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6097915" y="3875692"/>
              <a:ext cx="58748" cy="587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6072041" y="3966450"/>
              <a:ext cx="58778" cy="587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5987216" y="3731405"/>
              <a:ext cx="58793" cy="587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6044762" y="5122186"/>
              <a:ext cx="58785" cy="58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6505527" y="5108305"/>
              <a:ext cx="57371" cy="57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6375005" y="3695750"/>
              <a:ext cx="58780" cy="587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6092234" y="517907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6276188" y="4827179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3596156" y="3856332"/>
              <a:ext cx="142854" cy="1428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6310917" y="3759116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6341888" y="5239039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6050419" y="3691048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6152798" y="3939053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6299215" y="3794617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6429603" y="518556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6322016" y="5274702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6354867" y="5302127"/>
              <a:ext cx="58756" cy="58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6143607" y="528283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6261447" y="4100982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6001677" y="4446250"/>
              <a:ext cx="58783" cy="587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6341181" y="507372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6196647" y="4188523"/>
              <a:ext cx="58773" cy="587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6369262" y="5021827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6406264" y="3768822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6096654" y="4514344"/>
              <a:ext cx="58756" cy="587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6151305" y="5065449"/>
              <a:ext cx="58793" cy="58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6029840" y="3695739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6409071" y="3845045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6412051" y="510937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6444819" y="461661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6273385" y="3870812"/>
              <a:ext cx="58783" cy="587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6288289" y="3974559"/>
              <a:ext cx="58771" cy="587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6009064" y="3686022"/>
              <a:ext cx="58785" cy="58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6081821" y="475277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6464939" y="475276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6327804" y="3817310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6024526" y="5297001"/>
              <a:ext cx="62523" cy="62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6146084" y="5289210"/>
              <a:ext cx="58655" cy="58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6296510" y="5289146"/>
              <a:ext cx="58783" cy="58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6342607" y="4807884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6084410" y="3686193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6291659" y="512883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6411454" y="3977941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6125524" y="4723583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6020868" y="5302132"/>
              <a:ext cx="58746" cy="58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6385734" y="3720212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6301067" y="4209746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6252235" y="4974847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6011683" y="4567984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6028697" y="4864459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6382407" y="476249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5998037" y="522448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6180055" y="3695914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6065287" y="4575921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6205730" y="5190257"/>
              <a:ext cx="58805" cy="58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6464594" y="5279416"/>
              <a:ext cx="58790" cy="587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5058972" y="5137829"/>
              <a:ext cx="118273" cy="118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6098644" y="5098023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6403124" y="3694273"/>
              <a:ext cx="58493" cy="584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6395273" y="3697532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6080637" y="529903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6338721" y="4071969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6247849" y="4529096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5998528" y="4686140"/>
              <a:ext cx="58805" cy="58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6336348" y="5130433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6243197" y="5279448"/>
              <a:ext cx="58726" cy="58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6377378" y="3733063"/>
              <a:ext cx="58719" cy="58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6189649" y="3827068"/>
              <a:ext cx="58739" cy="587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6267486" y="3724898"/>
              <a:ext cx="58839" cy="58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6503262" y="4901758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6504795" y="525362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6202760" y="4193368"/>
              <a:ext cx="58810" cy="588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6313763" y="4488364"/>
              <a:ext cx="58844" cy="588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6447581" y="5245456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6092363" y="5298848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6457452" y="5281003"/>
              <a:ext cx="58859" cy="58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6415909" y="4264756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6065365" y="5036338"/>
              <a:ext cx="58660" cy="58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6176237" y="4715407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6106846" y="3994073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6267397" y="5115018"/>
              <a:ext cx="69880" cy="69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6319812" y="3987601"/>
              <a:ext cx="58621" cy="586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5997090" y="4496470"/>
              <a:ext cx="58842" cy="588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4692441" y="4953772"/>
              <a:ext cx="116809" cy="1168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6417063" y="5298962"/>
              <a:ext cx="58601" cy="58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6021125" y="5117309"/>
              <a:ext cx="58815" cy="58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5994245" y="4869292"/>
              <a:ext cx="58837" cy="58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6341080" y="3893600"/>
              <a:ext cx="58594" cy="585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6177267" y="3775234"/>
              <a:ext cx="58665" cy="586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6076237" y="3684471"/>
              <a:ext cx="58645" cy="586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6129673" y="5190318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6260396" y="3684374"/>
              <a:ext cx="58839" cy="58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6217777" y="5193479"/>
              <a:ext cx="58844" cy="58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6493437" y="5270089"/>
              <a:ext cx="80687" cy="80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6038501" y="5232495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6073683" y="3763815"/>
              <a:ext cx="58810" cy="588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6411390" y="3831978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6144924" y="5221042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6461085" y="4757526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6461553" y="5274858"/>
              <a:ext cx="87359" cy="8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6202213" y="5295698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6388817" y="5222659"/>
              <a:ext cx="58839" cy="58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6383021" y="5294077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6089864" y="5271282"/>
              <a:ext cx="58849" cy="58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5997373" y="3833498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6190726" y="3689345"/>
              <a:ext cx="58623" cy="586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6221523" y="5292461"/>
              <a:ext cx="58635" cy="58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6314368" y="4921272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6484322" y="5266513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6073167" y="5261667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6132068" y="5219515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6478823" y="4893601"/>
              <a:ext cx="58846" cy="58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6384911" y="3943809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6279436" y="5138493"/>
              <a:ext cx="58591" cy="58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6182011" y="3694210"/>
              <a:ext cx="58618" cy="586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3489774" y="3666467"/>
              <a:ext cx="127071" cy="1270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6336466" y="5281254"/>
              <a:ext cx="84293" cy="84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6069020" y="5274513"/>
              <a:ext cx="58871" cy="588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6294848" y="3895192"/>
              <a:ext cx="58650" cy="586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6447569" y="5298938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6179051" y="5298938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6376947" y="4624609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6237013" y="5247080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6225939" y="5287505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6288635" y="4020008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4926860" y="5158796"/>
              <a:ext cx="66613" cy="66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6078480" y="5253504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6080151" y="5298115"/>
              <a:ext cx="50570" cy="50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6448283" y="5285881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6209748" y="5034572"/>
              <a:ext cx="42742" cy="42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6465016" y="5276260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6238969" y="5003916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6302206" y="5003939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6168484" y="5206561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6079628" y="5282634"/>
              <a:ext cx="58839" cy="58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6141194" y="5292079"/>
              <a:ext cx="59399" cy="59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6414706" y="5300838"/>
              <a:ext cx="54849" cy="54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6105611" y="4355558"/>
              <a:ext cx="58621" cy="586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6478049" y="5295711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6160763" y="4214533"/>
              <a:ext cx="52140" cy="521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6246882" y="5104338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5000877" y="4857162"/>
              <a:ext cx="73371" cy="73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6388997" y="4192309"/>
              <a:ext cx="54444" cy="544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5993634" y="4598601"/>
              <a:ext cx="58820" cy="58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6312874" y="4174007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6452309" y="4862787"/>
              <a:ext cx="58878" cy="588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6378933" y="4543575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6270899" y="5219522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6206954" y="5298847"/>
              <a:ext cx="58832" cy="5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6237054" y="5255076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6364450" y="5292363"/>
              <a:ext cx="58832" cy="5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6400757" y="4567780"/>
              <a:ext cx="58866" cy="588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6150421" y="5135219"/>
              <a:ext cx="58655" cy="58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4764715" y="3683402"/>
              <a:ext cx="102928" cy="1029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6391412" y="3875643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6034549" y="3958505"/>
              <a:ext cx="74668" cy="746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6347737" y="3747028"/>
              <a:ext cx="27547" cy="27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6297117" y="5122158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6317187" y="5108216"/>
              <a:ext cx="57550" cy="57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6073196" y="3718414"/>
              <a:ext cx="13453" cy="13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6437253" y="5178988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6140398" y="4827155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6463485" y="3898427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6117978" y="3759043"/>
              <a:ext cx="58628" cy="586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6259165" y="5238961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6196414" y="3690971"/>
              <a:ext cx="58613" cy="586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6479942" y="3938961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6029297" y="3800753"/>
              <a:ext cx="46530" cy="46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6243849" y="5185475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6231700" y="5274611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6243541" y="5302105"/>
              <a:ext cx="58800" cy="58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6370019" y="5282731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6353524" y="4083242"/>
              <a:ext cx="94273" cy="94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6297697" y="4447726"/>
              <a:ext cx="55830" cy="558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6173234" y="5073615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6048665" y="4188487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6482770" y="5021751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6086305" y="3768767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6319301" y="4514307"/>
              <a:ext cx="58829" cy="588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6046430" y="5065418"/>
              <a:ext cx="58856" cy="58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6060123" y="3715896"/>
              <a:ext cx="18489" cy="184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6341006" y="3844946"/>
              <a:ext cx="58643" cy="58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4885593" y="5080199"/>
              <a:ext cx="116824" cy="116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6370699" y="4616510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6457941" y="3873468"/>
              <a:ext cx="53470" cy="53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6258526" y="3974533"/>
              <a:ext cx="58822" cy="588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6277124" y="3685986"/>
              <a:ext cx="58856" cy="588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6011098" y="4752675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6020907" y="4752704"/>
              <a:ext cx="58596" cy="58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6069073" y="3820575"/>
              <a:ext cx="52274" cy="522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6113751" y="5306670"/>
              <a:ext cx="43186" cy="43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6233590" y="5300718"/>
              <a:ext cx="35639" cy="35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6158391" y="5292011"/>
              <a:ext cx="53052" cy="53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6062567" y="4807807"/>
              <a:ext cx="58613" cy="5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6328563" y="3686098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4787156" y="5094973"/>
              <a:ext cx="126180" cy="126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6248150" y="3977866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4775755" y="4690873"/>
              <a:ext cx="123903" cy="1239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6030111" y="5284648"/>
              <a:ext cx="93713" cy="93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6472502" y="3720149"/>
              <a:ext cx="58611" cy="586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6193087" y="4209663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6110550" y="4974778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6174742" y="4567901"/>
              <a:ext cx="58623" cy="58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6256401" y="4864434"/>
              <a:ext cx="58827" cy="58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6263228" y="4762417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6475883" y="5224391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6007466" y="3695797"/>
              <a:ext cx="58687" cy="586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6082083" y="4575914"/>
              <a:ext cx="58807" cy="588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6462277" y="5203385"/>
              <a:ext cx="32548" cy="32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6001996" y="5279391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6123814" y="5167535"/>
              <a:ext cx="58861" cy="58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6323613" y="5097959"/>
              <a:ext cx="58611" cy="58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6042147" y="3696472"/>
              <a:ext cx="54095" cy="540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6467254" y="3697437"/>
              <a:ext cx="58648" cy="586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6021349" y="5298938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6359120" y="4071887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6269319" y="4529003"/>
              <a:ext cx="58613" cy="586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4778267" y="4660279"/>
              <a:ext cx="110526" cy="110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6431129" y="5130371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6391350" y="5283419"/>
              <a:ext cx="50784" cy="5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6007410" y="3733023"/>
              <a:ext cx="58797" cy="587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6156768" y="3827021"/>
              <a:ext cx="58832" cy="588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6232748" y="3724879"/>
              <a:ext cx="58876" cy="588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4862914" y="4886595"/>
              <a:ext cx="89069" cy="8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6218933" y="5253556"/>
              <a:ext cx="58640" cy="58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6355050" y="4193342"/>
              <a:ext cx="58861" cy="588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6138129" y="4488518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6259950" y="524556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6233624" y="5298999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6330471" y="528116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6483164" y="4264882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6114531" y="503645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6484143" y="471550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6020939" y="3994180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6089012" y="5120692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6143592" y="3987699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6401618" y="4496619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6303213" y="498296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6216291" y="5299081"/>
              <a:ext cx="58364" cy="58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6425407" y="5117419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6003487" y="4869447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6383642" y="3893664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6431502" y="3775334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6205906" y="3684580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6142594" y="519044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6408678" y="3684529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6237205" y="5193636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6260435" y="528116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6076028" y="523259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6494583" y="3763957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6179223" y="3832081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6299570" y="522118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6497800" y="475765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6101701" y="528927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5994426" y="529580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6082077" y="5222815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6347339" y="529418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6414992" y="5271442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6407628" y="3833656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6289644" y="3689441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6128225" y="529256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6467777" y="492136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6054838" y="5266723"/>
              <a:ext cx="58241" cy="582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6278135" y="526176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6006555" y="521961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6391177" y="4893761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6144299" y="394393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6361823" y="513857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6495161" y="3694299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6020280" y="3700789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6468691" y="5294135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6092884" y="5274683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6398630" y="3895303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6208069" y="529904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6138243" y="52990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6381503" y="462473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6004933" y="524717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6335694" y="528765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6465030" y="4020114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6112905" y="5162829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6261885" y="525366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6127240" y="5294124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6479593" y="528603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5161475" y="4997074"/>
              <a:ext cx="117737" cy="117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6464296" y="527635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6432724" y="500403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5999134" y="500403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6475949" y="5206653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6488420" y="5282790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6050603" y="5292509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6169172" y="5298992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6362528" y="4355651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6185991" y="529579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6019625" y="4211337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6337443" y="5104485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6354149" y="4864578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6495512" y="4190260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6177166" y="459874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5992493" y="4174107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6117479" y="4862959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6332021" y="454368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6124521" y="521962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6407230" y="529899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6257937" y="525523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6455417" y="5292514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6076037" y="4567951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6351385" y="513533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6479905" y="3705602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6363012" y="3875802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6287668" y="3966573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6004219" y="3731524"/>
              <a:ext cx="58554" cy="58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6139477" y="5122313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6113071" y="5108350"/>
              <a:ext cx="57281" cy="57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5014024" y="3660154"/>
              <a:ext cx="129971" cy="1299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6503425" y="517909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6020677" y="482730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6329978" y="389854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6006721" y="3759136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6390796" y="523907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6240201" y="3691064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6289709" y="3939069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6267579" y="3794746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6243924" y="518558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6339606" y="527473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6026803" y="5302240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6194542" y="5282837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6285329" y="4101114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6152766" y="4446375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6253572" y="507373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6163511" y="4188646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5987047" y="502186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6107755" y="3768869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6064495" y="4514459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6084103" y="506558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6020946" y="3695864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6314712" y="3845052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6038231" y="510939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6115882" y="461662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6093416" y="3870936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6039988" y="3974679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6391323" y="3686147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6354141" y="475278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5992584" y="475278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6431602" y="3817444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6290871" y="5298976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6055635" y="528930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6373776" y="5289270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6478218" y="480790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6421363" y="3686200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6196735" y="51288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6335073" y="3977972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6134627" y="472360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6464405" y="5302240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6307570" y="3720243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6458456" y="4209769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6139660" y="497485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6049317" y="4567995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6319785" y="486457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6207247" y="476251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6108308" y="522448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6010113" y="3695926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6068225" y="4576054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6262079" y="5190378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6133156" y="5279545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6273034" y="5167693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5986145" y="509804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6399138" y="3694190"/>
              <a:ext cx="58658" cy="586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6034983" y="3697546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6334761" y="52990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6043509" y="407198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6289815" y="4529092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5988334" y="4686264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6318848" y="513047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6221980" y="5279468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6052993" y="3733088"/>
              <a:ext cx="58667" cy="5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6444645" y="3827102"/>
              <a:ext cx="58670" cy="586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6231963" y="3725014"/>
              <a:ext cx="58606" cy="586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6338552" y="4901704"/>
              <a:ext cx="58851" cy="58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6399577" y="525366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6260183" y="4193502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6389949" y="4488437"/>
              <a:ext cx="58699" cy="586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6264937" y="524553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6291813" y="5298927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6109905" y="5281084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6053149" y="4264860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6399316" y="5036437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6209473" y="471548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6138370" y="3994158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6387020" y="5120622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6305560" y="3987677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6217286" y="4496543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6117464" y="4982936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6265224" y="5298988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6164239" y="5117326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6112725" y="4869361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6070121" y="389367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6023257" y="3775318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6456990" y="3684562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6228221" y="5190424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6179436" y="3684448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6034323" y="5193559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6208872" y="5281094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6095745" y="5232564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6067830" y="3763889"/>
              <a:ext cx="58662" cy="586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6468296" y="3832060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6481164" y="5221112"/>
              <a:ext cx="58690" cy="58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3547153" y="4716966"/>
              <a:ext cx="139798" cy="139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5087914" y="5249446"/>
              <a:ext cx="138182" cy="138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6362556" y="5295787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6146801" y="5222739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6288833" y="5294171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6342570" y="5271369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6269721" y="3833584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6060042" y="3689424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6315769" y="529255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5993603" y="492135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6356742" y="5266584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6125186" y="526175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6043120" y="521960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6107871" y="4893685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6364809" y="394391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6218750" y="513856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6355673" y="3694270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6500234" y="3700764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6171590" y="5294058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6462127" y="5274606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6230671" y="3895278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6439929" y="5299022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6137221" y="5299024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6428733" y="462471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6222994" y="524715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6271845" y="5287579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6402395" y="4020091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6144780" y="5162756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6116958" y="5253598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6258213" y="5294885"/>
              <a:ext cx="57031" cy="57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6098214" y="5285963"/>
              <a:ext cx="58665" cy="58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6153606" y="5011527"/>
              <a:ext cx="88831" cy="88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6205673" y="527634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6368984" y="5004012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6045469" y="500402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6182610" y="5206623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6436082" y="5282718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6349214" y="5292438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6284296" y="5298924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6351794" y="4355627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6288894" y="529579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6125419" y="4211257"/>
              <a:ext cx="58692" cy="58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6301367" y="5104416"/>
              <a:ext cx="58665" cy="58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6242189" y="4849431"/>
              <a:ext cx="88832" cy="8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6310711" y="4190182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3823993" y="4556086"/>
              <a:ext cx="143850" cy="143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6282564" y="4174092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6458405" y="4862888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6332563" y="4543663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6050802" y="5219606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6488034" y="5298923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6205592" y="5255150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6472476" y="5292440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6352332" y="4567882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6237038" y="513531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6097710" y="3705526"/>
              <a:ext cx="58680" cy="586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6398310" y="3875729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6298718" y="3966500"/>
              <a:ext cx="58680" cy="586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6022519" y="3726541"/>
              <a:ext cx="68520" cy="6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6063202" y="5122235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6463324" y="5108668"/>
              <a:ext cx="56645" cy="56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4737820" y="3668902"/>
              <a:ext cx="112476" cy="1124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6045046" y="517907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6374320" y="4827228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6180429" y="3898524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6468285" y="3759118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6479254" y="5239043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6420864" y="3691046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6481044" y="3939048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6450553" y="3794672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6360984" y="5185557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6463053" y="5274711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6307574" y="5302176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6071794" y="528281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6369260" y="4101040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6195749" y="4446303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6191347" y="507371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6179407" y="4188573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6211594" y="502185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6269679" y="3768829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6267535" y="4514389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6451905" y="5065506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4887805" y="3669553"/>
              <a:ext cx="111175" cy="1111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6251544" y="3845036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6307974" y="5109372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6021465" y="461660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6419033" y="3870862"/>
              <a:ext cx="58682" cy="58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6340850" y="3974609"/>
              <a:ext cx="58670" cy="586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6503965" y="3686067"/>
              <a:ext cx="58694" cy="586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6189032" y="475276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6207696" y="475277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6468741" y="3817373"/>
              <a:ext cx="58677" cy="586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6201434" y="5298901"/>
              <a:ext cx="58724" cy="58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6397378" y="5281609"/>
              <a:ext cx="73856" cy="73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6093260" y="5289196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6500676" y="4807881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6139460" y="3686182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6415159" y="512883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6118819" y="3977947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5998921" y="4723598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5998450" y="5302174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6464584" y="3720224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6293936" y="4209755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6272956" y="497485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6094338" y="4567974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6120391" y="4864500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6212610" y="476249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6296511" y="522447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6151141" y="3695902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6160642" y="4575984"/>
              <a:ext cx="58667" cy="586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6257427" y="5190306"/>
              <a:ext cx="58707" cy="58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6018350" y="5279474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6494990" y="5167620"/>
              <a:ext cx="58692" cy="5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6464280" y="5098025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6161496" y="3694197"/>
              <a:ext cx="58645" cy="586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6477481" y="3697530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6085686" y="529902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6172863" y="4071965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6146091" y="4529087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6180813" y="4686184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6109064" y="513044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6413076" y="5279448"/>
              <a:ext cx="58726" cy="58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6216837" y="3733063"/>
              <a:ext cx="58719" cy="58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6088980" y="3827077"/>
              <a:ext cx="58721" cy="587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6087777" y="3724911"/>
              <a:ext cx="58812" cy="588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5989591" y="4901837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6219453" y="525365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6177573" y="4193422"/>
              <a:ext cx="58702" cy="587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6023085" y="4488499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6239541" y="524550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5097637" y="5265987"/>
              <a:ext cx="124552" cy="124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6036686" y="5281141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6069081" y="4264827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6234929" y="503640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6377180" y="4715461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6079465" y="3994128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6093370" y="5120687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4742832" y="3951295"/>
              <a:ext cx="131233" cy="1312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6447109" y="4496616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6412165" y="4982901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6158501" y="5298962"/>
              <a:ext cx="58601" cy="58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6028101" y="5117407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6164012" y="4869427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6282983" y="3893627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6328060" y="3775298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6207992" y="3684520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6029565" y="5190378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6084655" y="3684519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6056451" y="5193632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6475717" y="5281166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6262164" y="5232532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6140039" y="3763958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5996139" y="3832010"/>
              <a:ext cx="58581" cy="585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6457606" y="5221171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6383178" y="4757584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6086120" y="5289263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4802058" y="5259433"/>
              <a:ext cx="131176" cy="131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5163516" y="5189890"/>
              <a:ext cx="124376" cy="124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6120170" y="5294143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6320632" y="5271442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6373307" y="3833642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6057756" y="3689383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6239353" y="5292527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6134414" y="4921333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6122523" y="5266562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6092417" y="526173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6015373" y="5219559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6375384" y="4893749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6201350" y="3943884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6251262" y="5138552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6460559" y="3694254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6053001" y="3700716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6307978" y="5294120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6233902" y="5274669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6398348" y="3895238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6497326" y="5298986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6083118" y="529900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6206917" y="4624670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3775737" y="5205834"/>
              <a:ext cx="141116" cy="141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6177103" y="5287654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6062997" y="4020024"/>
              <a:ext cx="58613" cy="586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6503145" y="5182339"/>
              <a:ext cx="19527" cy="19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6420148" y="5253545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6354672" y="5306882"/>
              <a:ext cx="33035" cy="33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4696016" y="5256506"/>
              <a:ext cx="117579" cy="117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6343325" y="5026650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5990640" y="5276315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6468206" y="500398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3526315" y="4963782"/>
              <a:ext cx="138935" cy="1389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6376456" y="5206595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6066009" y="5282790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6288939" y="5292513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4773651" y="5273914"/>
              <a:ext cx="108697" cy="10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6263675" y="4355619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6328381" y="5295787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6146352" y="4192704"/>
              <a:ext cx="95799" cy="957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6379344" y="5104485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6282815" y="4876647"/>
              <a:ext cx="34401" cy="34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6025563" y="4198996"/>
              <a:ext cx="41069" cy="410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6455980" y="4598743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6446904" y="4174066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6218068" y="4862953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6247724" y="4543630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6323234" y="521959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6064927" y="529900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6134917" y="5255218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6378581" y="529251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6036594" y="4567962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6166450" y="5135257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6256379" y="3705604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6319971" y="3875797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5025126" y="3939456"/>
              <a:ext cx="112767" cy="1127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6320188" y="3731523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6341846" y="5122312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5158502" y="5083998"/>
              <a:ext cx="105984" cy="105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5992250" y="3695866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6187473" y="5179039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6438897" y="4827303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6497031" y="3898507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6319496" y="3759083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6332589" y="5238993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6058160" y="3691017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6431473" y="3939026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5121487" y="3783601"/>
              <a:ext cx="80835" cy="808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6005161" y="5185528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6393330" y="5274679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6084625" y="5302250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6292676" y="5282800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6297227" y="4101096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6229874" y="4446367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6012421" y="5073688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6117714" y="4188643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6085537" y="5021810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6174394" y="3768801"/>
              <a:ext cx="58564" cy="585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6064419" y="4514464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6306277" y="5065571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6293267" y="3695849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6469151" y="3845023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6056708" y="510934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6443712" y="4616579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6013487" y="3870936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6440648" y="3974681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6013207" y="3684602"/>
              <a:ext cx="61624" cy="616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6194839" y="4752744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6357440" y="4752734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6335386" y="3817437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6006140" y="5314156"/>
              <a:ext cx="28213" cy="28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6479710" y="5312129"/>
              <a:ext cx="12816" cy="128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6452713" y="5289270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6253457" y="4807862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6281300" y="3686157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6050739" y="5128783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6382272" y="3977927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6231162" y="4723571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6452639" y="5302252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6203157" y="3720187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6139878" y="4209730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6221608" y="497480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6427479" y="4567926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6093276" y="4864564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5995086" y="4762454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6475124" y="5224454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6468961" y="3695880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6073649" y="4576052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6067678" y="5190384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6290788" y="5279542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6444132" y="5167691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6242711" y="5097999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6215211" y="3694226"/>
              <a:ext cx="58586" cy="58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6339498" y="3697499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6106812" y="5299010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6181554" y="4071928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6389376" y="4529066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6503679" y="468628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6461876" y="5130407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6266197" y="5279542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6313952" y="3733154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6137385" y="3827160"/>
              <a:ext cx="58554" cy="58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6159630" y="3716071"/>
              <a:ext cx="76492" cy="764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6173890" y="4901831"/>
              <a:ext cx="58596" cy="58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6474544" y="5253632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5163708" y="4161784"/>
              <a:ext cx="121978" cy="1219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6470837" y="4940850"/>
              <a:ext cx="19461" cy="19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6388524" y="4324327"/>
              <a:ext cx="20582" cy="205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6358757" y="5302159"/>
              <a:ext cx="29515" cy="29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6268541" y="3712498"/>
              <a:ext cx="35010" cy="350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6078902" y="4940299"/>
              <a:ext cx="20563" cy="205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6321275" y="4324476"/>
              <a:ext cx="20285" cy="202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6183652" y="5305649"/>
              <a:ext cx="22535" cy="22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6316853" y="3715210"/>
              <a:ext cx="29586" cy="29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6224910" y="4939839"/>
              <a:ext cx="21483" cy="21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6101038" y="4323991"/>
              <a:ext cx="21255" cy="212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6187153" y="5306804"/>
              <a:ext cx="20224" cy="20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6197213" y="3715970"/>
              <a:ext cx="28067" cy="280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6077036" y="4943157"/>
              <a:ext cx="14847" cy="14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6167162" y="4326987"/>
              <a:ext cx="15262" cy="15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6301193" y="5308357"/>
              <a:ext cx="17119" cy="17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6327469" y="3722314"/>
              <a:ext cx="15378" cy="153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6081880" y="4941969"/>
              <a:ext cx="17223" cy="17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6159037" y="4325817"/>
              <a:ext cx="17603" cy="176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6445154" y="5305232"/>
              <a:ext cx="23369" cy="23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6080368" y="3723041"/>
              <a:ext cx="13925" cy="13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6012590" y="4944033"/>
              <a:ext cx="13095" cy="13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6288180" y="4328527"/>
              <a:ext cx="12182" cy="121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6521169" y="5303491"/>
              <a:ext cx="26850" cy="26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6473002" y="3717101"/>
              <a:ext cx="25804" cy="258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6227653" y="4942047"/>
              <a:ext cx="17068" cy="17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6489358" y="4325647"/>
              <a:ext cx="17944" cy="17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6329705" y="5307568"/>
              <a:ext cx="18696" cy="18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6059016" y="3715565"/>
              <a:ext cx="28877" cy="288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4819325" y="4933927"/>
              <a:ext cx="33308" cy="333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5095534" y="4318026"/>
              <a:ext cx="33185" cy="33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6075780" y="5305996"/>
              <a:ext cx="21840" cy="21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6426909" y="3721584"/>
              <a:ext cx="16839" cy="16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6395002" y="4939538"/>
              <a:ext cx="22086" cy="22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6126497" y="4323446"/>
              <a:ext cx="22345" cy="22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6114951" y="5308436"/>
              <a:ext cx="16960" cy="16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6345101" y="3716198"/>
              <a:ext cx="27610" cy="276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6444527" y="4936776"/>
              <a:ext cx="27609" cy="276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6194258" y="4321145"/>
              <a:ext cx="26946" cy="269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6026446" y="5311803"/>
              <a:ext cx="10226" cy="10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6456677" y="3713394"/>
              <a:ext cx="33218" cy="33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6288443" y="4941989"/>
              <a:ext cx="17183" cy="17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6009033" y="4326473"/>
              <a:ext cx="16291" cy="16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6283526" y="5304723"/>
              <a:ext cx="24387" cy="24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6258977" y="3720781"/>
              <a:ext cx="18444" cy="184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6139875" y="4944768"/>
              <a:ext cx="11626" cy="11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6007977" y="4329243"/>
              <a:ext cx="10750" cy="107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4993954" y="5303432"/>
              <a:ext cx="26969" cy="26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6054121" y="3719302"/>
              <a:ext cx="21402" cy="214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6405883" y="4943289"/>
              <a:ext cx="14583" cy="14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6101086" y="4327056"/>
              <a:ext cx="15126" cy="15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6240332" y="5305536"/>
              <a:ext cx="22761" cy="22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6007024" y="3718863"/>
              <a:ext cx="22280" cy="22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6348862" y="4938936"/>
              <a:ext cx="23290" cy="23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6181190" y="4323085"/>
              <a:ext cx="23068" cy="230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6014014" y="5306072"/>
              <a:ext cx="21689" cy="21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6477071" y="3716836"/>
              <a:ext cx="26335" cy="263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6250027" y="4939218"/>
              <a:ext cx="22726" cy="2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6298650" y="4323105"/>
              <a:ext cx="23028" cy="230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6179126" y="5308955"/>
              <a:ext cx="15922" cy="15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6462022" y="3715751"/>
              <a:ext cx="28505" cy="2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6213556" y="4943071"/>
              <a:ext cx="15020" cy="150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6518389" y="4327107"/>
              <a:ext cx="15023" cy="150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4953977" y="5305082"/>
              <a:ext cx="23669" cy="23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6330034" y="3720283"/>
              <a:ext cx="19440" cy="194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4868992" y="4937621"/>
              <a:ext cx="25919" cy="25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4776870" y="4321578"/>
              <a:ext cx="26080" cy="260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6241798" y="5302275"/>
              <a:ext cx="29283" cy="29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4918521" y="3712226"/>
              <a:ext cx="35554" cy="35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6321498" y="4942978"/>
              <a:ext cx="15206" cy="15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6186171" y="4326771"/>
              <a:ext cx="15696" cy="156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6327360" y="5304267"/>
              <a:ext cx="25299" cy="25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6245526" y="3714873"/>
              <a:ext cx="30260" cy="302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6291189" y="4940797"/>
              <a:ext cx="19567" cy="19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6075351" y="4324675"/>
              <a:ext cx="19886" cy="198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6105290" y="5302697"/>
              <a:ext cx="28438" cy="2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6447652" y="3718851"/>
              <a:ext cx="22304" cy="223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6455043" y="4943850"/>
              <a:ext cx="13462" cy="13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6124214" y="4329071"/>
              <a:ext cx="11095" cy="110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6348302" y="5306445"/>
              <a:ext cx="20942" cy="209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6331336" y="3721583"/>
              <a:ext cx="16841" cy="168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6105871" y="4937539"/>
              <a:ext cx="26085" cy="26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6446167" y="4321668"/>
              <a:ext cx="25902" cy="259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6218946" y="5303923"/>
              <a:ext cx="25987" cy="25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6041248" y="3714741"/>
              <a:ext cx="30524" cy="305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6227709" y="4943733"/>
              <a:ext cx="13697" cy="13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6226601" y="4327790"/>
              <a:ext cx="13658" cy="136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4734547" y="5302758"/>
              <a:ext cx="28317" cy="2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6116759" y="3722495"/>
              <a:ext cx="15017" cy="150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3" name="tx3473"/>
            <p:cNvSpPr/>
            <p:nvPr/>
          </p:nvSpPr>
          <p:spPr>
            <a:xfrm>
              <a:off x="5588925" y="1064107"/>
              <a:ext cx="64309" cy="805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474" name="pl3474"/>
            <p:cNvSpPr/>
            <p:nvPr/>
          </p:nvSpPr>
          <p:spPr>
            <a:xfrm>
              <a:off x="6274193" y="1199695"/>
              <a:ext cx="0" cy="123954"/>
            </a:xfrm>
            <a:custGeom>
              <a:avLst/>
              <a:pathLst>
                <a:path w="0" h="123954">
                  <a:moveTo>
                    <a:pt x="0" y="123954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5" name="pl3475"/>
            <p:cNvSpPr/>
            <p:nvPr/>
          </p:nvSpPr>
          <p:spPr>
            <a:xfrm>
              <a:off x="4967965" y="1199695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6" name="pl3476"/>
            <p:cNvSpPr/>
            <p:nvPr/>
          </p:nvSpPr>
          <p:spPr>
            <a:xfrm>
              <a:off x="4967965" y="1199695"/>
              <a:ext cx="0" cy="123954"/>
            </a:xfrm>
            <a:custGeom>
              <a:avLst/>
              <a:pathLst>
                <a:path w="0" h="123954">
                  <a:moveTo>
                    <a:pt x="0" y="0"/>
                  </a:moveTo>
                  <a:lnTo>
                    <a:pt x="0" y="123954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7" name="tx3477"/>
            <p:cNvSpPr/>
            <p:nvPr/>
          </p:nvSpPr>
          <p:spPr>
            <a:xfrm>
              <a:off x="4170170" y="1466635"/>
              <a:ext cx="289362" cy="83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0.933</a:t>
              </a:r>
            </a:p>
          </p:txBody>
        </p:sp>
        <p:sp>
          <p:nvSpPr>
            <p:cNvPr id="3478" name="pl3478"/>
            <p:cNvSpPr/>
            <p:nvPr/>
          </p:nvSpPr>
          <p:spPr>
            <a:xfrm>
              <a:off x="4967965" y="1604934"/>
              <a:ext cx="0" cy="123954"/>
            </a:xfrm>
            <a:custGeom>
              <a:avLst/>
              <a:pathLst>
                <a:path w="0" h="123954">
                  <a:moveTo>
                    <a:pt x="0" y="123954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9" name="pl3479"/>
            <p:cNvSpPr/>
            <p:nvPr/>
          </p:nvSpPr>
          <p:spPr>
            <a:xfrm>
              <a:off x="3661737" y="1604934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0" name="pl3480"/>
            <p:cNvSpPr/>
            <p:nvPr/>
          </p:nvSpPr>
          <p:spPr>
            <a:xfrm>
              <a:off x="3661737" y="1604934"/>
              <a:ext cx="0" cy="123954"/>
            </a:xfrm>
            <a:custGeom>
              <a:avLst/>
              <a:pathLst>
                <a:path w="0" h="123954">
                  <a:moveTo>
                    <a:pt x="0" y="0"/>
                  </a:moveTo>
                  <a:lnTo>
                    <a:pt x="0" y="123954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1" name="tx3481"/>
            <p:cNvSpPr/>
            <p:nvPr/>
          </p:nvSpPr>
          <p:spPr>
            <a:xfrm>
              <a:off x="3629583" y="1955631"/>
              <a:ext cx="64309" cy="805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482" name="pl3482"/>
            <p:cNvSpPr/>
            <p:nvPr/>
          </p:nvSpPr>
          <p:spPr>
            <a:xfrm>
              <a:off x="3661737" y="2091220"/>
              <a:ext cx="0" cy="123954"/>
            </a:xfrm>
            <a:custGeom>
              <a:avLst/>
              <a:pathLst>
                <a:path w="0" h="123954">
                  <a:moveTo>
                    <a:pt x="0" y="123954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pl3483"/>
            <p:cNvSpPr/>
            <p:nvPr/>
          </p:nvSpPr>
          <p:spPr>
            <a:xfrm>
              <a:off x="3661737" y="20912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pl3484"/>
            <p:cNvSpPr/>
            <p:nvPr/>
          </p:nvSpPr>
          <p:spPr>
            <a:xfrm>
              <a:off x="3661737" y="2091220"/>
              <a:ext cx="0" cy="123954"/>
            </a:xfrm>
            <a:custGeom>
              <a:avLst/>
              <a:pathLst>
                <a:path w="0" h="123954">
                  <a:moveTo>
                    <a:pt x="0" y="0"/>
                  </a:moveTo>
                  <a:lnTo>
                    <a:pt x="0" y="123954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pl3485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tx3486"/>
            <p:cNvSpPr/>
            <p:nvPr/>
          </p:nvSpPr>
          <p:spPr>
            <a:xfrm>
              <a:off x="2448394" y="6088797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3487" name="tx3487"/>
            <p:cNvSpPr/>
            <p:nvPr/>
          </p:nvSpPr>
          <p:spPr>
            <a:xfrm>
              <a:off x="2448394" y="5683186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3488" name="tx3488"/>
            <p:cNvSpPr/>
            <p:nvPr/>
          </p:nvSpPr>
          <p:spPr>
            <a:xfrm>
              <a:off x="2499144" y="5278320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3489" name="tx3489"/>
            <p:cNvSpPr/>
            <p:nvPr/>
          </p:nvSpPr>
          <p:spPr>
            <a:xfrm>
              <a:off x="2499144" y="4872710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3490" name="tx3490"/>
            <p:cNvSpPr/>
            <p:nvPr/>
          </p:nvSpPr>
          <p:spPr>
            <a:xfrm>
              <a:off x="2499144" y="4467843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3491" name="tx3491"/>
            <p:cNvSpPr/>
            <p:nvPr/>
          </p:nvSpPr>
          <p:spPr>
            <a:xfrm>
              <a:off x="2499144" y="406260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3492" name="tx3492"/>
            <p:cNvSpPr/>
            <p:nvPr/>
          </p:nvSpPr>
          <p:spPr>
            <a:xfrm>
              <a:off x="2499144" y="3657367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3493" name="pl3493"/>
            <p:cNvSpPr/>
            <p:nvPr/>
          </p:nvSpPr>
          <p:spPr>
            <a:xfrm>
              <a:off x="2833716" y="61436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4" name="pl3494"/>
            <p:cNvSpPr/>
            <p:nvPr/>
          </p:nvSpPr>
          <p:spPr>
            <a:xfrm>
              <a:off x="2833716" y="57383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pl3495"/>
            <p:cNvSpPr/>
            <p:nvPr/>
          </p:nvSpPr>
          <p:spPr>
            <a:xfrm>
              <a:off x="2833716" y="53331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6" name="pl3496"/>
            <p:cNvSpPr/>
            <p:nvPr/>
          </p:nvSpPr>
          <p:spPr>
            <a:xfrm>
              <a:off x="2833716" y="49278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pl3497"/>
            <p:cNvSpPr/>
            <p:nvPr/>
          </p:nvSpPr>
          <p:spPr>
            <a:xfrm>
              <a:off x="2833716" y="45226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8" name="pl3498"/>
            <p:cNvSpPr/>
            <p:nvPr/>
          </p:nvSpPr>
          <p:spPr>
            <a:xfrm>
              <a:off x="2833716" y="4117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pl3499"/>
            <p:cNvSpPr/>
            <p:nvPr/>
          </p:nvSpPr>
          <p:spPr>
            <a:xfrm>
              <a:off x="2833716" y="37121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pl3500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pl3501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2" name="pl3502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3" name="pl3503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4" name="tx3504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3505" name="tx3505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3506" name="tx3506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3507" name="tx3507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3508" name="tx3508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3509" name="tx3509"/>
            <p:cNvSpPr/>
            <p:nvPr/>
          </p:nvSpPr>
          <p:spPr>
            <a:xfrm>
              <a:off x="7235065" y="2240772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3510" name="pt3510"/>
            <p:cNvSpPr/>
            <p:nvPr/>
          </p:nvSpPr>
          <p:spPr>
            <a:xfrm>
              <a:off x="7307664" y="258768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7307664" y="278253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7307664" y="297738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3" name="tx3513"/>
            <p:cNvSpPr/>
            <p:nvPr/>
          </p:nvSpPr>
          <p:spPr>
            <a:xfrm>
              <a:off x="7518483" y="2523769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3514" name="tx3514"/>
            <p:cNvSpPr/>
            <p:nvPr/>
          </p:nvSpPr>
          <p:spPr>
            <a:xfrm>
              <a:off x="7518483" y="2719661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3515" name="tx3515"/>
            <p:cNvSpPr/>
            <p:nvPr/>
          </p:nvSpPr>
          <p:spPr>
            <a:xfrm>
              <a:off x="7518483" y="2914510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3516" name="tx3516"/>
            <p:cNvSpPr/>
            <p:nvPr/>
          </p:nvSpPr>
          <p:spPr>
            <a:xfrm>
              <a:off x="7235065" y="3296431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3517" name="pt3517"/>
            <p:cNvSpPr/>
            <p:nvPr/>
          </p:nvSpPr>
          <p:spPr>
            <a:xfrm>
              <a:off x="7334335" y="362512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7295275" y="3780911"/>
              <a:ext cx="87118" cy="871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7279096" y="3959581"/>
              <a:ext cx="119476" cy="1194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7266682" y="4142016"/>
              <a:ext cx="144305" cy="1443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7256216" y="4332744"/>
              <a:ext cx="165237" cy="16523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2" name="tx3522"/>
            <p:cNvSpPr/>
            <p:nvPr/>
          </p:nvSpPr>
          <p:spPr>
            <a:xfrm>
              <a:off x="7531172" y="3574815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3523" name="tx3523"/>
            <p:cNvSpPr/>
            <p:nvPr/>
          </p:nvSpPr>
          <p:spPr>
            <a:xfrm>
              <a:off x="7531172" y="3769515"/>
              <a:ext cx="211856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524" name="tx3524"/>
            <p:cNvSpPr/>
            <p:nvPr/>
          </p:nvSpPr>
          <p:spPr>
            <a:xfrm>
              <a:off x="7531172" y="3964514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3525" name="tx3525"/>
            <p:cNvSpPr/>
            <p:nvPr/>
          </p:nvSpPr>
          <p:spPr>
            <a:xfrm>
              <a:off x="7531172" y="4161372"/>
              <a:ext cx="211856" cy="1074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3526" name="tx3526"/>
            <p:cNvSpPr/>
            <p:nvPr/>
          </p:nvSpPr>
          <p:spPr>
            <a:xfrm>
              <a:off x="7531172" y="4360557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10.0</a:t>
              </a:r>
            </a:p>
          </p:txBody>
        </p:sp>
        <p:sp>
          <p:nvSpPr>
            <p:cNvPr id="3527" name="tx3527"/>
            <p:cNvSpPr/>
            <p:nvPr/>
          </p:nvSpPr>
          <p:spPr>
            <a:xfrm>
              <a:off x="7235065" y="4708726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3528" name="pt3528"/>
            <p:cNvSpPr/>
            <p:nvPr/>
          </p:nvSpPr>
          <p:spPr>
            <a:xfrm>
              <a:off x="7307664" y="5024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9" name="tx3529"/>
            <p:cNvSpPr/>
            <p:nvPr/>
          </p:nvSpPr>
          <p:spPr>
            <a:xfrm>
              <a:off x="7518483" y="4991637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3530" name="tx3530"/>
            <p:cNvSpPr/>
            <p:nvPr/>
          </p:nvSpPr>
          <p:spPr>
            <a:xfrm>
              <a:off x="2878000" y="621074"/>
              <a:ext cx="7802959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073935" y="3549233"/>
              <a:ext cx="1175605" cy="152014"/>
            </a:xfrm>
            <a:custGeom>
              <a:avLst/>
              <a:pathLst>
                <a:path w="1175605" h="152014">
                  <a:moveTo>
                    <a:pt x="581219" y="152014"/>
                  </a:moveTo>
                  <a:lnTo>
                    <a:pt x="580850" y="151716"/>
                  </a:lnTo>
                  <a:lnTo>
                    <a:pt x="580455" y="151419"/>
                  </a:lnTo>
                  <a:lnTo>
                    <a:pt x="580052" y="151121"/>
                  </a:lnTo>
                  <a:lnTo>
                    <a:pt x="579615" y="150824"/>
                  </a:lnTo>
                  <a:lnTo>
                    <a:pt x="579172" y="150526"/>
                  </a:lnTo>
                  <a:lnTo>
                    <a:pt x="578691" y="150229"/>
                  </a:lnTo>
                  <a:lnTo>
                    <a:pt x="578201" y="149931"/>
                  </a:lnTo>
                  <a:lnTo>
                    <a:pt x="577677" y="149634"/>
                  </a:lnTo>
                  <a:lnTo>
                    <a:pt x="577136" y="149336"/>
                  </a:lnTo>
                  <a:lnTo>
                    <a:pt x="576566" y="149039"/>
                  </a:lnTo>
                  <a:lnTo>
                    <a:pt x="575970" y="148741"/>
                  </a:lnTo>
                  <a:lnTo>
                    <a:pt x="575351" y="148444"/>
                  </a:lnTo>
                  <a:lnTo>
                    <a:pt x="574696" y="148146"/>
                  </a:lnTo>
                  <a:lnTo>
                    <a:pt x="574023" y="147849"/>
                  </a:lnTo>
                  <a:lnTo>
                    <a:pt x="573304" y="147551"/>
                  </a:lnTo>
                  <a:lnTo>
                    <a:pt x="572575" y="147254"/>
                  </a:lnTo>
                  <a:lnTo>
                    <a:pt x="571788" y="146956"/>
                  </a:lnTo>
                  <a:lnTo>
                    <a:pt x="570990" y="146659"/>
                  </a:lnTo>
                  <a:lnTo>
                    <a:pt x="570137" y="146362"/>
                  </a:lnTo>
                  <a:lnTo>
                    <a:pt x="569265" y="146064"/>
                  </a:lnTo>
                  <a:lnTo>
                    <a:pt x="568344" y="145767"/>
                  </a:lnTo>
                  <a:lnTo>
                    <a:pt x="567392" y="145469"/>
                  </a:lnTo>
                  <a:lnTo>
                    <a:pt x="566398" y="145172"/>
                  </a:lnTo>
                  <a:lnTo>
                    <a:pt x="565360" y="144874"/>
                  </a:lnTo>
                  <a:lnTo>
                    <a:pt x="564290" y="144577"/>
                  </a:lnTo>
                  <a:lnTo>
                    <a:pt x="563162" y="144279"/>
                  </a:lnTo>
                  <a:lnTo>
                    <a:pt x="562011" y="143982"/>
                  </a:lnTo>
                  <a:lnTo>
                    <a:pt x="560786" y="143684"/>
                  </a:lnTo>
                  <a:lnTo>
                    <a:pt x="559547" y="143387"/>
                  </a:lnTo>
                  <a:lnTo>
                    <a:pt x="558222" y="143089"/>
                  </a:lnTo>
                  <a:lnTo>
                    <a:pt x="556879" y="142792"/>
                  </a:lnTo>
                  <a:lnTo>
                    <a:pt x="555460" y="142494"/>
                  </a:lnTo>
                  <a:lnTo>
                    <a:pt x="554007" y="142197"/>
                  </a:lnTo>
                  <a:lnTo>
                    <a:pt x="552489" y="141899"/>
                  </a:lnTo>
                  <a:lnTo>
                    <a:pt x="550920" y="141602"/>
                  </a:lnTo>
                  <a:lnTo>
                    <a:pt x="549298" y="141304"/>
                  </a:lnTo>
                  <a:lnTo>
                    <a:pt x="547607" y="141007"/>
                  </a:lnTo>
                  <a:lnTo>
                    <a:pt x="545877" y="140709"/>
                  </a:lnTo>
                  <a:lnTo>
                    <a:pt x="544058" y="140412"/>
                  </a:lnTo>
                  <a:lnTo>
                    <a:pt x="542215" y="140114"/>
                  </a:lnTo>
                  <a:lnTo>
                    <a:pt x="540262" y="139817"/>
                  </a:lnTo>
                  <a:lnTo>
                    <a:pt x="538290" y="139519"/>
                  </a:lnTo>
                  <a:lnTo>
                    <a:pt x="536207" y="139222"/>
                  </a:lnTo>
                  <a:lnTo>
                    <a:pt x="534094" y="138924"/>
                  </a:lnTo>
                  <a:lnTo>
                    <a:pt x="531884" y="138627"/>
                  </a:lnTo>
                  <a:lnTo>
                    <a:pt x="529624" y="138329"/>
                  </a:lnTo>
                  <a:lnTo>
                    <a:pt x="527283" y="138032"/>
                  </a:lnTo>
                  <a:lnTo>
                    <a:pt x="524869" y="137734"/>
                  </a:lnTo>
                  <a:lnTo>
                    <a:pt x="522393" y="137437"/>
                  </a:lnTo>
                  <a:lnTo>
                    <a:pt x="519820" y="137140"/>
                  </a:lnTo>
                  <a:lnTo>
                    <a:pt x="517204" y="136842"/>
                  </a:lnTo>
                  <a:lnTo>
                    <a:pt x="514468" y="136545"/>
                  </a:lnTo>
                  <a:lnTo>
                    <a:pt x="511709" y="136247"/>
                  </a:lnTo>
                  <a:lnTo>
                    <a:pt x="508804" y="135950"/>
                  </a:lnTo>
                  <a:lnTo>
                    <a:pt x="505876" y="135652"/>
                  </a:lnTo>
                  <a:lnTo>
                    <a:pt x="502819" y="135355"/>
                  </a:lnTo>
                  <a:lnTo>
                    <a:pt x="499717" y="135057"/>
                  </a:lnTo>
                  <a:lnTo>
                    <a:pt x="496506" y="134760"/>
                  </a:lnTo>
                  <a:lnTo>
                    <a:pt x="493227" y="134462"/>
                  </a:lnTo>
                  <a:lnTo>
                    <a:pt x="489860" y="134165"/>
                  </a:lnTo>
                  <a:lnTo>
                    <a:pt x="486398" y="133867"/>
                  </a:lnTo>
                  <a:lnTo>
                    <a:pt x="482872" y="133570"/>
                  </a:lnTo>
                  <a:lnTo>
                    <a:pt x="479227" y="133272"/>
                  </a:lnTo>
                  <a:lnTo>
                    <a:pt x="475540" y="132975"/>
                  </a:lnTo>
                  <a:lnTo>
                    <a:pt x="471708" y="132677"/>
                  </a:lnTo>
                  <a:lnTo>
                    <a:pt x="467852" y="132380"/>
                  </a:lnTo>
                  <a:lnTo>
                    <a:pt x="463839" y="132082"/>
                  </a:lnTo>
                  <a:lnTo>
                    <a:pt x="459795" y="131785"/>
                  </a:lnTo>
                  <a:lnTo>
                    <a:pt x="455618" y="131487"/>
                  </a:lnTo>
                  <a:lnTo>
                    <a:pt x="451385" y="131190"/>
                  </a:lnTo>
                  <a:lnTo>
                    <a:pt x="447045" y="130892"/>
                  </a:lnTo>
                  <a:lnTo>
                    <a:pt x="442624" y="130595"/>
                  </a:lnTo>
                  <a:lnTo>
                    <a:pt x="438120" y="130297"/>
                  </a:lnTo>
                  <a:lnTo>
                    <a:pt x="433511" y="130000"/>
                  </a:lnTo>
                  <a:lnTo>
                    <a:pt x="428845" y="129702"/>
                  </a:lnTo>
                  <a:lnTo>
                    <a:pt x="424052" y="129405"/>
                  </a:lnTo>
                  <a:lnTo>
                    <a:pt x="419226" y="129107"/>
                  </a:lnTo>
                  <a:lnTo>
                    <a:pt x="414250" y="128810"/>
                  </a:lnTo>
                  <a:lnTo>
                    <a:pt x="409251" y="128512"/>
                  </a:lnTo>
                  <a:lnTo>
                    <a:pt x="404113" y="128215"/>
                  </a:lnTo>
                  <a:lnTo>
                    <a:pt x="398937" y="127918"/>
                  </a:lnTo>
                  <a:lnTo>
                    <a:pt x="393649" y="127620"/>
                  </a:lnTo>
                  <a:lnTo>
                    <a:pt x="388302" y="127323"/>
                  </a:lnTo>
                  <a:lnTo>
                    <a:pt x="382868" y="127025"/>
                  </a:lnTo>
                  <a:lnTo>
                    <a:pt x="377357" y="126728"/>
                  </a:lnTo>
                  <a:lnTo>
                    <a:pt x="371782" y="126430"/>
                  </a:lnTo>
                  <a:lnTo>
                    <a:pt x="366114" y="126133"/>
                  </a:lnTo>
                  <a:lnTo>
                    <a:pt x="360405" y="125835"/>
                  </a:lnTo>
                  <a:lnTo>
                    <a:pt x="354589" y="125538"/>
                  </a:lnTo>
                  <a:lnTo>
                    <a:pt x="348753" y="125240"/>
                  </a:lnTo>
                  <a:lnTo>
                    <a:pt x="342799" y="124943"/>
                  </a:lnTo>
                  <a:lnTo>
                    <a:pt x="336828" y="124645"/>
                  </a:lnTo>
                  <a:lnTo>
                    <a:pt x="330763" y="124348"/>
                  </a:lnTo>
                  <a:lnTo>
                    <a:pt x="324668" y="124050"/>
                  </a:lnTo>
                  <a:lnTo>
                    <a:pt x="318502" y="123753"/>
                  </a:lnTo>
                  <a:lnTo>
                    <a:pt x="312295" y="123455"/>
                  </a:lnTo>
                  <a:lnTo>
                    <a:pt x="306039" y="123158"/>
                  </a:lnTo>
                  <a:lnTo>
                    <a:pt x="299734" y="122860"/>
                  </a:lnTo>
                  <a:lnTo>
                    <a:pt x="293398" y="122563"/>
                  </a:lnTo>
                  <a:lnTo>
                    <a:pt x="287010" y="122265"/>
                  </a:lnTo>
                  <a:lnTo>
                    <a:pt x="280605" y="121968"/>
                  </a:lnTo>
                  <a:lnTo>
                    <a:pt x="274150" y="121670"/>
                  </a:lnTo>
                  <a:lnTo>
                    <a:pt x="267687" y="121373"/>
                  </a:lnTo>
                  <a:lnTo>
                    <a:pt x="261184" y="121075"/>
                  </a:lnTo>
                  <a:lnTo>
                    <a:pt x="254674" y="120778"/>
                  </a:lnTo>
                  <a:lnTo>
                    <a:pt x="248142" y="120480"/>
                  </a:lnTo>
                  <a:lnTo>
                    <a:pt x="241605" y="120183"/>
                  </a:lnTo>
                  <a:lnTo>
                    <a:pt x="235058" y="119885"/>
                  </a:lnTo>
                  <a:lnTo>
                    <a:pt x="228511" y="119588"/>
                  </a:lnTo>
                  <a:lnTo>
                    <a:pt x="221964" y="119290"/>
                  </a:lnTo>
                  <a:lnTo>
                    <a:pt x="215428" y="118993"/>
                  </a:lnTo>
                  <a:lnTo>
                    <a:pt x="208897" y="118696"/>
                  </a:lnTo>
                  <a:lnTo>
                    <a:pt x="202391" y="118398"/>
                  </a:lnTo>
                  <a:lnTo>
                    <a:pt x="195891" y="118101"/>
                  </a:lnTo>
                  <a:lnTo>
                    <a:pt x="189437" y="117803"/>
                  </a:lnTo>
                  <a:lnTo>
                    <a:pt x="182993" y="117506"/>
                  </a:lnTo>
                  <a:lnTo>
                    <a:pt x="176604" y="117208"/>
                  </a:lnTo>
                  <a:lnTo>
                    <a:pt x="170238" y="116911"/>
                  </a:lnTo>
                  <a:lnTo>
                    <a:pt x="163931" y="116613"/>
                  </a:lnTo>
                  <a:lnTo>
                    <a:pt x="157665" y="116316"/>
                  </a:lnTo>
                  <a:lnTo>
                    <a:pt x="151456" y="116018"/>
                  </a:lnTo>
                  <a:lnTo>
                    <a:pt x="145312" y="115721"/>
                  </a:lnTo>
                  <a:lnTo>
                    <a:pt x="139218" y="115423"/>
                  </a:lnTo>
                  <a:lnTo>
                    <a:pt x="133219" y="115126"/>
                  </a:lnTo>
                  <a:lnTo>
                    <a:pt x="127257" y="114828"/>
                  </a:lnTo>
                  <a:lnTo>
                    <a:pt x="121425" y="114531"/>
                  </a:lnTo>
                  <a:lnTo>
                    <a:pt x="115616" y="114233"/>
                  </a:lnTo>
                  <a:lnTo>
                    <a:pt x="109970" y="113936"/>
                  </a:lnTo>
                  <a:lnTo>
                    <a:pt x="104355" y="113638"/>
                  </a:lnTo>
                  <a:lnTo>
                    <a:pt x="98892" y="113341"/>
                  </a:lnTo>
                  <a:lnTo>
                    <a:pt x="93493" y="113043"/>
                  </a:lnTo>
                  <a:lnTo>
                    <a:pt x="88229" y="112746"/>
                  </a:lnTo>
                  <a:lnTo>
                    <a:pt x="83067" y="112448"/>
                  </a:lnTo>
                  <a:lnTo>
                    <a:pt x="78018" y="112151"/>
                  </a:lnTo>
                  <a:lnTo>
                    <a:pt x="73114" y="111853"/>
                  </a:lnTo>
                  <a:lnTo>
                    <a:pt x="68296" y="111556"/>
                  </a:lnTo>
                  <a:lnTo>
                    <a:pt x="63669" y="111258"/>
                  </a:lnTo>
                  <a:lnTo>
                    <a:pt x="59098" y="110961"/>
                  </a:lnTo>
                  <a:lnTo>
                    <a:pt x="54767" y="110663"/>
                  </a:lnTo>
                  <a:lnTo>
                    <a:pt x="50476" y="110366"/>
                  </a:lnTo>
                  <a:lnTo>
                    <a:pt x="46439" y="110068"/>
                  </a:lnTo>
                  <a:lnTo>
                    <a:pt x="42467" y="109771"/>
                  </a:lnTo>
                  <a:lnTo>
                    <a:pt x="38716" y="109474"/>
                  </a:lnTo>
                  <a:lnTo>
                    <a:pt x="35078" y="109176"/>
                  </a:lnTo>
                  <a:lnTo>
                    <a:pt x="31626" y="108879"/>
                  </a:lnTo>
                  <a:lnTo>
                    <a:pt x="28338" y="108581"/>
                  </a:lnTo>
                  <a:lnTo>
                    <a:pt x="25195" y="108284"/>
                  </a:lnTo>
                  <a:lnTo>
                    <a:pt x="22270" y="107986"/>
                  </a:lnTo>
                  <a:lnTo>
                    <a:pt x="19447" y="107689"/>
                  </a:lnTo>
                  <a:lnTo>
                    <a:pt x="16897" y="107391"/>
                  </a:lnTo>
                  <a:lnTo>
                    <a:pt x="14403" y="107094"/>
                  </a:lnTo>
                  <a:lnTo>
                    <a:pt x="12238" y="106796"/>
                  </a:lnTo>
                  <a:lnTo>
                    <a:pt x="10125" y="106499"/>
                  </a:lnTo>
                  <a:lnTo>
                    <a:pt x="8309" y="106201"/>
                  </a:lnTo>
                  <a:lnTo>
                    <a:pt x="6592" y="105904"/>
                  </a:lnTo>
                  <a:lnTo>
                    <a:pt x="5125" y="105606"/>
                  </a:lnTo>
                  <a:lnTo>
                    <a:pt x="3810" y="105309"/>
                  </a:lnTo>
                  <a:lnTo>
                    <a:pt x="2695" y="105011"/>
                  </a:lnTo>
                  <a:lnTo>
                    <a:pt x="1787" y="104714"/>
                  </a:lnTo>
                  <a:lnTo>
                    <a:pt x="1026" y="104416"/>
                  </a:lnTo>
                  <a:lnTo>
                    <a:pt x="528" y="104119"/>
                  </a:lnTo>
                  <a:lnTo>
                    <a:pt x="123" y="103821"/>
                  </a:lnTo>
                  <a:lnTo>
                    <a:pt x="35" y="103524"/>
                  </a:lnTo>
                  <a:lnTo>
                    <a:pt x="0" y="103226"/>
                  </a:lnTo>
                  <a:lnTo>
                    <a:pt x="307" y="102929"/>
                  </a:lnTo>
                  <a:lnTo>
                    <a:pt x="680" y="102631"/>
                  </a:lnTo>
                  <a:lnTo>
                    <a:pt x="1339" y="102334"/>
                  </a:lnTo>
                  <a:lnTo>
                    <a:pt x="2116" y="102036"/>
                  </a:lnTo>
                  <a:lnTo>
                    <a:pt x="3124" y="101739"/>
                  </a:lnTo>
                  <a:lnTo>
                    <a:pt x="4299" y="101441"/>
                  </a:lnTo>
                  <a:lnTo>
                    <a:pt x="5649" y="101144"/>
                  </a:lnTo>
                  <a:lnTo>
                    <a:pt x="7215" y="100846"/>
                  </a:lnTo>
                  <a:lnTo>
                    <a:pt x="8901" y="100549"/>
                  </a:lnTo>
                  <a:lnTo>
                    <a:pt x="10847" y="100252"/>
                  </a:lnTo>
                  <a:lnTo>
                    <a:pt x="12862" y="99954"/>
                  </a:lnTo>
                  <a:lnTo>
                    <a:pt x="15177" y="99657"/>
                  </a:lnTo>
                  <a:lnTo>
                    <a:pt x="17538" y="99359"/>
                  </a:lnTo>
                  <a:lnTo>
                    <a:pt x="20180" y="99062"/>
                  </a:lnTo>
                  <a:lnTo>
                    <a:pt x="22894" y="98764"/>
                  </a:lnTo>
                  <a:lnTo>
                    <a:pt x="25832" y="98467"/>
                  </a:lnTo>
                  <a:lnTo>
                    <a:pt x="28882" y="98169"/>
                  </a:lnTo>
                  <a:lnTo>
                    <a:pt x="32104" y="97872"/>
                  </a:lnTo>
                  <a:lnTo>
                    <a:pt x="35473" y="97574"/>
                  </a:lnTo>
                  <a:lnTo>
                    <a:pt x="38964" y="97277"/>
                  </a:lnTo>
                  <a:lnTo>
                    <a:pt x="42633" y="96979"/>
                  </a:lnTo>
                  <a:lnTo>
                    <a:pt x="46379" y="96682"/>
                  </a:lnTo>
                  <a:lnTo>
                    <a:pt x="50328" y="96384"/>
                  </a:lnTo>
                  <a:lnTo>
                    <a:pt x="54313" y="96087"/>
                  </a:lnTo>
                  <a:lnTo>
                    <a:pt x="58519" y="95789"/>
                  </a:lnTo>
                  <a:lnTo>
                    <a:pt x="62756" y="95492"/>
                  </a:lnTo>
                  <a:lnTo>
                    <a:pt x="67167" y="95194"/>
                  </a:lnTo>
                  <a:lnTo>
                    <a:pt x="71634" y="94897"/>
                  </a:lnTo>
                  <a:lnTo>
                    <a:pt x="76231" y="94599"/>
                  </a:lnTo>
                  <a:lnTo>
                    <a:pt x="80903" y="94302"/>
                  </a:lnTo>
                  <a:lnTo>
                    <a:pt x="85667" y="94004"/>
                  </a:lnTo>
                  <a:lnTo>
                    <a:pt x="90520" y="93707"/>
                  </a:lnTo>
                  <a:lnTo>
                    <a:pt x="95431" y="93409"/>
                  </a:lnTo>
                  <a:lnTo>
                    <a:pt x="100438" y="93112"/>
                  </a:lnTo>
                  <a:lnTo>
                    <a:pt x="105476" y="92814"/>
                  </a:lnTo>
                  <a:lnTo>
                    <a:pt x="110611" y="92517"/>
                  </a:lnTo>
                  <a:lnTo>
                    <a:pt x="115760" y="92219"/>
                  </a:lnTo>
                  <a:lnTo>
                    <a:pt x="120991" y="91922"/>
                  </a:lnTo>
                  <a:lnTo>
                    <a:pt x="126235" y="91624"/>
                  </a:lnTo>
                  <a:lnTo>
                    <a:pt x="131531" y="91327"/>
                  </a:lnTo>
                  <a:lnTo>
                    <a:pt x="136842" y="91030"/>
                  </a:lnTo>
                  <a:lnTo>
                    <a:pt x="142181" y="90732"/>
                  </a:lnTo>
                  <a:lnTo>
                    <a:pt x="147532" y="90435"/>
                  </a:lnTo>
                  <a:lnTo>
                    <a:pt x="152893" y="90137"/>
                  </a:lnTo>
                  <a:lnTo>
                    <a:pt x="158255" y="89840"/>
                  </a:lnTo>
                  <a:lnTo>
                    <a:pt x="163618" y="89542"/>
                  </a:lnTo>
                  <a:lnTo>
                    <a:pt x="168964" y="89245"/>
                  </a:lnTo>
                  <a:lnTo>
                    <a:pt x="174307" y="88947"/>
                  </a:lnTo>
                  <a:lnTo>
                    <a:pt x="179610" y="88650"/>
                  </a:lnTo>
                  <a:lnTo>
                    <a:pt x="184905" y="88352"/>
                  </a:lnTo>
                  <a:lnTo>
                    <a:pt x="190145" y="88055"/>
                  </a:lnTo>
                  <a:lnTo>
                    <a:pt x="195364" y="87757"/>
                  </a:lnTo>
                  <a:lnTo>
                    <a:pt x="200522" y="87460"/>
                  </a:lnTo>
                  <a:lnTo>
                    <a:pt x="205638" y="87162"/>
                  </a:lnTo>
                  <a:lnTo>
                    <a:pt x="210695" y="86865"/>
                  </a:lnTo>
                  <a:lnTo>
                    <a:pt x="215683" y="86567"/>
                  </a:lnTo>
                  <a:lnTo>
                    <a:pt x="220618" y="86270"/>
                  </a:lnTo>
                  <a:lnTo>
                    <a:pt x="225453" y="85972"/>
                  </a:lnTo>
                  <a:lnTo>
                    <a:pt x="230248" y="85675"/>
                  </a:lnTo>
                  <a:lnTo>
                    <a:pt x="234906" y="85377"/>
                  </a:lnTo>
                  <a:lnTo>
                    <a:pt x="239541" y="85080"/>
                  </a:lnTo>
                  <a:lnTo>
                    <a:pt x="244001" y="84782"/>
                  </a:lnTo>
                  <a:lnTo>
                    <a:pt x="248431" y="84485"/>
                  </a:lnTo>
                  <a:lnTo>
                    <a:pt x="252698" y="84187"/>
                  </a:lnTo>
                  <a:lnTo>
                    <a:pt x="256901" y="83890"/>
                  </a:lnTo>
                  <a:lnTo>
                    <a:pt x="260960" y="83592"/>
                  </a:lnTo>
                  <a:lnTo>
                    <a:pt x="264915" y="83295"/>
                  </a:lnTo>
                  <a:lnTo>
                    <a:pt x="268751" y="82997"/>
                  </a:lnTo>
                  <a:lnTo>
                    <a:pt x="272439" y="82700"/>
                  </a:lnTo>
                  <a:lnTo>
                    <a:pt x="276037" y="82402"/>
                  </a:lnTo>
                  <a:lnTo>
                    <a:pt x="279441" y="82105"/>
                  </a:lnTo>
                  <a:lnTo>
                    <a:pt x="282787" y="81808"/>
                  </a:lnTo>
                  <a:lnTo>
                    <a:pt x="285891" y="81510"/>
                  </a:lnTo>
                  <a:lnTo>
                    <a:pt x="288954" y="81213"/>
                  </a:lnTo>
                  <a:lnTo>
                    <a:pt x="291761" y="80915"/>
                  </a:lnTo>
                  <a:lnTo>
                    <a:pt x="294506" y="80618"/>
                  </a:lnTo>
                  <a:lnTo>
                    <a:pt x="297027" y="80320"/>
                  </a:lnTo>
                  <a:lnTo>
                    <a:pt x="299439" y="80023"/>
                  </a:lnTo>
                  <a:lnTo>
                    <a:pt x="301666" y="79725"/>
                  </a:lnTo>
                  <a:lnTo>
                    <a:pt x="303735" y="79428"/>
                  </a:lnTo>
                  <a:lnTo>
                    <a:pt x="305659" y="79130"/>
                  </a:lnTo>
                  <a:lnTo>
                    <a:pt x="307375" y="78833"/>
                  </a:lnTo>
                  <a:lnTo>
                    <a:pt x="308989" y="78535"/>
                  </a:lnTo>
                  <a:lnTo>
                    <a:pt x="310344" y="78238"/>
                  </a:lnTo>
                  <a:lnTo>
                    <a:pt x="311642" y="77940"/>
                  </a:lnTo>
                  <a:lnTo>
                    <a:pt x="312629" y="77643"/>
                  </a:lnTo>
                  <a:lnTo>
                    <a:pt x="313566" y="77345"/>
                  </a:lnTo>
                  <a:lnTo>
                    <a:pt x="314220" y="77048"/>
                  </a:lnTo>
                  <a:lnTo>
                    <a:pt x="314785" y="76750"/>
                  </a:lnTo>
                  <a:lnTo>
                    <a:pt x="315112" y="76453"/>
                  </a:lnTo>
                  <a:lnTo>
                    <a:pt x="315301" y="76155"/>
                  </a:lnTo>
                  <a:lnTo>
                    <a:pt x="315301" y="75858"/>
                  </a:lnTo>
                  <a:lnTo>
                    <a:pt x="315112" y="75560"/>
                  </a:lnTo>
                  <a:lnTo>
                    <a:pt x="314785" y="75263"/>
                  </a:lnTo>
                  <a:lnTo>
                    <a:pt x="314220" y="74965"/>
                  </a:lnTo>
                  <a:lnTo>
                    <a:pt x="313566" y="74668"/>
                  </a:lnTo>
                  <a:lnTo>
                    <a:pt x="312629" y="74370"/>
                  </a:lnTo>
                  <a:lnTo>
                    <a:pt x="311642" y="74073"/>
                  </a:lnTo>
                  <a:lnTo>
                    <a:pt x="310344" y="73775"/>
                  </a:lnTo>
                  <a:lnTo>
                    <a:pt x="308989" y="73478"/>
                  </a:lnTo>
                  <a:lnTo>
                    <a:pt x="307375" y="73181"/>
                  </a:lnTo>
                  <a:lnTo>
                    <a:pt x="305659" y="72883"/>
                  </a:lnTo>
                  <a:lnTo>
                    <a:pt x="303735" y="72586"/>
                  </a:lnTo>
                  <a:lnTo>
                    <a:pt x="301666" y="72288"/>
                  </a:lnTo>
                  <a:lnTo>
                    <a:pt x="299439" y="71991"/>
                  </a:lnTo>
                  <a:lnTo>
                    <a:pt x="297027" y="71693"/>
                  </a:lnTo>
                  <a:lnTo>
                    <a:pt x="294506" y="71396"/>
                  </a:lnTo>
                  <a:lnTo>
                    <a:pt x="291761" y="71098"/>
                  </a:lnTo>
                  <a:lnTo>
                    <a:pt x="288954" y="70801"/>
                  </a:lnTo>
                  <a:lnTo>
                    <a:pt x="285891" y="70503"/>
                  </a:lnTo>
                  <a:lnTo>
                    <a:pt x="282787" y="70206"/>
                  </a:lnTo>
                  <a:lnTo>
                    <a:pt x="279441" y="69908"/>
                  </a:lnTo>
                  <a:lnTo>
                    <a:pt x="276037" y="69611"/>
                  </a:lnTo>
                  <a:lnTo>
                    <a:pt x="272439" y="69313"/>
                  </a:lnTo>
                  <a:lnTo>
                    <a:pt x="268751" y="69016"/>
                  </a:lnTo>
                  <a:lnTo>
                    <a:pt x="264915" y="68718"/>
                  </a:lnTo>
                  <a:lnTo>
                    <a:pt x="260960" y="68421"/>
                  </a:lnTo>
                  <a:lnTo>
                    <a:pt x="256901" y="68123"/>
                  </a:lnTo>
                  <a:lnTo>
                    <a:pt x="252698" y="67826"/>
                  </a:lnTo>
                  <a:lnTo>
                    <a:pt x="248431" y="67528"/>
                  </a:lnTo>
                  <a:lnTo>
                    <a:pt x="244001" y="67231"/>
                  </a:lnTo>
                  <a:lnTo>
                    <a:pt x="239541" y="66933"/>
                  </a:lnTo>
                  <a:lnTo>
                    <a:pt x="234906" y="66636"/>
                  </a:lnTo>
                  <a:lnTo>
                    <a:pt x="230248" y="66338"/>
                  </a:lnTo>
                  <a:lnTo>
                    <a:pt x="225453" y="66041"/>
                  </a:lnTo>
                  <a:lnTo>
                    <a:pt x="220618" y="65743"/>
                  </a:lnTo>
                  <a:lnTo>
                    <a:pt x="215683" y="65446"/>
                  </a:lnTo>
                  <a:lnTo>
                    <a:pt x="210695" y="65148"/>
                  </a:lnTo>
                  <a:lnTo>
                    <a:pt x="205638" y="64851"/>
                  </a:lnTo>
                  <a:lnTo>
                    <a:pt x="200522" y="64553"/>
                  </a:lnTo>
                  <a:lnTo>
                    <a:pt x="195364" y="64256"/>
                  </a:lnTo>
                  <a:lnTo>
                    <a:pt x="190145" y="63959"/>
                  </a:lnTo>
                  <a:lnTo>
                    <a:pt x="184905" y="63661"/>
                  </a:lnTo>
                  <a:lnTo>
                    <a:pt x="179610" y="63364"/>
                  </a:lnTo>
                  <a:lnTo>
                    <a:pt x="174307" y="63066"/>
                  </a:lnTo>
                  <a:lnTo>
                    <a:pt x="168964" y="62769"/>
                  </a:lnTo>
                  <a:lnTo>
                    <a:pt x="163618" y="62471"/>
                  </a:lnTo>
                  <a:lnTo>
                    <a:pt x="158255" y="62174"/>
                  </a:lnTo>
                  <a:lnTo>
                    <a:pt x="152893" y="61876"/>
                  </a:lnTo>
                  <a:lnTo>
                    <a:pt x="147532" y="61579"/>
                  </a:lnTo>
                  <a:lnTo>
                    <a:pt x="142181" y="61281"/>
                  </a:lnTo>
                  <a:lnTo>
                    <a:pt x="136842" y="60984"/>
                  </a:lnTo>
                  <a:lnTo>
                    <a:pt x="131531" y="60686"/>
                  </a:lnTo>
                  <a:lnTo>
                    <a:pt x="126235" y="60389"/>
                  </a:lnTo>
                  <a:lnTo>
                    <a:pt x="120991" y="60091"/>
                  </a:lnTo>
                  <a:lnTo>
                    <a:pt x="115760" y="59794"/>
                  </a:lnTo>
                  <a:lnTo>
                    <a:pt x="110611" y="59496"/>
                  </a:lnTo>
                  <a:lnTo>
                    <a:pt x="105476" y="59199"/>
                  </a:lnTo>
                  <a:lnTo>
                    <a:pt x="100438" y="58901"/>
                  </a:lnTo>
                  <a:lnTo>
                    <a:pt x="95431" y="58604"/>
                  </a:lnTo>
                  <a:lnTo>
                    <a:pt x="90520" y="58306"/>
                  </a:lnTo>
                  <a:lnTo>
                    <a:pt x="85667" y="58009"/>
                  </a:lnTo>
                  <a:lnTo>
                    <a:pt x="80903" y="57711"/>
                  </a:lnTo>
                  <a:lnTo>
                    <a:pt x="76231" y="57414"/>
                  </a:lnTo>
                  <a:lnTo>
                    <a:pt x="71634" y="57116"/>
                  </a:lnTo>
                  <a:lnTo>
                    <a:pt x="67167" y="56819"/>
                  </a:lnTo>
                  <a:lnTo>
                    <a:pt x="62756" y="56521"/>
                  </a:lnTo>
                  <a:lnTo>
                    <a:pt x="58519" y="56224"/>
                  </a:lnTo>
                  <a:lnTo>
                    <a:pt x="54313" y="55926"/>
                  </a:lnTo>
                  <a:lnTo>
                    <a:pt x="50328" y="55629"/>
                  </a:lnTo>
                  <a:lnTo>
                    <a:pt x="46379" y="55331"/>
                  </a:lnTo>
                  <a:lnTo>
                    <a:pt x="42633" y="55034"/>
                  </a:lnTo>
                  <a:lnTo>
                    <a:pt x="38964" y="54737"/>
                  </a:lnTo>
                  <a:lnTo>
                    <a:pt x="35473" y="54439"/>
                  </a:lnTo>
                  <a:lnTo>
                    <a:pt x="32104" y="54142"/>
                  </a:lnTo>
                  <a:lnTo>
                    <a:pt x="28882" y="53844"/>
                  </a:lnTo>
                  <a:lnTo>
                    <a:pt x="25832" y="53547"/>
                  </a:lnTo>
                  <a:lnTo>
                    <a:pt x="22894" y="53249"/>
                  </a:lnTo>
                  <a:lnTo>
                    <a:pt x="20180" y="52952"/>
                  </a:lnTo>
                  <a:lnTo>
                    <a:pt x="17538" y="52654"/>
                  </a:lnTo>
                  <a:lnTo>
                    <a:pt x="15177" y="52357"/>
                  </a:lnTo>
                  <a:lnTo>
                    <a:pt x="12862" y="52059"/>
                  </a:lnTo>
                  <a:lnTo>
                    <a:pt x="10847" y="51762"/>
                  </a:lnTo>
                  <a:lnTo>
                    <a:pt x="8901" y="51464"/>
                  </a:lnTo>
                  <a:lnTo>
                    <a:pt x="7215" y="51167"/>
                  </a:lnTo>
                  <a:lnTo>
                    <a:pt x="5649" y="50869"/>
                  </a:lnTo>
                  <a:lnTo>
                    <a:pt x="4299" y="50572"/>
                  </a:lnTo>
                  <a:lnTo>
                    <a:pt x="3124" y="50274"/>
                  </a:lnTo>
                  <a:lnTo>
                    <a:pt x="2116" y="49977"/>
                  </a:lnTo>
                  <a:lnTo>
                    <a:pt x="1339" y="49679"/>
                  </a:lnTo>
                  <a:lnTo>
                    <a:pt x="680" y="49382"/>
                  </a:lnTo>
                  <a:lnTo>
                    <a:pt x="307" y="49084"/>
                  </a:lnTo>
                  <a:lnTo>
                    <a:pt x="0" y="48787"/>
                  </a:lnTo>
                  <a:lnTo>
                    <a:pt x="35" y="48489"/>
                  </a:lnTo>
                  <a:lnTo>
                    <a:pt x="123" y="48192"/>
                  </a:lnTo>
                  <a:lnTo>
                    <a:pt x="528" y="47894"/>
                  </a:lnTo>
                  <a:lnTo>
                    <a:pt x="1026" y="47597"/>
                  </a:lnTo>
                  <a:lnTo>
                    <a:pt x="1787" y="47299"/>
                  </a:lnTo>
                  <a:lnTo>
                    <a:pt x="2695" y="47002"/>
                  </a:lnTo>
                  <a:lnTo>
                    <a:pt x="3810" y="46704"/>
                  </a:lnTo>
                  <a:lnTo>
                    <a:pt x="5125" y="46407"/>
                  </a:lnTo>
                  <a:lnTo>
                    <a:pt x="6592" y="46109"/>
                  </a:lnTo>
                  <a:lnTo>
                    <a:pt x="8309" y="45812"/>
                  </a:lnTo>
                  <a:lnTo>
                    <a:pt x="10125" y="45515"/>
                  </a:lnTo>
                  <a:lnTo>
                    <a:pt x="12238" y="45217"/>
                  </a:lnTo>
                  <a:lnTo>
                    <a:pt x="14403" y="44920"/>
                  </a:lnTo>
                  <a:lnTo>
                    <a:pt x="16897" y="44622"/>
                  </a:lnTo>
                  <a:lnTo>
                    <a:pt x="19447" y="44325"/>
                  </a:lnTo>
                  <a:lnTo>
                    <a:pt x="22270" y="44027"/>
                  </a:lnTo>
                  <a:lnTo>
                    <a:pt x="25195" y="43730"/>
                  </a:lnTo>
                  <a:lnTo>
                    <a:pt x="28338" y="43432"/>
                  </a:lnTo>
                  <a:lnTo>
                    <a:pt x="31626" y="43135"/>
                  </a:lnTo>
                  <a:lnTo>
                    <a:pt x="35078" y="42837"/>
                  </a:lnTo>
                  <a:lnTo>
                    <a:pt x="38716" y="42540"/>
                  </a:lnTo>
                  <a:lnTo>
                    <a:pt x="42467" y="42242"/>
                  </a:lnTo>
                  <a:lnTo>
                    <a:pt x="46439" y="41945"/>
                  </a:lnTo>
                  <a:lnTo>
                    <a:pt x="50476" y="41647"/>
                  </a:lnTo>
                  <a:lnTo>
                    <a:pt x="54767" y="41350"/>
                  </a:lnTo>
                  <a:lnTo>
                    <a:pt x="59098" y="41052"/>
                  </a:lnTo>
                  <a:lnTo>
                    <a:pt x="63669" y="40755"/>
                  </a:lnTo>
                  <a:lnTo>
                    <a:pt x="68296" y="40457"/>
                  </a:lnTo>
                  <a:lnTo>
                    <a:pt x="73114" y="40160"/>
                  </a:lnTo>
                  <a:lnTo>
                    <a:pt x="78018" y="39862"/>
                  </a:lnTo>
                  <a:lnTo>
                    <a:pt x="83067" y="39565"/>
                  </a:lnTo>
                  <a:lnTo>
                    <a:pt x="88229" y="39267"/>
                  </a:lnTo>
                  <a:lnTo>
                    <a:pt x="93493" y="38970"/>
                  </a:lnTo>
                  <a:lnTo>
                    <a:pt x="98892" y="38672"/>
                  </a:lnTo>
                  <a:lnTo>
                    <a:pt x="104355" y="38375"/>
                  </a:lnTo>
                  <a:lnTo>
                    <a:pt x="109970" y="38077"/>
                  </a:lnTo>
                  <a:lnTo>
                    <a:pt x="115616" y="37780"/>
                  </a:lnTo>
                  <a:lnTo>
                    <a:pt x="121425" y="37482"/>
                  </a:lnTo>
                  <a:lnTo>
                    <a:pt x="127257" y="37185"/>
                  </a:lnTo>
                  <a:lnTo>
                    <a:pt x="133219" y="36887"/>
                  </a:lnTo>
                  <a:lnTo>
                    <a:pt x="139218" y="36590"/>
                  </a:lnTo>
                  <a:lnTo>
                    <a:pt x="145312" y="36293"/>
                  </a:lnTo>
                  <a:lnTo>
                    <a:pt x="151456" y="35995"/>
                  </a:lnTo>
                  <a:lnTo>
                    <a:pt x="157665" y="35698"/>
                  </a:lnTo>
                  <a:lnTo>
                    <a:pt x="163931" y="35400"/>
                  </a:lnTo>
                  <a:lnTo>
                    <a:pt x="170238" y="35103"/>
                  </a:lnTo>
                  <a:lnTo>
                    <a:pt x="176604" y="34805"/>
                  </a:lnTo>
                  <a:lnTo>
                    <a:pt x="182993" y="34508"/>
                  </a:lnTo>
                  <a:lnTo>
                    <a:pt x="189437" y="34210"/>
                  </a:lnTo>
                  <a:lnTo>
                    <a:pt x="195891" y="33913"/>
                  </a:lnTo>
                  <a:lnTo>
                    <a:pt x="202391" y="33615"/>
                  </a:lnTo>
                  <a:lnTo>
                    <a:pt x="208897" y="33318"/>
                  </a:lnTo>
                  <a:lnTo>
                    <a:pt x="215428" y="33020"/>
                  </a:lnTo>
                  <a:lnTo>
                    <a:pt x="221964" y="32723"/>
                  </a:lnTo>
                  <a:lnTo>
                    <a:pt x="228511" y="32425"/>
                  </a:lnTo>
                  <a:lnTo>
                    <a:pt x="235058" y="32128"/>
                  </a:lnTo>
                  <a:lnTo>
                    <a:pt x="241605" y="31830"/>
                  </a:lnTo>
                  <a:lnTo>
                    <a:pt x="248142" y="31533"/>
                  </a:lnTo>
                  <a:lnTo>
                    <a:pt x="254674" y="31235"/>
                  </a:lnTo>
                  <a:lnTo>
                    <a:pt x="261184" y="30938"/>
                  </a:lnTo>
                  <a:lnTo>
                    <a:pt x="267687" y="30640"/>
                  </a:lnTo>
                  <a:lnTo>
                    <a:pt x="274150" y="30343"/>
                  </a:lnTo>
                  <a:lnTo>
                    <a:pt x="280605" y="30045"/>
                  </a:lnTo>
                  <a:lnTo>
                    <a:pt x="287010" y="29748"/>
                  </a:lnTo>
                  <a:lnTo>
                    <a:pt x="293398" y="29450"/>
                  </a:lnTo>
                  <a:lnTo>
                    <a:pt x="299734" y="29153"/>
                  </a:lnTo>
                  <a:lnTo>
                    <a:pt x="306039" y="28855"/>
                  </a:lnTo>
                  <a:lnTo>
                    <a:pt x="312295" y="28558"/>
                  </a:lnTo>
                  <a:lnTo>
                    <a:pt x="318502" y="28260"/>
                  </a:lnTo>
                  <a:lnTo>
                    <a:pt x="324668" y="27963"/>
                  </a:lnTo>
                  <a:lnTo>
                    <a:pt x="330763" y="27665"/>
                  </a:lnTo>
                  <a:lnTo>
                    <a:pt x="336828" y="27368"/>
                  </a:lnTo>
                  <a:lnTo>
                    <a:pt x="342799" y="27071"/>
                  </a:lnTo>
                  <a:lnTo>
                    <a:pt x="348753" y="26773"/>
                  </a:lnTo>
                  <a:lnTo>
                    <a:pt x="354589" y="26476"/>
                  </a:lnTo>
                  <a:lnTo>
                    <a:pt x="360405" y="26178"/>
                  </a:lnTo>
                  <a:lnTo>
                    <a:pt x="366114" y="25881"/>
                  </a:lnTo>
                  <a:lnTo>
                    <a:pt x="371782" y="25583"/>
                  </a:lnTo>
                  <a:lnTo>
                    <a:pt x="377357" y="25286"/>
                  </a:lnTo>
                  <a:lnTo>
                    <a:pt x="382868" y="24988"/>
                  </a:lnTo>
                  <a:lnTo>
                    <a:pt x="388302" y="24691"/>
                  </a:lnTo>
                  <a:lnTo>
                    <a:pt x="393649" y="24393"/>
                  </a:lnTo>
                  <a:lnTo>
                    <a:pt x="398937" y="24096"/>
                  </a:lnTo>
                  <a:lnTo>
                    <a:pt x="404113" y="23798"/>
                  </a:lnTo>
                  <a:lnTo>
                    <a:pt x="409251" y="23501"/>
                  </a:lnTo>
                  <a:lnTo>
                    <a:pt x="414250" y="23203"/>
                  </a:lnTo>
                  <a:lnTo>
                    <a:pt x="419226" y="22906"/>
                  </a:lnTo>
                  <a:lnTo>
                    <a:pt x="424052" y="22608"/>
                  </a:lnTo>
                  <a:lnTo>
                    <a:pt x="428845" y="22311"/>
                  </a:lnTo>
                  <a:lnTo>
                    <a:pt x="433511" y="22013"/>
                  </a:lnTo>
                  <a:lnTo>
                    <a:pt x="438120" y="21716"/>
                  </a:lnTo>
                  <a:lnTo>
                    <a:pt x="442624" y="21418"/>
                  </a:lnTo>
                  <a:lnTo>
                    <a:pt x="447045" y="21121"/>
                  </a:lnTo>
                  <a:lnTo>
                    <a:pt x="451385" y="20823"/>
                  </a:lnTo>
                  <a:lnTo>
                    <a:pt x="455618" y="20526"/>
                  </a:lnTo>
                  <a:lnTo>
                    <a:pt x="459795" y="20228"/>
                  </a:lnTo>
                  <a:lnTo>
                    <a:pt x="463839" y="19931"/>
                  </a:lnTo>
                  <a:lnTo>
                    <a:pt x="467852" y="19633"/>
                  </a:lnTo>
                  <a:lnTo>
                    <a:pt x="471708" y="19336"/>
                  </a:lnTo>
                  <a:lnTo>
                    <a:pt x="475540" y="19038"/>
                  </a:lnTo>
                  <a:lnTo>
                    <a:pt x="479227" y="18741"/>
                  </a:lnTo>
                  <a:lnTo>
                    <a:pt x="482872" y="18443"/>
                  </a:lnTo>
                  <a:lnTo>
                    <a:pt x="486398" y="18146"/>
                  </a:lnTo>
                  <a:lnTo>
                    <a:pt x="489860" y="17849"/>
                  </a:lnTo>
                  <a:lnTo>
                    <a:pt x="493227" y="17551"/>
                  </a:lnTo>
                  <a:lnTo>
                    <a:pt x="496506" y="17254"/>
                  </a:lnTo>
                  <a:lnTo>
                    <a:pt x="499717" y="16956"/>
                  </a:lnTo>
                  <a:lnTo>
                    <a:pt x="502819" y="16659"/>
                  </a:lnTo>
                  <a:lnTo>
                    <a:pt x="505876" y="16361"/>
                  </a:lnTo>
                  <a:lnTo>
                    <a:pt x="508804" y="16064"/>
                  </a:lnTo>
                  <a:lnTo>
                    <a:pt x="511709" y="15766"/>
                  </a:lnTo>
                  <a:lnTo>
                    <a:pt x="514468" y="15469"/>
                  </a:lnTo>
                  <a:lnTo>
                    <a:pt x="517204" y="15171"/>
                  </a:lnTo>
                  <a:lnTo>
                    <a:pt x="519820" y="14874"/>
                  </a:lnTo>
                  <a:lnTo>
                    <a:pt x="522393" y="14576"/>
                  </a:lnTo>
                  <a:lnTo>
                    <a:pt x="524869" y="14279"/>
                  </a:lnTo>
                  <a:lnTo>
                    <a:pt x="527283" y="13981"/>
                  </a:lnTo>
                  <a:lnTo>
                    <a:pt x="529624" y="13684"/>
                  </a:lnTo>
                  <a:lnTo>
                    <a:pt x="531884" y="13386"/>
                  </a:lnTo>
                  <a:lnTo>
                    <a:pt x="534094" y="13089"/>
                  </a:lnTo>
                  <a:lnTo>
                    <a:pt x="536207" y="12791"/>
                  </a:lnTo>
                  <a:lnTo>
                    <a:pt x="538290" y="12494"/>
                  </a:lnTo>
                  <a:lnTo>
                    <a:pt x="540262" y="12196"/>
                  </a:lnTo>
                  <a:lnTo>
                    <a:pt x="542215" y="11899"/>
                  </a:lnTo>
                  <a:lnTo>
                    <a:pt x="544058" y="11601"/>
                  </a:lnTo>
                  <a:lnTo>
                    <a:pt x="545877" y="11304"/>
                  </a:lnTo>
                  <a:lnTo>
                    <a:pt x="547607" y="11006"/>
                  </a:lnTo>
                  <a:lnTo>
                    <a:pt x="549298" y="10709"/>
                  </a:lnTo>
                  <a:lnTo>
                    <a:pt x="550920" y="10411"/>
                  </a:lnTo>
                  <a:lnTo>
                    <a:pt x="552489" y="10114"/>
                  </a:lnTo>
                  <a:lnTo>
                    <a:pt x="554007" y="9816"/>
                  </a:lnTo>
                  <a:lnTo>
                    <a:pt x="555460" y="9519"/>
                  </a:lnTo>
                  <a:lnTo>
                    <a:pt x="556879" y="9221"/>
                  </a:lnTo>
                  <a:lnTo>
                    <a:pt x="558222" y="8924"/>
                  </a:lnTo>
                  <a:lnTo>
                    <a:pt x="559547" y="8627"/>
                  </a:lnTo>
                  <a:lnTo>
                    <a:pt x="560786" y="8329"/>
                  </a:lnTo>
                  <a:lnTo>
                    <a:pt x="562011" y="8032"/>
                  </a:lnTo>
                  <a:lnTo>
                    <a:pt x="563162" y="7734"/>
                  </a:lnTo>
                  <a:lnTo>
                    <a:pt x="564290" y="7437"/>
                  </a:lnTo>
                  <a:lnTo>
                    <a:pt x="565360" y="7139"/>
                  </a:lnTo>
                  <a:lnTo>
                    <a:pt x="566398" y="6842"/>
                  </a:lnTo>
                  <a:lnTo>
                    <a:pt x="567392" y="6544"/>
                  </a:lnTo>
                  <a:lnTo>
                    <a:pt x="568344" y="6247"/>
                  </a:lnTo>
                  <a:lnTo>
                    <a:pt x="569265" y="5949"/>
                  </a:lnTo>
                  <a:lnTo>
                    <a:pt x="570137" y="5652"/>
                  </a:lnTo>
                  <a:lnTo>
                    <a:pt x="570990" y="5354"/>
                  </a:lnTo>
                  <a:lnTo>
                    <a:pt x="571788" y="5057"/>
                  </a:lnTo>
                  <a:lnTo>
                    <a:pt x="572575" y="4759"/>
                  </a:lnTo>
                  <a:lnTo>
                    <a:pt x="573304" y="4462"/>
                  </a:lnTo>
                  <a:lnTo>
                    <a:pt x="574023" y="4164"/>
                  </a:lnTo>
                  <a:lnTo>
                    <a:pt x="574696" y="3867"/>
                  </a:lnTo>
                  <a:lnTo>
                    <a:pt x="575351" y="3569"/>
                  </a:lnTo>
                  <a:lnTo>
                    <a:pt x="575970" y="3272"/>
                  </a:lnTo>
                  <a:lnTo>
                    <a:pt x="576566" y="2974"/>
                  </a:lnTo>
                  <a:lnTo>
                    <a:pt x="577136" y="2677"/>
                  </a:lnTo>
                  <a:lnTo>
                    <a:pt x="577677" y="2379"/>
                  </a:lnTo>
                  <a:lnTo>
                    <a:pt x="578201" y="2082"/>
                  </a:lnTo>
                  <a:lnTo>
                    <a:pt x="578691" y="1784"/>
                  </a:lnTo>
                  <a:lnTo>
                    <a:pt x="579172" y="1487"/>
                  </a:lnTo>
                  <a:lnTo>
                    <a:pt x="579615" y="1189"/>
                  </a:lnTo>
                  <a:lnTo>
                    <a:pt x="580052" y="892"/>
                  </a:lnTo>
                  <a:lnTo>
                    <a:pt x="580455" y="594"/>
                  </a:lnTo>
                  <a:lnTo>
                    <a:pt x="580850" y="297"/>
                  </a:lnTo>
                  <a:lnTo>
                    <a:pt x="581219" y="0"/>
                  </a:lnTo>
                  <a:lnTo>
                    <a:pt x="594385" y="0"/>
                  </a:lnTo>
                  <a:lnTo>
                    <a:pt x="594754" y="297"/>
                  </a:lnTo>
                  <a:lnTo>
                    <a:pt x="595149" y="594"/>
                  </a:lnTo>
                  <a:lnTo>
                    <a:pt x="595552" y="892"/>
                  </a:lnTo>
                  <a:lnTo>
                    <a:pt x="595989" y="1189"/>
                  </a:lnTo>
                  <a:lnTo>
                    <a:pt x="596433" y="1487"/>
                  </a:lnTo>
                  <a:lnTo>
                    <a:pt x="596913" y="1784"/>
                  </a:lnTo>
                  <a:lnTo>
                    <a:pt x="597403" y="2082"/>
                  </a:lnTo>
                  <a:lnTo>
                    <a:pt x="597927" y="2379"/>
                  </a:lnTo>
                  <a:lnTo>
                    <a:pt x="598468" y="2677"/>
                  </a:lnTo>
                  <a:lnTo>
                    <a:pt x="599038" y="2974"/>
                  </a:lnTo>
                  <a:lnTo>
                    <a:pt x="599634" y="3272"/>
                  </a:lnTo>
                  <a:lnTo>
                    <a:pt x="600253" y="3569"/>
                  </a:lnTo>
                  <a:lnTo>
                    <a:pt x="600908" y="3867"/>
                  </a:lnTo>
                  <a:lnTo>
                    <a:pt x="601581" y="4164"/>
                  </a:lnTo>
                  <a:lnTo>
                    <a:pt x="602300" y="4462"/>
                  </a:lnTo>
                  <a:lnTo>
                    <a:pt x="603029" y="4759"/>
                  </a:lnTo>
                  <a:lnTo>
                    <a:pt x="603817" y="5057"/>
                  </a:lnTo>
                  <a:lnTo>
                    <a:pt x="604614" y="5354"/>
                  </a:lnTo>
                  <a:lnTo>
                    <a:pt x="605467" y="5652"/>
                  </a:lnTo>
                  <a:lnTo>
                    <a:pt x="606339" y="5949"/>
                  </a:lnTo>
                  <a:lnTo>
                    <a:pt x="607260" y="6247"/>
                  </a:lnTo>
                  <a:lnTo>
                    <a:pt x="608213" y="6544"/>
                  </a:lnTo>
                  <a:lnTo>
                    <a:pt x="609206" y="6842"/>
                  </a:lnTo>
                  <a:lnTo>
                    <a:pt x="610244" y="7139"/>
                  </a:lnTo>
                  <a:lnTo>
                    <a:pt x="611314" y="7437"/>
                  </a:lnTo>
                  <a:lnTo>
                    <a:pt x="612442" y="7734"/>
                  </a:lnTo>
                  <a:lnTo>
                    <a:pt x="613593" y="8032"/>
                  </a:lnTo>
                  <a:lnTo>
                    <a:pt x="614818" y="8329"/>
                  </a:lnTo>
                  <a:lnTo>
                    <a:pt x="616057" y="8627"/>
                  </a:lnTo>
                  <a:lnTo>
                    <a:pt x="617382" y="8924"/>
                  </a:lnTo>
                  <a:lnTo>
                    <a:pt x="618725" y="9221"/>
                  </a:lnTo>
                  <a:lnTo>
                    <a:pt x="620144" y="9519"/>
                  </a:lnTo>
                  <a:lnTo>
                    <a:pt x="621597" y="9816"/>
                  </a:lnTo>
                  <a:lnTo>
                    <a:pt x="623116" y="10114"/>
                  </a:lnTo>
                  <a:lnTo>
                    <a:pt x="624684" y="10411"/>
                  </a:lnTo>
                  <a:lnTo>
                    <a:pt x="626306" y="10709"/>
                  </a:lnTo>
                  <a:lnTo>
                    <a:pt x="627997" y="11006"/>
                  </a:lnTo>
                  <a:lnTo>
                    <a:pt x="629727" y="11304"/>
                  </a:lnTo>
                  <a:lnTo>
                    <a:pt x="631546" y="11601"/>
                  </a:lnTo>
                  <a:lnTo>
                    <a:pt x="633389" y="11899"/>
                  </a:lnTo>
                  <a:lnTo>
                    <a:pt x="635343" y="12196"/>
                  </a:lnTo>
                  <a:lnTo>
                    <a:pt x="637314" y="12494"/>
                  </a:lnTo>
                  <a:lnTo>
                    <a:pt x="639397" y="12791"/>
                  </a:lnTo>
                  <a:lnTo>
                    <a:pt x="641510" y="13089"/>
                  </a:lnTo>
                  <a:lnTo>
                    <a:pt x="643720" y="13386"/>
                  </a:lnTo>
                  <a:lnTo>
                    <a:pt x="645980" y="13684"/>
                  </a:lnTo>
                  <a:lnTo>
                    <a:pt x="648321" y="13981"/>
                  </a:lnTo>
                  <a:lnTo>
                    <a:pt x="650735" y="14279"/>
                  </a:lnTo>
                  <a:lnTo>
                    <a:pt x="653212" y="14576"/>
                  </a:lnTo>
                  <a:lnTo>
                    <a:pt x="655784" y="14874"/>
                  </a:lnTo>
                  <a:lnTo>
                    <a:pt x="658400" y="15171"/>
                  </a:lnTo>
                  <a:lnTo>
                    <a:pt x="661136" y="15469"/>
                  </a:lnTo>
                  <a:lnTo>
                    <a:pt x="663896" y="15766"/>
                  </a:lnTo>
                  <a:lnTo>
                    <a:pt x="666800" y="16064"/>
                  </a:lnTo>
                  <a:lnTo>
                    <a:pt x="669728" y="16361"/>
                  </a:lnTo>
                  <a:lnTo>
                    <a:pt x="672785" y="16659"/>
                  </a:lnTo>
                  <a:lnTo>
                    <a:pt x="675887" y="16956"/>
                  </a:lnTo>
                  <a:lnTo>
                    <a:pt x="679098" y="17254"/>
                  </a:lnTo>
                  <a:lnTo>
                    <a:pt x="682377" y="17551"/>
                  </a:lnTo>
                  <a:lnTo>
                    <a:pt x="685745" y="17849"/>
                  </a:lnTo>
                  <a:lnTo>
                    <a:pt x="689206" y="18146"/>
                  </a:lnTo>
                  <a:lnTo>
                    <a:pt x="692732" y="18443"/>
                  </a:lnTo>
                  <a:lnTo>
                    <a:pt x="696377" y="18741"/>
                  </a:lnTo>
                  <a:lnTo>
                    <a:pt x="700064" y="19038"/>
                  </a:lnTo>
                  <a:lnTo>
                    <a:pt x="703896" y="19336"/>
                  </a:lnTo>
                  <a:lnTo>
                    <a:pt x="707752" y="19633"/>
                  </a:lnTo>
                  <a:lnTo>
                    <a:pt x="711765" y="19931"/>
                  </a:lnTo>
                  <a:lnTo>
                    <a:pt x="715809" y="20228"/>
                  </a:lnTo>
                  <a:lnTo>
                    <a:pt x="719986" y="20526"/>
                  </a:lnTo>
                  <a:lnTo>
                    <a:pt x="724219" y="20823"/>
                  </a:lnTo>
                  <a:lnTo>
                    <a:pt x="728559" y="21121"/>
                  </a:lnTo>
                  <a:lnTo>
                    <a:pt x="732981" y="21418"/>
                  </a:lnTo>
                  <a:lnTo>
                    <a:pt x="737484" y="21716"/>
                  </a:lnTo>
                  <a:lnTo>
                    <a:pt x="742093" y="22013"/>
                  </a:lnTo>
                  <a:lnTo>
                    <a:pt x="746759" y="22311"/>
                  </a:lnTo>
                  <a:lnTo>
                    <a:pt x="751552" y="22608"/>
                  </a:lnTo>
                  <a:lnTo>
                    <a:pt x="756378" y="22906"/>
                  </a:lnTo>
                  <a:lnTo>
                    <a:pt x="761354" y="23203"/>
                  </a:lnTo>
                  <a:lnTo>
                    <a:pt x="766353" y="23501"/>
                  </a:lnTo>
                  <a:lnTo>
                    <a:pt x="771491" y="23798"/>
                  </a:lnTo>
                  <a:lnTo>
                    <a:pt x="776667" y="24096"/>
                  </a:lnTo>
                  <a:lnTo>
                    <a:pt x="781955" y="24393"/>
                  </a:lnTo>
                  <a:lnTo>
                    <a:pt x="787302" y="24691"/>
                  </a:lnTo>
                  <a:lnTo>
                    <a:pt x="792736" y="24988"/>
                  </a:lnTo>
                  <a:lnTo>
                    <a:pt x="798248" y="25286"/>
                  </a:lnTo>
                  <a:lnTo>
                    <a:pt x="803822" y="25583"/>
                  </a:lnTo>
                  <a:lnTo>
                    <a:pt x="809490" y="25881"/>
                  </a:lnTo>
                  <a:lnTo>
                    <a:pt x="815199" y="26178"/>
                  </a:lnTo>
                  <a:lnTo>
                    <a:pt x="821015" y="26476"/>
                  </a:lnTo>
                  <a:lnTo>
                    <a:pt x="826851" y="26773"/>
                  </a:lnTo>
                  <a:lnTo>
                    <a:pt x="832805" y="27071"/>
                  </a:lnTo>
                  <a:lnTo>
                    <a:pt x="838776" y="27368"/>
                  </a:lnTo>
                  <a:lnTo>
                    <a:pt x="844841" y="27665"/>
                  </a:lnTo>
                  <a:lnTo>
                    <a:pt x="850936" y="27963"/>
                  </a:lnTo>
                  <a:lnTo>
                    <a:pt x="857102" y="28260"/>
                  </a:lnTo>
                  <a:lnTo>
                    <a:pt x="863309" y="28558"/>
                  </a:lnTo>
                  <a:lnTo>
                    <a:pt x="869565" y="28855"/>
                  </a:lnTo>
                  <a:lnTo>
                    <a:pt x="875870" y="29153"/>
                  </a:lnTo>
                  <a:lnTo>
                    <a:pt x="882207" y="29450"/>
                  </a:lnTo>
                  <a:lnTo>
                    <a:pt x="888595" y="29748"/>
                  </a:lnTo>
                  <a:lnTo>
                    <a:pt x="894999" y="30045"/>
                  </a:lnTo>
                  <a:lnTo>
                    <a:pt x="901454" y="30343"/>
                  </a:lnTo>
                  <a:lnTo>
                    <a:pt x="907917" y="30640"/>
                  </a:lnTo>
                  <a:lnTo>
                    <a:pt x="914420" y="30938"/>
                  </a:lnTo>
                  <a:lnTo>
                    <a:pt x="920930" y="31235"/>
                  </a:lnTo>
                  <a:lnTo>
                    <a:pt x="927462" y="31533"/>
                  </a:lnTo>
                  <a:lnTo>
                    <a:pt x="933999" y="31830"/>
                  </a:lnTo>
                  <a:lnTo>
                    <a:pt x="940546" y="32128"/>
                  </a:lnTo>
                  <a:lnTo>
                    <a:pt x="947093" y="32425"/>
                  </a:lnTo>
                  <a:lnTo>
                    <a:pt x="953640" y="32723"/>
                  </a:lnTo>
                  <a:lnTo>
                    <a:pt x="960176" y="33020"/>
                  </a:lnTo>
                  <a:lnTo>
                    <a:pt x="966707" y="33318"/>
                  </a:lnTo>
                  <a:lnTo>
                    <a:pt x="973213" y="33615"/>
                  </a:lnTo>
                  <a:lnTo>
                    <a:pt x="979713" y="33913"/>
                  </a:lnTo>
                  <a:lnTo>
                    <a:pt x="986167" y="34210"/>
                  </a:lnTo>
                  <a:lnTo>
                    <a:pt x="992612" y="34508"/>
                  </a:lnTo>
                  <a:lnTo>
                    <a:pt x="999000" y="34805"/>
                  </a:lnTo>
                  <a:lnTo>
                    <a:pt x="1005366" y="35103"/>
                  </a:lnTo>
                  <a:lnTo>
                    <a:pt x="1011673" y="35400"/>
                  </a:lnTo>
                  <a:lnTo>
                    <a:pt x="1017939" y="35698"/>
                  </a:lnTo>
                  <a:lnTo>
                    <a:pt x="1024148" y="35995"/>
                  </a:lnTo>
                  <a:lnTo>
                    <a:pt x="1030292" y="36293"/>
                  </a:lnTo>
                  <a:lnTo>
                    <a:pt x="1036386" y="36590"/>
                  </a:lnTo>
                  <a:lnTo>
                    <a:pt x="1042385" y="36887"/>
                  </a:lnTo>
                  <a:lnTo>
                    <a:pt x="1048347" y="37185"/>
                  </a:lnTo>
                  <a:lnTo>
                    <a:pt x="1054179" y="37482"/>
                  </a:lnTo>
                  <a:lnTo>
                    <a:pt x="1059988" y="37780"/>
                  </a:lnTo>
                  <a:lnTo>
                    <a:pt x="1065634" y="38077"/>
                  </a:lnTo>
                  <a:lnTo>
                    <a:pt x="1071249" y="38375"/>
                  </a:lnTo>
                  <a:lnTo>
                    <a:pt x="1076712" y="38672"/>
                  </a:lnTo>
                  <a:lnTo>
                    <a:pt x="1082112" y="38970"/>
                  </a:lnTo>
                  <a:lnTo>
                    <a:pt x="1087375" y="39267"/>
                  </a:lnTo>
                  <a:lnTo>
                    <a:pt x="1092537" y="39565"/>
                  </a:lnTo>
                  <a:lnTo>
                    <a:pt x="1097586" y="39862"/>
                  </a:lnTo>
                  <a:lnTo>
                    <a:pt x="1102490" y="40160"/>
                  </a:lnTo>
                  <a:lnTo>
                    <a:pt x="1107308" y="40457"/>
                  </a:lnTo>
                  <a:lnTo>
                    <a:pt x="1111935" y="40755"/>
                  </a:lnTo>
                  <a:lnTo>
                    <a:pt x="1116506" y="41052"/>
                  </a:lnTo>
                  <a:lnTo>
                    <a:pt x="1120837" y="41350"/>
                  </a:lnTo>
                  <a:lnTo>
                    <a:pt x="1125128" y="41647"/>
                  </a:lnTo>
                  <a:lnTo>
                    <a:pt x="1129165" y="41945"/>
                  </a:lnTo>
                  <a:lnTo>
                    <a:pt x="1133138" y="42242"/>
                  </a:lnTo>
                  <a:lnTo>
                    <a:pt x="1136888" y="42540"/>
                  </a:lnTo>
                  <a:lnTo>
                    <a:pt x="1140526" y="42837"/>
                  </a:lnTo>
                  <a:lnTo>
                    <a:pt x="1143978" y="43135"/>
                  </a:lnTo>
                  <a:lnTo>
                    <a:pt x="1147267" y="43432"/>
                  </a:lnTo>
                  <a:lnTo>
                    <a:pt x="1150409" y="43730"/>
                  </a:lnTo>
                  <a:lnTo>
                    <a:pt x="1153334" y="44027"/>
                  </a:lnTo>
                  <a:lnTo>
                    <a:pt x="1156157" y="44325"/>
                  </a:lnTo>
                  <a:lnTo>
                    <a:pt x="1158707" y="44622"/>
                  </a:lnTo>
                  <a:lnTo>
                    <a:pt x="1161202" y="44920"/>
                  </a:lnTo>
                  <a:lnTo>
                    <a:pt x="1163366" y="45217"/>
                  </a:lnTo>
                  <a:lnTo>
                    <a:pt x="1165479" y="45515"/>
                  </a:lnTo>
                  <a:lnTo>
                    <a:pt x="1167295" y="45812"/>
                  </a:lnTo>
                  <a:lnTo>
                    <a:pt x="1169012" y="46109"/>
                  </a:lnTo>
                  <a:lnTo>
                    <a:pt x="1170479" y="46407"/>
                  </a:lnTo>
                  <a:lnTo>
                    <a:pt x="1171794" y="46704"/>
                  </a:lnTo>
                  <a:lnTo>
                    <a:pt x="1172909" y="47002"/>
                  </a:lnTo>
                  <a:lnTo>
                    <a:pt x="1173817" y="47299"/>
                  </a:lnTo>
                  <a:lnTo>
                    <a:pt x="1174578" y="47597"/>
                  </a:lnTo>
                  <a:lnTo>
                    <a:pt x="1175077" y="47894"/>
                  </a:lnTo>
                  <a:lnTo>
                    <a:pt x="1175481" y="48192"/>
                  </a:lnTo>
                  <a:lnTo>
                    <a:pt x="1175569" y="48489"/>
                  </a:lnTo>
                  <a:lnTo>
                    <a:pt x="1175605" y="48787"/>
                  </a:lnTo>
                  <a:lnTo>
                    <a:pt x="1175297" y="49084"/>
                  </a:lnTo>
                  <a:lnTo>
                    <a:pt x="1174925" y="49382"/>
                  </a:lnTo>
                  <a:lnTo>
                    <a:pt x="1174265" y="49679"/>
                  </a:lnTo>
                  <a:lnTo>
                    <a:pt x="1173488" y="49977"/>
                  </a:lnTo>
                  <a:lnTo>
                    <a:pt x="1172481" y="50274"/>
                  </a:lnTo>
                  <a:lnTo>
                    <a:pt x="1171305" y="50572"/>
                  </a:lnTo>
                  <a:lnTo>
                    <a:pt x="1169955" y="50869"/>
                  </a:lnTo>
                  <a:lnTo>
                    <a:pt x="1168390" y="51167"/>
                  </a:lnTo>
                  <a:lnTo>
                    <a:pt x="1166703" y="51464"/>
                  </a:lnTo>
                  <a:lnTo>
                    <a:pt x="1164757" y="51762"/>
                  </a:lnTo>
                  <a:lnTo>
                    <a:pt x="1162742" y="52059"/>
                  </a:lnTo>
                  <a:lnTo>
                    <a:pt x="1160428" y="52357"/>
                  </a:lnTo>
                  <a:lnTo>
                    <a:pt x="1158066" y="52654"/>
                  </a:lnTo>
                  <a:lnTo>
                    <a:pt x="1155424" y="52952"/>
                  </a:lnTo>
                  <a:lnTo>
                    <a:pt x="1152710" y="53249"/>
                  </a:lnTo>
                  <a:lnTo>
                    <a:pt x="1149772" y="53547"/>
                  </a:lnTo>
                  <a:lnTo>
                    <a:pt x="1146722" y="53844"/>
                  </a:lnTo>
                  <a:lnTo>
                    <a:pt x="1143500" y="54142"/>
                  </a:lnTo>
                  <a:lnTo>
                    <a:pt x="1140131" y="54439"/>
                  </a:lnTo>
                  <a:lnTo>
                    <a:pt x="1136640" y="54737"/>
                  </a:lnTo>
                  <a:lnTo>
                    <a:pt x="1132971" y="55034"/>
                  </a:lnTo>
                  <a:lnTo>
                    <a:pt x="1129225" y="55331"/>
                  </a:lnTo>
                  <a:lnTo>
                    <a:pt x="1125276" y="55629"/>
                  </a:lnTo>
                  <a:lnTo>
                    <a:pt x="1121291" y="55926"/>
                  </a:lnTo>
                  <a:lnTo>
                    <a:pt x="1117085" y="56224"/>
                  </a:lnTo>
                  <a:lnTo>
                    <a:pt x="1112848" y="56521"/>
                  </a:lnTo>
                  <a:lnTo>
                    <a:pt x="1108437" y="56819"/>
                  </a:lnTo>
                  <a:lnTo>
                    <a:pt x="1103970" y="57116"/>
                  </a:lnTo>
                  <a:lnTo>
                    <a:pt x="1099373" y="57414"/>
                  </a:lnTo>
                  <a:lnTo>
                    <a:pt x="1094701" y="57711"/>
                  </a:lnTo>
                  <a:lnTo>
                    <a:pt x="1089937" y="58009"/>
                  </a:lnTo>
                  <a:lnTo>
                    <a:pt x="1085084" y="58306"/>
                  </a:lnTo>
                  <a:lnTo>
                    <a:pt x="1080173" y="58604"/>
                  </a:lnTo>
                  <a:lnTo>
                    <a:pt x="1075166" y="58901"/>
                  </a:lnTo>
                  <a:lnTo>
                    <a:pt x="1070128" y="59199"/>
                  </a:lnTo>
                  <a:lnTo>
                    <a:pt x="1064993" y="59496"/>
                  </a:lnTo>
                  <a:lnTo>
                    <a:pt x="1059844" y="59794"/>
                  </a:lnTo>
                  <a:lnTo>
                    <a:pt x="1054613" y="60091"/>
                  </a:lnTo>
                  <a:lnTo>
                    <a:pt x="1049369" y="60389"/>
                  </a:lnTo>
                  <a:lnTo>
                    <a:pt x="1044073" y="60686"/>
                  </a:lnTo>
                  <a:lnTo>
                    <a:pt x="1038762" y="60984"/>
                  </a:lnTo>
                  <a:lnTo>
                    <a:pt x="1033423" y="61281"/>
                  </a:lnTo>
                  <a:lnTo>
                    <a:pt x="1028073" y="61579"/>
                  </a:lnTo>
                  <a:lnTo>
                    <a:pt x="1022711" y="61876"/>
                  </a:lnTo>
                  <a:lnTo>
                    <a:pt x="1017349" y="62174"/>
                  </a:lnTo>
                  <a:lnTo>
                    <a:pt x="1011986" y="62471"/>
                  </a:lnTo>
                  <a:lnTo>
                    <a:pt x="1006640" y="62769"/>
                  </a:lnTo>
                  <a:lnTo>
                    <a:pt x="1001297" y="63066"/>
                  </a:lnTo>
                  <a:lnTo>
                    <a:pt x="995994" y="63364"/>
                  </a:lnTo>
                  <a:lnTo>
                    <a:pt x="990699" y="63661"/>
                  </a:lnTo>
                  <a:lnTo>
                    <a:pt x="985459" y="63959"/>
                  </a:lnTo>
                  <a:lnTo>
                    <a:pt x="980240" y="64256"/>
                  </a:lnTo>
                  <a:lnTo>
                    <a:pt x="975082" y="64553"/>
                  </a:lnTo>
                  <a:lnTo>
                    <a:pt x="969966" y="64851"/>
                  </a:lnTo>
                  <a:lnTo>
                    <a:pt x="964910" y="65148"/>
                  </a:lnTo>
                  <a:lnTo>
                    <a:pt x="959921" y="65446"/>
                  </a:lnTo>
                  <a:lnTo>
                    <a:pt x="954986" y="65743"/>
                  </a:lnTo>
                  <a:lnTo>
                    <a:pt x="950151" y="66041"/>
                  </a:lnTo>
                  <a:lnTo>
                    <a:pt x="945356" y="66338"/>
                  </a:lnTo>
                  <a:lnTo>
                    <a:pt x="940698" y="66636"/>
                  </a:lnTo>
                  <a:lnTo>
                    <a:pt x="936063" y="66933"/>
                  </a:lnTo>
                  <a:lnTo>
                    <a:pt x="931603" y="67231"/>
                  </a:lnTo>
                  <a:lnTo>
                    <a:pt x="927174" y="67528"/>
                  </a:lnTo>
                  <a:lnTo>
                    <a:pt x="922906" y="67826"/>
                  </a:lnTo>
                  <a:lnTo>
                    <a:pt x="918703" y="68123"/>
                  </a:lnTo>
                  <a:lnTo>
                    <a:pt x="914644" y="68421"/>
                  </a:lnTo>
                  <a:lnTo>
                    <a:pt x="910689" y="68718"/>
                  </a:lnTo>
                  <a:lnTo>
                    <a:pt x="906854" y="69016"/>
                  </a:lnTo>
                  <a:lnTo>
                    <a:pt x="903165" y="69313"/>
                  </a:lnTo>
                  <a:lnTo>
                    <a:pt x="899567" y="69611"/>
                  </a:lnTo>
                  <a:lnTo>
                    <a:pt x="896163" y="69908"/>
                  </a:lnTo>
                  <a:lnTo>
                    <a:pt x="892817" y="70206"/>
                  </a:lnTo>
                  <a:lnTo>
                    <a:pt x="889713" y="70503"/>
                  </a:lnTo>
                  <a:lnTo>
                    <a:pt x="886650" y="70801"/>
                  </a:lnTo>
                  <a:lnTo>
                    <a:pt x="883843" y="71098"/>
                  </a:lnTo>
                  <a:lnTo>
                    <a:pt x="881099" y="71396"/>
                  </a:lnTo>
                  <a:lnTo>
                    <a:pt x="878577" y="71693"/>
                  </a:lnTo>
                  <a:lnTo>
                    <a:pt x="876165" y="71991"/>
                  </a:lnTo>
                  <a:lnTo>
                    <a:pt x="873938" y="72288"/>
                  </a:lnTo>
                  <a:lnTo>
                    <a:pt x="871869" y="72586"/>
                  </a:lnTo>
                  <a:lnTo>
                    <a:pt x="869945" y="72883"/>
                  </a:lnTo>
                  <a:lnTo>
                    <a:pt x="868229" y="73181"/>
                  </a:lnTo>
                  <a:lnTo>
                    <a:pt x="866615" y="73478"/>
                  </a:lnTo>
                  <a:lnTo>
                    <a:pt x="865261" y="73775"/>
                  </a:lnTo>
                  <a:lnTo>
                    <a:pt x="863962" y="74073"/>
                  </a:lnTo>
                  <a:lnTo>
                    <a:pt x="862976" y="74370"/>
                  </a:lnTo>
                  <a:lnTo>
                    <a:pt x="862038" y="74668"/>
                  </a:lnTo>
                  <a:lnTo>
                    <a:pt x="861384" y="74965"/>
                  </a:lnTo>
                  <a:lnTo>
                    <a:pt x="860819" y="75263"/>
                  </a:lnTo>
                  <a:lnTo>
                    <a:pt x="860492" y="75560"/>
                  </a:lnTo>
                  <a:lnTo>
                    <a:pt x="860303" y="75858"/>
                  </a:lnTo>
                  <a:lnTo>
                    <a:pt x="860303" y="76155"/>
                  </a:lnTo>
                  <a:lnTo>
                    <a:pt x="860492" y="76453"/>
                  </a:lnTo>
                  <a:lnTo>
                    <a:pt x="860819" y="76750"/>
                  </a:lnTo>
                  <a:lnTo>
                    <a:pt x="861384" y="77048"/>
                  </a:lnTo>
                  <a:lnTo>
                    <a:pt x="862038" y="77345"/>
                  </a:lnTo>
                  <a:lnTo>
                    <a:pt x="862976" y="77643"/>
                  </a:lnTo>
                  <a:lnTo>
                    <a:pt x="863962" y="77940"/>
                  </a:lnTo>
                  <a:lnTo>
                    <a:pt x="865261" y="78238"/>
                  </a:lnTo>
                  <a:lnTo>
                    <a:pt x="866615" y="78535"/>
                  </a:lnTo>
                  <a:lnTo>
                    <a:pt x="868229" y="78833"/>
                  </a:lnTo>
                  <a:lnTo>
                    <a:pt x="869945" y="79130"/>
                  </a:lnTo>
                  <a:lnTo>
                    <a:pt x="871869" y="79428"/>
                  </a:lnTo>
                  <a:lnTo>
                    <a:pt x="873938" y="79725"/>
                  </a:lnTo>
                  <a:lnTo>
                    <a:pt x="876165" y="80023"/>
                  </a:lnTo>
                  <a:lnTo>
                    <a:pt x="878577" y="80320"/>
                  </a:lnTo>
                  <a:lnTo>
                    <a:pt x="881099" y="80618"/>
                  </a:lnTo>
                  <a:lnTo>
                    <a:pt x="883843" y="80915"/>
                  </a:lnTo>
                  <a:lnTo>
                    <a:pt x="886650" y="81213"/>
                  </a:lnTo>
                  <a:lnTo>
                    <a:pt x="889713" y="81510"/>
                  </a:lnTo>
                  <a:lnTo>
                    <a:pt x="892817" y="81808"/>
                  </a:lnTo>
                  <a:lnTo>
                    <a:pt x="896163" y="82105"/>
                  </a:lnTo>
                  <a:lnTo>
                    <a:pt x="899567" y="82402"/>
                  </a:lnTo>
                  <a:lnTo>
                    <a:pt x="903165" y="82700"/>
                  </a:lnTo>
                  <a:lnTo>
                    <a:pt x="906854" y="82997"/>
                  </a:lnTo>
                  <a:lnTo>
                    <a:pt x="910689" y="83295"/>
                  </a:lnTo>
                  <a:lnTo>
                    <a:pt x="914644" y="83592"/>
                  </a:lnTo>
                  <a:lnTo>
                    <a:pt x="918703" y="83890"/>
                  </a:lnTo>
                  <a:lnTo>
                    <a:pt x="922906" y="84187"/>
                  </a:lnTo>
                  <a:lnTo>
                    <a:pt x="927174" y="84485"/>
                  </a:lnTo>
                  <a:lnTo>
                    <a:pt x="931603" y="84782"/>
                  </a:lnTo>
                  <a:lnTo>
                    <a:pt x="936063" y="85080"/>
                  </a:lnTo>
                  <a:lnTo>
                    <a:pt x="940698" y="85377"/>
                  </a:lnTo>
                  <a:lnTo>
                    <a:pt x="945356" y="85675"/>
                  </a:lnTo>
                  <a:lnTo>
                    <a:pt x="950151" y="85972"/>
                  </a:lnTo>
                  <a:lnTo>
                    <a:pt x="954986" y="86270"/>
                  </a:lnTo>
                  <a:lnTo>
                    <a:pt x="959921" y="86567"/>
                  </a:lnTo>
                  <a:lnTo>
                    <a:pt x="964910" y="86865"/>
                  </a:lnTo>
                  <a:lnTo>
                    <a:pt x="969966" y="87162"/>
                  </a:lnTo>
                  <a:lnTo>
                    <a:pt x="975082" y="87460"/>
                  </a:lnTo>
                  <a:lnTo>
                    <a:pt x="980240" y="87757"/>
                  </a:lnTo>
                  <a:lnTo>
                    <a:pt x="985459" y="88055"/>
                  </a:lnTo>
                  <a:lnTo>
                    <a:pt x="990699" y="88352"/>
                  </a:lnTo>
                  <a:lnTo>
                    <a:pt x="995994" y="88650"/>
                  </a:lnTo>
                  <a:lnTo>
                    <a:pt x="1001297" y="88947"/>
                  </a:lnTo>
                  <a:lnTo>
                    <a:pt x="1006640" y="89245"/>
                  </a:lnTo>
                  <a:lnTo>
                    <a:pt x="1011986" y="89542"/>
                  </a:lnTo>
                  <a:lnTo>
                    <a:pt x="1017349" y="89840"/>
                  </a:lnTo>
                  <a:lnTo>
                    <a:pt x="1022711" y="90137"/>
                  </a:lnTo>
                  <a:lnTo>
                    <a:pt x="1028073" y="90435"/>
                  </a:lnTo>
                  <a:lnTo>
                    <a:pt x="1033423" y="90732"/>
                  </a:lnTo>
                  <a:lnTo>
                    <a:pt x="1038762" y="91030"/>
                  </a:lnTo>
                  <a:lnTo>
                    <a:pt x="1044073" y="91327"/>
                  </a:lnTo>
                  <a:lnTo>
                    <a:pt x="1049369" y="91624"/>
                  </a:lnTo>
                  <a:lnTo>
                    <a:pt x="1054613" y="91922"/>
                  </a:lnTo>
                  <a:lnTo>
                    <a:pt x="1059844" y="92219"/>
                  </a:lnTo>
                  <a:lnTo>
                    <a:pt x="1064993" y="92517"/>
                  </a:lnTo>
                  <a:lnTo>
                    <a:pt x="1070128" y="92814"/>
                  </a:lnTo>
                  <a:lnTo>
                    <a:pt x="1075166" y="93112"/>
                  </a:lnTo>
                  <a:lnTo>
                    <a:pt x="1080173" y="93409"/>
                  </a:lnTo>
                  <a:lnTo>
                    <a:pt x="1085084" y="93707"/>
                  </a:lnTo>
                  <a:lnTo>
                    <a:pt x="1089937" y="94004"/>
                  </a:lnTo>
                  <a:lnTo>
                    <a:pt x="1094701" y="94302"/>
                  </a:lnTo>
                  <a:lnTo>
                    <a:pt x="1099373" y="94599"/>
                  </a:lnTo>
                  <a:lnTo>
                    <a:pt x="1103970" y="94897"/>
                  </a:lnTo>
                  <a:lnTo>
                    <a:pt x="1108437" y="95194"/>
                  </a:lnTo>
                  <a:lnTo>
                    <a:pt x="1112848" y="95492"/>
                  </a:lnTo>
                  <a:lnTo>
                    <a:pt x="1117085" y="95789"/>
                  </a:lnTo>
                  <a:lnTo>
                    <a:pt x="1121291" y="96087"/>
                  </a:lnTo>
                  <a:lnTo>
                    <a:pt x="1125276" y="96384"/>
                  </a:lnTo>
                  <a:lnTo>
                    <a:pt x="1129225" y="96682"/>
                  </a:lnTo>
                  <a:lnTo>
                    <a:pt x="1132971" y="96979"/>
                  </a:lnTo>
                  <a:lnTo>
                    <a:pt x="1136640" y="97277"/>
                  </a:lnTo>
                  <a:lnTo>
                    <a:pt x="1140131" y="97574"/>
                  </a:lnTo>
                  <a:lnTo>
                    <a:pt x="1143500" y="97872"/>
                  </a:lnTo>
                  <a:lnTo>
                    <a:pt x="1146722" y="98169"/>
                  </a:lnTo>
                  <a:lnTo>
                    <a:pt x="1149772" y="98467"/>
                  </a:lnTo>
                  <a:lnTo>
                    <a:pt x="1152710" y="98764"/>
                  </a:lnTo>
                  <a:lnTo>
                    <a:pt x="1155424" y="99062"/>
                  </a:lnTo>
                  <a:lnTo>
                    <a:pt x="1158066" y="99359"/>
                  </a:lnTo>
                  <a:lnTo>
                    <a:pt x="1160428" y="99657"/>
                  </a:lnTo>
                  <a:lnTo>
                    <a:pt x="1162742" y="99954"/>
                  </a:lnTo>
                  <a:lnTo>
                    <a:pt x="1164757" y="100252"/>
                  </a:lnTo>
                  <a:lnTo>
                    <a:pt x="1166703" y="100549"/>
                  </a:lnTo>
                  <a:lnTo>
                    <a:pt x="1168390" y="100846"/>
                  </a:lnTo>
                  <a:lnTo>
                    <a:pt x="1169955" y="101144"/>
                  </a:lnTo>
                  <a:lnTo>
                    <a:pt x="1171305" y="101441"/>
                  </a:lnTo>
                  <a:lnTo>
                    <a:pt x="1172481" y="101739"/>
                  </a:lnTo>
                  <a:lnTo>
                    <a:pt x="1173488" y="102036"/>
                  </a:lnTo>
                  <a:lnTo>
                    <a:pt x="1174265" y="102334"/>
                  </a:lnTo>
                  <a:lnTo>
                    <a:pt x="1174925" y="102631"/>
                  </a:lnTo>
                  <a:lnTo>
                    <a:pt x="1175297" y="102929"/>
                  </a:lnTo>
                  <a:lnTo>
                    <a:pt x="1175605" y="103226"/>
                  </a:lnTo>
                  <a:lnTo>
                    <a:pt x="1175569" y="103524"/>
                  </a:lnTo>
                  <a:lnTo>
                    <a:pt x="1175481" y="103821"/>
                  </a:lnTo>
                  <a:lnTo>
                    <a:pt x="1175077" y="104119"/>
                  </a:lnTo>
                  <a:lnTo>
                    <a:pt x="1174578" y="104416"/>
                  </a:lnTo>
                  <a:lnTo>
                    <a:pt x="1173817" y="104714"/>
                  </a:lnTo>
                  <a:lnTo>
                    <a:pt x="1172909" y="105011"/>
                  </a:lnTo>
                  <a:lnTo>
                    <a:pt x="1171794" y="105309"/>
                  </a:lnTo>
                  <a:lnTo>
                    <a:pt x="1170479" y="105606"/>
                  </a:lnTo>
                  <a:lnTo>
                    <a:pt x="1169012" y="105904"/>
                  </a:lnTo>
                  <a:lnTo>
                    <a:pt x="1167295" y="106201"/>
                  </a:lnTo>
                  <a:lnTo>
                    <a:pt x="1165479" y="106499"/>
                  </a:lnTo>
                  <a:lnTo>
                    <a:pt x="1163366" y="106796"/>
                  </a:lnTo>
                  <a:lnTo>
                    <a:pt x="1161202" y="107094"/>
                  </a:lnTo>
                  <a:lnTo>
                    <a:pt x="1158707" y="107391"/>
                  </a:lnTo>
                  <a:lnTo>
                    <a:pt x="1156157" y="107689"/>
                  </a:lnTo>
                  <a:lnTo>
                    <a:pt x="1153334" y="107986"/>
                  </a:lnTo>
                  <a:lnTo>
                    <a:pt x="1150409" y="108284"/>
                  </a:lnTo>
                  <a:lnTo>
                    <a:pt x="1147267" y="108581"/>
                  </a:lnTo>
                  <a:lnTo>
                    <a:pt x="1143978" y="108879"/>
                  </a:lnTo>
                  <a:lnTo>
                    <a:pt x="1140526" y="109176"/>
                  </a:lnTo>
                  <a:lnTo>
                    <a:pt x="1136888" y="109474"/>
                  </a:lnTo>
                  <a:lnTo>
                    <a:pt x="1133138" y="109771"/>
                  </a:lnTo>
                  <a:lnTo>
                    <a:pt x="1129165" y="110068"/>
                  </a:lnTo>
                  <a:lnTo>
                    <a:pt x="1125128" y="110366"/>
                  </a:lnTo>
                  <a:lnTo>
                    <a:pt x="1120837" y="110663"/>
                  </a:lnTo>
                  <a:lnTo>
                    <a:pt x="1116506" y="110961"/>
                  </a:lnTo>
                  <a:lnTo>
                    <a:pt x="1111935" y="111258"/>
                  </a:lnTo>
                  <a:lnTo>
                    <a:pt x="1107308" y="111556"/>
                  </a:lnTo>
                  <a:lnTo>
                    <a:pt x="1102490" y="111853"/>
                  </a:lnTo>
                  <a:lnTo>
                    <a:pt x="1097586" y="112151"/>
                  </a:lnTo>
                  <a:lnTo>
                    <a:pt x="1092537" y="112448"/>
                  </a:lnTo>
                  <a:lnTo>
                    <a:pt x="1087375" y="112746"/>
                  </a:lnTo>
                  <a:lnTo>
                    <a:pt x="1082112" y="113043"/>
                  </a:lnTo>
                  <a:lnTo>
                    <a:pt x="1076712" y="113341"/>
                  </a:lnTo>
                  <a:lnTo>
                    <a:pt x="1071249" y="113638"/>
                  </a:lnTo>
                  <a:lnTo>
                    <a:pt x="1065634" y="113936"/>
                  </a:lnTo>
                  <a:lnTo>
                    <a:pt x="1059988" y="114233"/>
                  </a:lnTo>
                  <a:lnTo>
                    <a:pt x="1054179" y="114531"/>
                  </a:lnTo>
                  <a:lnTo>
                    <a:pt x="1048347" y="114828"/>
                  </a:lnTo>
                  <a:lnTo>
                    <a:pt x="1042385" y="115126"/>
                  </a:lnTo>
                  <a:lnTo>
                    <a:pt x="1036386" y="115423"/>
                  </a:lnTo>
                  <a:lnTo>
                    <a:pt x="1030292" y="115721"/>
                  </a:lnTo>
                  <a:lnTo>
                    <a:pt x="1024148" y="116018"/>
                  </a:lnTo>
                  <a:lnTo>
                    <a:pt x="1017939" y="116316"/>
                  </a:lnTo>
                  <a:lnTo>
                    <a:pt x="1011673" y="116613"/>
                  </a:lnTo>
                  <a:lnTo>
                    <a:pt x="1005366" y="116911"/>
                  </a:lnTo>
                  <a:lnTo>
                    <a:pt x="999000" y="117208"/>
                  </a:lnTo>
                  <a:lnTo>
                    <a:pt x="992612" y="117506"/>
                  </a:lnTo>
                  <a:lnTo>
                    <a:pt x="986167" y="117803"/>
                  </a:lnTo>
                  <a:lnTo>
                    <a:pt x="979713" y="118101"/>
                  </a:lnTo>
                  <a:lnTo>
                    <a:pt x="973213" y="118398"/>
                  </a:lnTo>
                  <a:lnTo>
                    <a:pt x="966707" y="118696"/>
                  </a:lnTo>
                  <a:lnTo>
                    <a:pt x="960176" y="118993"/>
                  </a:lnTo>
                  <a:lnTo>
                    <a:pt x="953640" y="119290"/>
                  </a:lnTo>
                  <a:lnTo>
                    <a:pt x="947093" y="119588"/>
                  </a:lnTo>
                  <a:lnTo>
                    <a:pt x="940546" y="119885"/>
                  </a:lnTo>
                  <a:lnTo>
                    <a:pt x="933999" y="120183"/>
                  </a:lnTo>
                  <a:lnTo>
                    <a:pt x="927462" y="120480"/>
                  </a:lnTo>
                  <a:lnTo>
                    <a:pt x="920930" y="120778"/>
                  </a:lnTo>
                  <a:lnTo>
                    <a:pt x="914420" y="121075"/>
                  </a:lnTo>
                  <a:lnTo>
                    <a:pt x="907917" y="121373"/>
                  </a:lnTo>
                  <a:lnTo>
                    <a:pt x="901454" y="121670"/>
                  </a:lnTo>
                  <a:lnTo>
                    <a:pt x="894999" y="121968"/>
                  </a:lnTo>
                  <a:lnTo>
                    <a:pt x="888595" y="122265"/>
                  </a:lnTo>
                  <a:lnTo>
                    <a:pt x="882207" y="122563"/>
                  </a:lnTo>
                  <a:lnTo>
                    <a:pt x="875870" y="122860"/>
                  </a:lnTo>
                  <a:lnTo>
                    <a:pt x="869565" y="123158"/>
                  </a:lnTo>
                  <a:lnTo>
                    <a:pt x="863309" y="123455"/>
                  </a:lnTo>
                  <a:lnTo>
                    <a:pt x="857102" y="123753"/>
                  </a:lnTo>
                  <a:lnTo>
                    <a:pt x="850936" y="124050"/>
                  </a:lnTo>
                  <a:lnTo>
                    <a:pt x="844841" y="124348"/>
                  </a:lnTo>
                  <a:lnTo>
                    <a:pt x="838776" y="124645"/>
                  </a:lnTo>
                  <a:lnTo>
                    <a:pt x="832805" y="124943"/>
                  </a:lnTo>
                  <a:lnTo>
                    <a:pt x="826851" y="125240"/>
                  </a:lnTo>
                  <a:lnTo>
                    <a:pt x="821015" y="125538"/>
                  </a:lnTo>
                  <a:lnTo>
                    <a:pt x="815199" y="125835"/>
                  </a:lnTo>
                  <a:lnTo>
                    <a:pt x="809490" y="126133"/>
                  </a:lnTo>
                  <a:lnTo>
                    <a:pt x="803822" y="126430"/>
                  </a:lnTo>
                  <a:lnTo>
                    <a:pt x="798248" y="126728"/>
                  </a:lnTo>
                  <a:lnTo>
                    <a:pt x="792736" y="127025"/>
                  </a:lnTo>
                  <a:lnTo>
                    <a:pt x="787302" y="127323"/>
                  </a:lnTo>
                  <a:lnTo>
                    <a:pt x="781955" y="127620"/>
                  </a:lnTo>
                  <a:lnTo>
                    <a:pt x="776667" y="127918"/>
                  </a:lnTo>
                  <a:lnTo>
                    <a:pt x="771491" y="128215"/>
                  </a:lnTo>
                  <a:lnTo>
                    <a:pt x="766353" y="128512"/>
                  </a:lnTo>
                  <a:lnTo>
                    <a:pt x="761354" y="128810"/>
                  </a:lnTo>
                  <a:lnTo>
                    <a:pt x="756378" y="129107"/>
                  </a:lnTo>
                  <a:lnTo>
                    <a:pt x="751552" y="129405"/>
                  </a:lnTo>
                  <a:lnTo>
                    <a:pt x="746759" y="129702"/>
                  </a:lnTo>
                  <a:lnTo>
                    <a:pt x="742093" y="130000"/>
                  </a:lnTo>
                  <a:lnTo>
                    <a:pt x="737484" y="130297"/>
                  </a:lnTo>
                  <a:lnTo>
                    <a:pt x="732981" y="130595"/>
                  </a:lnTo>
                  <a:lnTo>
                    <a:pt x="728559" y="130892"/>
                  </a:lnTo>
                  <a:lnTo>
                    <a:pt x="724219" y="131190"/>
                  </a:lnTo>
                  <a:lnTo>
                    <a:pt x="719986" y="131487"/>
                  </a:lnTo>
                  <a:lnTo>
                    <a:pt x="715809" y="131785"/>
                  </a:lnTo>
                  <a:lnTo>
                    <a:pt x="711765" y="132082"/>
                  </a:lnTo>
                  <a:lnTo>
                    <a:pt x="707752" y="132380"/>
                  </a:lnTo>
                  <a:lnTo>
                    <a:pt x="703896" y="132677"/>
                  </a:lnTo>
                  <a:lnTo>
                    <a:pt x="700064" y="132975"/>
                  </a:lnTo>
                  <a:lnTo>
                    <a:pt x="696377" y="133272"/>
                  </a:lnTo>
                  <a:lnTo>
                    <a:pt x="692732" y="133570"/>
                  </a:lnTo>
                  <a:lnTo>
                    <a:pt x="689206" y="133867"/>
                  </a:lnTo>
                  <a:lnTo>
                    <a:pt x="685745" y="134165"/>
                  </a:lnTo>
                  <a:lnTo>
                    <a:pt x="682377" y="134462"/>
                  </a:lnTo>
                  <a:lnTo>
                    <a:pt x="679098" y="134760"/>
                  </a:lnTo>
                  <a:lnTo>
                    <a:pt x="675887" y="135057"/>
                  </a:lnTo>
                  <a:lnTo>
                    <a:pt x="672785" y="135355"/>
                  </a:lnTo>
                  <a:lnTo>
                    <a:pt x="669728" y="135652"/>
                  </a:lnTo>
                  <a:lnTo>
                    <a:pt x="666800" y="135950"/>
                  </a:lnTo>
                  <a:lnTo>
                    <a:pt x="663896" y="136247"/>
                  </a:lnTo>
                  <a:lnTo>
                    <a:pt x="661136" y="136545"/>
                  </a:lnTo>
                  <a:lnTo>
                    <a:pt x="658400" y="136842"/>
                  </a:lnTo>
                  <a:lnTo>
                    <a:pt x="655784" y="137140"/>
                  </a:lnTo>
                  <a:lnTo>
                    <a:pt x="653212" y="137437"/>
                  </a:lnTo>
                  <a:lnTo>
                    <a:pt x="650735" y="137734"/>
                  </a:lnTo>
                  <a:lnTo>
                    <a:pt x="648321" y="138032"/>
                  </a:lnTo>
                  <a:lnTo>
                    <a:pt x="645980" y="138329"/>
                  </a:lnTo>
                  <a:lnTo>
                    <a:pt x="643720" y="138627"/>
                  </a:lnTo>
                  <a:lnTo>
                    <a:pt x="641510" y="138924"/>
                  </a:lnTo>
                  <a:lnTo>
                    <a:pt x="639397" y="139222"/>
                  </a:lnTo>
                  <a:lnTo>
                    <a:pt x="637314" y="139519"/>
                  </a:lnTo>
                  <a:lnTo>
                    <a:pt x="635343" y="139817"/>
                  </a:lnTo>
                  <a:lnTo>
                    <a:pt x="633389" y="140114"/>
                  </a:lnTo>
                  <a:lnTo>
                    <a:pt x="631546" y="140412"/>
                  </a:lnTo>
                  <a:lnTo>
                    <a:pt x="629727" y="140709"/>
                  </a:lnTo>
                  <a:lnTo>
                    <a:pt x="627997" y="141007"/>
                  </a:lnTo>
                  <a:lnTo>
                    <a:pt x="626306" y="141304"/>
                  </a:lnTo>
                  <a:lnTo>
                    <a:pt x="624684" y="141602"/>
                  </a:lnTo>
                  <a:lnTo>
                    <a:pt x="623116" y="141899"/>
                  </a:lnTo>
                  <a:lnTo>
                    <a:pt x="621597" y="142197"/>
                  </a:lnTo>
                  <a:lnTo>
                    <a:pt x="620144" y="142494"/>
                  </a:lnTo>
                  <a:lnTo>
                    <a:pt x="618725" y="142792"/>
                  </a:lnTo>
                  <a:lnTo>
                    <a:pt x="617382" y="143089"/>
                  </a:lnTo>
                  <a:lnTo>
                    <a:pt x="616057" y="143387"/>
                  </a:lnTo>
                  <a:lnTo>
                    <a:pt x="614818" y="143684"/>
                  </a:lnTo>
                  <a:lnTo>
                    <a:pt x="613593" y="143982"/>
                  </a:lnTo>
                  <a:lnTo>
                    <a:pt x="612442" y="144279"/>
                  </a:lnTo>
                  <a:lnTo>
                    <a:pt x="611314" y="144577"/>
                  </a:lnTo>
                  <a:lnTo>
                    <a:pt x="610244" y="144874"/>
                  </a:lnTo>
                  <a:lnTo>
                    <a:pt x="609206" y="145172"/>
                  </a:lnTo>
                  <a:lnTo>
                    <a:pt x="608213" y="145469"/>
                  </a:lnTo>
                  <a:lnTo>
                    <a:pt x="607260" y="145767"/>
                  </a:lnTo>
                  <a:lnTo>
                    <a:pt x="606339" y="146064"/>
                  </a:lnTo>
                  <a:lnTo>
                    <a:pt x="605467" y="146362"/>
                  </a:lnTo>
                  <a:lnTo>
                    <a:pt x="604614" y="146659"/>
                  </a:lnTo>
                  <a:lnTo>
                    <a:pt x="603817" y="146956"/>
                  </a:lnTo>
                  <a:lnTo>
                    <a:pt x="603029" y="147254"/>
                  </a:lnTo>
                  <a:lnTo>
                    <a:pt x="602300" y="147551"/>
                  </a:lnTo>
                  <a:lnTo>
                    <a:pt x="601581" y="147849"/>
                  </a:lnTo>
                  <a:lnTo>
                    <a:pt x="600908" y="148146"/>
                  </a:lnTo>
                  <a:lnTo>
                    <a:pt x="600253" y="148444"/>
                  </a:lnTo>
                  <a:lnTo>
                    <a:pt x="599634" y="148741"/>
                  </a:lnTo>
                  <a:lnTo>
                    <a:pt x="599038" y="149039"/>
                  </a:lnTo>
                  <a:lnTo>
                    <a:pt x="598468" y="149336"/>
                  </a:lnTo>
                  <a:lnTo>
                    <a:pt x="597927" y="149634"/>
                  </a:lnTo>
                  <a:lnTo>
                    <a:pt x="597403" y="149931"/>
                  </a:lnTo>
                  <a:lnTo>
                    <a:pt x="596913" y="150229"/>
                  </a:lnTo>
                  <a:lnTo>
                    <a:pt x="596433" y="150526"/>
                  </a:lnTo>
                  <a:lnTo>
                    <a:pt x="595989" y="150824"/>
                  </a:lnTo>
                  <a:lnTo>
                    <a:pt x="595552" y="151121"/>
                  </a:lnTo>
                  <a:lnTo>
                    <a:pt x="595149" y="151419"/>
                  </a:lnTo>
                  <a:lnTo>
                    <a:pt x="594754" y="151716"/>
                  </a:lnTo>
                  <a:lnTo>
                    <a:pt x="594385" y="1520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32930" y="2480596"/>
              <a:ext cx="70069" cy="3725909"/>
            </a:xfrm>
            <a:custGeom>
              <a:avLst/>
              <a:pathLst>
                <a:path w="70069" h="3725909">
                  <a:moveTo>
                    <a:pt x="34813" y="3725909"/>
                  </a:moveTo>
                  <a:lnTo>
                    <a:pt x="34799" y="3718618"/>
                  </a:lnTo>
                  <a:lnTo>
                    <a:pt x="34784" y="3711326"/>
                  </a:lnTo>
                  <a:lnTo>
                    <a:pt x="34768" y="3704035"/>
                  </a:lnTo>
                  <a:lnTo>
                    <a:pt x="34751" y="3696743"/>
                  </a:lnTo>
                  <a:lnTo>
                    <a:pt x="34734" y="3689452"/>
                  </a:lnTo>
                  <a:lnTo>
                    <a:pt x="34715" y="3682161"/>
                  </a:lnTo>
                  <a:lnTo>
                    <a:pt x="34696" y="3674869"/>
                  </a:lnTo>
                  <a:lnTo>
                    <a:pt x="34675" y="3667578"/>
                  </a:lnTo>
                  <a:lnTo>
                    <a:pt x="34653" y="3660286"/>
                  </a:lnTo>
                  <a:lnTo>
                    <a:pt x="34631" y="3652995"/>
                  </a:lnTo>
                  <a:lnTo>
                    <a:pt x="34606" y="3645704"/>
                  </a:lnTo>
                  <a:lnTo>
                    <a:pt x="34581" y="3638412"/>
                  </a:lnTo>
                  <a:lnTo>
                    <a:pt x="34554" y="3631121"/>
                  </a:lnTo>
                  <a:lnTo>
                    <a:pt x="34526" y="3623829"/>
                  </a:lnTo>
                  <a:lnTo>
                    <a:pt x="34497" y="3616538"/>
                  </a:lnTo>
                  <a:lnTo>
                    <a:pt x="34466" y="3609246"/>
                  </a:lnTo>
                  <a:lnTo>
                    <a:pt x="34434" y="3601955"/>
                  </a:lnTo>
                  <a:lnTo>
                    <a:pt x="34399" y="3594664"/>
                  </a:lnTo>
                  <a:lnTo>
                    <a:pt x="34364" y="3587372"/>
                  </a:lnTo>
                  <a:lnTo>
                    <a:pt x="34326" y="3580081"/>
                  </a:lnTo>
                  <a:lnTo>
                    <a:pt x="34287" y="3572789"/>
                  </a:lnTo>
                  <a:lnTo>
                    <a:pt x="34246" y="3565498"/>
                  </a:lnTo>
                  <a:lnTo>
                    <a:pt x="34202" y="3558207"/>
                  </a:lnTo>
                  <a:lnTo>
                    <a:pt x="34158" y="3550915"/>
                  </a:lnTo>
                  <a:lnTo>
                    <a:pt x="34110" y="3543624"/>
                  </a:lnTo>
                  <a:lnTo>
                    <a:pt x="34061" y="3536332"/>
                  </a:lnTo>
                  <a:lnTo>
                    <a:pt x="34008" y="3529041"/>
                  </a:lnTo>
                  <a:lnTo>
                    <a:pt x="33955" y="3521750"/>
                  </a:lnTo>
                  <a:lnTo>
                    <a:pt x="33898" y="3514458"/>
                  </a:lnTo>
                  <a:lnTo>
                    <a:pt x="33839" y="3507167"/>
                  </a:lnTo>
                  <a:lnTo>
                    <a:pt x="33777" y="3499875"/>
                  </a:lnTo>
                  <a:lnTo>
                    <a:pt x="33713" y="3492584"/>
                  </a:lnTo>
                  <a:lnTo>
                    <a:pt x="33647" y="3485293"/>
                  </a:lnTo>
                  <a:lnTo>
                    <a:pt x="33576" y="3478001"/>
                  </a:lnTo>
                  <a:lnTo>
                    <a:pt x="33504" y="3470710"/>
                  </a:lnTo>
                  <a:lnTo>
                    <a:pt x="33427" y="3463418"/>
                  </a:lnTo>
                  <a:lnTo>
                    <a:pt x="33348" y="3456127"/>
                  </a:lnTo>
                  <a:lnTo>
                    <a:pt x="33266" y="3448835"/>
                  </a:lnTo>
                  <a:lnTo>
                    <a:pt x="33180" y="3441544"/>
                  </a:lnTo>
                  <a:lnTo>
                    <a:pt x="33092" y="3434253"/>
                  </a:lnTo>
                  <a:lnTo>
                    <a:pt x="32999" y="3426961"/>
                  </a:lnTo>
                  <a:lnTo>
                    <a:pt x="32904" y="3419670"/>
                  </a:lnTo>
                  <a:lnTo>
                    <a:pt x="32803" y="3412378"/>
                  </a:lnTo>
                  <a:lnTo>
                    <a:pt x="32701" y="3405087"/>
                  </a:lnTo>
                  <a:lnTo>
                    <a:pt x="32593" y="3397796"/>
                  </a:lnTo>
                  <a:lnTo>
                    <a:pt x="32482" y="3390504"/>
                  </a:lnTo>
                  <a:lnTo>
                    <a:pt x="32366" y="3383213"/>
                  </a:lnTo>
                  <a:lnTo>
                    <a:pt x="32247" y="3375921"/>
                  </a:lnTo>
                  <a:lnTo>
                    <a:pt x="32124" y="3368630"/>
                  </a:lnTo>
                  <a:lnTo>
                    <a:pt x="31995" y="3361339"/>
                  </a:lnTo>
                  <a:lnTo>
                    <a:pt x="31864" y="3354047"/>
                  </a:lnTo>
                  <a:lnTo>
                    <a:pt x="31725" y="3346756"/>
                  </a:lnTo>
                  <a:lnTo>
                    <a:pt x="31584" y="3339464"/>
                  </a:lnTo>
                  <a:lnTo>
                    <a:pt x="31437" y="3332173"/>
                  </a:lnTo>
                  <a:lnTo>
                    <a:pt x="31286" y="3324882"/>
                  </a:lnTo>
                  <a:lnTo>
                    <a:pt x="31131" y="3317590"/>
                  </a:lnTo>
                  <a:lnTo>
                    <a:pt x="30969" y="3310299"/>
                  </a:lnTo>
                  <a:lnTo>
                    <a:pt x="30804" y="3303007"/>
                  </a:lnTo>
                  <a:lnTo>
                    <a:pt x="30632" y="3295716"/>
                  </a:lnTo>
                  <a:lnTo>
                    <a:pt x="30457" y="3288425"/>
                  </a:lnTo>
                  <a:lnTo>
                    <a:pt x="30274" y="3281133"/>
                  </a:lnTo>
                  <a:lnTo>
                    <a:pt x="30088" y="3273842"/>
                  </a:lnTo>
                  <a:lnTo>
                    <a:pt x="29895" y="3266550"/>
                  </a:lnTo>
                  <a:lnTo>
                    <a:pt x="29697" y="3259259"/>
                  </a:lnTo>
                  <a:lnTo>
                    <a:pt x="29495" y="3251967"/>
                  </a:lnTo>
                  <a:lnTo>
                    <a:pt x="29285" y="3244676"/>
                  </a:lnTo>
                  <a:lnTo>
                    <a:pt x="29073" y="3237385"/>
                  </a:lnTo>
                  <a:lnTo>
                    <a:pt x="28851" y="3230093"/>
                  </a:lnTo>
                  <a:lnTo>
                    <a:pt x="28626" y="3222802"/>
                  </a:lnTo>
                  <a:lnTo>
                    <a:pt x="28394" y="3215510"/>
                  </a:lnTo>
                  <a:lnTo>
                    <a:pt x="28157" y="3208219"/>
                  </a:lnTo>
                  <a:lnTo>
                    <a:pt x="27914" y="3200928"/>
                  </a:lnTo>
                  <a:lnTo>
                    <a:pt x="27664" y="3193636"/>
                  </a:lnTo>
                  <a:lnTo>
                    <a:pt x="27411" y="3186345"/>
                  </a:lnTo>
                  <a:lnTo>
                    <a:pt x="27149" y="3179053"/>
                  </a:lnTo>
                  <a:lnTo>
                    <a:pt x="26885" y="3171762"/>
                  </a:lnTo>
                  <a:lnTo>
                    <a:pt x="26610" y="3164471"/>
                  </a:lnTo>
                  <a:lnTo>
                    <a:pt x="26334" y="3157179"/>
                  </a:lnTo>
                  <a:lnTo>
                    <a:pt x="26049" y="3149888"/>
                  </a:lnTo>
                  <a:lnTo>
                    <a:pt x="25760" y="3142596"/>
                  </a:lnTo>
                  <a:lnTo>
                    <a:pt x="25465" y="3135305"/>
                  </a:lnTo>
                  <a:lnTo>
                    <a:pt x="25163" y="3128014"/>
                  </a:lnTo>
                  <a:lnTo>
                    <a:pt x="24858" y="3120722"/>
                  </a:lnTo>
                  <a:lnTo>
                    <a:pt x="24544" y="3113431"/>
                  </a:lnTo>
                  <a:lnTo>
                    <a:pt x="24228" y="3106139"/>
                  </a:lnTo>
                  <a:lnTo>
                    <a:pt x="23904" y="3098848"/>
                  </a:lnTo>
                  <a:lnTo>
                    <a:pt x="23576" y="3091556"/>
                  </a:lnTo>
                  <a:lnTo>
                    <a:pt x="23242" y="3084265"/>
                  </a:lnTo>
                  <a:lnTo>
                    <a:pt x="22903" y="3076974"/>
                  </a:lnTo>
                  <a:lnTo>
                    <a:pt x="22560" y="3069682"/>
                  </a:lnTo>
                  <a:lnTo>
                    <a:pt x="22210" y="3062391"/>
                  </a:lnTo>
                  <a:lnTo>
                    <a:pt x="21858" y="3055099"/>
                  </a:lnTo>
                  <a:lnTo>
                    <a:pt x="21498" y="3047808"/>
                  </a:lnTo>
                  <a:lnTo>
                    <a:pt x="21136" y="3040517"/>
                  </a:lnTo>
                  <a:lnTo>
                    <a:pt x="20768" y="3033225"/>
                  </a:lnTo>
                  <a:lnTo>
                    <a:pt x="20397" y="3025934"/>
                  </a:lnTo>
                  <a:lnTo>
                    <a:pt x="20022" y="3018642"/>
                  </a:lnTo>
                  <a:lnTo>
                    <a:pt x="19642" y="3011351"/>
                  </a:lnTo>
                  <a:lnTo>
                    <a:pt x="19260" y="3004060"/>
                  </a:lnTo>
                  <a:lnTo>
                    <a:pt x="18873" y="2996768"/>
                  </a:lnTo>
                  <a:lnTo>
                    <a:pt x="18484" y="2989477"/>
                  </a:lnTo>
                  <a:lnTo>
                    <a:pt x="18090" y="2982185"/>
                  </a:lnTo>
                  <a:lnTo>
                    <a:pt x="17695" y="2974894"/>
                  </a:lnTo>
                  <a:lnTo>
                    <a:pt x="17297" y="2967603"/>
                  </a:lnTo>
                  <a:lnTo>
                    <a:pt x="16897" y="2960311"/>
                  </a:lnTo>
                  <a:lnTo>
                    <a:pt x="16494" y="2953020"/>
                  </a:lnTo>
                  <a:lnTo>
                    <a:pt x="16089" y="2945728"/>
                  </a:lnTo>
                  <a:lnTo>
                    <a:pt x="15684" y="2938437"/>
                  </a:lnTo>
                  <a:lnTo>
                    <a:pt x="15276" y="2931146"/>
                  </a:lnTo>
                  <a:lnTo>
                    <a:pt x="14868" y="2923854"/>
                  </a:lnTo>
                  <a:lnTo>
                    <a:pt x="14459" y="2916563"/>
                  </a:lnTo>
                  <a:lnTo>
                    <a:pt x="14049" y="2909271"/>
                  </a:lnTo>
                  <a:lnTo>
                    <a:pt x="13639" y="2901980"/>
                  </a:lnTo>
                  <a:lnTo>
                    <a:pt x="13230" y="2894688"/>
                  </a:lnTo>
                  <a:lnTo>
                    <a:pt x="12821" y="2887397"/>
                  </a:lnTo>
                  <a:lnTo>
                    <a:pt x="12413" y="2880106"/>
                  </a:lnTo>
                  <a:lnTo>
                    <a:pt x="12005" y="2872814"/>
                  </a:lnTo>
                  <a:lnTo>
                    <a:pt x="11600" y="2865523"/>
                  </a:lnTo>
                  <a:lnTo>
                    <a:pt x="11195" y="2858231"/>
                  </a:lnTo>
                  <a:lnTo>
                    <a:pt x="10794" y="2850940"/>
                  </a:lnTo>
                  <a:lnTo>
                    <a:pt x="10394" y="2843649"/>
                  </a:lnTo>
                  <a:lnTo>
                    <a:pt x="9997" y="2836357"/>
                  </a:lnTo>
                  <a:lnTo>
                    <a:pt x="9604" y="2829066"/>
                  </a:lnTo>
                  <a:lnTo>
                    <a:pt x="9213" y="2821774"/>
                  </a:lnTo>
                  <a:lnTo>
                    <a:pt x="8827" y="2814483"/>
                  </a:lnTo>
                  <a:lnTo>
                    <a:pt x="8443" y="2807192"/>
                  </a:lnTo>
                  <a:lnTo>
                    <a:pt x="8067" y="2799900"/>
                  </a:lnTo>
                  <a:lnTo>
                    <a:pt x="7692" y="2792609"/>
                  </a:lnTo>
                  <a:lnTo>
                    <a:pt x="7325" y="2785317"/>
                  </a:lnTo>
                  <a:lnTo>
                    <a:pt x="6963" y="2778026"/>
                  </a:lnTo>
                  <a:lnTo>
                    <a:pt x="6606" y="2770735"/>
                  </a:lnTo>
                  <a:lnTo>
                    <a:pt x="6256" y="2763443"/>
                  </a:lnTo>
                  <a:lnTo>
                    <a:pt x="5910" y="2756152"/>
                  </a:lnTo>
                  <a:lnTo>
                    <a:pt x="5575" y="2748860"/>
                  </a:lnTo>
                  <a:lnTo>
                    <a:pt x="5243" y="2741569"/>
                  </a:lnTo>
                  <a:lnTo>
                    <a:pt x="4922" y="2734278"/>
                  </a:lnTo>
                  <a:lnTo>
                    <a:pt x="4606" y="2726986"/>
                  </a:lnTo>
                  <a:lnTo>
                    <a:pt x="4301" y="2719695"/>
                  </a:lnTo>
                  <a:lnTo>
                    <a:pt x="4003" y="2712403"/>
                  </a:lnTo>
                  <a:lnTo>
                    <a:pt x="3712" y="2705112"/>
                  </a:lnTo>
                  <a:lnTo>
                    <a:pt x="3433" y="2697820"/>
                  </a:lnTo>
                  <a:lnTo>
                    <a:pt x="3159" y="2690529"/>
                  </a:lnTo>
                  <a:lnTo>
                    <a:pt x="2901" y="2683238"/>
                  </a:lnTo>
                  <a:lnTo>
                    <a:pt x="2647" y="2675946"/>
                  </a:lnTo>
                  <a:lnTo>
                    <a:pt x="2407" y="2668655"/>
                  </a:lnTo>
                  <a:lnTo>
                    <a:pt x="2175" y="2661363"/>
                  </a:lnTo>
                  <a:lnTo>
                    <a:pt x="1955" y="2654072"/>
                  </a:lnTo>
                  <a:lnTo>
                    <a:pt x="1746" y="2646781"/>
                  </a:lnTo>
                  <a:lnTo>
                    <a:pt x="1545" y="2639489"/>
                  </a:lnTo>
                  <a:lnTo>
                    <a:pt x="1360" y="2632198"/>
                  </a:lnTo>
                  <a:lnTo>
                    <a:pt x="1180" y="2624906"/>
                  </a:lnTo>
                  <a:lnTo>
                    <a:pt x="1020" y="2617615"/>
                  </a:lnTo>
                  <a:lnTo>
                    <a:pt x="865" y="2610324"/>
                  </a:lnTo>
                  <a:lnTo>
                    <a:pt x="726" y="2603032"/>
                  </a:lnTo>
                  <a:lnTo>
                    <a:pt x="597" y="2595741"/>
                  </a:lnTo>
                  <a:lnTo>
                    <a:pt x="480" y="2588449"/>
                  </a:lnTo>
                  <a:lnTo>
                    <a:pt x="378" y="2581158"/>
                  </a:lnTo>
                  <a:lnTo>
                    <a:pt x="283" y="2573867"/>
                  </a:lnTo>
                  <a:lnTo>
                    <a:pt x="208" y="2566575"/>
                  </a:lnTo>
                  <a:lnTo>
                    <a:pt x="137" y="2559284"/>
                  </a:lnTo>
                  <a:lnTo>
                    <a:pt x="88" y="2551992"/>
                  </a:lnTo>
                  <a:lnTo>
                    <a:pt x="45" y="2544701"/>
                  </a:lnTo>
                  <a:lnTo>
                    <a:pt x="18" y="2537409"/>
                  </a:lnTo>
                  <a:lnTo>
                    <a:pt x="3" y="2530118"/>
                  </a:lnTo>
                  <a:lnTo>
                    <a:pt x="0" y="2522827"/>
                  </a:lnTo>
                  <a:lnTo>
                    <a:pt x="12" y="2515535"/>
                  </a:lnTo>
                  <a:lnTo>
                    <a:pt x="31" y="2508244"/>
                  </a:lnTo>
                  <a:lnTo>
                    <a:pt x="71" y="2500952"/>
                  </a:lnTo>
                  <a:lnTo>
                    <a:pt x="116" y="2493661"/>
                  </a:lnTo>
                  <a:lnTo>
                    <a:pt x="181" y="2486370"/>
                  </a:lnTo>
                  <a:lnTo>
                    <a:pt x="253" y="2479078"/>
                  </a:lnTo>
                  <a:lnTo>
                    <a:pt x="340" y="2471787"/>
                  </a:lnTo>
                  <a:lnTo>
                    <a:pt x="439" y="2464495"/>
                  </a:lnTo>
                  <a:lnTo>
                    <a:pt x="547" y="2457204"/>
                  </a:lnTo>
                  <a:lnTo>
                    <a:pt x="673" y="2449913"/>
                  </a:lnTo>
                  <a:lnTo>
                    <a:pt x="803" y="2442621"/>
                  </a:lnTo>
                  <a:lnTo>
                    <a:pt x="954" y="2435330"/>
                  </a:lnTo>
                  <a:lnTo>
                    <a:pt x="1109" y="2428038"/>
                  </a:lnTo>
                  <a:lnTo>
                    <a:pt x="1280" y="2420747"/>
                  </a:lnTo>
                  <a:lnTo>
                    <a:pt x="1460" y="2413456"/>
                  </a:lnTo>
                  <a:lnTo>
                    <a:pt x="1651" y="2406164"/>
                  </a:lnTo>
                  <a:lnTo>
                    <a:pt x="1854" y="2398873"/>
                  </a:lnTo>
                  <a:lnTo>
                    <a:pt x="2065" y="2391581"/>
                  </a:lnTo>
                  <a:lnTo>
                    <a:pt x="2290" y="2384290"/>
                  </a:lnTo>
                  <a:lnTo>
                    <a:pt x="2519" y="2376999"/>
                  </a:lnTo>
                  <a:lnTo>
                    <a:pt x="2765" y="2369707"/>
                  </a:lnTo>
                  <a:lnTo>
                    <a:pt x="3015" y="2362416"/>
                  </a:lnTo>
                  <a:lnTo>
                    <a:pt x="3277" y="2355124"/>
                  </a:lnTo>
                  <a:lnTo>
                    <a:pt x="3547" y="2347833"/>
                  </a:lnTo>
                  <a:lnTo>
                    <a:pt x="3824" y="2340541"/>
                  </a:lnTo>
                  <a:lnTo>
                    <a:pt x="4112" y="2333250"/>
                  </a:lnTo>
                  <a:lnTo>
                    <a:pt x="4404" y="2325959"/>
                  </a:lnTo>
                  <a:lnTo>
                    <a:pt x="4708" y="2318667"/>
                  </a:lnTo>
                  <a:lnTo>
                    <a:pt x="5015" y="2311376"/>
                  </a:lnTo>
                  <a:lnTo>
                    <a:pt x="5333" y="2304084"/>
                  </a:lnTo>
                  <a:lnTo>
                    <a:pt x="5655" y="2296793"/>
                  </a:lnTo>
                  <a:lnTo>
                    <a:pt x="5983" y="2289502"/>
                  </a:lnTo>
                  <a:lnTo>
                    <a:pt x="6318" y="2282210"/>
                  </a:lnTo>
                  <a:lnTo>
                    <a:pt x="6657" y="2274919"/>
                  </a:lnTo>
                  <a:lnTo>
                    <a:pt x="7003" y="2267627"/>
                  </a:lnTo>
                  <a:lnTo>
                    <a:pt x="7351" y="2260336"/>
                  </a:lnTo>
                  <a:lnTo>
                    <a:pt x="7706" y="2253045"/>
                  </a:lnTo>
                  <a:lnTo>
                    <a:pt x="8063" y="2245753"/>
                  </a:lnTo>
                  <a:lnTo>
                    <a:pt x="8425" y="2238462"/>
                  </a:lnTo>
                  <a:lnTo>
                    <a:pt x="8789" y="2231170"/>
                  </a:lnTo>
                  <a:lnTo>
                    <a:pt x="9157" y="2223879"/>
                  </a:lnTo>
                  <a:lnTo>
                    <a:pt x="9527" y="2216588"/>
                  </a:lnTo>
                  <a:lnTo>
                    <a:pt x="9899" y="2209296"/>
                  </a:lnTo>
                  <a:lnTo>
                    <a:pt x="10273" y="2202005"/>
                  </a:lnTo>
                  <a:lnTo>
                    <a:pt x="10647" y="2194713"/>
                  </a:lnTo>
                  <a:lnTo>
                    <a:pt x="11024" y="2187422"/>
                  </a:lnTo>
                  <a:lnTo>
                    <a:pt x="11400" y="2180130"/>
                  </a:lnTo>
                  <a:lnTo>
                    <a:pt x="11777" y="2172839"/>
                  </a:lnTo>
                  <a:lnTo>
                    <a:pt x="12154" y="2165548"/>
                  </a:lnTo>
                  <a:lnTo>
                    <a:pt x="12530" y="2158256"/>
                  </a:lnTo>
                  <a:lnTo>
                    <a:pt x="12906" y="2150965"/>
                  </a:lnTo>
                  <a:lnTo>
                    <a:pt x="13281" y="2143673"/>
                  </a:lnTo>
                  <a:lnTo>
                    <a:pt x="13653" y="2136382"/>
                  </a:lnTo>
                  <a:lnTo>
                    <a:pt x="14025" y="2129091"/>
                  </a:lnTo>
                  <a:lnTo>
                    <a:pt x="14393" y="2121799"/>
                  </a:lnTo>
                  <a:lnTo>
                    <a:pt x="14760" y="2114508"/>
                  </a:lnTo>
                  <a:lnTo>
                    <a:pt x="15124" y="2107216"/>
                  </a:lnTo>
                  <a:lnTo>
                    <a:pt x="15484" y="2099925"/>
                  </a:lnTo>
                  <a:lnTo>
                    <a:pt x="15842" y="2092634"/>
                  </a:lnTo>
                  <a:lnTo>
                    <a:pt x="16195" y="2085342"/>
                  </a:lnTo>
                  <a:lnTo>
                    <a:pt x="16546" y="2078051"/>
                  </a:lnTo>
                  <a:lnTo>
                    <a:pt x="16890" y="2070759"/>
                  </a:lnTo>
                  <a:lnTo>
                    <a:pt x="17232" y="2063468"/>
                  </a:lnTo>
                  <a:lnTo>
                    <a:pt x="17567" y="2056177"/>
                  </a:lnTo>
                  <a:lnTo>
                    <a:pt x="17899" y="2048885"/>
                  </a:lnTo>
                  <a:lnTo>
                    <a:pt x="18224" y="2041594"/>
                  </a:lnTo>
                  <a:lnTo>
                    <a:pt x="18544" y="2034302"/>
                  </a:lnTo>
                  <a:lnTo>
                    <a:pt x="18860" y="2027011"/>
                  </a:lnTo>
                  <a:lnTo>
                    <a:pt x="19168" y="2019720"/>
                  </a:lnTo>
                  <a:lnTo>
                    <a:pt x="19472" y="2012428"/>
                  </a:lnTo>
                  <a:lnTo>
                    <a:pt x="19766" y="2005137"/>
                  </a:lnTo>
                  <a:lnTo>
                    <a:pt x="20057" y="1997845"/>
                  </a:lnTo>
                  <a:lnTo>
                    <a:pt x="20340" y="1990554"/>
                  </a:lnTo>
                  <a:lnTo>
                    <a:pt x="20616" y="1983262"/>
                  </a:lnTo>
                  <a:lnTo>
                    <a:pt x="20886" y="1975971"/>
                  </a:lnTo>
                  <a:lnTo>
                    <a:pt x="21147" y="1968680"/>
                  </a:lnTo>
                  <a:lnTo>
                    <a:pt x="21404" y="1961388"/>
                  </a:lnTo>
                  <a:lnTo>
                    <a:pt x="21649" y="1954097"/>
                  </a:lnTo>
                  <a:lnTo>
                    <a:pt x="21891" y="1946805"/>
                  </a:lnTo>
                  <a:lnTo>
                    <a:pt x="22121" y="1939514"/>
                  </a:lnTo>
                  <a:lnTo>
                    <a:pt x="22346" y="1932223"/>
                  </a:lnTo>
                  <a:lnTo>
                    <a:pt x="22562" y="1924931"/>
                  </a:lnTo>
                  <a:lnTo>
                    <a:pt x="22770" y="1917640"/>
                  </a:lnTo>
                  <a:lnTo>
                    <a:pt x="22972" y="1910348"/>
                  </a:lnTo>
                  <a:lnTo>
                    <a:pt x="23163" y="1903057"/>
                  </a:lnTo>
                  <a:lnTo>
                    <a:pt x="23351" y="1895766"/>
                  </a:lnTo>
                  <a:lnTo>
                    <a:pt x="23524" y="1888474"/>
                  </a:lnTo>
                  <a:lnTo>
                    <a:pt x="23694" y="1881183"/>
                  </a:lnTo>
                  <a:lnTo>
                    <a:pt x="23853" y="1873891"/>
                  </a:lnTo>
                  <a:lnTo>
                    <a:pt x="24005" y="1866600"/>
                  </a:lnTo>
                  <a:lnTo>
                    <a:pt x="24149" y="1859309"/>
                  </a:lnTo>
                  <a:lnTo>
                    <a:pt x="24284" y="1852017"/>
                  </a:lnTo>
                  <a:lnTo>
                    <a:pt x="24413" y="1844726"/>
                  </a:lnTo>
                  <a:lnTo>
                    <a:pt x="24530" y="1837434"/>
                  </a:lnTo>
                  <a:lnTo>
                    <a:pt x="24644" y="1830143"/>
                  </a:lnTo>
                  <a:lnTo>
                    <a:pt x="24744" y="1822852"/>
                  </a:lnTo>
                  <a:lnTo>
                    <a:pt x="24840" y="1815560"/>
                  </a:lnTo>
                  <a:lnTo>
                    <a:pt x="24926" y="1808269"/>
                  </a:lnTo>
                  <a:lnTo>
                    <a:pt x="25005" y="1800977"/>
                  </a:lnTo>
                  <a:lnTo>
                    <a:pt x="25077" y="1793686"/>
                  </a:lnTo>
                  <a:lnTo>
                    <a:pt x="25139" y="1786394"/>
                  </a:lnTo>
                  <a:lnTo>
                    <a:pt x="25197" y="1779103"/>
                  </a:lnTo>
                  <a:lnTo>
                    <a:pt x="25243" y="1771812"/>
                  </a:lnTo>
                  <a:lnTo>
                    <a:pt x="25286" y="1764520"/>
                  </a:lnTo>
                  <a:lnTo>
                    <a:pt x="25317" y="1757229"/>
                  </a:lnTo>
                  <a:lnTo>
                    <a:pt x="25344" y="1749937"/>
                  </a:lnTo>
                  <a:lnTo>
                    <a:pt x="25363" y="1742646"/>
                  </a:lnTo>
                  <a:lnTo>
                    <a:pt x="25375" y="1735355"/>
                  </a:lnTo>
                  <a:lnTo>
                    <a:pt x="25381" y="1728063"/>
                  </a:lnTo>
                  <a:lnTo>
                    <a:pt x="25378" y="1720772"/>
                  </a:lnTo>
                  <a:lnTo>
                    <a:pt x="25372" y="1713480"/>
                  </a:lnTo>
                  <a:lnTo>
                    <a:pt x="25355" y="1706189"/>
                  </a:lnTo>
                  <a:lnTo>
                    <a:pt x="25336" y="1698898"/>
                  </a:lnTo>
                  <a:lnTo>
                    <a:pt x="25307" y="1691606"/>
                  </a:lnTo>
                  <a:lnTo>
                    <a:pt x="25275" y="1684315"/>
                  </a:lnTo>
                  <a:lnTo>
                    <a:pt x="25236" y="1677023"/>
                  </a:lnTo>
                  <a:lnTo>
                    <a:pt x="25192" y="1669732"/>
                  </a:lnTo>
                  <a:lnTo>
                    <a:pt x="25143" y="1662441"/>
                  </a:lnTo>
                  <a:lnTo>
                    <a:pt x="25087" y="1655149"/>
                  </a:lnTo>
                  <a:lnTo>
                    <a:pt x="25029" y="1647858"/>
                  </a:lnTo>
                  <a:lnTo>
                    <a:pt x="24962" y="1640566"/>
                  </a:lnTo>
                  <a:lnTo>
                    <a:pt x="24894" y="1633275"/>
                  </a:lnTo>
                  <a:lnTo>
                    <a:pt x="24820" y="1625983"/>
                  </a:lnTo>
                  <a:lnTo>
                    <a:pt x="24742" y="1618692"/>
                  </a:lnTo>
                  <a:lnTo>
                    <a:pt x="24660" y="1611401"/>
                  </a:lnTo>
                  <a:lnTo>
                    <a:pt x="24573" y="1604109"/>
                  </a:lnTo>
                  <a:lnTo>
                    <a:pt x="24485" y="1596818"/>
                  </a:lnTo>
                  <a:lnTo>
                    <a:pt x="24391" y="1589526"/>
                  </a:lnTo>
                  <a:lnTo>
                    <a:pt x="24296" y="1582235"/>
                  </a:lnTo>
                  <a:lnTo>
                    <a:pt x="24196" y="1574944"/>
                  </a:lnTo>
                  <a:lnTo>
                    <a:pt x="24094" y="1567652"/>
                  </a:lnTo>
                  <a:lnTo>
                    <a:pt x="23990" y="1560361"/>
                  </a:lnTo>
                  <a:lnTo>
                    <a:pt x="23883" y="1553069"/>
                  </a:lnTo>
                  <a:lnTo>
                    <a:pt x="23775" y="1545778"/>
                  </a:lnTo>
                  <a:lnTo>
                    <a:pt x="23664" y="1538487"/>
                  </a:lnTo>
                  <a:lnTo>
                    <a:pt x="23552" y="1531195"/>
                  </a:lnTo>
                  <a:lnTo>
                    <a:pt x="23438" y="1523904"/>
                  </a:lnTo>
                  <a:lnTo>
                    <a:pt x="23323" y="1516612"/>
                  </a:lnTo>
                  <a:lnTo>
                    <a:pt x="23207" y="1509321"/>
                  </a:lnTo>
                  <a:lnTo>
                    <a:pt x="23090" y="1502030"/>
                  </a:lnTo>
                  <a:lnTo>
                    <a:pt x="22973" y="1494738"/>
                  </a:lnTo>
                  <a:lnTo>
                    <a:pt x="22856" y="1487447"/>
                  </a:lnTo>
                  <a:lnTo>
                    <a:pt x="22738" y="1480155"/>
                  </a:lnTo>
                  <a:lnTo>
                    <a:pt x="22620" y="1472864"/>
                  </a:lnTo>
                  <a:lnTo>
                    <a:pt x="22503" y="1465573"/>
                  </a:lnTo>
                  <a:lnTo>
                    <a:pt x="22387" y="1458281"/>
                  </a:lnTo>
                  <a:lnTo>
                    <a:pt x="22270" y="1450990"/>
                  </a:lnTo>
                  <a:lnTo>
                    <a:pt x="22156" y="1443698"/>
                  </a:lnTo>
                  <a:lnTo>
                    <a:pt x="22042" y="1436407"/>
                  </a:lnTo>
                  <a:lnTo>
                    <a:pt x="21929" y="1429115"/>
                  </a:lnTo>
                  <a:lnTo>
                    <a:pt x="21818" y="1421824"/>
                  </a:lnTo>
                  <a:lnTo>
                    <a:pt x="21709" y="1414533"/>
                  </a:lnTo>
                  <a:lnTo>
                    <a:pt x="21602" y="1407241"/>
                  </a:lnTo>
                  <a:lnTo>
                    <a:pt x="21496" y="1399950"/>
                  </a:lnTo>
                  <a:lnTo>
                    <a:pt x="21394" y="1392658"/>
                  </a:lnTo>
                  <a:lnTo>
                    <a:pt x="21293" y="1385367"/>
                  </a:lnTo>
                  <a:lnTo>
                    <a:pt x="21196" y="1378076"/>
                  </a:lnTo>
                  <a:lnTo>
                    <a:pt x="21101" y="1370784"/>
                  </a:lnTo>
                  <a:lnTo>
                    <a:pt x="21009" y="1363493"/>
                  </a:lnTo>
                  <a:lnTo>
                    <a:pt x="20921" y="1356201"/>
                  </a:lnTo>
                  <a:lnTo>
                    <a:pt x="20834" y="1348910"/>
                  </a:lnTo>
                  <a:lnTo>
                    <a:pt x="20754" y="1341619"/>
                  </a:lnTo>
                  <a:lnTo>
                    <a:pt x="20674" y="1334327"/>
                  </a:lnTo>
                  <a:lnTo>
                    <a:pt x="20601" y="1327036"/>
                  </a:lnTo>
                  <a:lnTo>
                    <a:pt x="20529" y="1319744"/>
                  </a:lnTo>
                  <a:lnTo>
                    <a:pt x="20463" y="1312453"/>
                  </a:lnTo>
                  <a:lnTo>
                    <a:pt x="20401" y="1305162"/>
                  </a:lnTo>
                  <a:lnTo>
                    <a:pt x="20342" y="1297870"/>
                  </a:lnTo>
                  <a:lnTo>
                    <a:pt x="20289" y="1290579"/>
                  </a:lnTo>
                  <a:lnTo>
                    <a:pt x="20237" y="1283287"/>
                  </a:lnTo>
                  <a:lnTo>
                    <a:pt x="20194" y="1275996"/>
                  </a:lnTo>
                  <a:lnTo>
                    <a:pt x="20153" y="1268704"/>
                  </a:lnTo>
                  <a:lnTo>
                    <a:pt x="20118" y="1261413"/>
                  </a:lnTo>
                  <a:lnTo>
                    <a:pt x="20087" y="1254122"/>
                  </a:lnTo>
                  <a:lnTo>
                    <a:pt x="20061" y="1246830"/>
                  </a:lnTo>
                  <a:lnTo>
                    <a:pt x="20041" y="1239539"/>
                  </a:lnTo>
                  <a:lnTo>
                    <a:pt x="20023" y="1232247"/>
                  </a:lnTo>
                  <a:lnTo>
                    <a:pt x="20014" y="1224956"/>
                  </a:lnTo>
                  <a:lnTo>
                    <a:pt x="20006" y="1217665"/>
                  </a:lnTo>
                  <a:lnTo>
                    <a:pt x="20007" y="1210373"/>
                  </a:lnTo>
                  <a:lnTo>
                    <a:pt x="20010" y="1203082"/>
                  </a:lnTo>
                  <a:lnTo>
                    <a:pt x="20020" y="1195790"/>
                  </a:lnTo>
                  <a:lnTo>
                    <a:pt x="20035" y="1188499"/>
                  </a:lnTo>
                  <a:lnTo>
                    <a:pt x="20054" y="1181208"/>
                  </a:lnTo>
                  <a:lnTo>
                    <a:pt x="20080" y="1173916"/>
                  </a:lnTo>
                  <a:lnTo>
                    <a:pt x="20109" y="1166625"/>
                  </a:lnTo>
                  <a:lnTo>
                    <a:pt x="20146" y="1159333"/>
                  </a:lnTo>
                  <a:lnTo>
                    <a:pt x="20185" y="1152042"/>
                  </a:lnTo>
                  <a:lnTo>
                    <a:pt x="20232" y="1144751"/>
                  </a:lnTo>
                  <a:lnTo>
                    <a:pt x="20282" y="1137459"/>
                  </a:lnTo>
                  <a:lnTo>
                    <a:pt x="20338" y="1130168"/>
                  </a:lnTo>
                  <a:lnTo>
                    <a:pt x="20399" y="1122876"/>
                  </a:lnTo>
                  <a:lnTo>
                    <a:pt x="20464" y="1115585"/>
                  </a:lnTo>
                  <a:lnTo>
                    <a:pt x="20535" y="1108294"/>
                  </a:lnTo>
                  <a:lnTo>
                    <a:pt x="20609" y="1101002"/>
                  </a:lnTo>
                  <a:lnTo>
                    <a:pt x="20691" y="1093711"/>
                  </a:lnTo>
                  <a:lnTo>
                    <a:pt x="20774" y="1086419"/>
                  </a:lnTo>
                  <a:lnTo>
                    <a:pt x="20865" y="1079128"/>
                  </a:lnTo>
                  <a:lnTo>
                    <a:pt x="20958" y="1071836"/>
                  </a:lnTo>
                  <a:lnTo>
                    <a:pt x="21057" y="1064545"/>
                  </a:lnTo>
                  <a:lnTo>
                    <a:pt x="21160" y="1057254"/>
                  </a:lnTo>
                  <a:lnTo>
                    <a:pt x="21266" y="1049962"/>
                  </a:lnTo>
                  <a:lnTo>
                    <a:pt x="21378" y="1042671"/>
                  </a:lnTo>
                  <a:lnTo>
                    <a:pt x="21491" y="1035379"/>
                  </a:lnTo>
                  <a:lnTo>
                    <a:pt x="21612" y="1028088"/>
                  </a:lnTo>
                  <a:lnTo>
                    <a:pt x="21734" y="1020797"/>
                  </a:lnTo>
                  <a:lnTo>
                    <a:pt x="21861" y="1013505"/>
                  </a:lnTo>
                  <a:lnTo>
                    <a:pt x="21991" y="1006214"/>
                  </a:lnTo>
                  <a:lnTo>
                    <a:pt x="22124" y="998922"/>
                  </a:lnTo>
                  <a:lnTo>
                    <a:pt x="22261" y="991631"/>
                  </a:lnTo>
                  <a:lnTo>
                    <a:pt x="22400" y="984340"/>
                  </a:lnTo>
                  <a:lnTo>
                    <a:pt x="22544" y="977048"/>
                  </a:lnTo>
                  <a:lnTo>
                    <a:pt x="22689" y="969757"/>
                  </a:lnTo>
                  <a:lnTo>
                    <a:pt x="22838" y="962465"/>
                  </a:lnTo>
                  <a:lnTo>
                    <a:pt x="22989" y="955174"/>
                  </a:lnTo>
                  <a:lnTo>
                    <a:pt x="23143" y="947883"/>
                  </a:lnTo>
                  <a:lnTo>
                    <a:pt x="23299" y="940591"/>
                  </a:lnTo>
                  <a:lnTo>
                    <a:pt x="23457" y="933300"/>
                  </a:lnTo>
                  <a:lnTo>
                    <a:pt x="23618" y="926008"/>
                  </a:lnTo>
                  <a:lnTo>
                    <a:pt x="23780" y="918717"/>
                  </a:lnTo>
                  <a:lnTo>
                    <a:pt x="23945" y="911426"/>
                  </a:lnTo>
                  <a:lnTo>
                    <a:pt x="24110" y="904134"/>
                  </a:lnTo>
                  <a:lnTo>
                    <a:pt x="24277" y="896843"/>
                  </a:lnTo>
                  <a:lnTo>
                    <a:pt x="24446" y="889551"/>
                  </a:lnTo>
                  <a:lnTo>
                    <a:pt x="24616" y="882260"/>
                  </a:lnTo>
                  <a:lnTo>
                    <a:pt x="24787" y="874968"/>
                  </a:lnTo>
                  <a:lnTo>
                    <a:pt x="24958" y="867677"/>
                  </a:lnTo>
                  <a:lnTo>
                    <a:pt x="25131" y="860386"/>
                  </a:lnTo>
                  <a:lnTo>
                    <a:pt x="25304" y="853094"/>
                  </a:lnTo>
                  <a:lnTo>
                    <a:pt x="25478" y="845803"/>
                  </a:lnTo>
                  <a:lnTo>
                    <a:pt x="25652" y="838511"/>
                  </a:lnTo>
                  <a:lnTo>
                    <a:pt x="25826" y="831220"/>
                  </a:lnTo>
                  <a:lnTo>
                    <a:pt x="26000" y="823929"/>
                  </a:lnTo>
                  <a:lnTo>
                    <a:pt x="26175" y="816637"/>
                  </a:lnTo>
                  <a:lnTo>
                    <a:pt x="26349" y="809346"/>
                  </a:lnTo>
                  <a:lnTo>
                    <a:pt x="26523" y="802054"/>
                  </a:lnTo>
                  <a:lnTo>
                    <a:pt x="26697" y="794763"/>
                  </a:lnTo>
                  <a:lnTo>
                    <a:pt x="26870" y="787472"/>
                  </a:lnTo>
                  <a:lnTo>
                    <a:pt x="27042" y="780180"/>
                  </a:lnTo>
                  <a:lnTo>
                    <a:pt x="27214" y="772889"/>
                  </a:lnTo>
                  <a:lnTo>
                    <a:pt x="27385" y="765597"/>
                  </a:lnTo>
                  <a:lnTo>
                    <a:pt x="27555" y="758306"/>
                  </a:lnTo>
                  <a:lnTo>
                    <a:pt x="27724" y="751015"/>
                  </a:lnTo>
                  <a:lnTo>
                    <a:pt x="27891" y="743723"/>
                  </a:lnTo>
                  <a:lnTo>
                    <a:pt x="28058" y="736432"/>
                  </a:lnTo>
                  <a:lnTo>
                    <a:pt x="28223" y="729140"/>
                  </a:lnTo>
                  <a:lnTo>
                    <a:pt x="28387" y="721849"/>
                  </a:lnTo>
                  <a:lnTo>
                    <a:pt x="28548" y="714557"/>
                  </a:lnTo>
                  <a:lnTo>
                    <a:pt x="28709" y="707266"/>
                  </a:lnTo>
                  <a:lnTo>
                    <a:pt x="28868" y="699975"/>
                  </a:lnTo>
                  <a:lnTo>
                    <a:pt x="29025" y="692683"/>
                  </a:lnTo>
                  <a:lnTo>
                    <a:pt x="29181" y="685392"/>
                  </a:lnTo>
                  <a:lnTo>
                    <a:pt x="29334" y="678100"/>
                  </a:lnTo>
                  <a:lnTo>
                    <a:pt x="29486" y="670809"/>
                  </a:lnTo>
                  <a:lnTo>
                    <a:pt x="29635" y="663518"/>
                  </a:lnTo>
                  <a:lnTo>
                    <a:pt x="29782" y="656226"/>
                  </a:lnTo>
                  <a:lnTo>
                    <a:pt x="29927" y="648935"/>
                  </a:lnTo>
                  <a:lnTo>
                    <a:pt x="30071" y="641643"/>
                  </a:lnTo>
                  <a:lnTo>
                    <a:pt x="30212" y="634352"/>
                  </a:lnTo>
                  <a:lnTo>
                    <a:pt x="30350" y="627061"/>
                  </a:lnTo>
                  <a:lnTo>
                    <a:pt x="30487" y="619769"/>
                  </a:lnTo>
                  <a:lnTo>
                    <a:pt x="30620" y="612478"/>
                  </a:lnTo>
                  <a:lnTo>
                    <a:pt x="30753" y="605186"/>
                  </a:lnTo>
                  <a:lnTo>
                    <a:pt x="30882" y="597895"/>
                  </a:lnTo>
                  <a:lnTo>
                    <a:pt x="31009" y="590604"/>
                  </a:lnTo>
                  <a:lnTo>
                    <a:pt x="31133" y="583312"/>
                  </a:lnTo>
                  <a:lnTo>
                    <a:pt x="31255" y="576021"/>
                  </a:lnTo>
                  <a:lnTo>
                    <a:pt x="31375" y="568729"/>
                  </a:lnTo>
                  <a:lnTo>
                    <a:pt x="31492" y="561438"/>
                  </a:lnTo>
                  <a:lnTo>
                    <a:pt x="31607" y="554147"/>
                  </a:lnTo>
                  <a:lnTo>
                    <a:pt x="31719" y="546855"/>
                  </a:lnTo>
                  <a:lnTo>
                    <a:pt x="31829" y="539564"/>
                  </a:lnTo>
                  <a:lnTo>
                    <a:pt x="31936" y="532272"/>
                  </a:lnTo>
                  <a:lnTo>
                    <a:pt x="32041" y="524981"/>
                  </a:lnTo>
                  <a:lnTo>
                    <a:pt x="32143" y="517689"/>
                  </a:lnTo>
                  <a:lnTo>
                    <a:pt x="32243" y="510398"/>
                  </a:lnTo>
                  <a:lnTo>
                    <a:pt x="32341" y="503107"/>
                  </a:lnTo>
                  <a:lnTo>
                    <a:pt x="32435" y="495815"/>
                  </a:lnTo>
                  <a:lnTo>
                    <a:pt x="32529" y="488524"/>
                  </a:lnTo>
                  <a:lnTo>
                    <a:pt x="32618" y="481232"/>
                  </a:lnTo>
                  <a:lnTo>
                    <a:pt x="32707" y="473941"/>
                  </a:lnTo>
                  <a:lnTo>
                    <a:pt x="32792" y="466650"/>
                  </a:lnTo>
                  <a:lnTo>
                    <a:pt x="32875" y="459358"/>
                  </a:lnTo>
                  <a:lnTo>
                    <a:pt x="32956" y="452067"/>
                  </a:lnTo>
                  <a:lnTo>
                    <a:pt x="33034" y="444775"/>
                  </a:lnTo>
                  <a:lnTo>
                    <a:pt x="33111" y="437484"/>
                  </a:lnTo>
                  <a:lnTo>
                    <a:pt x="33185" y="430193"/>
                  </a:lnTo>
                  <a:lnTo>
                    <a:pt x="33257" y="422901"/>
                  </a:lnTo>
                  <a:lnTo>
                    <a:pt x="33327" y="415610"/>
                  </a:lnTo>
                  <a:lnTo>
                    <a:pt x="33395" y="408318"/>
                  </a:lnTo>
                  <a:lnTo>
                    <a:pt x="33460" y="401027"/>
                  </a:lnTo>
                  <a:lnTo>
                    <a:pt x="33524" y="393736"/>
                  </a:lnTo>
                  <a:lnTo>
                    <a:pt x="33585" y="386444"/>
                  </a:lnTo>
                  <a:lnTo>
                    <a:pt x="33644" y="379153"/>
                  </a:lnTo>
                  <a:lnTo>
                    <a:pt x="33703" y="371861"/>
                  </a:lnTo>
                  <a:lnTo>
                    <a:pt x="33758" y="364570"/>
                  </a:lnTo>
                  <a:lnTo>
                    <a:pt x="33812" y="357278"/>
                  </a:lnTo>
                  <a:lnTo>
                    <a:pt x="33864" y="349987"/>
                  </a:lnTo>
                  <a:lnTo>
                    <a:pt x="33914" y="342696"/>
                  </a:lnTo>
                  <a:lnTo>
                    <a:pt x="33962" y="335404"/>
                  </a:lnTo>
                  <a:lnTo>
                    <a:pt x="34009" y="328113"/>
                  </a:lnTo>
                  <a:lnTo>
                    <a:pt x="34054" y="320821"/>
                  </a:lnTo>
                  <a:lnTo>
                    <a:pt x="34097" y="313530"/>
                  </a:lnTo>
                  <a:lnTo>
                    <a:pt x="34140" y="306239"/>
                  </a:lnTo>
                  <a:lnTo>
                    <a:pt x="34180" y="298947"/>
                  </a:lnTo>
                  <a:lnTo>
                    <a:pt x="34219" y="291656"/>
                  </a:lnTo>
                  <a:lnTo>
                    <a:pt x="34256" y="284364"/>
                  </a:lnTo>
                  <a:lnTo>
                    <a:pt x="34292" y="277073"/>
                  </a:lnTo>
                  <a:lnTo>
                    <a:pt x="34326" y="269782"/>
                  </a:lnTo>
                  <a:lnTo>
                    <a:pt x="34359" y="262490"/>
                  </a:lnTo>
                  <a:lnTo>
                    <a:pt x="34392" y="255199"/>
                  </a:lnTo>
                  <a:lnTo>
                    <a:pt x="34422" y="247907"/>
                  </a:lnTo>
                  <a:lnTo>
                    <a:pt x="34452" y="240616"/>
                  </a:lnTo>
                  <a:lnTo>
                    <a:pt x="34479" y="233325"/>
                  </a:lnTo>
                  <a:lnTo>
                    <a:pt x="34507" y="226033"/>
                  </a:lnTo>
                  <a:lnTo>
                    <a:pt x="34532" y="218742"/>
                  </a:lnTo>
                  <a:lnTo>
                    <a:pt x="34557" y="211450"/>
                  </a:lnTo>
                  <a:lnTo>
                    <a:pt x="34581" y="204159"/>
                  </a:lnTo>
                  <a:lnTo>
                    <a:pt x="34604" y="196868"/>
                  </a:lnTo>
                  <a:lnTo>
                    <a:pt x="34626" y="189576"/>
                  </a:lnTo>
                  <a:lnTo>
                    <a:pt x="34646" y="182285"/>
                  </a:lnTo>
                  <a:lnTo>
                    <a:pt x="34666" y="174993"/>
                  </a:lnTo>
                  <a:lnTo>
                    <a:pt x="34685" y="167702"/>
                  </a:lnTo>
                  <a:lnTo>
                    <a:pt x="34703" y="160410"/>
                  </a:lnTo>
                  <a:lnTo>
                    <a:pt x="34720" y="153119"/>
                  </a:lnTo>
                  <a:lnTo>
                    <a:pt x="34737" y="145828"/>
                  </a:lnTo>
                  <a:lnTo>
                    <a:pt x="34753" y="138536"/>
                  </a:lnTo>
                  <a:lnTo>
                    <a:pt x="34768" y="131245"/>
                  </a:lnTo>
                  <a:lnTo>
                    <a:pt x="34782" y="123953"/>
                  </a:lnTo>
                  <a:lnTo>
                    <a:pt x="34796" y="116662"/>
                  </a:lnTo>
                  <a:lnTo>
                    <a:pt x="34809" y="109371"/>
                  </a:lnTo>
                  <a:lnTo>
                    <a:pt x="34821" y="102079"/>
                  </a:lnTo>
                  <a:lnTo>
                    <a:pt x="34833" y="94788"/>
                  </a:lnTo>
                  <a:lnTo>
                    <a:pt x="34844" y="87496"/>
                  </a:lnTo>
                  <a:lnTo>
                    <a:pt x="34855" y="80205"/>
                  </a:lnTo>
                  <a:lnTo>
                    <a:pt x="34865" y="72914"/>
                  </a:lnTo>
                  <a:lnTo>
                    <a:pt x="34874" y="65622"/>
                  </a:lnTo>
                  <a:lnTo>
                    <a:pt x="34883" y="58331"/>
                  </a:lnTo>
                  <a:lnTo>
                    <a:pt x="34892" y="51039"/>
                  </a:lnTo>
                  <a:lnTo>
                    <a:pt x="34900" y="43748"/>
                  </a:lnTo>
                  <a:lnTo>
                    <a:pt x="34908" y="36457"/>
                  </a:lnTo>
                  <a:lnTo>
                    <a:pt x="34915" y="29165"/>
                  </a:lnTo>
                  <a:lnTo>
                    <a:pt x="34922" y="21874"/>
                  </a:lnTo>
                  <a:lnTo>
                    <a:pt x="34929" y="14582"/>
                  </a:lnTo>
                  <a:lnTo>
                    <a:pt x="34935" y="7291"/>
                  </a:lnTo>
                  <a:lnTo>
                    <a:pt x="34941" y="0"/>
                  </a:lnTo>
                  <a:lnTo>
                    <a:pt x="35127" y="0"/>
                  </a:lnTo>
                  <a:lnTo>
                    <a:pt x="35133" y="7291"/>
                  </a:lnTo>
                  <a:lnTo>
                    <a:pt x="35139" y="14582"/>
                  </a:lnTo>
                  <a:lnTo>
                    <a:pt x="35146" y="21874"/>
                  </a:lnTo>
                  <a:lnTo>
                    <a:pt x="35153" y="29165"/>
                  </a:lnTo>
                  <a:lnTo>
                    <a:pt x="35160" y="36457"/>
                  </a:lnTo>
                  <a:lnTo>
                    <a:pt x="35168" y="43748"/>
                  </a:lnTo>
                  <a:lnTo>
                    <a:pt x="35176" y="51039"/>
                  </a:lnTo>
                  <a:lnTo>
                    <a:pt x="35185" y="58331"/>
                  </a:lnTo>
                  <a:lnTo>
                    <a:pt x="35194" y="65622"/>
                  </a:lnTo>
                  <a:lnTo>
                    <a:pt x="35203" y="72914"/>
                  </a:lnTo>
                  <a:lnTo>
                    <a:pt x="35214" y="80205"/>
                  </a:lnTo>
                  <a:lnTo>
                    <a:pt x="35224" y="87496"/>
                  </a:lnTo>
                  <a:lnTo>
                    <a:pt x="35235" y="94788"/>
                  </a:lnTo>
                  <a:lnTo>
                    <a:pt x="35247" y="102079"/>
                  </a:lnTo>
                  <a:lnTo>
                    <a:pt x="35260" y="109371"/>
                  </a:lnTo>
                  <a:lnTo>
                    <a:pt x="35273" y="116662"/>
                  </a:lnTo>
                  <a:lnTo>
                    <a:pt x="35286" y="123953"/>
                  </a:lnTo>
                  <a:lnTo>
                    <a:pt x="35301" y="131245"/>
                  </a:lnTo>
                  <a:lnTo>
                    <a:pt x="35315" y="138536"/>
                  </a:lnTo>
                  <a:lnTo>
                    <a:pt x="35331" y="145828"/>
                  </a:lnTo>
                  <a:lnTo>
                    <a:pt x="35348" y="153119"/>
                  </a:lnTo>
                  <a:lnTo>
                    <a:pt x="35365" y="160410"/>
                  </a:lnTo>
                  <a:lnTo>
                    <a:pt x="35383" y="167702"/>
                  </a:lnTo>
                  <a:lnTo>
                    <a:pt x="35402" y="174993"/>
                  </a:lnTo>
                  <a:lnTo>
                    <a:pt x="35422" y="182285"/>
                  </a:lnTo>
                  <a:lnTo>
                    <a:pt x="35443" y="189576"/>
                  </a:lnTo>
                  <a:lnTo>
                    <a:pt x="35465" y="196868"/>
                  </a:lnTo>
                  <a:lnTo>
                    <a:pt x="35487" y="204159"/>
                  </a:lnTo>
                  <a:lnTo>
                    <a:pt x="35511" y="211450"/>
                  </a:lnTo>
                  <a:lnTo>
                    <a:pt x="35536" y="218742"/>
                  </a:lnTo>
                  <a:lnTo>
                    <a:pt x="35562" y="226033"/>
                  </a:lnTo>
                  <a:lnTo>
                    <a:pt x="35589" y="233325"/>
                  </a:lnTo>
                  <a:lnTo>
                    <a:pt x="35617" y="240616"/>
                  </a:lnTo>
                  <a:lnTo>
                    <a:pt x="35646" y="247907"/>
                  </a:lnTo>
                  <a:lnTo>
                    <a:pt x="35677" y="255199"/>
                  </a:lnTo>
                  <a:lnTo>
                    <a:pt x="35709" y="262490"/>
                  </a:lnTo>
                  <a:lnTo>
                    <a:pt x="35742" y="269782"/>
                  </a:lnTo>
                  <a:lnTo>
                    <a:pt x="35776" y="277073"/>
                  </a:lnTo>
                  <a:lnTo>
                    <a:pt x="35812" y="284364"/>
                  </a:lnTo>
                  <a:lnTo>
                    <a:pt x="35849" y="291656"/>
                  </a:lnTo>
                  <a:lnTo>
                    <a:pt x="35889" y="298947"/>
                  </a:lnTo>
                  <a:lnTo>
                    <a:pt x="35928" y="306239"/>
                  </a:lnTo>
                  <a:lnTo>
                    <a:pt x="35971" y="313530"/>
                  </a:lnTo>
                  <a:lnTo>
                    <a:pt x="36014" y="320821"/>
                  </a:lnTo>
                  <a:lnTo>
                    <a:pt x="36059" y="328113"/>
                  </a:lnTo>
                  <a:lnTo>
                    <a:pt x="36106" y="335404"/>
                  </a:lnTo>
                  <a:lnTo>
                    <a:pt x="36154" y="342696"/>
                  </a:lnTo>
                  <a:lnTo>
                    <a:pt x="36205" y="349987"/>
                  </a:lnTo>
                  <a:lnTo>
                    <a:pt x="36256" y="357278"/>
                  </a:lnTo>
                  <a:lnTo>
                    <a:pt x="36311" y="364570"/>
                  </a:lnTo>
                  <a:lnTo>
                    <a:pt x="36366" y="371861"/>
                  </a:lnTo>
                  <a:lnTo>
                    <a:pt x="36424" y="379153"/>
                  </a:lnTo>
                  <a:lnTo>
                    <a:pt x="36483" y="386444"/>
                  </a:lnTo>
                  <a:lnTo>
                    <a:pt x="36545" y="393736"/>
                  </a:lnTo>
                  <a:lnTo>
                    <a:pt x="36608" y="401027"/>
                  </a:lnTo>
                  <a:lnTo>
                    <a:pt x="36674" y="408318"/>
                  </a:lnTo>
                  <a:lnTo>
                    <a:pt x="36742" y="415610"/>
                  </a:lnTo>
                  <a:lnTo>
                    <a:pt x="36811" y="422901"/>
                  </a:lnTo>
                  <a:lnTo>
                    <a:pt x="36883" y="430193"/>
                  </a:lnTo>
                  <a:lnTo>
                    <a:pt x="36957" y="437484"/>
                  </a:lnTo>
                  <a:lnTo>
                    <a:pt x="37034" y="444775"/>
                  </a:lnTo>
                  <a:lnTo>
                    <a:pt x="37112" y="452067"/>
                  </a:lnTo>
                  <a:lnTo>
                    <a:pt x="37193" y="459358"/>
                  </a:lnTo>
                  <a:lnTo>
                    <a:pt x="37276" y="466650"/>
                  </a:lnTo>
                  <a:lnTo>
                    <a:pt x="37362" y="473941"/>
                  </a:lnTo>
                  <a:lnTo>
                    <a:pt x="37450" y="481232"/>
                  </a:lnTo>
                  <a:lnTo>
                    <a:pt x="37539" y="488524"/>
                  </a:lnTo>
                  <a:lnTo>
                    <a:pt x="37633" y="495815"/>
                  </a:lnTo>
                  <a:lnTo>
                    <a:pt x="37727" y="503107"/>
                  </a:lnTo>
                  <a:lnTo>
                    <a:pt x="37825" y="510398"/>
                  </a:lnTo>
                  <a:lnTo>
                    <a:pt x="37925" y="517689"/>
                  </a:lnTo>
                  <a:lnTo>
                    <a:pt x="38027" y="524981"/>
                  </a:lnTo>
                  <a:lnTo>
                    <a:pt x="38132" y="532272"/>
                  </a:lnTo>
                  <a:lnTo>
                    <a:pt x="38239" y="539564"/>
                  </a:lnTo>
                  <a:lnTo>
                    <a:pt x="38350" y="546855"/>
                  </a:lnTo>
                  <a:lnTo>
                    <a:pt x="38461" y="554147"/>
                  </a:lnTo>
                  <a:lnTo>
                    <a:pt x="38576" y="561438"/>
                  </a:lnTo>
                  <a:lnTo>
                    <a:pt x="38693" y="568729"/>
                  </a:lnTo>
                  <a:lnTo>
                    <a:pt x="38813" y="576021"/>
                  </a:lnTo>
                  <a:lnTo>
                    <a:pt x="38935" y="583312"/>
                  </a:lnTo>
                  <a:lnTo>
                    <a:pt x="39059" y="590604"/>
                  </a:lnTo>
                  <a:lnTo>
                    <a:pt x="39187" y="597895"/>
                  </a:lnTo>
                  <a:lnTo>
                    <a:pt x="39315" y="605186"/>
                  </a:lnTo>
                  <a:lnTo>
                    <a:pt x="39448" y="612478"/>
                  </a:lnTo>
                  <a:lnTo>
                    <a:pt x="39581" y="619769"/>
                  </a:lnTo>
                  <a:lnTo>
                    <a:pt x="39718" y="627061"/>
                  </a:lnTo>
                  <a:lnTo>
                    <a:pt x="39857" y="634352"/>
                  </a:lnTo>
                  <a:lnTo>
                    <a:pt x="39998" y="641643"/>
                  </a:lnTo>
                  <a:lnTo>
                    <a:pt x="40141" y="648935"/>
                  </a:lnTo>
                  <a:lnTo>
                    <a:pt x="40286" y="656226"/>
                  </a:lnTo>
                  <a:lnTo>
                    <a:pt x="40434" y="663518"/>
                  </a:lnTo>
                  <a:lnTo>
                    <a:pt x="40582" y="670809"/>
                  </a:lnTo>
                  <a:lnTo>
                    <a:pt x="40735" y="678100"/>
                  </a:lnTo>
                  <a:lnTo>
                    <a:pt x="40887" y="685392"/>
                  </a:lnTo>
                  <a:lnTo>
                    <a:pt x="41043" y="692683"/>
                  </a:lnTo>
                  <a:lnTo>
                    <a:pt x="41200" y="699975"/>
                  </a:lnTo>
                  <a:lnTo>
                    <a:pt x="41359" y="707266"/>
                  </a:lnTo>
                  <a:lnTo>
                    <a:pt x="41520" y="714557"/>
                  </a:lnTo>
                  <a:lnTo>
                    <a:pt x="41682" y="721849"/>
                  </a:lnTo>
                  <a:lnTo>
                    <a:pt x="41846" y="729140"/>
                  </a:lnTo>
                  <a:lnTo>
                    <a:pt x="42010" y="736432"/>
                  </a:lnTo>
                  <a:lnTo>
                    <a:pt x="42177" y="743723"/>
                  </a:lnTo>
                  <a:lnTo>
                    <a:pt x="42345" y="751015"/>
                  </a:lnTo>
                  <a:lnTo>
                    <a:pt x="42514" y="758306"/>
                  </a:lnTo>
                  <a:lnTo>
                    <a:pt x="42684" y="765597"/>
                  </a:lnTo>
                  <a:lnTo>
                    <a:pt x="42854" y="772889"/>
                  </a:lnTo>
                  <a:lnTo>
                    <a:pt x="43026" y="780180"/>
                  </a:lnTo>
                  <a:lnTo>
                    <a:pt x="43198" y="787472"/>
                  </a:lnTo>
                  <a:lnTo>
                    <a:pt x="43372" y="794763"/>
                  </a:lnTo>
                  <a:lnTo>
                    <a:pt x="43545" y="802054"/>
                  </a:lnTo>
                  <a:lnTo>
                    <a:pt x="43719" y="809346"/>
                  </a:lnTo>
                  <a:lnTo>
                    <a:pt x="43893" y="816637"/>
                  </a:lnTo>
                  <a:lnTo>
                    <a:pt x="44068" y="823929"/>
                  </a:lnTo>
                  <a:lnTo>
                    <a:pt x="44242" y="831220"/>
                  </a:lnTo>
                  <a:lnTo>
                    <a:pt x="44417" y="838511"/>
                  </a:lnTo>
                  <a:lnTo>
                    <a:pt x="44591" y="845803"/>
                  </a:lnTo>
                  <a:lnTo>
                    <a:pt x="44764" y="853094"/>
                  </a:lnTo>
                  <a:lnTo>
                    <a:pt x="44937" y="860386"/>
                  </a:lnTo>
                  <a:lnTo>
                    <a:pt x="45110" y="867677"/>
                  </a:lnTo>
                  <a:lnTo>
                    <a:pt x="45282" y="874968"/>
                  </a:lnTo>
                  <a:lnTo>
                    <a:pt x="45453" y="882260"/>
                  </a:lnTo>
                  <a:lnTo>
                    <a:pt x="45622" y="889551"/>
                  </a:lnTo>
                  <a:lnTo>
                    <a:pt x="45791" y="896843"/>
                  </a:lnTo>
                  <a:lnTo>
                    <a:pt x="45958" y="904134"/>
                  </a:lnTo>
                  <a:lnTo>
                    <a:pt x="46124" y="911426"/>
                  </a:lnTo>
                  <a:lnTo>
                    <a:pt x="46288" y="918717"/>
                  </a:lnTo>
                  <a:lnTo>
                    <a:pt x="46450" y="926008"/>
                  </a:lnTo>
                  <a:lnTo>
                    <a:pt x="46611" y="933300"/>
                  </a:lnTo>
                  <a:lnTo>
                    <a:pt x="46769" y="940591"/>
                  </a:lnTo>
                  <a:lnTo>
                    <a:pt x="46925" y="947883"/>
                  </a:lnTo>
                  <a:lnTo>
                    <a:pt x="47079" y="955174"/>
                  </a:lnTo>
                  <a:lnTo>
                    <a:pt x="47230" y="962465"/>
                  </a:lnTo>
                  <a:lnTo>
                    <a:pt x="47379" y="969757"/>
                  </a:lnTo>
                  <a:lnTo>
                    <a:pt x="47524" y="977048"/>
                  </a:lnTo>
                  <a:lnTo>
                    <a:pt x="47668" y="984340"/>
                  </a:lnTo>
                  <a:lnTo>
                    <a:pt x="47807" y="991631"/>
                  </a:lnTo>
                  <a:lnTo>
                    <a:pt x="47944" y="998922"/>
                  </a:lnTo>
                  <a:lnTo>
                    <a:pt x="48078" y="1006214"/>
                  </a:lnTo>
                  <a:lnTo>
                    <a:pt x="48208" y="1013505"/>
                  </a:lnTo>
                  <a:lnTo>
                    <a:pt x="48334" y="1020797"/>
                  </a:lnTo>
                  <a:lnTo>
                    <a:pt x="48457" y="1028088"/>
                  </a:lnTo>
                  <a:lnTo>
                    <a:pt x="48577" y="1035379"/>
                  </a:lnTo>
                  <a:lnTo>
                    <a:pt x="48690" y="1042671"/>
                  </a:lnTo>
                  <a:lnTo>
                    <a:pt x="48803" y="1049962"/>
                  </a:lnTo>
                  <a:lnTo>
                    <a:pt x="48909" y="1057254"/>
                  </a:lnTo>
                  <a:lnTo>
                    <a:pt x="49012" y="1064545"/>
                  </a:lnTo>
                  <a:lnTo>
                    <a:pt x="49110" y="1071836"/>
                  </a:lnTo>
                  <a:lnTo>
                    <a:pt x="49204" y="1079128"/>
                  </a:lnTo>
                  <a:lnTo>
                    <a:pt x="49294" y="1086419"/>
                  </a:lnTo>
                  <a:lnTo>
                    <a:pt x="49378" y="1093711"/>
                  </a:lnTo>
                  <a:lnTo>
                    <a:pt x="49459" y="1101002"/>
                  </a:lnTo>
                  <a:lnTo>
                    <a:pt x="49533" y="1108294"/>
                  </a:lnTo>
                  <a:lnTo>
                    <a:pt x="49605" y="1115585"/>
                  </a:lnTo>
                  <a:lnTo>
                    <a:pt x="49669" y="1122876"/>
                  </a:lnTo>
                  <a:lnTo>
                    <a:pt x="49730" y="1130168"/>
                  </a:lnTo>
                  <a:lnTo>
                    <a:pt x="49786" y="1137459"/>
                  </a:lnTo>
                  <a:lnTo>
                    <a:pt x="49836" y="1144751"/>
                  </a:lnTo>
                  <a:lnTo>
                    <a:pt x="49883" y="1152042"/>
                  </a:lnTo>
                  <a:lnTo>
                    <a:pt x="49922" y="1159333"/>
                  </a:lnTo>
                  <a:lnTo>
                    <a:pt x="49959" y="1166625"/>
                  </a:lnTo>
                  <a:lnTo>
                    <a:pt x="49988" y="1173916"/>
                  </a:lnTo>
                  <a:lnTo>
                    <a:pt x="50014" y="1181208"/>
                  </a:lnTo>
                  <a:lnTo>
                    <a:pt x="50033" y="1188499"/>
                  </a:lnTo>
                  <a:lnTo>
                    <a:pt x="50048" y="1195790"/>
                  </a:lnTo>
                  <a:lnTo>
                    <a:pt x="50058" y="1203082"/>
                  </a:lnTo>
                  <a:lnTo>
                    <a:pt x="50061" y="1210373"/>
                  </a:lnTo>
                  <a:lnTo>
                    <a:pt x="50062" y="1217665"/>
                  </a:lnTo>
                  <a:lnTo>
                    <a:pt x="50055" y="1224956"/>
                  </a:lnTo>
                  <a:lnTo>
                    <a:pt x="50045" y="1232247"/>
                  </a:lnTo>
                  <a:lnTo>
                    <a:pt x="50028" y="1239539"/>
                  </a:lnTo>
                  <a:lnTo>
                    <a:pt x="50007" y="1246830"/>
                  </a:lnTo>
                  <a:lnTo>
                    <a:pt x="49981" y="1254122"/>
                  </a:lnTo>
                  <a:lnTo>
                    <a:pt x="49950" y="1261413"/>
                  </a:lnTo>
                  <a:lnTo>
                    <a:pt x="49915" y="1268704"/>
                  </a:lnTo>
                  <a:lnTo>
                    <a:pt x="49874" y="1275996"/>
                  </a:lnTo>
                  <a:lnTo>
                    <a:pt x="49831" y="1283287"/>
                  </a:lnTo>
                  <a:lnTo>
                    <a:pt x="49780" y="1290579"/>
                  </a:lnTo>
                  <a:lnTo>
                    <a:pt x="49727" y="1297870"/>
                  </a:lnTo>
                  <a:lnTo>
                    <a:pt x="49668" y="1305162"/>
                  </a:lnTo>
                  <a:lnTo>
                    <a:pt x="49605" y="1312453"/>
                  </a:lnTo>
                  <a:lnTo>
                    <a:pt x="49539" y="1319744"/>
                  </a:lnTo>
                  <a:lnTo>
                    <a:pt x="49468" y="1327036"/>
                  </a:lnTo>
                  <a:lnTo>
                    <a:pt x="49394" y="1334327"/>
                  </a:lnTo>
                  <a:lnTo>
                    <a:pt x="49315" y="1341619"/>
                  </a:lnTo>
                  <a:lnTo>
                    <a:pt x="49234" y="1348910"/>
                  </a:lnTo>
                  <a:lnTo>
                    <a:pt x="49148" y="1356201"/>
                  </a:lnTo>
                  <a:lnTo>
                    <a:pt x="49059" y="1363493"/>
                  </a:lnTo>
                  <a:lnTo>
                    <a:pt x="48967" y="1370784"/>
                  </a:lnTo>
                  <a:lnTo>
                    <a:pt x="48872" y="1378076"/>
                  </a:lnTo>
                  <a:lnTo>
                    <a:pt x="48775" y="1385367"/>
                  </a:lnTo>
                  <a:lnTo>
                    <a:pt x="48674" y="1392658"/>
                  </a:lnTo>
                  <a:lnTo>
                    <a:pt x="48572" y="1399950"/>
                  </a:lnTo>
                  <a:lnTo>
                    <a:pt x="48466" y="1407241"/>
                  </a:lnTo>
                  <a:lnTo>
                    <a:pt x="48360" y="1414533"/>
                  </a:lnTo>
                  <a:lnTo>
                    <a:pt x="48250" y="1421824"/>
                  </a:lnTo>
                  <a:lnTo>
                    <a:pt x="48139" y="1429115"/>
                  </a:lnTo>
                  <a:lnTo>
                    <a:pt x="48027" y="1436407"/>
                  </a:lnTo>
                  <a:lnTo>
                    <a:pt x="47913" y="1443698"/>
                  </a:lnTo>
                  <a:lnTo>
                    <a:pt x="47798" y="1450990"/>
                  </a:lnTo>
                  <a:lnTo>
                    <a:pt x="47682" y="1458281"/>
                  </a:lnTo>
                  <a:lnTo>
                    <a:pt x="47565" y="1465573"/>
                  </a:lnTo>
                  <a:lnTo>
                    <a:pt x="47448" y="1472864"/>
                  </a:lnTo>
                  <a:lnTo>
                    <a:pt x="47330" y="1480155"/>
                  </a:lnTo>
                  <a:lnTo>
                    <a:pt x="47213" y="1487447"/>
                  </a:lnTo>
                  <a:lnTo>
                    <a:pt x="47095" y="1494738"/>
                  </a:lnTo>
                  <a:lnTo>
                    <a:pt x="46978" y="1502030"/>
                  </a:lnTo>
                  <a:lnTo>
                    <a:pt x="46861" y="1509321"/>
                  </a:lnTo>
                  <a:lnTo>
                    <a:pt x="46745" y="1516612"/>
                  </a:lnTo>
                  <a:lnTo>
                    <a:pt x="46631" y="1523904"/>
                  </a:lnTo>
                  <a:lnTo>
                    <a:pt x="46516" y="1531195"/>
                  </a:lnTo>
                  <a:lnTo>
                    <a:pt x="46405" y="1538487"/>
                  </a:lnTo>
                  <a:lnTo>
                    <a:pt x="46294" y="1545778"/>
                  </a:lnTo>
                  <a:lnTo>
                    <a:pt x="46185" y="1553069"/>
                  </a:lnTo>
                  <a:lnTo>
                    <a:pt x="46078" y="1560361"/>
                  </a:lnTo>
                  <a:lnTo>
                    <a:pt x="45974" y="1567652"/>
                  </a:lnTo>
                  <a:lnTo>
                    <a:pt x="45872" y="1574944"/>
                  </a:lnTo>
                  <a:lnTo>
                    <a:pt x="45772" y="1582235"/>
                  </a:lnTo>
                  <a:lnTo>
                    <a:pt x="45677" y="1589526"/>
                  </a:lnTo>
                  <a:lnTo>
                    <a:pt x="45583" y="1596818"/>
                  </a:lnTo>
                  <a:lnTo>
                    <a:pt x="45495" y="1604109"/>
                  </a:lnTo>
                  <a:lnTo>
                    <a:pt x="45408" y="1611401"/>
                  </a:lnTo>
                  <a:lnTo>
                    <a:pt x="45327" y="1618692"/>
                  </a:lnTo>
                  <a:lnTo>
                    <a:pt x="45249" y="1625983"/>
                  </a:lnTo>
                  <a:lnTo>
                    <a:pt x="45174" y="1633275"/>
                  </a:lnTo>
                  <a:lnTo>
                    <a:pt x="45106" y="1640566"/>
                  </a:lnTo>
                  <a:lnTo>
                    <a:pt x="45039" y="1647858"/>
                  </a:lnTo>
                  <a:lnTo>
                    <a:pt x="44981" y="1655149"/>
                  </a:lnTo>
                  <a:lnTo>
                    <a:pt x="44925" y="1662441"/>
                  </a:lnTo>
                  <a:lnTo>
                    <a:pt x="44877" y="1669732"/>
                  </a:lnTo>
                  <a:lnTo>
                    <a:pt x="44832" y="1677023"/>
                  </a:lnTo>
                  <a:lnTo>
                    <a:pt x="44793" y="1684315"/>
                  </a:lnTo>
                  <a:lnTo>
                    <a:pt x="44761" y="1691606"/>
                  </a:lnTo>
                  <a:lnTo>
                    <a:pt x="44732" y="1698898"/>
                  </a:lnTo>
                  <a:lnTo>
                    <a:pt x="44713" y="1706189"/>
                  </a:lnTo>
                  <a:lnTo>
                    <a:pt x="44696" y="1713480"/>
                  </a:lnTo>
                  <a:lnTo>
                    <a:pt x="44690" y="1720772"/>
                  </a:lnTo>
                  <a:lnTo>
                    <a:pt x="44688" y="1728063"/>
                  </a:lnTo>
                  <a:lnTo>
                    <a:pt x="44694" y="1735355"/>
                  </a:lnTo>
                  <a:lnTo>
                    <a:pt x="44705" y="1742646"/>
                  </a:lnTo>
                  <a:lnTo>
                    <a:pt x="44724" y="1749937"/>
                  </a:lnTo>
                  <a:lnTo>
                    <a:pt x="44751" y="1757229"/>
                  </a:lnTo>
                  <a:lnTo>
                    <a:pt x="44782" y="1764520"/>
                  </a:lnTo>
                  <a:lnTo>
                    <a:pt x="44825" y="1771812"/>
                  </a:lnTo>
                  <a:lnTo>
                    <a:pt x="44871" y="1779103"/>
                  </a:lnTo>
                  <a:lnTo>
                    <a:pt x="44929" y="1786394"/>
                  </a:lnTo>
                  <a:lnTo>
                    <a:pt x="44991" y="1793686"/>
                  </a:lnTo>
                  <a:lnTo>
                    <a:pt x="45063" y="1800977"/>
                  </a:lnTo>
                  <a:lnTo>
                    <a:pt x="45142" y="1808269"/>
                  </a:lnTo>
                  <a:lnTo>
                    <a:pt x="45228" y="1815560"/>
                  </a:lnTo>
                  <a:lnTo>
                    <a:pt x="45325" y="1822852"/>
                  </a:lnTo>
                  <a:lnTo>
                    <a:pt x="45425" y="1830143"/>
                  </a:lnTo>
                  <a:lnTo>
                    <a:pt x="45539" y="1837434"/>
                  </a:lnTo>
                  <a:lnTo>
                    <a:pt x="45656" y="1844726"/>
                  </a:lnTo>
                  <a:lnTo>
                    <a:pt x="45785" y="1852017"/>
                  </a:lnTo>
                  <a:lnTo>
                    <a:pt x="45919" y="1859309"/>
                  </a:lnTo>
                  <a:lnTo>
                    <a:pt x="46063" y="1866600"/>
                  </a:lnTo>
                  <a:lnTo>
                    <a:pt x="46216" y="1873891"/>
                  </a:lnTo>
                  <a:lnTo>
                    <a:pt x="46374" y="1881183"/>
                  </a:lnTo>
                  <a:lnTo>
                    <a:pt x="46544" y="1888474"/>
                  </a:lnTo>
                  <a:lnTo>
                    <a:pt x="46718" y="1895766"/>
                  </a:lnTo>
                  <a:lnTo>
                    <a:pt x="46905" y="1903057"/>
                  </a:lnTo>
                  <a:lnTo>
                    <a:pt x="47096" y="1910348"/>
                  </a:lnTo>
                  <a:lnTo>
                    <a:pt x="47298" y="1917640"/>
                  </a:lnTo>
                  <a:lnTo>
                    <a:pt x="47506" y="1924931"/>
                  </a:lnTo>
                  <a:lnTo>
                    <a:pt x="47722" y="1932223"/>
                  </a:lnTo>
                  <a:lnTo>
                    <a:pt x="47948" y="1939514"/>
                  </a:lnTo>
                  <a:lnTo>
                    <a:pt x="48178" y="1946805"/>
                  </a:lnTo>
                  <a:lnTo>
                    <a:pt x="48420" y="1954097"/>
                  </a:lnTo>
                  <a:lnTo>
                    <a:pt x="48665" y="1961388"/>
                  </a:lnTo>
                  <a:lnTo>
                    <a:pt x="48922" y="1968680"/>
                  </a:lnTo>
                  <a:lnTo>
                    <a:pt x="49183" y="1975971"/>
                  </a:lnTo>
                  <a:lnTo>
                    <a:pt x="49452" y="1983262"/>
                  </a:lnTo>
                  <a:lnTo>
                    <a:pt x="49729" y="1990554"/>
                  </a:lnTo>
                  <a:lnTo>
                    <a:pt x="50011" y="1997845"/>
                  </a:lnTo>
                  <a:lnTo>
                    <a:pt x="50302" y="2005137"/>
                  </a:lnTo>
                  <a:lnTo>
                    <a:pt x="50596" y="2012428"/>
                  </a:lnTo>
                  <a:lnTo>
                    <a:pt x="50901" y="2019720"/>
                  </a:lnTo>
                  <a:lnTo>
                    <a:pt x="51208" y="2027011"/>
                  </a:lnTo>
                  <a:lnTo>
                    <a:pt x="51524" y="2034302"/>
                  </a:lnTo>
                  <a:lnTo>
                    <a:pt x="51844" y="2041594"/>
                  </a:lnTo>
                  <a:lnTo>
                    <a:pt x="52170" y="2048885"/>
                  </a:lnTo>
                  <a:lnTo>
                    <a:pt x="52501" y="2056177"/>
                  </a:lnTo>
                  <a:lnTo>
                    <a:pt x="52836" y="2063468"/>
                  </a:lnTo>
                  <a:lnTo>
                    <a:pt x="53178" y="2070759"/>
                  </a:lnTo>
                  <a:lnTo>
                    <a:pt x="53522" y="2078051"/>
                  </a:lnTo>
                  <a:lnTo>
                    <a:pt x="53873" y="2085342"/>
                  </a:lnTo>
                  <a:lnTo>
                    <a:pt x="54226" y="2092634"/>
                  </a:lnTo>
                  <a:lnTo>
                    <a:pt x="54584" y="2099925"/>
                  </a:lnTo>
                  <a:lnTo>
                    <a:pt x="54945" y="2107216"/>
                  </a:lnTo>
                  <a:lnTo>
                    <a:pt x="55308" y="2114508"/>
                  </a:lnTo>
                  <a:lnTo>
                    <a:pt x="55675" y="2121799"/>
                  </a:lnTo>
                  <a:lnTo>
                    <a:pt x="56043" y="2129091"/>
                  </a:lnTo>
                  <a:lnTo>
                    <a:pt x="56415" y="2136382"/>
                  </a:lnTo>
                  <a:lnTo>
                    <a:pt x="56788" y="2143673"/>
                  </a:lnTo>
                  <a:lnTo>
                    <a:pt x="57162" y="2150965"/>
                  </a:lnTo>
                  <a:lnTo>
                    <a:pt x="57538" y="2158256"/>
                  </a:lnTo>
                  <a:lnTo>
                    <a:pt x="57914" y="2165548"/>
                  </a:lnTo>
                  <a:lnTo>
                    <a:pt x="58291" y="2172839"/>
                  </a:lnTo>
                  <a:lnTo>
                    <a:pt x="58668" y="2180130"/>
                  </a:lnTo>
                  <a:lnTo>
                    <a:pt x="59045" y="2187422"/>
                  </a:lnTo>
                  <a:lnTo>
                    <a:pt x="59421" y="2194713"/>
                  </a:lnTo>
                  <a:lnTo>
                    <a:pt x="59796" y="2202005"/>
                  </a:lnTo>
                  <a:lnTo>
                    <a:pt x="60170" y="2209296"/>
                  </a:lnTo>
                  <a:lnTo>
                    <a:pt x="60541" y="2216588"/>
                  </a:lnTo>
                  <a:lnTo>
                    <a:pt x="60911" y="2223879"/>
                  </a:lnTo>
                  <a:lnTo>
                    <a:pt x="61279" y="2231170"/>
                  </a:lnTo>
                  <a:lnTo>
                    <a:pt x="61643" y="2238462"/>
                  </a:lnTo>
                  <a:lnTo>
                    <a:pt x="62005" y="2245753"/>
                  </a:lnTo>
                  <a:lnTo>
                    <a:pt x="62362" y="2253045"/>
                  </a:lnTo>
                  <a:lnTo>
                    <a:pt x="62718" y="2260336"/>
                  </a:lnTo>
                  <a:lnTo>
                    <a:pt x="63065" y="2267627"/>
                  </a:lnTo>
                  <a:lnTo>
                    <a:pt x="63411" y="2274919"/>
                  </a:lnTo>
                  <a:lnTo>
                    <a:pt x="63750" y="2282210"/>
                  </a:lnTo>
                  <a:lnTo>
                    <a:pt x="64085" y="2289502"/>
                  </a:lnTo>
                  <a:lnTo>
                    <a:pt x="64414" y="2296793"/>
                  </a:lnTo>
                  <a:lnTo>
                    <a:pt x="64735" y="2304084"/>
                  </a:lnTo>
                  <a:lnTo>
                    <a:pt x="65053" y="2311376"/>
                  </a:lnTo>
                  <a:lnTo>
                    <a:pt x="65360" y="2318667"/>
                  </a:lnTo>
                  <a:lnTo>
                    <a:pt x="65664" y="2325959"/>
                  </a:lnTo>
                  <a:lnTo>
                    <a:pt x="65956" y="2333250"/>
                  </a:lnTo>
                  <a:lnTo>
                    <a:pt x="66244" y="2340541"/>
                  </a:lnTo>
                  <a:lnTo>
                    <a:pt x="66521" y="2347833"/>
                  </a:lnTo>
                  <a:lnTo>
                    <a:pt x="66791" y="2355124"/>
                  </a:lnTo>
                  <a:lnTo>
                    <a:pt x="67053" y="2362416"/>
                  </a:lnTo>
                  <a:lnTo>
                    <a:pt x="67303" y="2369707"/>
                  </a:lnTo>
                  <a:lnTo>
                    <a:pt x="67549" y="2376999"/>
                  </a:lnTo>
                  <a:lnTo>
                    <a:pt x="67778" y="2384290"/>
                  </a:lnTo>
                  <a:lnTo>
                    <a:pt x="68004" y="2391581"/>
                  </a:lnTo>
                  <a:lnTo>
                    <a:pt x="68214" y="2398873"/>
                  </a:lnTo>
                  <a:lnTo>
                    <a:pt x="68417" y="2406164"/>
                  </a:lnTo>
                  <a:lnTo>
                    <a:pt x="68608" y="2413456"/>
                  </a:lnTo>
                  <a:lnTo>
                    <a:pt x="68788" y="2420747"/>
                  </a:lnTo>
                  <a:lnTo>
                    <a:pt x="68959" y="2428038"/>
                  </a:lnTo>
                  <a:lnTo>
                    <a:pt x="69114" y="2435330"/>
                  </a:lnTo>
                  <a:lnTo>
                    <a:pt x="69265" y="2442621"/>
                  </a:lnTo>
                  <a:lnTo>
                    <a:pt x="69395" y="2449913"/>
                  </a:lnTo>
                  <a:lnTo>
                    <a:pt x="69521" y="2457204"/>
                  </a:lnTo>
                  <a:lnTo>
                    <a:pt x="69629" y="2464495"/>
                  </a:lnTo>
                  <a:lnTo>
                    <a:pt x="69728" y="2471787"/>
                  </a:lnTo>
                  <a:lnTo>
                    <a:pt x="69815" y="2479078"/>
                  </a:lnTo>
                  <a:lnTo>
                    <a:pt x="69887" y="2486370"/>
                  </a:lnTo>
                  <a:lnTo>
                    <a:pt x="69952" y="2493661"/>
                  </a:lnTo>
                  <a:lnTo>
                    <a:pt x="69997" y="2500952"/>
                  </a:lnTo>
                  <a:lnTo>
                    <a:pt x="70037" y="2508244"/>
                  </a:lnTo>
                  <a:lnTo>
                    <a:pt x="70056" y="2515535"/>
                  </a:lnTo>
                  <a:lnTo>
                    <a:pt x="70069" y="2522827"/>
                  </a:lnTo>
                  <a:lnTo>
                    <a:pt x="70065" y="2530118"/>
                  </a:lnTo>
                  <a:lnTo>
                    <a:pt x="70050" y="2537409"/>
                  </a:lnTo>
                  <a:lnTo>
                    <a:pt x="70023" y="2544701"/>
                  </a:lnTo>
                  <a:lnTo>
                    <a:pt x="69980" y="2551992"/>
                  </a:lnTo>
                  <a:lnTo>
                    <a:pt x="69931" y="2559284"/>
                  </a:lnTo>
                  <a:lnTo>
                    <a:pt x="69860" y="2566575"/>
                  </a:lnTo>
                  <a:lnTo>
                    <a:pt x="69785" y="2573867"/>
                  </a:lnTo>
                  <a:lnTo>
                    <a:pt x="69691" y="2581158"/>
                  </a:lnTo>
                  <a:lnTo>
                    <a:pt x="69588" y="2588449"/>
                  </a:lnTo>
                  <a:lnTo>
                    <a:pt x="69471" y="2595741"/>
                  </a:lnTo>
                  <a:lnTo>
                    <a:pt x="69342" y="2603032"/>
                  </a:lnTo>
                  <a:lnTo>
                    <a:pt x="69204" y="2610324"/>
                  </a:lnTo>
                  <a:lnTo>
                    <a:pt x="69048" y="2617615"/>
                  </a:lnTo>
                  <a:lnTo>
                    <a:pt x="68889" y="2624906"/>
                  </a:lnTo>
                  <a:lnTo>
                    <a:pt x="68708" y="2632198"/>
                  </a:lnTo>
                  <a:lnTo>
                    <a:pt x="68523" y="2639489"/>
                  </a:lnTo>
                  <a:lnTo>
                    <a:pt x="68322" y="2646781"/>
                  </a:lnTo>
                  <a:lnTo>
                    <a:pt x="68113" y="2654072"/>
                  </a:lnTo>
                  <a:lnTo>
                    <a:pt x="67893" y="2661363"/>
                  </a:lnTo>
                  <a:lnTo>
                    <a:pt x="67661" y="2668655"/>
                  </a:lnTo>
                  <a:lnTo>
                    <a:pt x="67422" y="2675946"/>
                  </a:lnTo>
                  <a:lnTo>
                    <a:pt x="67167" y="2683238"/>
                  </a:lnTo>
                  <a:lnTo>
                    <a:pt x="66909" y="2690529"/>
                  </a:lnTo>
                  <a:lnTo>
                    <a:pt x="66635" y="2697820"/>
                  </a:lnTo>
                  <a:lnTo>
                    <a:pt x="66356" y="2705112"/>
                  </a:lnTo>
                  <a:lnTo>
                    <a:pt x="66066" y="2712403"/>
                  </a:lnTo>
                  <a:lnTo>
                    <a:pt x="65768" y="2719695"/>
                  </a:lnTo>
                  <a:lnTo>
                    <a:pt x="65462" y="2726986"/>
                  </a:lnTo>
                  <a:lnTo>
                    <a:pt x="65146" y="2734278"/>
                  </a:lnTo>
                  <a:lnTo>
                    <a:pt x="64826" y="2741569"/>
                  </a:lnTo>
                  <a:lnTo>
                    <a:pt x="64493" y="2748860"/>
                  </a:lnTo>
                  <a:lnTo>
                    <a:pt x="64158" y="2756152"/>
                  </a:lnTo>
                  <a:lnTo>
                    <a:pt x="63812" y="2763443"/>
                  </a:lnTo>
                  <a:lnTo>
                    <a:pt x="63463" y="2770735"/>
                  </a:lnTo>
                  <a:lnTo>
                    <a:pt x="63106" y="2778026"/>
                  </a:lnTo>
                  <a:lnTo>
                    <a:pt x="62743" y="2785317"/>
                  </a:lnTo>
                  <a:lnTo>
                    <a:pt x="62376" y="2792609"/>
                  </a:lnTo>
                  <a:lnTo>
                    <a:pt x="62002" y="2799900"/>
                  </a:lnTo>
                  <a:lnTo>
                    <a:pt x="61625" y="2807192"/>
                  </a:lnTo>
                  <a:lnTo>
                    <a:pt x="61241" y="2814483"/>
                  </a:lnTo>
                  <a:lnTo>
                    <a:pt x="60856" y="2821774"/>
                  </a:lnTo>
                  <a:lnTo>
                    <a:pt x="60465" y="2829066"/>
                  </a:lnTo>
                  <a:lnTo>
                    <a:pt x="60071" y="2836357"/>
                  </a:lnTo>
                  <a:lnTo>
                    <a:pt x="59674" y="2843649"/>
                  </a:lnTo>
                  <a:lnTo>
                    <a:pt x="59275" y="2850940"/>
                  </a:lnTo>
                  <a:lnTo>
                    <a:pt x="58873" y="2858231"/>
                  </a:lnTo>
                  <a:lnTo>
                    <a:pt x="58469" y="2865523"/>
                  </a:lnTo>
                  <a:lnTo>
                    <a:pt x="58063" y="2872814"/>
                  </a:lnTo>
                  <a:lnTo>
                    <a:pt x="57656" y="2880106"/>
                  </a:lnTo>
                  <a:lnTo>
                    <a:pt x="57247" y="2887397"/>
                  </a:lnTo>
                  <a:lnTo>
                    <a:pt x="56838" y="2894688"/>
                  </a:lnTo>
                  <a:lnTo>
                    <a:pt x="56429" y="2901980"/>
                  </a:lnTo>
                  <a:lnTo>
                    <a:pt x="56019" y="2909271"/>
                  </a:lnTo>
                  <a:lnTo>
                    <a:pt x="55610" y="2916563"/>
                  </a:lnTo>
                  <a:lnTo>
                    <a:pt x="55200" y="2923854"/>
                  </a:lnTo>
                  <a:lnTo>
                    <a:pt x="54792" y="2931146"/>
                  </a:lnTo>
                  <a:lnTo>
                    <a:pt x="54385" y="2938437"/>
                  </a:lnTo>
                  <a:lnTo>
                    <a:pt x="53979" y="2945728"/>
                  </a:lnTo>
                  <a:lnTo>
                    <a:pt x="53574" y="2953020"/>
                  </a:lnTo>
                  <a:lnTo>
                    <a:pt x="53172" y="2960311"/>
                  </a:lnTo>
                  <a:lnTo>
                    <a:pt x="52771" y="2967603"/>
                  </a:lnTo>
                  <a:lnTo>
                    <a:pt x="52373" y="2974894"/>
                  </a:lnTo>
                  <a:lnTo>
                    <a:pt x="51978" y="2982185"/>
                  </a:lnTo>
                  <a:lnTo>
                    <a:pt x="51584" y="2989477"/>
                  </a:lnTo>
                  <a:lnTo>
                    <a:pt x="51196" y="2996768"/>
                  </a:lnTo>
                  <a:lnTo>
                    <a:pt x="50808" y="3004060"/>
                  </a:lnTo>
                  <a:lnTo>
                    <a:pt x="50426" y="3011351"/>
                  </a:lnTo>
                  <a:lnTo>
                    <a:pt x="50047" y="3018642"/>
                  </a:lnTo>
                  <a:lnTo>
                    <a:pt x="49671" y="3025934"/>
                  </a:lnTo>
                  <a:lnTo>
                    <a:pt x="49300" y="3033225"/>
                  </a:lnTo>
                  <a:lnTo>
                    <a:pt x="48932" y="3040517"/>
                  </a:lnTo>
                  <a:lnTo>
                    <a:pt x="48570" y="3047808"/>
                  </a:lnTo>
                  <a:lnTo>
                    <a:pt x="48210" y="3055099"/>
                  </a:lnTo>
                  <a:lnTo>
                    <a:pt x="47858" y="3062391"/>
                  </a:lnTo>
                  <a:lnTo>
                    <a:pt x="47509" y="3069682"/>
                  </a:lnTo>
                  <a:lnTo>
                    <a:pt x="47165" y="3076974"/>
                  </a:lnTo>
                  <a:lnTo>
                    <a:pt x="46826" y="3084265"/>
                  </a:lnTo>
                  <a:lnTo>
                    <a:pt x="46492" y="3091556"/>
                  </a:lnTo>
                  <a:lnTo>
                    <a:pt x="46165" y="3098848"/>
                  </a:lnTo>
                  <a:lnTo>
                    <a:pt x="45840" y="3106139"/>
                  </a:lnTo>
                  <a:lnTo>
                    <a:pt x="45524" y="3113431"/>
                  </a:lnTo>
                  <a:lnTo>
                    <a:pt x="45210" y="3120722"/>
                  </a:lnTo>
                  <a:lnTo>
                    <a:pt x="44905" y="3128014"/>
                  </a:lnTo>
                  <a:lnTo>
                    <a:pt x="44604" y="3135305"/>
                  </a:lnTo>
                  <a:lnTo>
                    <a:pt x="44309" y="3142596"/>
                  </a:lnTo>
                  <a:lnTo>
                    <a:pt x="44019" y="3149888"/>
                  </a:lnTo>
                  <a:lnTo>
                    <a:pt x="43735" y="3157179"/>
                  </a:lnTo>
                  <a:lnTo>
                    <a:pt x="43458" y="3164471"/>
                  </a:lnTo>
                  <a:lnTo>
                    <a:pt x="43184" y="3171762"/>
                  </a:lnTo>
                  <a:lnTo>
                    <a:pt x="42919" y="3179053"/>
                  </a:lnTo>
                  <a:lnTo>
                    <a:pt x="42657" y="3186345"/>
                  </a:lnTo>
                  <a:lnTo>
                    <a:pt x="42404" y="3193636"/>
                  </a:lnTo>
                  <a:lnTo>
                    <a:pt x="42155" y="3200928"/>
                  </a:lnTo>
                  <a:lnTo>
                    <a:pt x="41911" y="3208219"/>
                  </a:lnTo>
                  <a:lnTo>
                    <a:pt x="41675" y="3215510"/>
                  </a:lnTo>
                  <a:lnTo>
                    <a:pt x="41442" y="3222802"/>
                  </a:lnTo>
                  <a:lnTo>
                    <a:pt x="41218" y="3230093"/>
                  </a:lnTo>
                  <a:lnTo>
                    <a:pt x="40996" y="3237385"/>
                  </a:lnTo>
                  <a:lnTo>
                    <a:pt x="40783" y="3244676"/>
                  </a:lnTo>
                  <a:lnTo>
                    <a:pt x="40573" y="3251967"/>
                  </a:lnTo>
                  <a:lnTo>
                    <a:pt x="40371" y="3259259"/>
                  </a:lnTo>
                  <a:lnTo>
                    <a:pt x="40173" y="3266550"/>
                  </a:lnTo>
                  <a:lnTo>
                    <a:pt x="39980" y="3273842"/>
                  </a:lnTo>
                  <a:lnTo>
                    <a:pt x="39794" y="3281133"/>
                  </a:lnTo>
                  <a:lnTo>
                    <a:pt x="39611" y="3288425"/>
                  </a:lnTo>
                  <a:lnTo>
                    <a:pt x="39436" y="3295716"/>
                  </a:lnTo>
                  <a:lnTo>
                    <a:pt x="39264" y="3303007"/>
                  </a:lnTo>
                  <a:lnTo>
                    <a:pt x="39099" y="3310299"/>
                  </a:lnTo>
                  <a:lnTo>
                    <a:pt x="38938" y="3317590"/>
                  </a:lnTo>
                  <a:lnTo>
                    <a:pt x="38782" y="3324882"/>
                  </a:lnTo>
                  <a:lnTo>
                    <a:pt x="38631" y="3332173"/>
                  </a:lnTo>
                  <a:lnTo>
                    <a:pt x="38484" y="3339464"/>
                  </a:lnTo>
                  <a:lnTo>
                    <a:pt x="38343" y="3346756"/>
                  </a:lnTo>
                  <a:lnTo>
                    <a:pt x="38205" y="3354047"/>
                  </a:lnTo>
                  <a:lnTo>
                    <a:pt x="38074" y="3361339"/>
                  </a:lnTo>
                  <a:lnTo>
                    <a:pt x="37945" y="3368630"/>
                  </a:lnTo>
                  <a:lnTo>
                    <a:pt x="37822" y="3375921"/>
                  </a:lnTo>
                  <a:lnTo>
                    <a:pt x="37702" y="3383213"/>
                  </a:lnTo>
                  <a:lnTo>
                    <a:pt x="37587" y="3390504"/>
                  </a:lnTo>
                  <a:lnTo>
                    <a:pt x="37476" y="3397796"/>
                  </a:lnTo>
                  <a:lnTo>
                    <a:pt x="37367" y="3405087"/>
                  </a:lnTo>
                  <a:lnTo>
                    <a:pt x="37265" y="3412378"/>
                  </a:lnTo>
                  <a:lnTo>
                    <a:pt x="37164" y="3419670"/>
                  </a:lnTo>
                  <a:lnTo>
                    <a:pt x="37069" y="3426961"/>
                  </a:lnTo>
                  <a:lnTo>
                    <a:pt x="36976" y="3434253"/>
                  </a:lnTo>
                  <a:lnTo>
                    <a:pt x="36888" y="3441544"/>
                  </a:lnTo>
                  <a:lnTo>
                    <a:pt x="36802" y="3448835"/>
                  </a:lnTo>
                  <a:lnTo>
                    <a:pt x="36720" y="3456127"/>
                  </a:lnTo>
                  <a:lnTo>
                    <a:pt x="36641" y="3463418"/>
                  </a:lnTo>
                  <a:lnTo>
                    <a:pt x="36564" y="3470710"/>
                  </a:lnTo>
                  <a:lnTo>
                    <a:pt x="36493" y="3478001"/>
                  </a:lnTo>
                  <a:lnTo>
                    <a:pt x="36422" y="3485293"/>
                  </a:lnTo>
                  <a:lnTo>
                    <a:pt x="36355" y="3492584"/>
                  </a:lnTo>
                  <a:lnTo>
                    <a:pt x="36291" y="3499875"/>
                  </a:lnTo>
                  <a:lnTo>
                    <a:pt x="36229" y="3507167"/>
                  </a:lnTo>
                  <a:lnTo>
                    <a:pt x="36170" y="3514458"/>
                  </a:lnTo>
                  <a:lnTo>
                    <a:pt x="36114" y="3521750"/>
                  </a:lnTo>
                  <a:lnTo>
                    <a:pt x="36060" y="3529041"/>
                  </a:lnTo>
                  <a:lnTo>
                    <a:pt x="36007" y="3536332"/>
                  </a:lnTo>
                  <a:lnTo>
                    <a:pt x="35959" y="3543624"/>
                  </a:lnTo>
                  <a:lnTo>
                    <a:pt x="35911" y="3550915"/>
                  </a:lnTo>
                  <a:lnTo>
                    <a:pt x="35866" y="3558207"/>
                  </a:lnTo>
                  <a:lnTo>
                    <a:pt x="35823" y="3565498"/>
                  </a:lnTo>
                  <a:lnTo>
                    <a:pt x="35781" y="3572789"/>
                  </a:lnTo>
                  <a:lnTo>
                    <a:pt x="35742" y="3580081"/>
                  </a:lnTo>
                  <a:lnTo>
                    <a:pt x="35704" y="3587372"/>
                  </a:lnTo>
                  <a:lnTo>
                    <a:pt x="35669" y="3594664"/>
                  </a:lnTo>
                  <a:lnTo>
                    <a:pt x="35634" y="3601955"/>
                  </a:lnTo>
                  <a:lnTo>
                    <a:pt x="35602" y="3609246"/>
                  </a:lnTo>
                  <a:lnTo>
                    <a:pt x="35571" y="3616538"/>
                  </a:lnTo>
                  <a:lnTo>
                    <a:pt x="35542" y="3623829"/>
                  </a:lnTo>
                  <a:lnTo>
                    <a:pt x="35514" y="3631121"/>
                  </a:lnTo>
                  <a:lnTo>
                    <a:pt x="35487" y="3638412"/>
                  </a:lnTo>
                  <a:lnTo>
                    <a:pt x="35462" y="3645704"/>
                  </a:lnTo>
                  <a:lnTo>
                    <a:pt x="35437" y="3652995"/>
                  </a:lnTo>
                  <a:lnTo>
                    <a:pt x="35415" y="3660286"/>
                  </a:lnTo>
                  <a:lnTo>
                    <a:pt x="35393" y="3667578"/>
                  </a:lnTo>
                  <a:lnTo>
                    <a:pt x="35373" y="3674869"/>
                  </a:lnTo>
                  <a:lnTo>
                    <a:pt x="35353" y="3682161"/>
                  </a:lnTo>
                  <a:lnTo>
                    <a:pt x="35335" y="3689452"/>
                  </a:lnTo>
                  <a:lnTo>
                    <a:pt x="35317" y="3696743"/>
                  </a:lnTo>
                  <a:lnTo>
                    <a:pt x="35300" y="3704035"/>
                  </a:lnTo>
                  <a:lnTo>
                    <a:pt x="35285" y="3711326"/>
                  </a:lnTo>
                  <a:lnTo>
                    <a:pt x="35269" y="3718618"/>
                  </a:lnTo>
                  <a:lnTo>
                    <a:pt x="35256" y="37259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231347" y="2998605"/>
              <a:ext cx="85691" cy="2688357"/>
            </a:xfrm>
            <a:custGeom>
              <a:avLst/>
              <a:pathLst>
                <a:path w="85691" h="2688357">
                  <a:moveTo>
                    <a:pt x="42595" y="2688357"/>
                  </a:moveTo>
                  <a:lnTo>
                    <a:pt x="42573" y="2683096"/>
                  </a:lnTo>
                  <a:lnTo>
                    <a:pt x="42549" y="2677836"/>
                  </a:lnTo>
                  <a:lnTo>
                    <a:pt x="42524" y="2672575"/>
                  </a:lnTo>
                  <a:lnTo>
                    <a:pt x="42496" y="2667314"/>
                  </a:lnTo>
                  <a:lnTo>
                    <a:pt x="42466" y="2662053"/>
                  </a:lnTo>
                  <a:lnTo>
                    <a:pt x="42435" y="2656792"/>
                  </a:lnTo>
                  <a:lnTo>
                    <a:pt x="42400" y="2651531"/>
                  </a:lnTo>
                  <a:lnTo>
                    <a:pt x="42364" y="2646270"/>
                  </a:lnTo>
                  <a:lnTo>
                    <a:pt x="42325" y="2641009"/>
                  </a:lnTo>
                  <a:lnTo>
                    <a:pt x="42282" y="2635748"/>
                  </a:lnTo>
                  <a:lnTo>
                    <a:pt x="42237" y="2630487"/>
                  </a:lnTo>
                  <a:lnTo>
                    <a:pt x="42189" y="2625226"/>
                  </a:lnTo>
                  <a:lnTo>
                    <a:pt x="42137" y="2619965"/>
                  </a:lnTo>
                  <a:lnTo>
                    <a:pt x="42082" y="2614704"/>
                  </a:lnTo>
                  <a:lnTo>
                    <a:pt x="42023" y="2609443"/>
                  </a:lnTo>
                  <a:lnTo>
                    <a:pt x="41960" y="2604182"/>
                  </a:lnTo>
                  <a:lnTo>
                    <a:pt x="41894" y="2598921"/>
                  </a:lnTo>
                  <a:lnTo>
                    <a:pt x="41822" y="2593660"/>
                  </a:lnTo>
                  <a:lnTo>
                    <a:pt x="41746" y="2588399"/>
                  </a:lnTo>
                  <a:lnTo>
                    <a:pt x="41667" y="2583138"/>
                  </a:lnTo>
                  <a:lnTo>
                    <a:pt x="41580" y="2577877"/>
                  </a:lnTo>
                  <a:lnTo>
                    <a:pt x="41490" y="2572616"/>
                  </a:lnTo>
                  <a:lnTo>
                    <a:pt x="41394" y="2567355"/>
                  </a:lnTo>
                  <a:lnTo>
                    <a:pt x="41291" y="2562094"/>
                  </a:lnTo>
                  <a:lnTo>
                    <a:pt x="41185" y="2556833"/>
                  </a:lnTo>
                  <a:lnTo>
                    <a:pt x="41070" y="2551572"/>
                  </a:lnTo>
                  <a:lnTo>
                    <a:pt x="40949" y="2546311"/>
                  </a:lnTo>
                  <a:lnTo>
                    <a:pt x="40824" y="2541050"/>
                  </a:lnTo>
                  <a:lnTo>
                    <a:pt x="40687" y="2535789"/>
                  </a:lnTo>
                  <a:lnTo>
                    <a:pt x="40546" y="2530528"/>
                  </a:lnTo>
                  <a:lnTo>
                    <a:pt x="40398" y="2525267"/>
                  </a:lnTo>
                  <a:lnTo>
                    <a:pt x="40239" y="2520006"/>
                  </a:lnTo>
                  <a:lnTo>
                    <a:pt x="40075" y="2514745"/>
                  </a:lnTo>
                  <a:lnTo>
                    <a:pt x="39902" y="2509484"/>
                  </a:lnTo>
                  <a:lnTo>
                    <a:pt x="39719" y="2504223"/>
                  </a:lnTo>
                  <a:lnTo>
                    <a:pt x="39530" y="2498962"/>
                  </a:lnTo>
                  <a:lnTo>
                    <a:pt x="39328" y="2493701"/>
                  </a:lnTo>
                  <a:lnTo>
                    <a:pt x="39119" y="2488440"/>
                  </a:lnTo>
                  <a:lnTo>
                    <a:pt x="38902" y="2483179"/>
                  </a:lnTo>
                  <a:lnTo>
                    <a:pt x="38670" y="2477918"/>
                  </a:lnTo>
                  <a:lnTo>
                    <a:pt x="38431" y="2472658"/>
                  </a:lnTo>
                  <a:lnTo>
                    <a:pt x="38183" y="2467397"/>
                  </a:lnTo>
                  <a:lnTo>
                    <a:pt x="37920" y="2462136"/>
                  </a:lnTo>
                  <a:lnTo>
                    <a:pt x="37650" y="2456875"/>
                  </a:lnTo>
                  <a:lnTo>
                    <a:pt x="37368" y="2451614"/>
                  </a:lnTo>
                  <a:lnTo>
                    <a:pt x="37073" y="2446353"/>
                  </a:lnTo>
                  <a:lnTo>
                    <a:pt x="36770" y="2441092"/>
                  </a:lnTo>
                  <a:lnTo>
                    <a:pt x="36451" y="2435831"/>
                  </a:lnTo>
                  <a:lnTo>
                    <a:pt x="36122" y="2430570"/>
                  </a:lnTo>
                  <a:lnTo>
                    <a:pt x="35784" y="2425309"/>
                  </a:lnTo>
                  <a:lnTo>
                    <a:pt x="35428" y="2420048"/>
                  </a:lnTo>
                  <a:lnTo>
                    <a:pt x="35064" y="2414787"/>
                  </a:lnTo>
                  <a:lnTo>
                    <a:pt x="34688" y="2409526"/>
                  </a:lnTo>
                  <a:lnTo>
                    <a:pt x="34297" y="2404265"/>
                  </a:lnTo>
                  <a:lnTo>
                    <a:pt x="33897" y="2399004"/>
                  </a:lnTo>
                  <a:lnTo>
                    <a:pt x="33482" y="2393743"/>
                  </a:lnTo>
                  <a:lnTo>
                    <a:pt x="33054" y="2388482"/>
                  </a:lnTo>
                  <a:lnTo>
                    <a:pt x="32618" y="2383221"/>
                  </a:lnTo>
                  <a:lnTo>
                    <a:pt x="32164" y="2377960"/>
                  </a:lnTo>
                  <a:lnTo>
                    <a:pt x="31701" y="2372699"/>
                  </a:lnTo>
                  <a:lnTo>
                    <a:pt x="31228" y="2367438"/>
                  </a:lnTo>
                  <a:lnTo>
                    <a:pt x="30738" y="2362177"/>
                  </a:lnTo>
                  <a:lnTo>
                    <a:pt x="30239" y="2356916"/>
                  </a:lnTo>
                  <a:lnTo>
                    <a:pt x="29729" y="2351655"/>
                  </a:lnTo>
                  <a:lnTo>
                    <a:pt x="29206" y="2346394"/>
                  </a:lnTo>
                  <a:lnTo>
                    <a:pt x="28674" y="2341133"/>
                  </a:lnTo>
                  <a:lnTo>
                    <a:pt x="28130" y="2335872"/>
                  </a:lnTo>
                  <a:lnTo>
                    <a:pt x="27575" y="2330611"/>
                  </a:lnTo>
                  <a:lnTo>
                    <a:pt x="27013" y="2325350"/>
                  </a:lnTo>
                  <a:lnTo>
                    <a:pt x="26437" y="2320089"/>
                  </a:lnTo>
                  <a:lnTo>
                    <a:pt x="25854" y="2314828"/>
                  </a:lnTo>
                  <a:lnTo>
                    <a:pt x="25263" y="2309567"/>
                  </a:lnTo>
                  <a:lnTo>
                    <a:pt x="24661" y="2304306"/>
                  </a:lnTo>
                  <a:lnTo>
                    <a:pt x="24054" y="2299045"/>
                  </a:lnTo>
                  <a:lnTo>
                    <a:pt x="23439" y="2293784"/>
                  </a:lnTo>
                  <a:lnTo>
                    <a:pt x="22816" y="2288523"/>
                  </a:lnTo>
                  <a:lnTo>
                    <a:pt x="22189" y="2283262"/>
                  </a:lnTo>
                  <a:lnTo>
                    <a:pt x="21555" y="2278001"/>
                  </a:lnTo>
                  <a:lnTo>
                    <a:pt x="20917" y="2272740"/>
                  </a:lnTo>
                  <a:lnTo>
                    <a:pt x="20276" y="2267480"/>
                  </a:lnTo>
                  <a:lnTo>
                    <a:pt x="19630" y="2262219"/>
                  </a:lnTo>
                  <a:lnTo>
                    <a:pt x="18983" y="2256958"/>
                  </a:lnTo>
                  <a:lnTo>
                    <a:pt x="18333" y="2251697"/>
                  </a:lnTo>
                  <a:lnTo>
                    <a:pt x="17682" y="2246436"/>
                  </a:lnTo>
                  <a:lnTo>
                    <a:pt x="17032" y="2241175"/>
                  </a:lnTo>
                  <a:lnTo>
                    <a:pt x="16381" y="2235914"/>
                  </a:lnTo>
                  <a:lnTo>
                    <a:pt x="15733" y="2230653"/>
                  </a:lnTo>
                  <a:lnTo>
                    <a:pt x="15086" y="2225392"/>
                  </a:lnTo>
                  <a:lnTo>
                    <a:pt x="14443" y="2220131"/>
                  </a:lnTo>
                  <a:lnTo>
                    <a:pt x="13805" y="2214870"/>
                  </a:lnTo>
                  <a:lnTo>
                    <a:pt x="13169" y="2209609"/>
                  </a:lnTo>
                  <a:lnTo>
                    <a:pt x="12542" y="2204348"/>
                  </a:lnTo>
                  <a:lnTo>
                    <a:pt x="11920" y="2199087"/>
                  </a:lnTo>
                  <a:lnTo>
                    <a:pt x="11305" y="2193826"/>
                  </a:lnTo>
                  <a:lnTo>
                    <a:pt x="10701" y="2188565"/>
                  </a:lnTo>
                  <a:lnTo>
                    <a:pt x="10104" y="2183304"/>
                  </a:lnTo>
                  <a:lnTo>
                    <a:pt x="9517" y="2178043"/>
                  </a:lnTo>
                  <a:lnTo>
                    <a:pt x="8944" y="2172782"/>
                  </a:lnTo>
                  <a:lnTo>
                    <a:pt x="8378" y="2167521"/>
                  </a:lnTo>
                  <a:lnTo>
                    <a:pt x="7829" y="2162260"/>
                  </a:lnTo>
                  <a:lnTo>
                    <a:pt x="7293" y="2156999"/>
                  </a:lnTo>
                  <a:lnTo>
                    <a:pt x="6766" y="2151738"/>
                  </a:lnTo>
                  <a:lnTo>
                    <a:pt x="6262" y="2146477"/>
                  </a:lnTo>
                  <a:lnTo>
                    <a:pt x="5770" y="2141216"/>
                  </a:lnTo>
                  <a:lnTo>
                    <a:pt x="5292" y="2135955"/>
                  </a:lnTo>
                  <a:lnTo>
                    <a:pt x="4837" y="2130694"/>
                  </a:lnTo>
                  <a:lnTo>
                    <a:pt x="4395" y="2125433"/>
                  </a:lnTo>
                  <a:lnTo>
                    <a:pt x="3973" y="2120172"/>
                  </a:lnTo>
                  <a:lnTo>
                    <a:pt x="3573" y="2114911"/>
                  </a:lnTo>
                  <a:lnTo>
                    <a:pt x="3185" y="2109650"/>
                  </a:lnTo>
                  <a:lnTo>
                    <a:pt x="2825" y="2104389"/>
                  </a:lnTo>
                  <a:lnTo>
                    <a:pt x="2484" y="2099128"/>
                  </a:lnTo>
                  <a:lnTo>
                    <a:pt x="2157" y="2093867"/>
                  </a:lnTo>
                  <a:lnTo>
                    <a:pt x="1863" y="2088606"/>
                  </a:lnTo>
                  <a:lnTo>
                    <a:pt x="1583" y="2083345"/>
                  </a:lnTo>
                  <a:lnTo>
                    <a:pt x="1324" y="2078084"/>
                  </a:lnTo>
                  <a:lnTo>
                    <a:pt x="1095" y="2072823"/>
                  </a:lnTo>
                  <a:lnTo>
                    <a:pt x="880" y="2067562"/>
                  </a:lnTo>
                  <a:lnTo>
                    <a:pt x="692" y="2062302"/>
                  </a:lnTo>
                  <a:lnTo>
                    <a:pt x="528" y="2057041"/>
                  </a:lnTo>
                  <a:lnTo>
                    <a:pt x="380" y="2051780"/>
                  </a:lnTo>
                  <a:lnTo>
                    <a:pt x="264" y="2046519"/>
                  </a:lnTo>
                  <a:lnTo>
                    <a:pt x="167" y="2041258"/>
                  </a:lnTo>
                  <a:lnTo>
                    <a:pt x="86" y="2035997"/>
                  </a:lnTo>
                  <a:lnTo>
                    <a:pt x="40" y="2030736"/>
                  </a:lnTo>
                  <a:lnTo>
                    <a:pt x="9" y="2025475"/>
                  </a:lnTo>
                  <a:lnTo>
                    <a:pt x="0" y="2020214"/>
                  </a:lnTo>
                  <a:lnTo>
                    <a:pt x="18" y="2014953"/>
                  </a:lnTo>
                  <a:lnTo>
                    <a:pt x="51" y="2009692"/>
                  </a:lnTo>
                  <a:lnTo>
                    <a:pt x="110" y="2004431"/>
                  </a:lnTo>
                  <a:lnTo>
                    <a:pt x="191" y="1999170"/>
                  </a:lnTo>
                  <a:lnTo>
                    <a:pt x="286" y="1993909"/>
                  </a:lnTo>
                  <a:lnTo>
                    <a:pt x="409" y="1988648"/>
                  </a:lnTo>
                  <a:lnTo>
                    <a:pt x="548" y="1983387"/>
                  </a:lnTo>
                  <a:lnTo>
                    <a:pt x="702" y="1978126"/>
                  </a:lnTo>
                  <a:lnTo>
                    <a:pt x="884" y="1972865"/>
                  </a:lnTo>
                  <a:lnTo>
                    <a:pt x="1078" y="1967604"/>
                  </a:lnTo>
                  <a:lnTo>
                    <a:pt x="1289" y="1962343"/>
                  </a:lnTo>
                  <a:lnTo>
                    <a:pt x="1521" y="1957082"/>
                  </a:lnTo>
                  <a:lnTo>
                    <a:pt x="1764" y="1951821"/>
                  </a:lnTo>
                  <a:lnTo>
                    <a:pt x="2026" y="1946560"/>
                  </a:lnTo>
                  <a:lnTo>
                    <a:pt x="2303" y="1941299"/>
                  </a:lnTo>
                  <a:lnTo>
                    <a:pt x="2589" y="1936038"/>
                  </a:lnTo>
                  <a:lnTo>
                    <a:pt x="2895" y="1930777"/>
                  </a:lnTo>
                  <a:lnTo>
                    <a:pt x="3211" y="1925516"/>
                  </a:lnTo>
                  <a:lnTo>
                    <a:pt x="3536" y="1920255"/>
                  </a:lnTo>
                  <a:lnTo>
                    <a:pt x="3878" y="1914994"/>
                  </a:lnTo>
                  <a:lnTo>
                    <a:pt x="4226" y="1909733"/>
                  </a:lnTo>
                  <a:lnTo>
                    <a:pt x="4584" y="1904472"/>
                  </a:lnTo>
                  <a:lnTo>
                    <a:pt x="4953" y="1899211"/>
                  </a:lnTo>
                  <a:lnTo>
                    <a:pt x="5328" y="1893950"/>
                  </a:lnTo>
                  <a:lnTo>
                    <a:pt x="5712" y="1888689"/>
                  </a:lnTo>
                  <a:lnTo>
                    <a:pt x="6102" y="1883428"/>
                  </a:lnTo>
                  <a:lnTo>
                    <a:pt x="6496" y="1878167"/>
                  </a:lnTo>
                  <a:lnTo>
                    <a:pt x="6899" y="1872906"/>
                  </a:lnTo>
                  <a:lnTo>
                    <a:pt x="7304" y="1867645"/>
                  </a:lnTo>
                  <a:lnTo>
                    <a:pt x="7712" y="1862384"/>
                  </a:lnTo>
                  <a:lnTo>
                    <a:pt x="8125" y="1857123"/>
                  </a:lnTo>
                  <a:lnTo>
                    <a:pt x="8539" y="1851863"/>
                  </a:lnTo>
                  <a:lnTo>
                    <a:pt x="8956" y="1846602"/>
                  </a:lnTo>
                  <a:lnTo>
                    <a:pt x="9373" y="1841341"/>
                  </a:lnTo>
                  <a:lnTo>
                    <a:pt x="9791" y="1836080"/>
                  </a:lnTo>
                  <a:lnTo>
                    <a:pt x="10208" y="1830819"/>
                  </a:lnTo>
                  <a:lnTo>
                    <a:pt x="10625" y="1825558"/>
                  </a:lnTo>
                  <a:lnTo>
                    <a:pt x="11041" y="1820297"/>
                  </a:lnTo>
                  <a:lnTo>
                    <a:pt x="11454" y="1815036"/>
                  </a:lnTo>
                  <a:lnTo>
                    <a:pt x="11865" y="1809775"/>
                  </a:lnTo>
                  <a:lnTo>
                    <a:pt x="12274" y="1804514"/>
                  </a:lnTo>
                  <a:lnTo>
                    <a:pt x="12679" y="1799253"/>
                  </a:lnTo>
                  <a:lnTo>
                    <a:pt x="13081" y="1793992"/>
                  </a:lnTo>
                  <a:lnTo>
                    <a:pt x="13478" y="1788731"/>
                  </a:lnTo>
                  <a:lnTo>
                    <a:pt x="13870" y="1783470"/>
                  </a:lnTo>
                  <a:lnTo>
                    <a:pt x="14259" y="1778209"/>
                  </a:lnTo>
                  <a:lnTo>
                    <a:pt x="14641" y="1772948"/>
                  </a:lnTo>
                  <a:lnTo>
                    <a:pt x="15018" y="1767687"/>
                  </a:lnTo>
                  <a:lnTo>
                    <a:pt x="15391" y="1762426"/>
                  </a:lnTo>
                  <a:lnTo>
                    <a:pt x="15754" y="1757165"/>
                  </a:lnTo>
                  <a:lnTo>
                    <a:pt x="16113" y="1751904"/>
                  </a:lnTo>
                  <a:lnTo>
                    <a:pt x="16467" y="1746643"/>
                  </a:lnTo>
                  <a:lnTo>
                    <a:pt x="16811" y="1741382"/>
                  </a:lnTo>
                  <a:lnTo>
                    <a:pt x="17151" y="1736121"/>
                  </a:lnTo>
                  <a:lnTo>
                    <a:pt x="17483" y="1730860"/>
                  </a:lnTo>
                  <a:lnTo>
                    <a:pt x="17807" y="1725599"/>
                  </a:lnTo>
                  <a:lnTo>
                    <a:pt x="18126" y="1720338"/>
                  </a:lnTo>
                  <a:lnTo>
                    <a:pt x="18435" y="1715077"/>
                  </a:lnTo>
                  <a:lnTo>
                    <a:pt x="18737" y="1709816"/>
                  </a:lnTo>
                  <a:lnTo>
                    <a:pt x="19035" y="1704555"/>
                  </a:lnTo>
                  <a:lnTo>
                    <a:pt x="19321" y="1699294"/>
                  </a:lnTo>
                  <a:lnTo>
                    <a:pt x="19602" y="1694033"/>
                  </a:lnTo>
                  <a:lnTo>
                    <a:pt x="19876" y="1688772"/>
                  </a:lnTo>
                  <a:lnTo>
                    <a:pt x="20141" y="1683511"/>
                  </a:lnTo>
                  <a:lnTo>
                    <a:pt x="20401" y="1678250"/>
                  </a:lnTo>
                  <a:lnTo>
                    <a:pt x="20652" y="1672989"/>
                  </a:lnTo>
                  <a:lnTo>
                    <a:pt x="20896" y="1667728"/>
                  </a:lnTo>
                  <a:lnTo>
                    <a:pt x="21134" y="1662467"/>
                  </a:lnTo>
                  <a:lnTo>
                    <a:pt x="21364" y="1657206"/>
                  </a:lnTo>
                  <a:lnTo>
                    <a:pt x="21587" y="1651945"/>
                  </a:lnTo>
                  <a:lnTo>
                    <a:pt x="21806" y="1646685"/>
                  </a:lnTo>
                  <a:lnTo>
                    <a:pt x="22014" y="1641424"/>
                  </a:lnTo>
                  <a:lnTo>
                    <a:pt x="22218" y="1636163"/>
                  </a:lnTo>
                  <a:lnTo>
                    <a:pt x="22417" y="1630902"/>
                  </a:lnTo>
                  <a:lnTo>
                    <a:pt x="22607" y="1625641"/>
                  </a:lnTo>
                  <a:lnTo>
                    <a:pt x="22793" y="1620380"/>
                  </a:lnTo>
                  <a:lnTo>
                    <a:pt x="22973" y="1615119"/>
                  </a:lnTo>
                  <a:lnTo>
                    <a:pt x="23146" y="1609858"/>
                  </a:lnTo>
                  <a:lnTo>
                    <a:pt x="23316" y="1604597"/>
                  </a:lnTo>
                  <a:lnTo>
                    <a:pt x="23478" y="1599336"/>
                  </a:lnTo>
                  <a:lnTo>
                    <a:pt x="23636" y="1594075"/>
                  </a:lnTo>
                  <a:lnTo>
                    <a:pt x="23791" y="1588814"/>
                  </a:lnTo>
                  <a:lnTo>
                    <a:pt x="23938" y="1583553"/>
                  </a:lnTo>
                  <a:lnTo>
                    <a:pt x="24082" y="1578292"/>
                  </a:lnTo>
                  <a:lnTo>
                    <a:pt x="24222" y="1573031"/>
                  </a:lnTo>
                  <a:lnTo>
                    <a:pt x="24357" y="1567770"/>
                  </a:lnTo>
                  <a:lnTo>
                    <a:pt x="24489" y="1562509"/>
                  </a:lnTo>
                  <a:lnTo>
                    <a:pt x="24617" y="1557248"/>
                  </a:lnTo>
                  <a:lnTo>
                    <a:pt x="24740" y="1551987"/>
                  </a:lnTo>
                  <a:lnTo>
                    <a:pt x="24861" y="1546726"/>
                  </a:lnTo>
                  <a:lnTo>
                    <a:pt x="24978" y="1541465"/>
                  </a:lnTo>
                  <a:lnTo>
                    <a:pt x="25092" y="1536204"/>
                  </a:lnTo>
                  <a:lnTo>
                    <a:pt x="25203" y="1530943"/>
                  </a:lnTo>
                  <a:lnTo>
                    <a:pt x="25311" y="1525682"/>
                  </a:lnTo>
                  <a:lnTo>
                    <a:pt x="25416" y="1520421"/>
                  </a:lnTo>
                  <a:lnTo>
                    <a:pt x="25519" y="1515160"/>
                  </a:lnTo>
                  <a:lnTo>
                    <a:pt x="25619" y="1509899"/>
                  </a:lnTo>
                  <a:lnTo>
                    <a:pt x="25718" y="1504638"/>
                  </a:lnTo>
                  <a:lnTo>
                    <a:pt x="25813" y="1499377"/>
                  </a:lnTo>
                  <a:lnTo>
                    <a:pt x="25907" y="1494116"/>
                  </a:lnTo>
                  <a:lnTo>
                    <a:pt x="26000" y="1488855"/>
                  </a:lnTo>
                  <a:lnTo>
                    <a:pt x="26089" y="1483594"/>
                  </a:lnTo>
                  <a:lnTo>
                    <a:pt x="26178" y="1478333"/>
                  </a:lnTo>
                  <a:lnTo>
                    <a:pt x="26265" y="1473072"/>
                  </a:lnTo>
                  <a:lnTo>
                    <a:pt x="26350" y="1467811"/>
                  </a:lnTo>
                  <a:lnTo>
                    <a:pt x="26434" y="1462550"/>
                  </a:lnTo>
                  <a:lnTo>
                    <a:pt x="26517" y="1457289"/>
                  </a:lnTo>
                  <a:lnTo>
                    <a:pt x="26598" y="1452028"/>
                  </a:lnTo>
                  <a:lnTo>
                    <a:pt x="26678" y="1446767"/>
                  </a:lnTo>
                  <a:lnTo>
                    <a:pt x="26756" y="1441507"/>
                  </a:lnTo>
                  <a:lnTo>
                    <a:pt x="26834" y="1436246"/>
                  </a:lnTo>
                  <a:lnTo>
                    <a:pt x="26910" y="1430985"/>
                  </a:lnTo>
                  <a:lnTo>
                    <a:pt x="26986" y="1425724"/>
                  </a:lnTo>
                  <a:lnTo>
                    <a:pt x="27060" y="1420463"/>
                  </a:lnTo>
                  <a:lnTo>
                    <a:pt x="27133" y="1415202"/>
                  </a:lnTo>
                  <a:lnTo>
                    <a:pt x="27205" y="1409941"/>
                  </a:lnTo>
                  <a:lnTo>
                    <a:pt x="27276" y="1404680"/>
                  </a:lnTo>
                  <a:lnTo>
                    <a:pt x="27346" y="1399419"/>
                  </a:lnTo>
                  <a:lnTo>
                    <a:pt x="27415" y="1394158"/>
                  </a:lnTo>
                  <a:lnTo>
                    <a:pt x="27484" y="1388897"/>
                  </a:lnTo>
                  <a:lnTo>
                    <a:pt x="27550" y="1383636"/>
                  </a:lnTo>
                  <a:lnTo>
                    <a:pt x="27616" y="1378375"/>
                  </a:lnTo>
                  <a:lnTo>
                    <a:pt x="27681" y="1373114"/>
                  </a:lnTo>
                  <a:lnTo>
                    <a:pt x="27744" y="1367853"/>
                  </a:lnTo>
                  <a:lnTo>
                    <a:pt x="27806" y="1362592"/>
                  </a:lnTo>
                  <a:lnTo>
                    <a:pt x="27868" y="1357331"/>
                  </a:lnTo>
                  <a:lnTo>
                    <a:pt x="27927" y="1352070"/>
                  </a:lnTo>
                  <a:lnTo>
                    <a:pt x="27985" y="1346809"/>
                  </a:lnTo>
                  <a:lnTo>
                    <a:pt x="28042" y="1341548"/>
                  </a:lnTo>
                  <a:lnTo>
                    <a:pt x="28097" y="1336287"/>
                  </a:lnTo>
                  <a:lnTo>
                    <a:pt x="28152" y="1331026"/>
                  </a:lnTo>
                  <a:lnTo>
                    <a:pt x="28204" y="1325765"/>
                  </a:lnTo>
                  <a:lnTo>
                    <a:pt x="28254" y="1320504"/>
                  </a:lnTo>
                  <a:lnTo>
                    <a:pt x="28303" y="1315243"/>
                  </a:lnTo>
                  <a:lnTo>
                    <a:pt x="28350" y="1309982"/>
                  </a:lnTo>
                  <a:lnTo>
                    <a:pt x="28395" y="1304721"/>
                  </a:lnTo>
                  <a:lnTo>
                    <a:pt x="28438" y="1299460"/>
                  </a:lnTo>
                  <a:lnTo>
                    <a:pt x="28479" y="1294199"/>
                  </a:lnTo>
                  <a:lnTo>
                    <a:pt x="28518" y="1288938"/>
                  </a:lnTo>
                  <a:lnTo>
                    <a:pt x="28555" y="1283677"/>
                  </a:lnTo>
                  <a:lnTo>
                    <a:pt x="28589" y="1278416"/>
                  </a:lnTo>
                  <a:lnTo>
                    <a:pt x="28621" y="1273155"/>
                  </a:lnTo>
                  <a:lnTo>
                    <a:pt x="28651" y="1267894"/>
                  </a:lnTo>
                  <a:lnTo>
                    <a:pt x="28678" y="1262633"/>
                  </a:lnTo>
                  <a:lnTo>
                    <a:pt x="28703" y="1257372"/>
                  </a:lnTo>
                  <a:lnTo>
                    <a:pt x="28724" y="1252111"/>
                  </a:lnTo>
                  <a:lnTo>
                    <a:pt x="28743" y="1246850"/>
                  </a:lnTo>
                  <a:lnTo>
                    <a:pt x="28760" y="1241589"/>
                  </a:lnTo>
                  <a:lnTo>
                    <a:pt x="28773" y="1236329"/>
                  </a:lnTo>
                  <a:lnTo>
                    <a:pt x="28784" y="1231068"/>
                  </a:lnTo>
                  <a:lnTo>
                    <a:pt x="28791" y="1225807"/>
                  </a:lnTo>
                  <a:lnTo>
                    <a:pt x="28795" y="1220546"/>
                  </a:lnTo>
                  <a:lnTo>
                    <a:pt x="28797" y="1215285"/>
                  </a:lnTo>
                  <a:lnTo>
                    <a:pt x="28795" y="1210024"/>
                  </a:lnTo>
                  <a:lnTo>
                    <a:pt x="28789" y="1204763"/>
                  </a:lnTo>
                  <a:lnTo>
                    <a:pt x="28781" y="1199502"/>
                  </a:lnTo>
                  <a:lnTo>
                    <a:pt x="28769" y="1194241"/>
                  </a:lnTo>
                  <a:lnTo>
                    <a:pt x="28754" y="1188980"/>
                  </a:lnTo>
                  <a:lnTo>
                    <a:pt x="28735" y="1183719"/>
                  </a:lnTo>
                  <a:lnTo>
                    <a:pt x="28712" y="1178458"/>
                  </a:lnTo>
                  <a:lnTo>
                    <a:pt x="28687" y="1173197"/>
                  </a:lnTo>
                  <a:lnTo>
                    <a:pt x="28657" y="1167936"/>
                  </a:lnTo>
                  <a:lnTo>
                    <a:pt x="28623" y="1162675"/>
                  </a:lnTo>
                  <a:lnTo>
                    <a:pt x="28587" y="1157414"/>
                  </a:lnTo>
                  <a:lnTo>
                    <a:pt x="28546" y="1152153"/>
                  </a:lnTo>
                  <a:lnTo>
                    <a:pt x="28502" y="1146892"/>
                  </a:lnTo>
                  <a:lnTo>
                    <a:pt x="28454" y="1141631"/>
                  </a:lnTo>
                  <a:lnTo>
                    <a:pt x="28402" y="1136370"/>
                  </a:lnTo>
                  <a:lnTo>
                    <a:pt x="28346" y="1131109"/>
                  </a:lnTo>
                  <a:lnTo>
                    <a:pt x="28287" y="1125848"/>
                  </a:lnTo>
                  <a:lnTo>
                    <a:pt x="28223" y="1120587"/>
                  </a:lnTo>
                  <a:lnTo>
                    <a:pt x="28156" y="1115326"/>
                  </a:lnTo>
                  <a:lnTo>
                    <a:pt x="28085" y="1110065"/>
                  </a:lnTo>
                  <a:lnTo>
                    <a:pt x="28010" y="1104804"/>
                  </a:lnTo>
                  <a:lnTo>
                    <a:pt x="27932" y="1099543"/>
                  </a:lnTo>
                  <a:lnTo>
                    <a:pt x="27848" y="1094282"/>
                  </a:lnTo>
                  <a:lnTo>
                    <a:pt x="27762" y="1089021"/>
                  </a:lnTo>
                  <a:lnTo>
                    <a:pt x="27672" y="1083760"/>
                  </a:lnTo>
                  <a:lnTo>
                    <a:pt x="27577" y="1078499"/>
                  </a:lnTo>
                  <a:lnTo>
                    <a:pt x="27479" y="1073238"/>
                  </a:lnTo>
                  <a:lnTo>
                    <a:pt x="27378" y="1067977"/>
                  </a:lnTo>
                  <a:lnTo>
                    <a:pt x="27272" y="1062716"/>
                  </a:lnTo>
                  <a:lnTo>
                    <a:pt x="27163" y="1057455"/>
                  </a:lnTo>
                  <a:lnTo>
                    <a:pt x="27050" y="1052194"/>
                  </a:lnTo>
                  <a:lnTo>
                    <a:pt x="26933" y="1046933"/>
                  </a:lnTo>
                  <a:lnTo>
                    <a:pt x="26813" y="1041672"/>
                  </a:lnTo>
                  <a:lnTo>
                    <a:pt x="26688" y="1036411"/>
                  </a:lnTo>
                  <a:lnTo>
                    <a:pt x="26561" y="1031151"/>
                  </a:lnTo>
                  <a:lnTo>
                    <a:pt x="26431" y="1025890"/>
                  </a:lnTo>
                  <a:lnTo>
                    <a:pt x="26295" y="1020629"/>
                  </a:lnTo>
                  <a:lnTo>
                    <a:pt x="26158" y="1015368"/>
                  </a:lnTo>
                  <a:lnTo>
                    <a:pt x="26017" y="1010107"/>
                  </a:lnTo>
                  <a:lnTo>
                    <a:pt x="25873" y="1004846"/>
                  </a:lnTo>
                  <a:lnTo>
                    <a:pt x="25726" y="999585"/>
                  </a:lnTo>
                  <a:lnTo>
                    <a:pt x="25575" y="994324"/>
                  </a:lnTo>
                  <a:lnTo>
                    <a:pt x="25422" y="989063"/>
                  </a:lnTo>
                  <a:lnTo>
                    <a:pt x="25266" y="983802"/>
                  </a:lnTo>
                  <a:lnTo>
                    <a:pt x="25107" y="978541"/>
                  </a:lnTo>
                  <a:lnTo>
                    <a:pt x="24945" y="973280"/>
                  </a:lnTo>
                  <a:lnTo>
                    <a:pt x="24782" y="968019"/>
                  </a:lnTo>
                  <a:lnTo>
                    <a:pt x="24615" y="962758"/>
                  </a:lnTo>
                  <a:lnTo>
                    <a:pt x="24447" y="957497"/>
                  </a:lnTo>
                  <a:lnTo>
                    <a:pt x="24276" y="952236"/>
                  </a:lnTo>
                  <a:lnTo>
                    <a:pt x="24104" y="946975"/>
                  </a:lnTo>
                  <a:lnTo>
                    <a:pt x="23930" y="941714"/>
                  </a:lnTo>
                  <a:lnTo>
                    <a:pt x="23754" y="936453"/>
                  </a:lnTo>
                  <a:lnTo>
                    <a:pt x="23577" y="931192"/>
                  </a:lnTo>
                  <a:lnTo>
                    <a:pt x="23398" y="925931"/>
                  </a:lnTo>
                  <a:lnTo>
                    <a:pt x="23219" y="920670"/>
                  </a:lnTo>
                  <a:lnTo>
                    <a:pt x="23039" y="915409"/>
                  </a:lnTo>
                  <a:lnTo>
                    <a:pt x="22858" y="910148"/>
                  </a:lnTo>
                  <a:lnTo>
                    <a:pt x="22677" y="904887"/>
                  </a:lnTo>
                  <a:lnTo>
                    <a:pt x="22495" y="899626"/>
                  </a:lnTo>
                  <a:lnTo>
                    <a:pt x="22314" y="894365"/>
                  </a:lnTo>
                  <a:lnTo>
                    <a:pt x="22133" y="889104"/>
                  </a:lnTo>
                  <a:lnTo>
                    <a:pt x="21952" y="883843"/>
                  </a:lnTo>
                  <a:lnTo>
                    <a:pt x="21773" y="878582"/>
                  </a:lnTo>
                  <a:lnTo>
                    <a:pt x="21594" y="873321"/>
                  </a:lnTo>
                  <a:lnTo>
                    <a:pt x="21417" y="868060"/>
                  </a:lnTo>
                  <a:lnTo>
                    <a:pt x="21242" y="862799"/>
                  </a:lnTo>
                  <a:lnTo>
                    <a:pt x="21068" y="857538"/>
                  </a:lnTo>
                  <a:lnTo>
                    <a:pt x="20896" y="852277"/>
                  </a:lnTo>
                  <a:lnTo>
                    <a:pt x="20727" y="847016"/>
                  </a:lnTo>
                  <a:lnTo>
                    <a:pt x="20561" y="841755"/>
                  </a:lnTo>
                  <a:lnTo>
                    <a:pt x="20398" y="836494"/>
                  </a:lnTo>
                  <a:lnTo>
                    <a:pt x="20238" y="831233"/>
                  </a:lnTo>
                  <a:lnTo>
                    <a:pt x="20081" y="825972"/>
                  </a:lnTo>
                  <a:lnTo>
                    <a:pt x="19930" y="820712"/>
                  </a:lnTo>
                  <a:lnTo>
                    <a:pt x="19782" y="815451"/>
                  </a:lnTo>
                  <a:lnTo>
                    <a:pt x="19638" y="810190"/>
                  </a:lnTo>
                  <a:lnTo>
                    <a:pt x="19501" y="804929"/>
                  </a:lnTo>
                  <a:lnTo>
                    <a:pt x="19368" y="799668"/>
                  </a:lnTo>
                  <a:lnTo>
                    <a:pt x="19240" y="794407"/>
                  </a:lnTo>
                  <a:lnTo>
                    <a:pt x="19120" y="789146"/>
                  </a:lnTo>
                  <a:lnTo>
                    <a:pt x="19003" y="783885"/>
                  </a:lnTo>
                  <a:lnTo>
                    <a:pt x="18895" y="778624"/>
                  </a:lnTo>
                  <a:lnTo>
                    <a:pt x="18794" y="773363"/>
                  </a:lnTo>
                  <a:lnTo>
                    <a:pt x="18697" y="768102"/>
                  </a:lnTo>
                  <a:lnTo>
                    <a:pt x="18611" y="762841"/>
                  </a:lnTo>
                  <a:lnTo>
                    <a:pt x="18531" y="757580"/>
                  </a:lnTo>
                  <a:lnTo>
                    <a:pt x="18458" y="752319"/>
                  </a:lnTo>
                  <a:lnTo>
                    <a:pt x="18396" y="747058"/>
                  </a:lnTo>
                  <a:lnTo>
                    <a:pt x="18340" y="741797"/>
                  </a:lnTo>
                  <a:lnTo>
                    <a:pt x="18293" y="736536"/>
                  </a:lnTo>
                  <a:lnTo>
                    <a:pt x="18257" y="731275"/>
                  </a:lnTo>
                  <a:lnTo>
                    <a:pt x="18227" y="726014"/>
                  </a:lnTo>
                  <a:lnTo>
                    <a:pt x="18209" y="720753"/>
                  </a:lnTo>
                  <a:lnTo>
                    <a:pt x="18200" y="715492"/>
                  </a:lnTo>
                  <a:lnTo>
                    <a:pt x="18198" y="710231"/>
                  </a:lnTo>
                  <a:lnTo>
                    <a:pt x="18211" y="704970"/>
                  </a:lnTo>
                  <a:lnTo>
                    <a:pt x="18231" y="699709"/>
                  </a:lnTo>
                  <a:lnTo>
                    <a:pt x="18260" y="694448"/>
                  </a:lnTo>
                  <a:lnTo>
                    <a:pt x="18303" y="689187"/>
                  </a:lnTo>
                  <a:lnTo>
                    <a:pt x="18354" y="683926"/>
                  </a:lnTo>
                  <a:lnTo>
                    <a:pt x="18415" y="678665"/>
                  </a:lnTo>
                  <a:lnTo>
                    <a:pt x="18490" y="673404"/>
                  </a:lnTo>
                  <a:lnTo>
                    <a:pt x="18571" y="668143"/>
                  </a:lnTo>
                  <a:lnTo>
                    <a:pt x="18667" y="662882"/>
                  </a:lnTo>
                  <a:lnTo>
                    <a:pt x="18772" y="657621"/>
                  </a:lnTo>
                  <a:lnTo>
                    <a:pt x="18885" y="652360"/>
                  </a:lnTo>
                  <a:lnTo>
                    <a:pt x="19014" y="647099"/>
                  </a:lnTo>
                  <a:lnTo>
                    <a:pt x="19151" y="641838"/>
                  </a:lnTo>
                  <a:lnTo>
                    <a:pt x="19297" y="636577"/>
                  </a:lnTo>
                  <a:lnTo>
                    <a:pt x="19457" y="631316"/>
                  </a:lnTo>
                  <a:lnTo>
                    <a:pt x="19625" y="626055"/>
                  </a:lnTo>
                  <a:lnTo>
                    <a:pt x="19803" y="620794"/>
                  </a:lnTo>
                  <a:lnTo>
                    <a:pt x="19994" y="615534"/>
                  </a:lnTo>
                  <a:lnTo>
                    <a:pt x="20191" y="610273"/>
                  </a:lnTo>
                  <a:lnTo>
                    <a:pt x="20401" y="605012"/>
                  </a:lnTo>
                  <a:lnTo>
                    <a:pt x="20620" y="599751"/>
                  </a:lnTo>
                  <a:lnTo>
                    <a:pt x="20845" y="594490"/>
                  </a:lnTo>
                  <a:lnTo>
                    <a:pt x="21085" y="589229"/>
                  </a:lnTo>
                  <a:lnTo>
                    <a:pt x="21330" y="583968"/>
                  </a:lnTo>
                  <a:lnTo>
                    <a:pt x="21583" y="578707"/>
                  </a:lnTo>
                  <a:lnTo>
                    <a:pt x="21848" y="573446"/>
                  </a:lnTo>
                  <a:lnTo>
                    <a:pt x="22118" y="568185"/>
                  </a:lnTo>
                  <a:lnTo>
                    <a:pt x="22396" y="562924"/>
                  </a:lnTo>
                  <a:lnTo>
                    <a:pt x="22683" y="557663"/>
                  </a:lnTo>
                  <a:lnTo>
                    <a:pt x="22975" y="552402"/>
                  </a:lnTo>
                  <a:lnTo>
                    <a:pt x="23276" y="547141"/>
                  </a:lnTo>
                  <a:lnTo>
                    <a:pt x="23582" y="541880"/>
                  </a:lnTo>
                  <a:lnTo>
                    <a:pt x="23892" y="536619"/>
                  </a:lnTo>
                  <a:lnTo>
                    <a:pt x="24212" y="531358"/>
                  </a:lnTo>
                  <a:lnTo>
                    <a:pt x="24534" y="526097"/>
                  </a:lnTo>
                  <a:lnTo>
                    <a:pt x="24861" y="520836"/>
                  </a:lnTo>
                  <a:lnTo>
                    <a:pt x="25194" y="515575"/>
                  </a:lnTo>
                  <a:lnTo>
                    <a:pt x="25530" y="510314"/>
                  </a:lnTo>
                  <a:lnTo>
                    <a:pt x="25870" y="505053"/>
                  </a:lnTo>
                  <a:lnTo>
                    <a:pt x="26213" y="499792"/>
                  </a:lnTo>
                  <a:lnTo>
                    <a:pt x="26558" y="494531"/>
                  </a:lnTo>
                  <a:lnTo>
                    <a:pt x="26906" y="489270"/>
                  </a:lnTo>
                  <a:lnTo>
                    <a:pt x="27256" y="484009"/>
                  </a:lnTo>
                  <a:lnTo>
                    <a:pt x="27607" y="478748"/>
                  </a:lnTo>
                  <a:lnTo>
                    <a:pt x="27960" y="473487"/>
                  </a:lnTo>
                  <a:lnTo>
                    <a:pt x="28313" y="468226"/>
                  </a:lnTo>
                  <a:lnTo>
                    <a:pt x="28666" y="462965"/>
                  </a:lnTo>
                  <a:lnTo>
                    <a:pt x="29019" y="457704"/>
                  </a:lnTo>
                  <a:lnTo>
                    <a:pt x="29372" y="452443"/>
                  </a:lnTo>
                  <a:lnTo>
                    <a:pt x="29724" y="447182"/>
                  </a:lnTo>
                  <a:lnTo>
                    <a:pt x="30075" y="441921"/>
                  </a:lnTo>
                  <a:lnTo>
                    <a:pt x="30424" y="436660"/>
                  </a:lnTo>
                  <a:lnTo>
                    <a:pt x="30771" y="431399"/>
                  </a:lnTo>
                  <a:lnTo>
                    <a:pt x="31115" y="426138"/>
                  </a:lnTo>
                  <a:lnTo>
                    <a:pt x="31458" y="420877"/>
                  </a:lnTo>
                  <a:lnTo>
                    <a:pt x="31796" y="415616"/>
                  </a:lnTo>
                  <a:lnTo>
                    <a:pt x="32132" y="410356"/>
                  </a:lnTo>
                  <a:lnTo>
                    <a:pt x="32465" y="405095"/>
                  </a:lnTo>
                  <a:lnTo>
                    <a:pt x="32793" y="399834"/>
                  </a:lnTo>
                  <a:lnTo>
                    <a:pt x="33117" y="394573"/>
                  </a:lnTo>
                  <a:lnTo>
                    <a:pt x="33437" y="389312"/>
                  </a:lnTo>
                  <a:lnTo>
                    <a:pt x="33752" y="384051"/>
                  </a:lnTo>
                  <a:lnTo>
                    <a:pt x="34063" y="378790"/>
                  </a:lnTo>
                  <a:lnTo>
                    <a:pt x="34367" y="373529"/>
                  </a:lnTo>
                  <a:lnTo>
                    <a:pt x="34667" y="368268"/>
                  </a:lnTo>
                  <a:lnTo>
                    <a:pt x="34963" y="363007"/>
                  </a:lnTo>
                  <a:lnTo>
                    <a:pt x="35250" y="357746"/>
                  </a:lnTo>
                  <a:lnTo>
                    <a:pt x="35533" y="352485"/>
                  </a:lnTo>
                  <a:lnTo>
                    <a:pt x="35811" y="347224"/>
                  </a:lnTo>
                  <a:lnTo>
                    <a:pt x="36081" y="341963"/>
                  </a:lnTo>
                  <a:lnTo>
                    <a:pt x="36347" y="336702"/>
                  </a:lnTo>
                  <a:lnTo>
                    <a:pt x="36605" y="331441"/>
                  </a:lnTo>
                  <a:lnTo>
                    <a:pt x="36857" y="326180"/>
                  </a:lnTo>
                  <a:lnTo>
                    <a:pt x="37104" y="320919"/>
                  </a:lnTo>
                  <a:lnTo>
                    <a:pt x="37342" y="315658"/>
                  </a:lnTo>
                  <a:lnTo>
                    <a:pt x="37575" y="310397"/>
                  </a:lnTo>
                  <a:lnTo>
                    <a:pt x="37803" y="305136"/>
                  </a:lnTo>
                  <a:lnTo>
                    <a:pt x="38022" y="299875"/>
                  </a:lnTo>
                  <a:lnTo>
                    <a:pt x="38236" y="294614"/>
                  </a:lnTo>
                  <a:lnTo>
                    <a:pt x="38443" y="289353"/>
                  </a:lnTo>
                  <a:lnTo>
                    <a:pt x="38643" y="284092"/>
                  </a:lnTo>
                  <a:lnTo>
                    <a:pt x="38838" y="278831"/>
                  </a:lnTo>
                  <a:lnTo>
                    <a:pt x="39025" y="273570"/>
                  </a:lnTo>
                  <a:lnTo>
                    <a:pt x="39206" y="268309"/>
                  </a:lnTo>
                  <a:lnTo>
                    <a:pt x="39383" y="263048"/>
                  </a:lnTo>
                  <a:lnTo>
                    <a:pt x="39551" y="257787"/>
                  </a:lnTo>
                  <a:lnTo>
                    <a:pt x="39714" y="252526"/>
                  </a:lnTo>
                  <a:lnTo>
                    <a:pt x="39871" y="247265"/>
                  </a:lnTo>
                  <a:lnTo>
                    <a:pt x="40021" y="242004"/>
                  </a:lnTo>
                  <a:lnTo>
                    <a:pt x="40167" y="236743"/>
                  </a:lnTo>
                  <a:lnTo>
                    <a:pt x="40306" y="231482"/>
                  </a:lnTo>
                  <a:lnTo>
                    <a:pt x="40439" y="226221"/>
                  </a:lnTo>
                  <a:lnTo>
                    <a:pt x="40569" y="220960"/>
                  </a:lnTo>
                  <a:lnTo>
                    <a:pt x="40691" y="215699"/>
                  </a:lnTo>
                  <a:lnTo>
                    <a:pt x="40808" y="210438"/>
                  </a:lnTo>
                  <a:lnTo>
                    <a:pt x="40922" y="205178"/>
                  </a:lnTo>
                  <a:lnTo>
                    <a:pt x="41029" y="199917"/>
                  </a:lnTo>
                  <a:lnTo>
                    <a:pt x="41132" y="194656"/>
                  </a:lnTo>
                  <a:lnTo>
                    <a:pt x="41231" y="189395"/>
                  </a:lnTo>
                  <a:lnTo>
                    <a:pt x="41323" y="184134"/>
                  </a:lnTo>
                  <a:lnTo>
                    <a:pt x="41413" y="178873"/>
                  </a:lnTo>
                  <a:lnTo>
                    <a:pt x="41498" y="173612"/>
                  </a:lnTo>
                  <a:lnTo>
                    <a:pt x="41578" y="168351"/>
                  </a:lnTo>
                  <a:lnTo>
                    <a:pt x="41655" y="163090"/>
                  </a:lnTo>
                  <a:lnTo>
                    <a:pt x="41728" y="157829"/>
                  </a:lnTo>
                  <a:lnTo>
                    <a:pt x="41797" y="152568"/>
                  </a:lnTo>
                  <a:lnTo>
                    <a:pt x="41863" y="147307"/>
                  </a:lnTo>
                  <a:lnTo>
                    <a:pt x="41924" y="142046"/>
                  </a:lnTo>
                  <a:lnTo>
                    <a:pt x="41983" y="136785"/>
                  </a:lnTo>
                  <a:lnTo>
                    <a:pt x="42039" y="131524"/>
                  </a:lnTo>
                  <a:lnTo>
                    <a:pt x="42091" y="126263"/>
                  </a:lnTo>
                  <a:lnTo>
                    <a:pt x="42141" y="121002"/>
                  </a:lnTo>
                  <a:lnTo>
                    <a:pt x="42188" y="115741"/>
                  </a:lnTo>
                  <a:lnTo>
                    <a:pt x="42232" y="110480"/>
                  </a:lnTo>
                  <a:lnTo>
                    <a:pt x="42274" y="105219"/>
                  </a:lnTo>
                  <a:lnTo>
                    <a:pt x="42313" y="99958"/>
                  </a:lnTo>
                  <a:lnTo>
                    <a:pt x="42349" y="94697"/>
                  </a:lnTo>
                  <a:lnTo>
                    <a:pt x="42384" y="89436"/>
                  </a:lnTo>
                  <a:lnTo>
                    <a:pt x="42416" y="84175"/>
                  </a:lnTo>
                  <a:lnTo>
                    <a:pt x="42447" y="78914"/>
                  </a:lnTo>
                  <a:lnTo>
                    <a:pt x="42476" y="73653"/>
                  </a:lnTo>
                  <a:lnTo>
                    <a:pt x="42502" y="68392"/>
                  </a:lnTo>
                  <a:lnTo>
                    <a:pt x="42527" y="63131"/>
                  </a:lnTo>
                  <a:lnTo>
                    <a:pt x="42551" y="57870"/>
                  </a:lnTo>
                  <a:lnTo>
                    <a:pt x="42573" y="52609"/>
                  </a:lnTo>
                  <a:lnTo>
                    <a:pt x="42593" y="47348"/>
                  </a:lnTo>
                  <a:lnTo>
                    <a:pt x="42612" y="42087"/>
                  </a:lnTo>
                  <a:lnTo>
                    <a:pt x="42630" y="36826"/>
                  </a:lnTo>
                  <a:lnTo>
                    <a:pt x="42647" y="31565"/>
                  </a:lnTo>
                  <a:lnTo>
                    <a:pt x="42662" y="26304"/>
                  </a:lnTo>
                  <a:lnTo>
                    <a:pt x="42676" y="21043"/>
                  </a:lnTo>
                  <a:lnTo>
                    <a:pt x="42690" y="15782"/>
                  </a:lnTo>
                  <a:lnTo>
                    <a:pt x="42702" y="10521"/>
                  </a:lnTo>
                  <a:lnTo>
                    <a:pt x="42714" y="5260"/>
                  </a:lnTo>
                  <a:lnTo>
                    <a:pt x="42724" y="0"/>
                  </a:lnTo>
                  <a:lnTo>
                    <a:pt x="42967" y="0"/>
                  </a:lnTo>
                  <a:lnTo>
                    <a:pt x="42977" y="5260"/>
                  </a:lnTo>
                  <a:lnTo>
                    <a:pt x="42989" y="10521"/>
                  </a:lnTo>
                  <a:lnTo>
                    <a:pt x="43001" y="15782"/>
                  </a:lnTo>
                  <a:lnTo>
                    <a:pt x="43015" y="21043"/>
                  </a:lnTo>
                  <a:lnTo>
                    <a:pt x="43029" y="26304"/>
                  </a:lnTo>
                  <a:lnTo>
                    <a:pt x="43044" y="31565"/>
                  </a:lnTo>
                  <a:lnTo>
                    <a:pt x="43061" y="36826"/>
                  </a:lnTo>
                  <a:lnTo>
                    <a:pt x="43079" y="42087"/>
                  </a:lnTo>
                  <a:lnTo>
                    <a:pt x="43098" y="47348"/>
                  </a:lnTo>
                  <a:lnTo>
                    <a:pt x="43118" y="52609"/>
                  </a:lnTo>
                  <a:lnTo>
                    <a:pt x="43140" y="57870"/>
                  </a:lnTo>
                  <a:lnTo>
                    <a:pt x="43163" y="63131"/>
                  </a:lnTo>
                  <a:lnTo>
                    <a:pt x="43189" y="68392"/>
                  </a:lnTo>
                  <a:lnTo>
                    <a:pt x="43215" y="73653"/>
                  </a:lnTo>
                  <a:lnTo>
                    <a:pt x="43244" y="78914"/>
                  </a:lnTo>
                  <a:lnTo>
                    <a:pt x="43275" y="84175"/>
                  </a:lnTo>
                  <a:lnTo>
                    <a:pt x="43307" y="89436"/>
                  </a:lnTo>
                  <a:lnTo>
                    <a:pt x="43342" y="94697"/>
                  </a:lnTo>
                  <a:lnTo>
                    <a:pt x="43378" y="99958"/>
                  </a:lnTo>
                  <a:lnTo>
                    <a:pt x="43417" y="105219"/>
                  </a:lnTo>
                  <a:lnTo>
                    <a:pt x="43459" y="110480"/>
                  </a:lnTo>
                  <a:lnTo>
                    <a:pt x="43503" y="115741"/>
                  </a:lnTo>
                  <a:lnTo>
                    <a:pt x="43550" y="121002"/>
                  </a:lnTo>
                  <a:lnTo>
                    <a:pt x="43600" y="126263"/>
                  </a:lnTo>
                  <a:lnTo>
                    <a:pt x="43652" y="131524"/>
                  </a:lnTo>
                  <a:lnTo>
                    <a:pt x="43708" y="136785"/>
                  </a:lnTo>
                  <a:lnTo>
                    <a:pt x="43767" y="142046"/>
                  </a:lnTo>
                  <a:lnTo>
                    <a:pt x="43828" y="147307"/>
                  </a:lnTo>
                  <a:lnTo>
                    <a:pt x="43894" y="152568"/>
                  </a:lnTo>
                  <a:lnTo>
                    <a:pt x="43963" y="157829"/>
                  </a:lnTo>
                  <a:lnTo>
                    <a:pt x="44036" y="163090"/>
                  </a:lnTo>
                  <a:lnTo>
                    <a:pt x="44113" y="168351"/>
                  </a:lnTo>
                  <a:lnTo>
                    <a:pt x="44193" y="173612"/>
                  </a:lnTo>
                  <a:lnTo>
                    <a:pt x="44278" y="178873"/>
                  </a:lnTo>
                  <a:lnTo>
                    <a:pt x="44368" y="184134"/>
                  </a:lnTo>
                  <a:lnTo>
                    <a:pt x="44460" y="189395"/>
                  </a:lnTo>
                  <a:lnTo>
                    <a:pt x="44559" y="194656"/>
                  </a:lnTo>
                  <a:lnTo>
                    <a:pt x="44662" y="199917"/>
                  </a:lnTo>
                  <a:lnTo>
                    <a:pt x="44768" y="205178"/>
                  </a:lnTo>
                  <a:lnTo>
                    <a:pt x="44882" y="210438"/>
                  </a:lnTo>
                  <a:lnTo>
                    <a:pt x="45000" y="215699"/>
                  </a:lnTo>
                  <a:lnTo>
                    <a:pt x="45122" y="220960"/>
                  </a:lnTo>
                  <a:lnTo>
                    <a:pt x="45252" y="226221"/>
                  </a:lnTo>
                  <a:lnTo>
                    <a:pt x="45385" y="231482"/>
                  </a:lnTo>
                  <a:lnTo>
                    <a:pt x="45524" y="236743"/>
                  </a:lnTo>
                  <a:lnTo>
                    <a:pt x="45670" y="242004"/>
                  </a:lnTo>
                  <a:lnTo>
                    <a:pt x="45820" y="247265"/>
                  </a:lnTo>
                  <a:lnTo>
                    <a:pt x="45977" y="252526"/>
                  </a:lnTo>
                  <a:lnTo>
                    <a:pt x="46140" y="257787"/>
                  </a:lnTo>
                  <a:lnTo>
                    <a:pt x="46308" y="263048"/>
                  </a:lnTo>
                  <a:lnTo>
                    <a:pt x="46485" y="268309"/>
                  </a:lnTo>
                  <a:lnTo>
                    <a:pt x="46666" y="273570"/>
                  </a:lnTo>
                  <a:lnTo>
                    <a:pt x="46853" y="278831"/>
                  </a:lnTo>
                  <a:lnTo>
                    <a:pt x="47048" y="284092"/>
                  </a:lnTo>
                  <a:lnTo>
                    <a:pt x="47248" y="289353"/>
                  </a:lnTo>
                  <a:lnTo>
                    <a:pt x="47455" y="294614"/>
                  </a:lnTo>
                  <a:lnTo>
                    <a:pt x="47669" y="299875"/>
                  </a:lnTo>
                  <a:lnTo>
                    <a:pt x="47888" y="305136"/>
                  </a:lnTo>
                  <a:lnTo>
                    <a:pt x="48116" y="310397"/>
                  </a:lnTo>
                  <a:lnTo>
                    <a:pt x="48349" y="315658"/>
                  </a:lnTo>
                  <a:lnTo>
                    <a:pt x="48587" y="320919"/>
                  </a:lnTo>
                  <a:lnTo>
                    <a:pt x="48834" y="326180"/>
                  </a:lnTo>
                  <a:lnTo>
                    <a:pt x="49086" y="331441"/>
                  </a:lnTo>
                  <a:lnTo>
                    <a:pt x="49344" y="336702"/>
                  </a:lnTo>
                  <a:lnTo>
                    <a:pt x="49610" y="341963"/>
                  </a:lnTo>
                  <a:lnTo>
                    <a:pt x="49880" y="347224"/>
                  </a:lnTo>
                  <a:lnTo>
                    <a:pt x="50158" y="352485"/>
                  </a:lnTo>
                  <a:lnTo>
                    <a:pt x="50441" y="357746"/>
                  </a:lnTo>
                  <a:lnTo>
                    <a:pt x="50728" y="363007"/>
                  </a:lnTo>
                  <a:lnTo>
                    <a:pt x="51024" y="368268"/>
                  </a:lnTo>
                  <a:lnTo>
                    <a:pt x="51324" y="373529"/>
                  </a:lnTo>
                  <a:lnTo>
                    <a:pt x="51628" y="378790"/>
                  </a:lnTo>
                  <a:lnTo>
                    <a:pt x="51939" y="384051"/>
                  </a:lnTo>
                  <a:lnTo>
                    <a:pt x="52254" y="389312"/>
                  </a:lnTo>
                  <a:lnTo>
                    <a:pt x="52574" y="394573"/>
                  </a:lnTo>
                  <a:lnTo>
                    <a:pt x="52898" y="399834"/>
                  </a:lnTo>
                  <a:lnTo>
                    <a:pt x="53226" y="405095"/>
                  </a:lnTo>
                  <a:lnTo>
                    <a:pt x="53559" y="410356"/>
                  </a:lnTo>
                  <a:lnTo>
                    <a:pt x="53895" y="415616"/>
                  </a:lnTo>
                  <a:lnTo>
                    <a:pt x="54233" y="420877"/>
                  </a:lnTo>
                  <a:lnTo>
                    <a:pt x="54576" y="426138"/>
                  </a:lnTo>
                  <a:lnTo>
                    <a:pt x="54920" y="431399"/>
                  </a:lnTo>
                  <a:lnTo>
                    <a:pt x="55267" y="436660"/>
                  </a:lnTo>
                  <a:lnTo>
                    <a:pt x="55616" y="441921"/>
                  </a:lnTo>
                  <a:lnTo>
                    <a:pt x="55967" y="447182"/>
                  </a:lnTo>
                  <a:lnTo>
                    <a:pt x="56319" y="452443"/>
                  </a:lnTo>
                  <a:lnTo>
                    <a:pt x="56672" y="457704"/>
                  </a:lnTo>
                  <a:lnTo>
                    <a:pt x="57025" y="462965"/>
                  </a:lnTo>
                  <a:lnTo>
                    <a:pt x="57378" y="468226"/>
                  </a:lnTo>
                  <a:lnTo>
                    <a:pt x="57731" y="473487"/>
                  </a:lnTo>
                  <a:lnTo>
                    <a:pt x="58084" y="478748"/>
                  </a:lnTo>
                  <a:lnTo>
                    <a:pt x="58435" y="484009"/>
                  </a:lnTo>
                  <a:lnTo>
                    <a:pt x="58785" y="489270"/>
                  </a:lnTo>
                  <a:lnTo>
                    <a:pt x="59133" y="494531"/>
                  </a:lnTo>
                  <a:lnTo>
                    <a:pt x="59478" y="499792"/>
                  </a:lnTo>
                  <a:lnTo>
                    <a:pt x="59821" y="505053"/>
                  </a:lnTo>
                  <a:lnTo>
                    <a:pt x="60161" y="510314"/>
                  </a:lnTo>
                  <a:lnTo>
                    <a:pt x="60497" y="515575"/>
                  </a:lnTo>
                  <a:lnTo>
                    <a:pt x="60830" y="520836"/>
                  </a:lnTo>
                  <a:lnTo>
                    <a:pt x="61157" y="526097"/>
                  </a:lnTo>
                  <a:lnTo>
                    <a:pt x="61479" y="531358"/>
                  </a:lnTo>
                  <a:lnTo>
                    <a:pt x="61798" y="536619"/>
                  </a:lnTo>
                  <a:lnTo>
                    <a:pt x="62109" y="541880"/>
                  </a:lnTo>
                  <a:lnTo>
                    <a:pt x="62415" y="547141"/>
                  </a:lnTo>
                  <a:lnTo>
                    <a:pt x="62716" y="552402"/>
                  </a:lnTo>
                  <a:lnTo>
                    <a:pt x="63008" y="557663"/>
                  </a:lnTo>
                  <a:lnTo>
                    <a:pt x="63295" y="562924"/>
                  </a:lnTo>
                  <a:lnTo>
                    <a:pt x="63573" y="568185"/>
                  </a:lnTo>
                  <a:lnTo>
                    <a:pt x="63843" y="573446"/>
                  </a:lnTo>
                  <a:lnTo>
                    <a:pt x="64108" y="578707"/>
                  </a:lnTo>
                  <a:lnTo>
                    <a:pt x="64361" y="583968"/>
                  </a:lnTo>
                  <a:lnTo>
                    <a:pt x="64606" y="589229"/>
                  </a:lnTo>
                  <a:lnTo>
                    <a:pt x="64846" y="594490"/>
                  </a:lnTo>
                  <a:lnTo>
                    <a:pt x="65071" y="599751"/>
                  </a:lnTo>
                  <a:lnTo>
                    <a:pt x="65290" y="605012"/>
                  </a:lnTo>
                  <a:lnTo>
                    <a:pt x="65500" y="610273"/>
                  </a:lnTo>
                  <a:lnTo>
                    <a:pt x="65697" y="615534"/>
                  </a:lnTo>
                  <a:lnTo>
                    <a:pt x="65888" y="620794"/>
                  </a:lnTo>
                  <a:lnTo>
                    <a:pt x="66066" y="626055"/>
                  </a:lnTo>
                  <a:lnTo>
                    <a:pt x="66234" y="631316"/>
                  </a:lnTo>
                  <a:lnTo>
                    <a:pt x="66394" y="636577"/>
                  </a:lnTo>
                  <a:lnTo>
                    <a:pt x="66540" y="641838"/>
                  </a:lnTo>
                  <a:lnTo>
                    <a:pt x="66677" y="647099"/>
                  </a:lnTo>
                  <a:lnTo>
                    <a:pt x="66806" y="652360"/>
                  </a:lnTo>
                  <a:lnTo>
                    <a:pt x="66919" y="657621"/>
                  </a:lnTo>
                  <a:lnTo>
                    <a:pt x="67024" y="662882"/>
                  </a:lnTo>
                  <a:lnTo>
                    <a:pt x="67120" y="668143"/>
                  </a:lnTo>
                  <a:lnTo>
                    <a:pt x="67201" y="673404"/>
                  </a:lnTo>
                  <a:lnTo>
                    <a:pt x="67276" y="678665"/>
                  </a:lnTo>
                  <a:lnTo>
                    <a:pt x="67337" y="683926"/>
                  </a:lnTo>
                  <a:lnTo>
                    <a:pt x="67388" y="689187"/>
                  </a:lnTo>
                  <a:lnTo>
                    <a:pt x="67431" y="694448"/>
                  </a:lnTo>
                  <a:lnTo>
                    <a:pt x="67460" y="699709"/>
                  </a:lnTo>
                  <a:lnTo>
                    <a:pt x="67480" y="704970"/>
                  </a:lnTo>
                  <a:lnTo>
                    <a:pt x="67493" y="710231"/>
                  </a:lnTo>
                  <a:lnTo>
                    <a:pt x="67491" y="715492"/>
                  </a:lnTo>
                  <a:lnTo>
                    <a:pt x="67482" y="720753"/>
                  </a:lnTo>
                  <a:lnTo>
                    <a:pt x="67464" y="726014"/>
                  </a:lnTo>
                  <a:lnTo>
                    <a:pt x="67434" y="731275"/>
                  </a:lnTo>
                  <a:lnTo>
                    <a:pt x="67398" y="736536"/>
                  </a:lnTo>
                  <a:lnTo>
                    <a:pt x="67351" y="741797"/>
                  </a:lnTo>
                  <a:lnTo>
                    <a:pt x="67295" y="747058"/>
                  </a:lnTo>
                  <a:lnTo>
                    <a:pt x="67233" y="752319"/>
                  </a:lnTo>
                  <a:lnTo>
                    <a:pt x="67160" y="757580"/>
                  </a:lnTo>
                  <a:lnTo>
                    <a:pt x="67080" y="762841"/>
                  </a:lnTo>
                  <a:lnTo>
                    <a:pt x="66994" y="768102"/>
                  </a:lnTo>
                  <a:lnTo>
                    <a:pt x="66897" y="773363"/>
                  </a:lnTo>
                  <a:lnTo>
                    <a:pt x="66796" y="778624"/>
                  </a:lnTo>
                  <a:lnTo>
                    <a:pt x="66688" y="783885"/>
                  </a:lnTo>
                  <a:lnTo>
                    <a:pt x="66571" y="789146"/>
                  </a:lnTo>
                  <a:lnTo>
                    <a:pt x="66451" y="794407"/>
                  </a:lnTo>
                  <a:lnTo>
                    <a:pt x="66323" y="799668"/>
                  </a:lnTo>
                  <a:lnTo>
                    <a:pt x="66190" y="804929"/>
                  </a:lnTo>
                  <a:lnTo>
                    <a:pt x="66053" y="810190"/>
                  </a:lnTo>
                  <a:lnTo>
                    <a:pt x="65909" y="815451"/>
                  </a:lnTo>
                  <a:lnTo>
                    <a:pt x="65761" y="820712"/>
                  </a:lnTo>
                  <a:lnTo>
                    <a:pt x="65610" y="825972"/>
                  </a:lnTo>
                  <a:lnTo>
                    <a:pt x="65453" y="831233"/>
                  </a:lnTo>
                  <a:lnTo>
                    <a:pt x="65293" y="836494"/>
                  </a:lnTo>
                  <a:lnTo>
                    <a:pt x="65130" y="841755"/>
                  </a:lnTo>
                  <a:lnTo>
                    <a:pt x="64963" y="847016"/>
                  </a:lnTo>
                  <a:lnTo>
                    <a:pt x="64795" y="852277"/>
                  </a:lnTo>
                  <a:lnTo>
                    <a:pt x="64623" y="857538"/>
                  </a:lnTo>
                  <a:lnTo>
                    <a:pt x="64449" y="862799"/>
                  </a:lnTo>
                  <a:lnTo>
                    <a:pt x="64274" y="868060"/>
                  </a:lnTo>
                  <a:lnTo>
                    <a:pt x="64097" y="873321"/>
                  </a:lnTo>
                  <a:lnTo>
                    <a:pt x="63918" y="878582"/>
                  </a:lnTo>
                  <a:lnTo>
                    <a:pt x="63739" y="883843"/>
                  </a:lnTo>
                  <a:lnTo>
                    <a:pt x="63558" y="889104"/>
                  </a:lnTo>
                  <a:lnTo>
                    <a:pt x="63377" y="894365"/>
                  </a:lnTo>
                  <a:lnTo>
                    <a:pt x="63196" y="899626"/>
                  </a:lnTo>
                  <a:lnTo>
                    <a:pt x="63014" y="904887"/>
                  </a:lnTo>
                  <a:lnTo>
                    <a:pt x="62833" y="910148"/>
                  </a:lnTo>
                  <a:lnTo>
                    <a:pt x="62652" y="915409"/>
                  </a:lnTo>
                  <a:lnTo>
                    <a:pt x="62472" y="920670"/>
                  </a:lnTo>
                  <a:lnTo>
                    <a:pt x="62292" y="925931"/>
                  </a:lnTo>
                  <a:lnTo>
                    <a:pt x="62114" y="931192"/>
                  </a:lnTo>
                  <a:lnTo>
                    <a:pt x="61937" y="936453"/>
                  </a:lnTo>
                  <a:lnTo>
                    <a:pt x="61761" y="941714"/>
                  </a:lnTo>
                  <a:lnTo>
                    <a:pt x="61587" y="946975"/>
                  </a:lnTo>
                  <a:lnTo>
                    <a:pt x="61415" y="952236"/>
                  </a:lnTo>
                  <a:lnTo>
                    <a:pt x="61244" y="957497"/>
                  </a:lnTo>
                  <a:lnTo>
                    <a:pt x="61076" y="962758"/>
                  </a:lnTo>
                  <a:lnTo>
                    <a:pt x="60909" y="968019"/>
                  </a:lnTo>
                  <a:lnTo>
                    <a:pt x="60746" y="973280"/>
                  </a:lnTo>
                  <a:lnTo>
                    <a:pt x="60584" y="978541"/>
                  </a:lnTo>
                  <a:lnTo>
                    <a:pt x="60425" y="983802"/>
                  </a:lnTo>
                  <a:lnTo>
                    <a:pt x="60269" y="989063"/>
                  </a:lnTo>
                  <a:lnTo>
                    <a:pt x="60116" y="994324"/>
                  </a:lnTo>
                  <a:lnTo>
                    <a:pt x="59965" y="999585"/>
                  </a:lnTo>
                  <a:lnTo>
                    <a:pt x="59818" y="1004846"/>
                  </a:lnTo>
                  <a:lnTo>
                    <a:pt x="59674" y="1010107"/>
                  </a:lnTo>
                  <a:lnTo>
                    <a:pt x="59533" y="1015368"/>
                  </a:lnTo>
                  <a:lnTo>
                    <a:pt x="59395" y="1020629"/>
                  </a:lnTo>
                  <a:lnTo>
                    <a:pt x="59260" y="1025890"/>
                  </a:lnTo>
                  <a:lnTo>
                    <a:pt x="59130" y="1031151"/>
                  </a:lnTo>
                  <a:lnTo>
                    <a:pt x="59003" y="1036411"/>
                  </a:lnTo>
                  <a:lnTo>
                    <a:pt x="58878" y="1041672"/>
                  </a:lnTo>
                  <a:lnTo>
                    <a:pt x="58758" y="1046933"/>
                  </a:lnTo>
                  <a:lnTo>
                    <a:pt x="58641" y="1052194"/>
                  </a:lnTo>
                  <a:lnTo>
                    <a:pt x="58528" y="1057455"/>
                  </a:lnTo>
                  <a:lnTo>
                    <a:pt x="58419" y="1062716"/>
                  </a:lnTo>
                  <a:lnTo>
                    <a:pt x="58313" y="1067977"/>
                  </a:lnTo>
                  <a:lnTo>
                    <a:pt x="58211" y="1073238"/>
                  </a:lnTo>
                  <a:lnTo>
                    <a:pt x="58114" y="1078499"/>
                  </a:lnTo>
                  <a:lnTo>
                    <a:pt x="58019" y="1083760"/>
                  </a:lnTo>
                  <a:lnTo>
                    <a:pt x="57929" y="1089021"/>
                  </a:lnTo>
                  <a:lnTo>
                    <a:pt x="57843" y="1094282"/>
                  </a:lnTo>
                  <a:lnTo>
                    <a:pt x="57759" y="1099543"/>
                  </a:lnTo>
                  <a:lnTo>
                    <a:pt x="57681" y="1104804"/>
                  </a:lnTo>
                  <a:lnTo>
                    <a:pt x="57606" y="1110065"/>
                  </a:lnTo>
                  <a:lnTo>
                    <a:pt x="57535" y="1115326"/>
                  </a:lnTo>
                  <a:lnTo>
                    <a:pt x="57468" y="1120587"/>
                  </a:lnTo>
                  <a:lnTo>
                    <a:pt x="57404" y="1125848"/>
                  </a:lnTo>
                  <a:lnTo>
                    <a:pt x="57345" y="1131109"/>
                  </a:lnTo>
                  <a:lnTo>
                    <a:pt x="57289" y="1136370"/>
                  </a:lnTo>
                  <a:lnTo>
                    <a:pt x="57237" y="1141631"/>
                  </a:lnTo>
                  <a:lnTo>
                    <a:pt x="57189" y="1146892"/>
                  </a:lnTo>
                  <a:lnTo>
                    <a:pt x="57145" y="1152153"/>
                  </a:lnTo>
                  <a:lnTo>
                    <a:pt x="57104" y="1157414"/>
                  </a:lnTo>
                  <a:lnTo>
                    <a:pt x="57068" y="1162675"/>
                  </a:lnTo>
                  <a:lnTo>
                    <a:pt x="57034" y="1167936"/>
                  </a:lnTo>
                  <a:lnTo>
                    <a:pt x="57004" y="1173197"/>
                  </a:lnTo>
                  <a:lnTo>
                    <a:pt x="56979" y="1178458"/>
                  </a:lnTo>
                  <a:lnTo>
                    <a:pt x="56956" y="1183719"/>
                  </a:lnTo>
                  <a:lnTo>
                    <a:pt x="56937" y="1188980"/>
                  </a:lnTo>
                  <a:lnTo>
                    <a:pt x="56922" y="1194241"/>
                  </a:lnTo>
                  <a:lnTo>
                    <a:pt x="56909" y="1199502"/>
                  </a:lnTo>
                  <a:lnTo>
                    <a:pt x="56902" y="1204763"/>
                  </a:lnTo>
                  <a:lnTo>
                    <a:pt x="56896" y="1210024"/>
                  </a:lnTo>
                  <a:lnTo>
                    <a:pt x="56894" y="1215285"/>
                  </a:lnTo>
                  <a:lnTo>
                    <a:pt x="56896" y="1220546"/>
                  </a:lnTo>
                  <a:lnTo>
                    <a:pt x="56900" y="1225807"/>
                  </a:lnTo>
                  <a:lnTo>
                    <a:pt x="56907" y="1231068"/>
                  </a:lnTo>
                  <a:lnTo>
                    <a:pt x="56918" y="1236329"/>
                  </a:lnTo>
                  <a:lnTo>
                    <a:pt x="56931" y="1241589"/>
                  </a:lnTo>
                  <a:lnTo>
                    <a:pt x="56948" y="1246850"/>
                  </a:lnTo>
                  <a:lnTo>
                    <a:pt x="56967" y="1252111"/>
                  </a:lnTo>
                  <a:lnTo>
                    <a:pt x="56988" y="1257372"/>
                  </a:lnTo>
                  <a:lnTo>
                    <a:pt x="57013" y="1262633"/>
                  </a:lnTo>
                  <a:lnTo>
                    <a:pt x="57040" y="1267894"/>
                  </a:lnTo>
                  <a:lnTo>
                    <a:pt x="57070" y="1273155"/>
                  </a:lnTo>
                  <a:lnTo>
                    <a:pt x="57102" y="1278416"/>
                  </a:lnTo>
                  <a:lnTo>
                    <a:pt x="57136" y="1283677"/>
                  </a:lnTo>
                  <a:lnTo>
                    <a:pt x="57173" y="1288938"/>
                  </a:lnTo>
                  <a:lnTo>
                    <a:pt x="57212" y="1294199"/>
                  </a:lnTo>
                  <a:lnTo>
                    <a:pt x="57253" y="1299460"/>
                  </a:lnTo>
                  <a:lnTo>
                    <a:pt x="57296" y="1304721"/>
                  </a:lnTo>
                  <a:lnTo>
                    <a:pt x="57341" y="1309982"/>
                  </a:lnTo>
                  <a:lnTo>
                    <a:pt x="57388" y="1315243"/>
                  </a:lnTo>
                  <a:lnTo>
                    <a:pt x="57437" y="1320504"/>
                  </a:lnTo>
                  <a:lnTo>
                    <a:pt x="57487" y="1325765"/>
                  </a:lnTo>
                  <a:lnTo>
                    <a:pt x="57539" y="1331026"/>
                  </a:lnTo>
                  <a:lnTo>
                    <a:pt x="57594" y="1336287"/>
                  </a:lnTo>
                  <a:lnTo>
                    <a:pt x="57649" y="1341548"/>
                  </a:lnTo>
                  <a:lnTo>
                    <a:pt x="57706" y="1346809"/>
                  </a:lnTo>
                  <a:lnTo>
                    <a:pt x="57764" y="1352070"/>
                  </a:lnTo>
                  <a:lnTo>
                    <a:pt x="57823" y="1357331"/>
                  </a:lnTo>
                  <a:lnTo>
                    <a:pt x="57885" y="1362592"/>
                  </a:lnTo>
                  <a:lnTo>
                    <a:pt x="57947" y="1367853"/>
                  </a:lnTo>
                  <a:lnTo>
                    <a:pt x="58010" y="1373114"/>
                  </a:lnTo>
                  <a:lnTo>
                    <a:pt x="58075" y="1378375"/>
                  </a:lnTo>
                  <a:lnTo>
                    <a:pt x="58141" y="1383636"/>
                  </a:lnTo>
                  <a:lnTo>
                    <a:pt x="58207" y="1388897"/>
                  </a:lnTo>
                  <a:lnTo>
                    <a:pt x="58276" y="1394158"/>
                  </a:lnTo>
                  <a:lnTo>
                    <a:pt x="58344" y="1399419"/>
                  </a:lnTo>
                  <a:lnTo>
                    <a:pt x="58415" y="1404680"/>
                  </a:lnTo>
                  <a:lnTo>
                    <a:pt x="58486" y="1409941"/>
                  </a:lnTo>
                  <a:lnTo>
                    <a:pt x="58558" y="1415202"/>
                  </a:lnTo>
                  <a:lnTo>
                    <a:pt x="58631" y="1420463"/>
                  </a:lnTo>
                  <a:lnTo>
                    <a:pt x="58705" y="1425724"/>
                  </a:lnTo>
                  <a:lnTo>
                    <a:pt x="58780" y="1430985"/>
                  </a:lnTo>
                  <a:lnTo>
                    <a:pt x="58857" y="1436246"/>
                  </a:lnTo>
                  <a:lnTo>
                    <a:pt x="58935" y="1441507"/>
                  </a:lnTo>
                  <a:lnTo>
                    <a:pt x="59013" y="1446767"/>
                  </a:lnTo>
                  <a:lnTo>
                    <a:pt x="59093" y="1452028"/>
                  </a:lnTo>
                  <a:lnTo>
                    <a:pt x="59174" y="1457289"/>
                  </a:lnTo>
                  <a:lnTo>
                    <a:pt x="59257" y="1462550"/>
                  </a:lnTo>
                  <a:lnTo>
                    <a:pt x="59341" y="1467811"/>
                  </a:lnTo>
                  <a:lnTo>
                    <a:pt x="59426" y="1473072"/>
                  </a:lnTo>
                  <a:lnTo>
                    <a:pt x="59513" y="1478333"/>
                  </a:lnTo>
                  <a:lnTo>
                    <a:pt x="59602" y="1483594"/>
                  </a:lnTo>
                  <a:lnTo>
                    <a:pt x="59691" y="1488855"/>
                  </a:lnTo>
                  <a:lnTo>
                    <a:pt x="59784" y="1494116"/>
                  </a:lnTo>
                  <a:lnTo>
                    <a:pt x="59878" y="1499377"/>
                  </a:lnTo>
                  <a:lnTo>
                    <a:pt x="59973" y="1504638"/>
                  </a:lnTo>
                  <a:lnTo>
                    <a:pt x="60072" y="1509899"/>
                  </a:lnTo>
                  <a:lnTo>
                    <a:pt x="60172" y="1515160"/>
                  </a:lnTo>
                  <a:lnTo>
                    <a:pt x="60275" y="1520421"/>
                  </a:lnTo>
                  <a:lnTo>
                    <a:pt x="60380" y="1525682"/>
                  </a:lnTo>
                  <a:lnTo>
                    <a:pt x="60488" y="1530943"/>
                  </a:lnTo>
                  <a:lnTo>
                    <a:pt x="60599" y="1536204"/>
                  </a:lnTo>
                  <a:lnTo>
                    <a:pt x="60713" y="1541465"/>
                  </a:lnTo>
                  <a:lnTo>
                    <a:pt x="60830" y="1546726"/>
                  </a:lnTo>
                  <a:lnTo>
                    <a:pt x="60951" y="1551987"/>
                  </a:lnTo>
                  <a:lnTo>
                    <a:pt x="61074" y="1557248"/>
                  </a:lnTo>
                  <a:lnTo>
                    <a:pt x="61202" y="1562509"/>
                  </a:lnTo>
                  <a:lnTo>
                    <a:pt x="61334" y="1567770"/>
                  </a:lnTo>
                  <a:lnTo>
                    <a:pt x="61469" y="1573031"/>
                  </a:lnTo>
                  <a:lnTo>
                    <a:pt x="61608" y="1578292"/>
                  </a:lnTo>
                  <a:lnTo>
                    <a:pt x="61753" y="1583553"/>
                  </a:lnTo>
                  <a:lnTo>
                    <a:pt x="61900" y="1588814"/>
                  </a:lnTo>
                  <a:lnTo>
                    <a:pt x="62055" y="1594075"/>
                  </a:lnTo>
                  <a:lnTo>
                    <a:pt x="62213" y="1599336"/>
                  </a:lnTo>
                  <a:lnTo>
                    <a:pt x="62375" y="1604597"/>
                  </a:lnTo>
                  <a:lnTo>
                    <a:pt x="62545" y="1609858"/>
                  </a:lnTo>
                  <a:lnTo>
                    <a:pt x="62718" y="1615119"/>
                  </a:lnTo>
                  <a:lnTo>
                    <a:pt x="62898" y="1620380"/>
                  </a:lnTo>
                  <a:lnTo>
                    <a:pt x="63084" y="1625641"/>
                  </a:lnTo>
                  <a:lnTo>
                    <a:pt x="63274" y="1630902"/>
                  </a:lnTo>
                  <a:lnTo>
                    <a:pt x="63473" y="1636163"/>
                  </a:lnTo>
                  <a:lnTo>
                    <a:pt x="63677" y="1641424"/>
                  </a:lnTo>
                  <a:lnTo>
                    <a:pt x="63885" y="1646685"/>
                  </a:lnTo>
                  <a:lnTo>
                    <a:pt x="64104" y="1651945"/>
                  </a:lnTo>
                  <a:lnTo>
                    <a:pt x="64327" y="1657206"/>
                  </a:lnTo>
                  <a:lnTo>
                    <a:pt x="64556" y="1662467"/>
                  </a:lnTo>
                  <a:lnTo>
                    <a:pt x="64795" y="1667728"/>
                  </a:lnTo>
                  <a:lnTo>
                    <a:pt x="65039" y="1672989"/>
                  </a:lnTo>
                  <a:lnTo>
                    <a:pt x="65290" y="1678250"/>
                  </a:lnTo>
                  <a:lnTo>
                    <a:pt x="65550" y="1683511"/>
                  </a:lnTo>
                  <a:lnTo>
                    <a:pt x="65815" y="1688772"/>
                  </a:lnTo>
                  <a:lnTo>
                    <a:pt x="66089" y="1694033"/>
                  </a:lnTo>
                  <a:lnTo>
                    <a:pt x="66370" y="1699294"/>
                  </a:lnTo>
                  <a:lnTo>
                    <a:pt x="66656" y="1704555"/>
                  </a:lnTo>
                  <a:lnTo>
                    <a:pt x="66954" y="1709816"/>
                  </a:lnTo>
                  <a:lnTo>
                    <a:pt x="67256" y="1715077"/>
                  </a:lnTo>
                  <a:lnTo>
                    <a:pt x="67565" y="1720338"/>
                  </a:lnTo>
                  <a:lnTo>
                    <a:pt x="67884" y="1725599"/>
                  </a:lnTo>
                  <a:lnTo>
                    <a:pt x="68208" y="1730860"/>
                  </a:lnTo>
                  <a:lnTo>
                    <a:pt x="68540" y="1736121"/>
                  </a:lnTo>
                  <a:lnTo>
                    <a:pt x="68880" y="1741382"/>
                  </a:lnTo>
                  <a:lnTo>
                    <a:pt x="69224" y="1746643"/>
                  </a:lnTo>
                  <a:lnTo>
                    <a:pt x="69577" y="1751904"/>
                  </a:lnTo>
                  <a:lnTo>
                    <a:pt x="69937" y="1757165"/>
                  </a:lnTo>
                  <a:lnTo>
                    <a:pt x="70300" y="1762426"/>
                  </a:lnTo>
                  <a:lnTo>
                    <a:pt x="70673" y="1767687"/>
                  </a:lnTo>
                  <a:lnTo>
                    <a:pt x="71050" y="1772948"/>
                  </a:lnTo>
                  <a:lnTo>
                    <a:pt x="71432" y="1778209"/>
                  </a:lnTo>
                  <a:lnTo>
                    <a:pt x="71821" y="1783470"/>
                  </a:lnTo>
                  <a:lnTo>
                    <a:pt x="72213" y="1788731"/>
                  </a:lnTo>
                  <a:lnTo>
                    <a:pt x="72610" y="1793992"/>
                  </a:lnTo>
                  <a:lnTo>
                    <a:pt x="73012" y="1799253"/>
                  </a:lnTo>
                  <a:lnTo>
                    <a:pt x="73417" y="1804514"/>
                  </a:lnTo>
                  <a:lnTo>
                    <a:pt x="73826" y="1809775"/>
                  </a:lnTo>
                  <a:lnTo>
                    <a:pt x="74237" y="1815036"/>
                  </a:lnTo>
                  <a:lnTo>
                    <a:pt x="74650" y="1820297"/>
                  </a:lnTo>
                  <a:lnTo>
                    <a:pt x="75066" y="1825558"/>
                  </a:lnTo>
                  <a:lnTo>
                    <a:pt x="75483" y="1830819"/>
                  </a:lnTo>
                  <a:lnTo>
                    <a:pt x="75900" y="1836080"/>
                  </a:lnTo>
                  <a:lnTo>
                    <a:pt x="76318" y="1841341"/>
                  </a:lnTo>
                  <a:lnTo>
                    <a:pt x="76735" y="1846602"/>
                  </a:lnTo>
                  <a:lnTo>
                    <a:pt x="77152" y="1851863"/>
                  </a:lnTo>
                  <a:lnTo>
                    <a:pt x="77566" y="1857123"/>
                  </a:lnTo>
                  <a:lnTo>
                    <a:pt x="77979" y="1862384"/>
                  </a:lnTo>
                  <a:lnTo>
                    <a:pt x="78387" y="1867645"/>
                  </a:lnTo>
                  <a:lnTo>
                    <a:pt x="78792" y="1872906"/>
                  </a:lnTo>
                  <a:lnTo>
                    <a:pt x="79194" y="1878167"/>
                  </a:lnTo>
                  <a:lnTo>
                    <a:pt x="79589" y="1883428"/>
                  </a:lnTo>
                  <a:lnTo>
                    <a:pt x="79979" y="1888689"/>
                  </a:lnTo>
                  <a:lnTo>
                    <a:pt x="80363" y="1893950"/>
                  </a:lnTo>
                  <a:lnTo>
                    <a:pt x="80738" y="1899211"/>
                  </a:lnTo>
                  <a:lnTo>
                    <a:pt x="81107" y="1904472"/>
                  </a:lnTo>
                  <a:lnTo>
                    <a:pt x="81465" y="1909733"/>
                  </a:lnTo>
                  <a:lnTo>
                    <a:pt x="81813" y="1914994"/>
                  </a:lnTo>
                  <a:lnTo>
                    <a:pt x="82155" y="1920255"/>
                  </a:lnTo>
                  <a:lnTo>
                    <a:pt x="82480" y="1925516"/>
                  </a:lnTo>
                  <a:lnTo>
                    <a:pt x="82796" y="1930777"/>
                  </a:lnTo>
                  <a:lnTo>
                    <a:pt x="83102" y="1936038"/>
                  </a:lnTo>
                  <a:lnTo>
                    <a:pt x="83388" y="1941299"/>
                  </a:lnTo>
                  <a:lnTo>
                    <a:pt x="83665" y="1946560"/>
                  </a:lnTo>
                  <a:lnTo>
                    <a:pt x="83927" y="1951821"/>
                  </a:lnTo>
                  <a:lnTo>
                    <a:pt x="84170" y="1957082"/>
                  </a:lnTo>
                  <a:lnTo>
                    <a:pt x="84402" y="1962343"/>
                  </a:lnTo>
                  <a:lnTo>
                    <a:pt x="84613" y="1967604"/>
                  </a:lnTo>
                  <a:lnTo>
                    <a:pt x="84807" y="1972865"/>
                  </a:lnTo>
                  <a:lnTo>
                    <a:pt x="84988" y="1978126"/>
                  </a:lnTo>
                  <a:lnTo>
                    <a:pt x="85143" y="1983387"/>
                  </a:lnTo>
                  <a:lnTo>
                    <a:pt x="85282" y="1988648"/>
                  </a:lnTo>
                  <a:lnTo>
                    <a:pt x="85405" y="1993909"/>
                  </a:lnTo>
                  <a:lnTo>
                    <a:pt x="85500" y="1999170"/>
                  </a:lnTo>
                  <a:lnTo>
                    <a:pt x="85581" y="2004431"/>
                  </a:lnTo>
                  <a:lnTo>
                    <a:pt x="85640" y="2009692"/>
                  </a:lnTo>
                  <a:lnTo>
                    <a:pt x="85673" y="2014953"/>
                  </a:lnTo>
                  <a:lnTo>
                    <a:pt x="85691" y="2020214"/>
                  </a:lnTo>
                  <a:lnTo>
                    <a:pt x="85682" y="2025475"/>
                  </a:lnTo>
                  <a:lnTo>
                    <a:pt x="85651" y="2030736"/>
                  </a:lnTo>
                  <a:lnTo>
                    <a:pt x="85605" y="2035997"/>
                  </a:lnTo>
                  <a:lnTo>
                    <a:pt x="85524" y="2041258"/>
                  </a:lnTo>
                  <a:lnTo>
                    <a:pt x="85427" y="2046519"/>
                  </a:lnTo>
                  <a:lnTo>
                    <a:pt x="85311" y="2051780"/>
                  </a:lnTo>
                  <a:lnTo>
                    <a:pt x="85163" y="2057041"/>
                  </a:lnTo>
                  <a:lnTo>
                    <a:pt x="84999" y="2062302"/>
                  </a:lnTo>
                  <a:lnTo>
                    <a:pt x="84811" y="2067562"/>
                  </a:lnTo>
                  <a:lnTo>
                    <a:pt x="84596" y="2072823"/>
                  </a:lnTo>
                  <a:lnTo>
                    <a:pt x="84367" y="2078084"/>
                  </a:lnTo>
                  <a:lnTo>
                    <a:pt x="84108" y="2083345"/>
                  </a:lnTo>
                  <a:lnTo>
                    <a:pt x="83828" y="2088606"/>
                  </a:lnTo>
                  <a:lnTo>
                    <a:pt x="83534" y="2093867"/>
                  </a:lnTo>
                  <a:lnTo>
                    <a:pt x="83207" y="2099128"/>
                  </a:lnTo>
                  <a:lnTo>
                    <a:pt x="82865" y="2104389"/>
                  </a:lnTo>
                  <a:lnTo>
                    <a:pt x="82505" y="2109650"/>
                  </a:lnTo>
                  <a:lnTo>
                    <a:pt x="82118" y="2114911"/>
                  </a:lnTo>
                  <a:lnTo>
                    <a:pt x="81718" y="2120172"/>
                  </a:lnTo>
                  <a:lnTo>
                    <a:pt x="81296" y="2125433"/>
                  </a:lnTo>
                  <a:lnTo>
                    <a:pt x="80853" y="2130694"/>
                  </a:lnTo>
                  <a:lnTo>
                    <a:pt x="80399" y="2135955"/>
                  </a:lnTo>
                  <a:lnTo>
                    <a:pt x="79921" y="2141216"/>
                  </a:lnTo>
                  <a:lnTo>
                    <a:pt x="79429" y="2146477"/>
                  </a:lnTo>
                  <a:lnTo>
                    <a:pt x="78925" y="2151738"/>
                  </a:lnTo>
                  <a:lnTo>
                    <a:pt x="78398" y="2156999"/>
                  </a:lnTo>
                  <a:lnTo>
                    <a:pt x="77862" y="2162260"/>
                  </a:lnTo>
                  <a:lnTo>
                    <a:pt x="77313" y="2167521"/>
                  </a:lnTo>
                  <a:lnTo>
                    <a:pt x="76747" y="2172782"/>
                  </a:lnTo>
                  <a:lnTo>
                    <a:pt x="76174" y="2178043"/>
                  </a:lnTo>
                  <a:lnTo>
                    <a:pt x="75587" y="2183304"/>
                  </a:lnTo>
                  <a:lnTo>
                    <a:pt x="74990" y="2188565"/>
                  </a:lnTo>
                  <a:lnTo>
                    <a:pt x="74386" y="2193826"/>
                  </a:lnTo>
                  <a:lnTo>
                    <a:pt x="73771" y="2199087"/>
                  </a:lnTo>
                  <a:lnTo>
                    <a:pt x="73149" y="2204348"/>
                  </a:lnTo>
                  <a:lnTo>
                    <a:pt x="72522" y="2209609"/>
                  </a:lnTo>
                  <a:lnTo>
                    <a:pt x="71886" y="2214870"/>
                  </a:lnTo>
                  <a:lnTo>
                    <a:pt x="71247" y="2220131"/>
                  </a:lnTo>
                  <a:lnTo>
                    <a:pt x="70605" y="2225392"/>
                  </a:lnTo>
                  <a:lnTo>
                    <a:pt x="69958" y="2230653"/>
                  </a:lnTo>
                  <a:lnTo>
                    <a:pt x="69310" y="2235914"/>
                  </a:lnTo>
                  <a:lnTo>
                    <a:pt x="68659" y="2241175"/>
                  </a:lnTo>
                  <a:lnTo>
                    <a:pt x="68009" y="2246436"/>
                  </a:lnTo>
                  <a:lnTo>
                    <a:pt x="67358" y="2251697"/>
                  </a:lnTo>
                  <a:lnTo>
                    <a:pt x="66708" y="2256958"/>
                  </a:lnTo>
                  <a:lnTo>
                    <a:pt x="66061" y="2262219"/>
                  </a:lnTo>
                  <a:lnTo>
                    <a:pt x="65415" y="2267480"/>
                  </a:lnTo>
                  <a:lnTo>
                    <a:pt x="64774" y="2272740"/>
                  </a:lnTo>
                  <a:lnTo>
                    <a:pt x="64136" y="2278001"/>
                  </a:lnTo>
                  <a:lnTo>
                    <a:pt x="63502" y="2283262"/>
                  </a:lnTo>
                  <a:lnTo>
                    <a:pt x="62875" y="2288523"/>
                  </a:lnTo>
                  <a:lnTo>
                    <a:pt x="62252" y="2293784"/>
                  </a:lnTo>
                  <a:lnTo>
                    <a:pt x="61637" y="2299045"/>
                  </a:lnTo>
                  <a:lnTo>
                    <a:pt x="61030" y="2304306"/>
                  </a:lnTo>
                  <a:lnTo>
                    <a:pt x="60428" y="2309567"/>
                  </a:lnTo>
                  <a:lnTo>
                    <a:pt x="59837" y="2314828"/>
                  </a:lnTo>
                  <a:lnTo>
                    <a:pt x="59254" y="2320089"/>
                  </a:lnTo>
                  <a:lnTo>
                    <a:pt x="58678" y="2325350"/>
                  </a:lnTo>
                  <a:lnTo>
                    <a:pt x="58116" y="2330611"/>
                  </a:lnTo>
                  <a:lnTo>
                    <a:pt x="57561" y="2335872"/>
                  </a:lnTo>
                  <a:lnTo>
                    <a:pt x="57017" y="2341133"/>
                  </a:lnTo>
                  <a:lnTo>
                    <a:pt x="56485" y="2346394"/>
                  </a:lnTo>
                  <a:lnTo>
                    <a:pt x="55961" y="2351655"/>
                  </a:lnTo>
                  <a:lnTo>
                    <a:pt x="55452" y="2356916"/>
                  </a:lnTo>
                  <a:lnTo>
                    <a:pt x="54953" y="2362177"/>
                  </a:lnTo>
                  <a:lnTo>
                    <a:pt x="54463" y="2367438"/>
                  </a:lnTo>
                  <a:lnTo>
                    <a:pt x="53990" y="2372699"/>
                  </a:lnTo>
                  <a:lnTo>
                    <a:pt x="53527" y="2377960"/>
                  </a:lnTo>
                  <a:lnTo>
                    <a:pt x="53073" y="2383221"/>
                  </a:lnTo>
                  <a:lnTo>
                    <a:pt x="52637" y="2388482"/>
                  </a:lnTo>
                  <a:lnTo>
                    <a:pt x="52209" y="2393743"/>
                  </a:lnTo>
                  <a:lnTo>
                    <a:pt x="51794" y="2399004"/>
                  </a:lnTo>
                  <a:lnTo>
                    <a:pt x="51394" y="2404265"/>
                  </a:lnTo>
                  <a:lnTo>
                    <a:pt x="51003" y="2409526"/>
                  </a:lnTo>
                  <a:lnTo>
                    <a:pt x="50627" y="2414787"/>
                  </a:lnTo>
                  <a:lnTo>
                    <a:pt x="50263" y="2420048"/>
                  </a:lnTo>
                  <a:lnTo>
                    <a:pt x="49907" y="2425309"/>
                  </a:lnTo>
                  <a:lnTo>
                    <a:pt x="49569" y="2430570"/>
                  </a:lnTo>
                  <a:lnTo>
                    <a:pt x="49240" y="2435831"/>
                  </a:lnTo>
                  <a:lnTo>
                    <a:pt x="48921" y="2441092"/>
                  </a:lnTo>
                  <a:lnTo>
                    <a:pt x="48618" y="2446353"/>
                  </a:lnTo>
                  <a:lnTo>
                    <a:pt x="48323" y="2451614"/>
                  </a:lnTo>
                  <a:lnTo>
                    <a:pt x="48041" y="2456875"/>
                  </a:lnTo>
                  <a:lnTo>
                    <a:pt x="47771" y="2462136"/>
                  </a:lnTo>
                  <a:lnTo>
                    <a:pt x="47508" y="2467397"/>
                  </a:lnTo>
                  <a:lnTo>
                    <a:pt x="47260" y="2472658"/>
                  </a:lnTo>
                  <a:lnTo>
                    <a:pt x="47021" y="2477918"/>
                  </a:lnTo>
                  <a:lnTo>
                    <a:pt x="46789" y="2483179"/>
                  </a:lnTo>
                  <a:lnTo>
                    <a:pt x="46572" y="2488440"/>
                  </a:lnTo>
                  <a:lnTo>
                    <a:pt x="46363" y="2493701"/>
                  </a:lnTo>
                  <a:lnTo>
                    <a:pt x="46161" y="2498962"/>
                  </a:lnTo>
                  <a:lnTo>
                    <a:pt x="45972" y="2504223"/>
                  </a:lnTo>
                  <a:lnTo>
                    <a:pt x="45789" y="2509484"/>
                  </a:lnTo>
                  <a:lnTo>
                    <a:pt x="45616" y="2514745"/>
                  </a:lnTo>
                  <a:lnTo>
                    <a:pt x="45452" y="2520006"/>
                  </a:lnTo>
                  <a:lnTo>
                    <a:pt x="45293" y="2525267"/>
                  </a:lnTo>
                  <a:lnTo>
                    <a:pt x="45145" y="2530528"/>
                  </a:lnTo>
                  <a:lnTo>
                    <a:pt x="45004" y="2535789"/>
                  </a:lnTo>
                  <a:lnTo>
                    <a:pt x="44867" y="2541050"/>
                  </a:lnTo>
                  <a:lnTo>
                    <a:pt x="44742" y="2546311"/>
                  </a:lnTo>
                  <a:lnTo>
                    <a:pt x="44621" y="2551572"/>
                  </a:lnTo>
                  <a:lnTo>
                    <a:pt x="44506" y="2556833"/>
                  </a:lnTo>
                  <a:lnTo>
                    <a:pt x="44400" y="2562094"/>
                  </a:lnTo>
                  <a:lnTo>
                    <a:pt x="44297" y="2567355"/>
                  </a:lnTo>
                  <a:lnTo>
                    <a:pt x="44201" y="2572616"/>
                  </a:lnTo>
                  <a:lnTo>
                    <a:pt x="44111" y="2577877"/>
                  </a:lnTo>
                  <a:lnTo>
                    <a:pt x="44024" y="2583138"/>
                  </a:lnTo>
                  <a:lnTo>
                    <a:pt x="43945" y="2588399"/>
                  </a:lnTo>
                  <a:lnTo>
                    <a:pt x="43869" y="2593660"/>
                  </a:lnTo>
                  <a:lnTo>
                    <a:pt x="43797" y="2598921"/>
                  </a:lnTo>
                  <a:lnTo>
                    <a:pt x="43731" y="2604182"/>
                  </a:lnTo>
                  <a:lnTo>
                    <a:pt x="43668" y="2609443"/>
                  </a:lnTo>
                  <a:lnTo>
                    <a:pt x="43609" y="2614704"/>
                  </a:lnTo>
                  <a:lnTo>
                    <a:pt x="43554" y="2619965"/>
                  </a:lnTo>
                  <a:lnTo>
                    <a:pt x="43502" y="2625226"/>
                  </a:lnTo>
                  <a:lnTo>
                    <a:pt x="43454" y="2630487"/>
                  </a:lnTo>
                  <a:lnTo>
                    <a:pt x="43409" y="2635748"/>
                  </a:lnTo>
                  <a:lnTo>
                    <a:pt x="43366" y="2641009"/>
                  </a:lnTo>
                  <a:lnTo>
                    <a:pt x="43327" y="2646270"/>
                  </a:lnTo>
                  <a:lnTo>
                    <a:pt x="43291" y="2651531"/>
                  </a:lnTo>
                  <a:lnTo>
                    <a:pt x="43256" y="2656792"/>
                  </a:lnTo>
                  <a:lnTo>
                    <a:pt x="43225" y="2662053"/>
                  </a:lnTo>
                  <a:lnTo>
                    <a:pt x="43195" y="2667314"/>
                  </a:lnTo>
                  <a:lnTo>
                    <a:pt x="43167" y="2672575"/>
                  </a:lnTo>
                  <a:lnTo>
                    <a:pt x="43142" y="2677836"/>
                  </a:lnTo>
                  <a:lnTo>
                    <a:pt x="43118" y="2683096"/>
                  </a:lnTo>
                  <a:lnTo>
                    <a:pt x="43096" y="26883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3597642"/>
              <a:ext cx="0" cy="13798"/>
            </a:xfrm>
            <a:custGeom>
              <a:avLst/>
              <a:pathLst>
                <a:path w="0" h="13798">
                  <a:moveTo>
                    <a:pt x="0" y="137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61737" y="3639039"/>
              <a:ext cx="0" cy="13798"/>
            </a:xfrm>
            <a:custGeom>
              <a:avLst/>
              <a:pathLst>
                <a:path w="0" h="13798">
                  <a:moveTo>
                    <a:pt x="0" y="0"/>
                  </a:moveTo>
                  <a:lnTo>
                    <a:pt x="0" y="137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596426" y="3611441"/>
              <a:ext cx="130622" cy="27597"/>
            </a:xfrm>
            <a:custGeom>
              <a:avLst/>
              <a:pathLst>
                <a:path w="130622" h="27597">
                  <a:moveTo>
                    <a:pt x="0" y="0"/>
                  </a:moveTo>
                  <a:lnTo>
                    <a:pt x="0" y="27597"/>
                  </a:lnTo>
                  <a:lnTo>
                    <a:pt x="130622" y="27597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96426" y="362524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3579244"/>
              <a:ext cx="0" cy="498677"/>
            </a:xfrm>
            <a:custGeom>
              <a:avLst/>
              <a:pathLst>
                <a:path w="0" h="498677">
                  <a:moveTo>
                    <a:pt x="0" y="4986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67965" y="5063778"/>
              <a:ext cx="0" cy="44079"/>
            </a:xfrm>
            <a:custGeom>
              <a:avLst/>
              <a:pathLst>
                <a:path w="0" h="44079">
                  <a:moveTo>
                    <a:pt x="0" y="0"/>
                  </a:moveTo>
                  <a:lnTo>
                    <a:pt x="0" y="4407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902654" y="4077922"/>
              <a:ext cx="130622" cy="985856"/>
            </a:xfrm>
            <a:custGeom>
              <a:avLst/>
              <a:pathLst>
                <a:path w="130622" h="985856">
                  <a:moveTo>
                    <a:pt x="0" y="0"/>
                  </a:moveTo>
                  <a:lnTo>
                    <a:pt x="0" y="985856"/>
                  </a:lnTo>
                  <a:lnTo>
                    <a:pt x="130622" y="985856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902654" y="4941504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3577710"/>
              <a:ext cx="0" cy="285177"/>
            </a:xfrm>
            <a:custGeom>
              <a:avLst/>
              <a:pathLst>
                <a:path w="0" h="285177">
                  <a:moveTo>
                    <a:pt x="0" y="2851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74193" y="5058795"/>
              <a:ext cx="0" cy="49062"/>
            </a:xfrm>
            <a:custGeom>
              <a:avLst/>
              <a:pathLst>
                <a:path w="0" h="49062">
                  <a:moveTo>
                    <a:pt x="0" y="0"/>
                  </a:moveTo>
                  <a:lnTo>
                    <a:pt x="0" y="4906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08882" y="3862888"/>
              <a:ext cx="130622" cy="1195907"/>
            </a:xfrm>
            <a:custGeom>
              <a:avLst/>
              <a:pathLst>
                <a:path w="130622" h="1195907">
                  <a:moveTo>
                    <a:pt x="0" y="0"/>
                  </a:moveTo>
                  <a:lnTo>
                    <a:pt x="0" y="1195907"/>
                  </a:lnTo>
                  <a:lnTo>
                    <a:pt x="130622" y="1195907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08882" y="469389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390030" y="5082173"/>
              <a:ext cx="36038" cy="360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407922" y="3898827"/>
              <a:ext cx="29314" cy="29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37364" y="4981500"/>
              <a:ext cx="28867" cy="28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380038" y="3811303"/>
              <a:ext cx="29575" cy="295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70857" y="5088443"/>
              <a:ext cx="26565" cy="26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114731" y="4786756"/>
              <a:ext cx="50384" cy="503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450230" y="4319913"/>
              <a:ext cx="36544" cy="36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443512" y="5065528"/>
              <a:ext cx="78526" cy="78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99657" y="5044505"/>
              <a:ext cx="86843" cy="86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258218" y="4087734"/>
              <a:ext cx="77733" cy="777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831680" y="4781938"/>
              <a:ext cx="148945" cy="148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242283" y="4514166"/>
              <a:ext cx="77336" cy="77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433351" y="3831942"/>
              <a:ext cx="77224" cy="77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378209" y="4897174"/>
              <a:ext cx="77929" cy="77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50037" y="4306581"/>
              <a:ext cx="78539" cy="7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96277" y="5066152"/>
              <a:ext cx="77278" cy="7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84807" y="4920329"/>
              <a:ext cx="25485" cy="25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36778" y="4659020"/>
              <a:ext cx="78939" cy="78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76736" y="4135396"/>
              <a:ext cx="77469" cy="774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473310" y="3736931"/>
              <a:ext cx="77127" cy="77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798257" y="3593676"/>
              <a:ext cx="139788" cy="139788"/>
            </a:xfrm>
            <a:custGeom>
              <a:avLst/>
              <a:pathLst>
                <a:path w="139788" h="139788">
                  <a:moveTo>
                    <a:pt x="0" y="69894"/>
                  </a:moveTo>
                  <a:lnTo>
                    <a:pt x="69894" y="0"/>
                  </a:lnTo>
                  <a:lnTo>
                    <a:pt x="139788" y="69894"/>
                  </a:lnTo>
                  <a:lnTo>
                    <a:pt x="69894" y="1397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05946" y="3539006"/>
              <a:ext cx="77408" cy="774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94155" y="3533838"/>
              <a:ext cx="87745" cy="877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981833" y="4942662"/>
              <a:ext cx="124941" cy="1249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423406" y="5048727"/>
              <a:ext cx="78399" cy="78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451019" y="3577630"/>
              <a:ext cx="150415" cy="150415"/>
            </a:xfrm>
            <a:custGeom>
              <a:avLst/>
              <a:pathLst>
                <a:path w="150415" h="150415">
                  <a:moveTo>
                    <a:pt x="0" y="75207"/>
                  </a:moveTo>
                  <a:lnTo>
                    <a:pt x="75207" y="0"/>
                  </a:lnTo>
                  <a:lnTo>
                    <a:pt x="150415" y="75207"/>
                  </a:lnTo>
                  <a:lnTo>
                    <a:pt x="75207" y="1504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31634" y="3678339"/>
              <a:ext cx="77787" cy="777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07391" y="4991802"/>
              <a:ext cx="78789" cy="78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58916" y="5056276"/>
              <a:ext cx="78633" cy="7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28251" y="5063137"/>
              <a:ext cx="77176" cy="77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99286" y="4993967"/>
              <a:ext cx="77526" cy="77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377262" y="5061564"/>
              <a:ext cx="77255" cy="77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05775" y="5037203"/>
              <a:ext cx="83047" cy="83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422697" y="3679384"/>
              <a:ext cx="78763" cy="787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413224" y="3543562"/>
              <a:ext cx="77496" cy="774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59178" y="5060053"/>
              <a:ext cx="77210" cy="7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356921" y="4708935"/>
              <a:ext cx="77234" cy="7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134112" y="5035461"/>
              <a:ext cx="77333" cy="77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431132" y="4990813"/>
              <a:ext cx="77702" cy="77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68281" y="4682133"/>
              <a:ext cx="78710" cy="78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155773" y="4914483"/>
              <a:ext cx="77040" cy="77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58781" y="3741357"/>
              <a:ext cx="77476" cy="774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69942" y="3548190"/>
              <a:ext cx="77438" cy="77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429554" y="3554333"/>
              <a:ext cx="77418" cy="774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997644" y="5060812"/>
              <a:ext cx="78759" cy="78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403292" y="5042487"/>
              <a:ext cx="78613" cy="7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414873" y="3738233"/>
              <a:ext cx="77591" cy="775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037523" y="5031874"/>
              <a:ext cx="145835" cy="145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72466" y="5065998"/>
              <a:ext cx="77587" cy="77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70894" y="4428189"/>
              <a:ext cx="77570" cy="77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82663" y="5017060"/>
              <a:ext cx="77336" cy="77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03407" y="5051362"/>
              <a:ext cx="85394" cy="85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75898" y="3856008"/>
              <a:ext cx="78154" cy="781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83931" y="4957259"/>
              <a:ext cx="37484" cy="374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481885" y="5023188"/>
              <a:ext cx="77347" cy="77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96431" y="5083938"/>
              <a:ext cx="32508" cy="32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408478" y="5053331"/>
              <a:ext cx="78389" cy="78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76287" y="4836529"/>
              <a:ext cx="21364" cy="21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647585" y="5008780"/>
              <a:ext cx="149093" cy="1490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67813" y="4978299"/>
              <a:ext cx="78198" cy="78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26295" y="5050240"/>
              <a:ext cx="78439" cy="784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47040" y="5059387"/>
              <a:ext cx="78543" cy="78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425849" y="5065594"/>
              <a:ext cx="78396" cy="78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463648" y="4173912"/>
              <a:ext cx="77098" cy="770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435283" y="5063137"/>
              <a:ext cx="77176" cy="77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40960" y="4053097"/>
              <a:ext cx="45815" cy="458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374426" y="4881636"/>
              <a:ext cx="78339" cy="7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342630" y="4670775"/>
              <a:ext cx="46230" cy="46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235435" y="4022489"/>
              <a:ext cx="67168" cy="671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245711" y="4403122"/>
              <a:ext cx="78643" cy="7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63778" y="4001991"/>
              <a:ext cx="77499" cy="774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130308" y="4653565"/>
              <a:ext cx="77584" cy="77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78162" y="4351652"/>
              <a:ext cx="77323" cy="773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78144" y="4991069"/>
              <a:ext cx="77190" cy="7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68817" y="5066086"/>
              <a:ext cx="77411" cy="77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370379" y="5026430"/>
              <a:ext cx="73930" cy="73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06521" y="5059404"/>
              <a:ext cx="78509" cy="785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85636" y="4374671"/>
              <a:ext cx="77282" cy="77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482883" y="4911097"/>
              <a:ext cx="77679" cy="77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032823" y="3558962"/>
              <a:ext cx="77360" cy="773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204153" y="3719856"/>
              <a:ext cx="77547" cy="77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306976" y="3805126"/>
              <a:ext cx="78726" cy="787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93814" y="3589731"/>
              <a:ext cx="64884" cy="648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468011" y="4898507"/>
              <a:ext cx="78329" cy="7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219351" y="4885639"/>
              <a:ext cx="76467" cy="76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23529" y="3560952"/>
              <a:ext cx="54981" cy="549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800448" y="4920269"/>
              <a:ext cx="142129" cy="142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40825" y="4619320"/>
              <a:ext cx="78613" cy="7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63443" y="3741505"/>
              <a:ext cx="77180" cy="771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130055" y="3609460"/>
              <a:ext cx="77557" cy="77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94892" y="5009120"/>
              <a:ext cx="77885" cy="77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301427" y="3545253"/>
              <a:ext cx="77180" cy="771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692643" y="3747939"/>
              <a:ext cx="140971" cy="140971"/>
            </a:xfrm>
            <a:custGeom>
              <a:avLst/>
              <a:pathLst>
                <a:path w="140971" h="140971">
                  <a:moveTo>
                    <a:pt x="0" y="70485"/>
                  </a:moveTo>
                  <a:lnTo>
                    <a:pt x="70485" y="0"/>
                  </a:lnTo>
                  <a:lnTo>
                    <a:pt x="140971" y="70485"/>
                  </a:lnTo>
                  <a:lnTo>
                    <a:pt x="70485" y="1409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466966" y="3672695"/>
              <a:ext cx="18547" cy="1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152556" y="4958708"/>
              <a:ext cx="77516" cy="77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91642" y="5042934"/>
              <a:ext cx="77719" cy="77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050529" y="5032280"/>
              <a:ext cx="151155" cy="151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342060" y="5050820"/>
              <a:ext cx="77278" cy="7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422846" y="3932353"/>
              <a:ext cx="78786" cy="787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363807" y="4259046"/>
              <a:ext cx="78549" cy="7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43788" y="4817157"/>
              <a:ext cx="149036" cy="1490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123087" y="4015217"/>
              <a:ext cx="78646" cy="786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89836" y="4803811"/>
              <a:ext cx="77601" cy="77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833599" y="3511838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262475" y="3618454"/>
              <a:ext cx="77966" cy="779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29274" y="4324044"/>
              <a:ext cx="77343" cy="773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363205" y="4858447"/>
              <a:ext cx="51124" cy="511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49508" y="3563067"/>
              <a:ext cx="50751" cy="507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07264" y="3690922"/>
              <a:ext cx="77153" cy="7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26430" y="4886627"/>
              <a:ext cx="77557" cy="77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410371" y="4420627"/>
              <a:ext cx="77364" cy="77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191508" y="3710839"/>
              <a:ext cx="86382" cy="863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34061" y="3809390"/>
              <a:ext cx="85531" cy="855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438869" y="3553686"/>
              <a:ext cx="51114" cy="511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171448" y="4549352"/>
              <a:ext cx="77493" cy="77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159200" y="4549284"/>
              <a:ext cx="77628" cy="77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396860" y="3664151"/>
              <a:ext cx="78566" cy="785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086889" y="5090248"/>
              <a:ext cx="29087" cy="29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362931" y="5061773"/>
              <a:ext cx="67638" cy="67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91271" y="5053246"/>
              <a:ext cx="84691" cy="84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740689" y="3504341"/>
              <a:ext cx="149806" cy="149806"/>
            </a:xfrm>
            <a:custGeom>
              <a:avLst/>
              <a:pathLst>
                <a:path w="149806" h="149806">
                  <a:moveTo>
                    <a:pt x="0" y="74903"/>
                  </a:moveTo>
                  <a:lnTo>
                    <a:pt x="74903" y="0"/>
                  </a:lnTo>
                  <a:lnTo>
                    <a:pt x="149806" y="74903"/>
                  </a:lnTo>
                  <a:lnTo>
                    <a:pt x="74903" y="1498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53544" y="4905309"/>
              <a:ext cx="76989" cy="76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404717" y="3816547"/>
              <a:ext cx="77350" cy="77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262908" y="4521846"/>
              <a:ext cx="77309" cy="77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401924" y="5068707"/>
              <a:ext cx="78302" cy="78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490475" y="3572478"/>
              <a:ext cx="77925" cy="77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492148" y="4035908"/>
              <a:ext cx="77127" cy="77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80700" y="4759294"/>
              <a:ext cx="77709" cy="77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423657" y="4374625"/>
              <a:ext cx="77374" cy="773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15033" y="4654445"/>
              <a:ext cx="78889" cy="78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53707" y="4558252"/>
              <a:ext cx="78090" cy="780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120973" y="4995738"/>
              <a:ext cx="77050" cy="77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416440" y="3549769"/>
              <a:ext cx="77347" cy="773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54648" y="4381753"/>
              <a:ext cx="78449" cy="784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60499" y="4965094"/>
              <a:ext cx="73943" cy="73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416666" y="5047117"/>
              <a:ext cx="78553" cy="785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303078" y="4954049"/>
              <a:ext cx="53104" cy="53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47623" y="4875844"/>
              <a:ext cx="77659" cy="77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81132" y="3542793"/>
              <a:ext cx="88233" cy="882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10092" y="3551264"/>
              <a:ext cx="77425" cy="774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220785" y="3905184"/>
              <a:ext cx="77929" cy="779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239297" y="4337967"/>
              <a:ext cx="77096" cy="770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378193" y="4486375"/>
              <a:ext cx="77723" cy="77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999750" y="4906555"/>
              <a:ext cx="77564" cy="77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42024" y="5060911"/>
              <a:ext cx="50963" cy="50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369441" y="3584976"/>
              <a:ext cx="77462" cy="774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959506" y="3656302"/>
              <a:ext cx="112661" cy="1126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88752" y="3581173"/>
              <a:ext cx="69736" cy="697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443729" y="4694261"/>
              <a:ext cx="69787" cy="69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22381" y="5023286"/>
              <a:ext cx="77151" cy="7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068400" y="3993986"/>
              <a:ext cx="130307" cy="130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76254" y="4738346"/>
              <a:ext cx="18413" cy="1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503229" y="4155894"/>
              <a:ext cx="18075" cy="180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342057" y="5087439"/>
              <a:ext cx="13240" cy="13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440035" y="3585283"/>
              <a:ext cx="15519" cy="155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5019373" y="3630745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chr17:43067683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924319" y="3708874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chr17:43071164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4408838" y="3873691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chr17:43093193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924914" y="3405032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chr17:43093603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409256" y="3385495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chr17:43094147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5476398" y="1061228"/>
              <a:ext cx="289362" cy="83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0.647</a:t>
              </a:r>
            </a:p>
          </p:txBody>
        </p:sp>
        <p:sp>
          <p:nvSpPr>
            <p:cNvPr id="180" name="pl180"/>
            <p:cNvSpPr/>
            <p:nvPr/>
          </p:nvSpPr>
          <p:spPr>
            <a:xfrm>
              <a:off x="6274193" y="1199695"/>
              <a:ext cx="0" cy="117244"/>
            </a:xfrm>
            <a:custGeom>
              <a:avLst/>
              <a:pathLst>
                <a:path w="0" h="117244">
                  <a:moveTo>
                    <a:pt x="0" y="117244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4967965" y="1199695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967965" y="1199695"/>
              <a:ext cx="0" cy="117244"/>
            </a:xfrm>
            <a:custGeom>
              <a:avLst/>
              <a:pathLst>
                <a:path w="0" h="117244">
                  <a:moveTo>
                    <a:pt x="0" y="0"/>
                  </a:moveTo>
                  <a:lnTo>
                    <a:pt x="0" y="117244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4170170" y="1444588"/>
              <a:ext cx="289362" cy="833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0.242</a:t>
              </a:r>
            </a:p>
          </p:txBody>
        </p:sp>
        <p:sp>
          <p:nvSpPr>
            <p:cNvPr id="184" name="pl184"/>
            <p:cNvSpPr/>
            <p:nvPr/>
          </p:nvSpPr>
          <p:spPr>
            <a:xfrm>
              <a:off x="4967965" y="1582999"/>
              <a:ext cx="0" cy="117244"/>
            </a:xfrm>
            <a:custGeom>
              <a:avLst/>
              <a:pathLst>
                <a:path w="0" h="117244">
                  <a:moveTo>
                    <a:pt x="0" y="117244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661737" y="1582999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3661737" y="1582999"/>
              <a:ext cx="0" cy="117244"/>
            </a:xfrm>
            <a:custGeom>
              <a:avLst/>
              <a:pathLst>
                <a:path w="0" h="117244">
                  <a:moveTo>
                    <a:pt x="0" y="0"/>
                  </a:moveTo>
                  <a:lnTo>
                    <a:pt x="0" y="117244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3629583" y="1907375"/>
              <a:ext cx="64309" cy="805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88" name="pl188"/>
            <p:cNvSpPr/>
            <p:nvPr/>
          </p:nvSpPr>
          <p:spPr>
            <a:xfrm>
              <a:off x="3661737" y="2042963"/>
              <a:ext cx="0" cy="117244"/>
            </a:xfrm>
            <a:custGeom>
              <a:avLst/>
              <a:pathLst>
                <a:path w="0" h="117244">
                  <a:moveTo>
                    <a:pt x="0" y="117244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3661737" y="20429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661737" y="2042963"/>
              <a:ext cx="0" cy="117244"/>
            </a:xfrm>
            <a:custGeom>
              <a:avLst/>
              <a:pathLst>
                <a:path w="0" h="117244">
                  <a:moveTo>
                    <a:pt x="0" y="0"/>
                  </a:moveTo>
                  <a:lnTo>
                    <a:pt x="0" y="117244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2448394" y="6204496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-0.75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2448394" y="5821192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448394" y="5437517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499144" y="505458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499144" y="4670910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2499144" y="428797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499144" y="390467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499144" y="3521371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00" name="pl200"/>
            <p:cNvSpPr/>
            <p:nvPr/>
          </p:nvSpPr>
          <p:spPr>
            <a:xfrm>
              <a:off x="2833716" y="62593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833716" y="58759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833716" y="54926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833716" y="51093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833716" y="47260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833716" y="43427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833716" y="39594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833716" y="35761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235065" y="2344541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18" name="pt218"/>
            <p:cNvSpPr/>
            <p:nvPr/>
          </p:nvSpPr>
          <p:spPr>
            <a:xfrm>
              <a:off x="7307664" y="26914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7307664" y="288630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7307664" y="3081150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7518483" y="2627539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7518483" y="2823430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518483" y="3018279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7235065" y="3400201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25" name="pt225"/>
            <p:cNvSpPr/>
            <p:nvPr/>
          </p:nvSpPr>
          <p:spPr>
            <a:xfrm>
              <a:off x="7327990" y="372889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279791" y="3875541"/>
              <a:ext cx="105397" cy="10539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7259827" y="4050426"/>
              <a:ext cx="145326" cy="14532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8"/>
            <p:cNvSpPr/>
            <p:nvPr/>
          </p:nvSpPr>
          <p:spPr>
            <a:xfrm>
              <a:off x="7518483" y="3678584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518483" y="3875964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7518483" y="4070887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235065" y="4410107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32" name="pt232"/>
            <p:cNvSpPr/>
            <p:nvPr/>
          </p:nvSpPr>
          <p:spPr>
            <a:xfrm>
              <a:off x="7307664" y="47256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7307664" y="4920526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tx234"/>
            <p:cNvSpPr/>
            <p:nvPr/>
          </p:nvSpPr>
          <p:spPr>
            <a:xfrm>
              <a:off x="7518483" y="4693018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7518483" y="4884519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2878000" y="621074"/>
              <a:ext cx="6436518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11536" y="2574161"/>
              <a:ext cx="912858" cy="3632344"/>
            </a:xfrm>
            <a:custGeom>
              <a:avLst/>
              <a:pathLst>
                <a:path w="912858" h="3632344">
                  <a:moveTo>
                    <a:pt x="454104" y="3632344"/>
                  </a:moveTo>
                  <a:lnTo>
                    <a:pt x="453948" y="3625235"/>
                  </a:lnTo>
                  <a:lnTo>
                    <a:pt x="453788" y="3618127"/>
                  </a:lnTo>
                  <a:lnTo>
                    <a:pt x="453613" y="3611019"/>
                  </a:lnTo>
                  <a:lnTo>
                    <a:pt x="453433" y="3603910"/>
                  </a:lnTo>
                  <a:lnTo>
                    <a:pt x="453239" y="3596802"/>
                  </a:lnTo>
                  <a:lnTo>
                    <a:pt x="453035" y="3589694"/>
                  </a:lnTo>
                  <a:lnTo>
                    <a:pt x="452822" y="3582586"/>
                  </a:lnTo>
                  <a:lnTo>
                    <a:pt x="452592" y="3575477"/>
                  </a:lnTo>
                  <a:lnTo>
                    <a:pt x="452357" y="3568369"/>
                  </a:lnTo>
                  <a:lnTo>
                    <a:pt x="452099" y="3561261"/>
                  </a:lnTo>
                  <a:lnTo>
                    <a:pt x="451834" y="3554152"/>
                  </a:lnTo>
                  <a:lnTo>
                    <a:pt x="451551" y="3547044"/>
                  </a:lnTo>
                  <a:lnTo>
                    <a:pt x="451254" y="3539936"/>
                  </a:lnTo>
                  <a:lnTo>
                    <a:pt x="450943" y="3532827"/>
                  </a:lnTo>
                  <a:lnTo>
                    <a:pt x="450611" y="3525719"/>
                  </a:lnTo>
                  <a:lnTo>
                    <a:pt x="450270" y="3518611"/>
                  </a:lnTo>
                  <a:lnTo>
                    <a:pt x="449899" y="3511502"/>
                  </a:lnTo>
                  <a:lnTo>
                    <a:pt x="449521" y="3504394"/>
                  </a:lnTo>
                  <a:lnTo>
                    <a:pt x="449114" y="3497286"/>
                  </a:lnTo>
                  <a:lnTo>
                    <a:pt x="448692" y="3490178"/>
                  </a:lnTo>
                  <a:lnTo>
                    <a:pt x="448247" y="3483069"/>
                  </a:lnTo>
                  <a:lnTo>
                    <a:pt x="447778" y="3475961"/>
                  </a:lnTo>
                  <a:lnTo>
                    <a:pt x="447294" y="3468853"/>
                  </a:lnTo>
                  <a:lnTo>
                    <a:pt x="446774" y="3461744"/>
                  </a:lnTo>
                  <a:lnTo>
                    <a:pt x="446243" y="3454636"/>
                  </a:lnTo>
                  <a:lnTo>
                    <a:pt x="445672" y="3447528"/>
                  </a:lnTo>
                  <a:lnTo>
                    <a:pt x="445084" y="3440419"/>
                  </a:lnTo>
                  <a:lnTo>
                    <a:pt x="444464" y="3433311"/>
                  </a:lnTo>
                  <a:lnTo>
                    <a:pt x="443816" y="3426203"/>
                  </a:lnTo>
                  <a:lnTo>
                    <a:pt x="443144" y="3419095"/>
                  </a:lnTo>
                  <a:lnTo>
                    <a:pt x="442429" y="3411986"/>
                  </a:lnTo>
                  <a:lnTo>
                    <a:pt x="441702" y="3404878"/>
                  </a:lnTo>
                  <a:lnTo>
                    <a:pt x="440917" y="3397770"/>
                  </a:lnTo>
                  <a:lnTo>
                    <a:pt x="440117" y="3390661"/>
                  </a:lnTo>
                  <a:lnTo>
                    <a:pt x="439271" y="3383553"/>
                  </a:lnTo>
                  <a:lnTo>
                    <a:pt x="438394" y="3376445"/>
                  </a:lnTo>
                  <a:lnTo>
                    <a:pt x="437483" y="3369336"/>
                  </a:lnTo>
                  <a:lnTo>
                    <a:pt x="436522" y="3362228"/>
                  </a:lnTo>
                  <a:lnTo>
                    <a:pt x="435543" y="3355120"/>
                  </a:lnTo>
                  <a:lnTo>
                    <a:pt x="434494" y="3348011"/>
                  </a:lnTo>
                  <a:lnTo>
                    <a:pt x="433427" y="3340903"/>
                  </a:lnTo>
                  <a:lnTo>
                    <a:pt x="432300" y="3333795"/>
                  </a:lnTo>
                  <a:lnTo>
                    <a:pt x="431138" y="3326687"/>
                  </a:lnTo>
                  <a:lnTo>
                    <a:pt x="429930" y="3319578"/>
                  </a:lnTo>
                  <a:lnTo>
                    <a:pt x="428668" y="3312470"/>
                  </a:lnTo>
                  <a:lnTo>
                    <a:pt x="427377" y="3305362"/>
                  </a:lnTo>
                  <a:lnTo>
                    <a:pt x="426008" y="3298253"/>
                  </a:lnTo>
                  <a:lnTo>
                    <a:pt x="424618" y="3291145"/>
                  </a:lnTo>
                  <a:lnTo>
                    <a:pt x="423148" y="3284037"/>
                  </a:lnTo>
                  <a:lnTo>
                    <a:pt x="421645" y="3276928"/>
                  </a:lnTo>
                  <a:lnTo>
                    <a:pt x="420081" y="3269820"/>
                  </a:lnTo>
                  <a:lnTo>
                    <a:pt x="418458" y="3262712"/>
                  </a:lnTo>
                  <a:lnTo>
                    <a:pt x="416795" y="3255603"/>
                  </a:lnTo>
                  <a:lnTo>
                    <a:pt x="415049" y="3248495"/>
                  </a:lnTo>
                  <a:lnTo>
                    <a:pt x="413278" y="3241387"/>
                  </a:lnTo>
                  <a:lnTo>
                    <a:pt x="411407" y="3234279"/>
                  </a:lnTo>
                  <a:lnTo>
                    <a:pt x="409505" y="3227170"/>
                  </a:lnTo>
                  <a:lnTo>
                    <a:pt x="407526" y="3220062"/>
                  </a:lnTo>
                  <a:lnTo>
                    <a:pt x="405488" y="3212954"/>
                  </a:lnTo>
                  <a:lnTo>
                    <a:pt x="403397" y="3205845"/>
                  </a:lnTo>
                  <a:lnTo>
                    <a:pt x="401218" y="3198737"/>
                  </a:lnTo>
                  <a:lnTo>
                    <a:pt x="399012" y="3191629"/>
                  </a:lnTo>
                  <a:lnTo>
                    <a:pt x="396688" y="3184520"/>
                  </a:lnTo>
                  <a:lnTo>
                    <a:pt x="394337" y="3177412"/>
                  </a:lnTo>
                  <a:lnTo>
                    <a:pt x="391892" y="3170304"/>
                  </a:lnTo>
                  <a:lnTo>
                    <a:pt x="389391" y="3163196"/>
                  </a:lnTo>
                  <a:lnTo>
                    <a:pt x="386823" y="3156087"/>
                  </a:lnTo>
                  <a:lnTo>
                    <a:pt x="384169" y="3148979"/>
                  </a:lnTo>
                  <a:lnTo>
                    <a:pt x="381476" y="3141871"/>
                  </a:lnTo>
                  <a:lnTo>
                    <a:pt x="378666" y="3134762"/>
                  </a:lnTo>
                  <a:lnTo>
                    <a:pt x="375827" y="3127654"/>
                  </a:lnTo>
                  <a:lnTo>
                    <a:pt x="372879" y="3120546"/>
                  </a:lnTo>
                  <a:lnTo>
                    <a:pt x="369881" y="3113437"/>
                  </a:lnTo>
                  <a:lnTo>
                    <a:pt x="366804" y="3106329"/>
                  </a:lnTo>
                  <a:lnTo>
                    <a:pt x="363647" y="3099221"/>
                  </a:lnTo>
                  <a:lnTo>
                    <a:pt x="360441" y="3092112"/>
                  </a:lnTo>
                  <a:lnTo>
                    <a:pt x="357124" y="3085004"/>
                  </a:lnTo>
                  <a:lnTo>
                    <a:pt x="353777" y="3077896"/>
                  </a:lnTo>
                  <a:lnTo>
                    <a:pt x="350311" y="3070788"/>
                  </a:lnTo>
                  <a:lnTo>
                    <a:pt x="346804" y="3063679"/>
                  </a:lnTo>
                  <a:lnTo>
                    <a:pt x="343210" y="3056571"/>
                  </a:lnTo>
                  <a:lnTo>
                    <a:pt x="339545" y="3049463"/>
                  </a:lnTo>
                  <a:lnTo>
                    <a:pt x="335823" y="3042354"/>
                  </a:lnTo>
                  <a:lnTo>
                    <a:pt x="332002" y="3035246"/>
                  </a:lnTo>
                  <a:lnTo>
                    <a:pt x="328152" y="3028138"/>
                  </a:lnTo>
                  <a:lnTo>
                    <a:pt x="324181" y="3021029"/>
                  </a:lnTo>
                  <a:lnTo>
                    <a:pt x="320180" y="3013921"/>
                  </a:lnTo>
                  <a:lnTo>
                    <a:pt x="316089" y="3006813"/>
                  </a:lnTo>
                  <a:lnTo>
                    <a:pt x="311940" y="2999704"/>
                  </a:lnTo>
                  <a:lnTo>
                    <a:pt x="307732" y="2992596"/>
                  </a:lnTo>
                  <a:lnTo>
                    <a:pt x="303442" y="2985488"/>
                  </a:lnTo>
                  <a:lnTo>
                    <a:pt x="299121" y="2978380"/>
                  </a:lnTo>
                  <a:lnTo>
                    <a:pt x="294696" y="2971271"/>
                  </a:lnTo>
                  <a:lnTo>
                    <a:pt x="290247" y="2964163"/>
                  </a:lnTo>
                  <a:lnTo>
                    <a:pt x="285714" y="2957055"/>
                  </a:lnTo>
                  <a:lnTo>
                    <a:pt x="281140" y="2949946"/>
                  </a:lnTo>
                  <a:lnTo>
                    <a:pt x="276509" y="2942838"/>
                  </a:lnTo>
                  <a:lnTo>
                    <a:pt x="271819" y="2935730"/>
                  </a:lnTo>
                  <a:lnTo>
                    <a:pt x="267098" y="2928621"/>
                  </a:lnTo>
                  <a:lnTo>
                    <a:pt x="262302" y="2921513"/>
                  </a:lnTo>
                  <a:lnTo>
                    <a:pt x="257487" y="2914405"/>
                  </a:lnTo>
                  <a:lnTo>
                    <a:pt x="252604" y="2907297"/>
                  </a:lnTo>
                  <a:lnTo>
                    <a:pt x="247698" y="2900188"/>
                  </a:lnTo>
                  <a:lnTo>
                    <a:pt x="242746" y="2893080"/>
                  </a:lnTo>
                  <a:lnTo>
                    <a:pt x="237760" y="2885972"/>
                  </a:lnTo>
                  <a:lnTo>
                    <a:pt x="232749" y="2878863"/>
                  </a:lnTo>
                  <a:lnTo>
                    <a:pt x="227696" y="2871755"/>
                  </a:lnTo>
                  <a:lnTo>
                    <a:pt x="222632" y="2864647"/>
                  </a:lnTo>
                  <a:lnTo>
                    <a:pt x="217528" y="2857538"/>
                  </a:lnTo>
                  <a:lnTo>
                    <a:pt x="212416" y="2850430"/>
                  </a:lnTo>
                  <a:lnTo>
                    <a:pt x="207280" y="2843322"/>
                  </a:lnTo>
                  <a:lnTo>
                    <a:pt x="202135" y="2836213"/>
                  </a:lnTo>
                  <a:lnTo>
                    <a:pt x="196979" y="2829105"/>
                  </a:lnTo>
                  <a:lnTo>
                    <a:pt x="191815" y="2821997"/>
                  </a:lnTo>
                  <a:lnTo>
                    <a:pt x="186649" y="2814889"/>
                  </a:lnTo>
                  <a:lnTo>
                    <a:pt x="181483" y="2807780"/>
                  </a:lnTo>
                  <a:lnTo>
                    <a:pt x="176321" y="2800672"/>
                  </a:lnTo>
                  <a:lnTo>
                    <a:pt x="171168" y="2793564"/>
                  </a:lnTo>
                  <a:lnTo>
                    <a:pt x="166026" y="2786455"/>
                  </a:lnTo>
                  <a:lnTo>
                    <a:pt x="160897" y="2779347"/>
                  </a:lnTo>
                  <a:lnTo>
                    <a:pt x="155792" y="2772239"/>
                  </a:lnTo>
                  <a:lnTo>
                    <a:pt x="150699" y="2765130"/>
                  </a:lnTo>
                  <a:lnTo>
                    <a:pt x="145650" y="2758022"/>
                  </a:lnTo>
                  <a:lnTo>
                    <a:pt x="140614" y="2750914"/>
                  </a:lnTo>
                  <a:lnTo>
                    <a:pt x="135628" y="2743805"/>
                  </a:lnTo>
                  <a:lnTo>
                    <a:pt x="130670" y="2736697"/>
                  </a:lnTo>
                  <a:lnTo>
                    <a:pt x="125757" y="2729589"/>
                  </a:lnTo>
                  <a:lnTo>
                    <a:pt x="120895" y="2722481"/>
                  </a:lnTo>
                  <a:lnTo>
                    <a:pt x="116066" y="2715372"/>
                  </a:lnTo>
                  <a:lnTo>
                    <a:pt x="111318" y="2708264"/>
                  </a:lnTo>
                  <a:lnTo>
                    <a:pt x="106594" y="2701156"/>
                  </a:lnTo>
                  <a:lnTo>
                    <a:pt x="101969" y="2694047"/>
                  </a:lnTo>
                  <a:lnTo>
                    <a:pt x="97380" y="2686939"/>
                  </a:lnTo>
                  <a:lnTo>
                    <a:pt x="92875" y="2679831"/>
                  </a:lnTo>
                  <a:lnTo>
                    <a:pt x="88440" y="2672722"/>
                  </a:lnTo>
                  <a:lnTo>
                    <a:pt x="84065" y="2665614"/>
                  </a:lnTo>
                  <a:lnTo>
                    <a:pt x="79800" y="2658506"/>
                  </a:lnTo>
                  <a:lnTo>
                    <a:pt x="75569" y="2651398"/>
                  </a:lnTo>
                  <a:lnTo>
                    <a:pt x="71488" y="2644289"/>
                  </a:lnTo>
                  <a:lnTo>
                    <a:pt x="67447" y="2637181"/>
                  </a:lnTo>
                  <a:lnTo>
                    <a:pt x="63529" y="2630073"/>
                  </a:lnTo>
                  <a:lnTo>
                    <a:pt x="59693" y="2622964"/>
                  </a:lnTo>
                  <a:lnTo>
                    <a:pt x="55948" y="2615856"/>
                  </a:lnTo>
                  <a:lnTo>
                    <a:pt x="52331" y="2608748"/>
                  </a:lnTo>
                  <a:lnTo>
                    <a:pt x="48767" y="2601639"/>
                  </a:lnTo>
                  <a:lnTo>
                    <a:pt x="45382" y="2594531"/>
                  </a:lnTo>
                  <a:lnTo>
                    <a:pt x="42043" y="2587423"/>
                  </a:lnTo>
                  <a:lnTo>
                    <a:pt x="38867" y="2580314"/>
                  </a:lnTo>
                  <a:lnTo>
                    <a:pt x="35775" y="2573206"/>
                  </a:lnTo>
                  <a:lnTo>
                    <a:pt x="32805" y="2566098"/>
                  </a:lnTo>
                  <a:lnTo>
                    <a:pt x="29971" y="2558990"/>
                  </a:lnTo>
                  <a:lnTo>
                    <a:pt x="27213" y="2551881"/>
                  </a:lnTo>
                  <a:lnTo>
                    <a:pt x="24645" y="2544773"/>
                  </a:lnTo>
                  <a:lnTo>
                    <a:pt x="22129" y="2537665"/>
                  </a:lnTo>
                  <a:lnTo>
                    <a:pt x="19812" y="2530556"/>
                  </a:lnTo>
                  <a:lnTo>
                    <a:pt x="17572" y="2523448"/>
                  </a:lnTo>
                  <a:lnTo>
                    <a:pt x="15483" y="2516340"/>
                  </a:lnTo>
                  <a:lnTo>
                    <a:pt x="13526" y="2509231"/>
                  </a:lnTo>
                  <a:lnTo>
                    <a:pt x="11668" y="2502123"/>
                  </a:lnTo>
                  <a:lnTo>
                    <a:pt x="9998" y="2495015"/>
                  </a:lnTo>
                  <a:lnTo>
                    <a:pt x="8382" y="2487906"/>
                  </a:lnTo>
                  <a:lnTo>
                    <a:pt x="6994" y="2480798"/>
                  </a:lnTo>
                  <a:lnTo>
                    <a:pt x="5670" y="2473690"/>
                  </a:lnTo>
                  <a:lnTo>
                    <a:pt x="4518" y="2466582"/>
                  </a:lnTo>
                  <a:lnTo>
                    <a:pt x="3486" y="2459473"/>
                  </a:lnTo>
                  <a:lnTo>
                    <a:pt x="2573" y="2452365"/>
                  </a:lnTo>
                  <a:lnTo>
                    <a:pt x="1833" y="2445257"/>
                  </a:lnTo>
                  <a:lnTo>
                    <a:pt x="1156" y="2438148"/>
                  </a:lnTo>
                  <a:lnTo>
                    <a:pt x="708" y="2431040"/>
                  </a:lnTo>
                  <a:lnTo>
                    <a:pt x="314" y="2423932"/>
                  </a:lnTo>
                  <a:lnTo>
                    <a:pt x="106" y="2416823"/>
                  </a:lnTo>
                  <a:lnTo>
                    <a:pt x="0" y="2409715"/>
                  </a:lnTo>
                  <a:lnTo>
                    <a:pt x="23" y="2402607"/>
                  </a:lnTo>
                  <a:lnTo>
                    <a:pt x="199" y="2395499"/>
                  </a:lnTo>
                  <a:lnTo>
                    <a:pt x="451" y="2388390"/>
                  </a:lnTo>
                  <a:lnTo>
                    <a:pt x="904" y="2381282"/>
                  </a:lnTo>
                  <a:lnTo>
                    <a:pt x="1408" y="2374174"/>
                  </a:lnTo>
                  <a:lnTo>
                    <a:pt x="2102" y="2367065"/>
                  </a:lnTo>
                  <a:lnTo>
                    <a:pt x="2874" y="2359957"/>
                  </a:lnTo>
                  <a:lnTo>
                    <a:pt x="3781" y="2352849"/>
                  </a:lnTo>
                  <a:lnTo>
                    <a:pt x="4813" y="2345740"/>
                  </a:lnTo>
                  <a:lnTo>
                    <a:pt x="5928" y="2338632"/>
                  </a:lnTo>
                  <a:lnTo>
                    <a:pt x="7211" y="2331524"/>
                  </a:lnTo>
                  <a:lnTo>
                    <a:pt x="8539" y="2324415"/>
                  </a:lnTo>
                  <a:lnTo>
                    <a:pt x="10050" y="2317307"/>
                  </a:lnTo>
                  <a:lnTo>
                    <a:pt x="11615" y="2310199"/>
                  </a:lnTo>
                  <a:lnTo>
                    <a:pt x="13312" y="2303091"/>
                  </a:lnTo>
                  <a:lnTo>
                    <a:pt x="15104" y="2295982"/>
                  </a:lnTo>
                  <a:lnTo>
                    <a:pt x="16980" y="2288874"/>
                  </a:lnTo>
                  <a:lnTo>
                    <a:pt x="18987" y="2281766"/>
                  </a:lnTo>
                  <a:lnTo>
                    <a:pt x="21034" y="2274657"/>
                  </a:lnTo>
                  <a:lnTo>
                    <a:pt x="23242" y="2267549"/>
                  </a:lnTo>
                  <a:lnTo>
                    <a:pt x="25487" y="2260441"/>
                  </a:lnTo>
                  <a:lnTo>
                    <a:pt x="27849" y="2253332"/>
                  </a:lnTo>
                  <a:lnTo>
                    <a:pt x="30279" y="2246224"/>
                  </a:lnTo>
                  <a:lnTo>
                    <a:pt x="32787" y="2239116"/>
                  </a:lnTo>
                  <a:lnTo>
                    <a:pt x="35389" y="2232007"/>
                  </a:lnTo>
                  <a:lnTo>
                    <a:pt x="38032" y="2224899"/>
                  </a:lnTo>
                  <a:lnTo>
                    <a:pt x="40792" y="2217791"/>
                  </a:lnTo>
                  <a:lnTo>
                    <a:pt x="43581" y="2210683"/>
                  </a:lnTo>
                  <a:lnTo>
                    <a:pt x="46468" y="2203574"/>
                  </a:lnTo>
                  <a:lnTo>
                    <a:pt x="49397" y="2196466"/>
                  </a:lnTo>
                  <a:lnTo>
                    <a:pt x="52391" y="2189358"/>
                  </a:lnTo>
                  <a:lnTo>
                    <a:pt x="55447" y="2182249"/>
                  </a:lnTo>
                  <a:lnTo>
                    <a:pt x="58540" y="2175141"/>
                  </a:lnTo>
                  <a:lnTo>
                    <a:pt x="61710" y="2168033"/>
                  </a:lnTo>
                  <a:lnTo>
                    <a:pt x="64899" y="2160924"/>
                  </a:lnTo>
                  <a:lnTo>
                    <a:pt x="68161" y="2153816"/>
                  </a:lnTo>
                  <a:lnTo>
                    <a:pt x="71446" y="2146708"/>
                  </a:lnTo>
                  <a:lnTo>
                    <a:pt x="74778" y="2139600"/>
                  </a:lnTo>
                  <a:lnTo>
                    <a:pt x="78145" y="2132491"/>
                  </a:lnTo>
                  <a:lnTo>
                    <a:pt x="81539" y="2125383"/>
                  </a:lnTo>
                  <a:lnTo>
                    <a:pt x="84975" y="2118275"/>
                  </a:lnTo>
                  <a:lnTo>
                    <a:pt x="88423" y="2111166"/>
                  </a:lnTo>
                  <a:lnTo>
                    <a:pt x="91913" y="2104058"/>
                  </a:lnTo>
                  <a:lnTo>
                    <a:pt x="95413" y="2096950"/>
                  </a:lnTo>
                  <a:lnTo>
                    <a:pt x="98938" y="2089841"/>
                  </a:lnTo>
                  <a:lnTo>
                    <a:pt x="102477" y="2082733"/>
                  </a:lnTo>
                  <a:lnTo>
                    <a:pt x="106030" y="2075625"/>
                  </a:lnTo>
                  <a:lnTo>
                    <a:pt x="109596" y="2068516"/>
                  </a:lnTo>
                  <a:lnTo>
                    <a:pt x="113167" y="2061408"/>
                  </a:lnTo>
                  <a:lnTo>
                    <a:pt x="116749" y="2054300"/>
                  </a:lnTo>
                  <a:lnTo>
                    <a:pt x="120331" y="2047192"/>
                  </a:lnTo>
                  <a:lnTo>
                    <a:pt x="123916" y="2040083"/>
                  </a:lnTo>
                  <a:lnTo>
                    <a:pt x="127499" y="2032975"/>
                  </a:lnTo>
                  <a:lnTo>
                    <a:pt x="131079" y="2025867"/>
                  </a:lnTo>
                  <a:lnTo>
                    <a:pt x="134652" y="2018758"/>
                  </a:lnTo>
                  <a:lnTo>
                    <a:pt x="138220" y="2011650"/>
                  </a:lnTo>
                  <a:lnTo>
                    <a:pt x="141772" y="2004542"/>
                  </a:lnTo>
                  <a:lnTo>
                    <a:pt x="145318" y="1997433"/>
                  </a:lnTo>
                  <a:lnTo>
                    <a:pt x="148842" y="1990325"/>
                  </a:lnTo>
                  <a:lnTo>
                    <a:pt x="152354" y="1983217"/>
                  </a:lnTo>
                  <a:lnTo>
                    <a:pt x="155846" y="1976108"/>
                  </a:lnTo>
                  <a:lnTo>
                    <a:pt x="159314" y="1969000"/>
                  </a:lnTo>
                  <a:lnTo>
                    <a:pt x="162767" y="1961892"/>
                  </a:lnTo>
                  <a:lnTo>
                    <a:pt x="166182" y="1954784"/>
                  </a:lnTo>
                  <a:lnTo>
                    <a:pt x="169587" y="1947675"/>
                  </a:lnTo>
                  <a:lnTo>
                    <a:pt x="172944" y="1940567"/>
                  </a:lnTo>
                  <a:lnTo>
                    <a:pt x="176285" y="1933459"/>
                  </a:lnTo>
                  <a:lnTo>
                    <a:pt x="179586" y="1926350"/>
                  </a:lnTo>
                  <a:lnTo>
                    <a:pt x="182854" y="1919242"/>
                  </a:lnTo>
                  <a:lnTo>
                    <a:pt x="186092" y="1912134"/>
                  </a:lnTo>
                  <a:lnTo>
                    <a:pt x="189280" y="1905025"/>
                  </a:lnTo>
                  <a:lnTo>
                    <a:pt x="192451" y="1897917"/>
                  </a:lnTo>
                  <a:lnTo>
                    <a:pt x="195551" y="1890809"/>
                  </a:lnTo>
                  <a:lnTo>
                    <a:pt x="198633" y="1883700"/>
                  </a:lnTo>
                  <a:lnTo>
                    <a:pt x="201655" y="1876592"/>
                  </a:lnTo>
                  <a:lnTo>
                    <a:pt x="204640" y="1869484"/>
                  </a:lnTo>
                  <a:lnTo>
                    <a:pt x="207580" y="1862376"/>
                  </a:lnTo>
                  <a:lnTo>
                    <a:pt x="210461" y="1855267"/>
                  </a:lnTo>
                  <a:lnTo>
                    <a:pt x="213315" y="1848159"/>
                  </a:lnTo>
                  <a:lnTo>
                    <a:pt x="216086" y="1841051"/>
                  </a:lnTo>
                  <a:lnTo>
                    <a:pt x="218835" y="1833942"/>
                  </a:lnTo>
                  <a:lnTo>
                    <a:pt x="221504" y="1826834"/>
                  </a:lnTo>
                  <a:lnTo>
                    <a:pt x="224135" y="1819726"/>
                  </a:lnTo>
                  <a:lnTo>
                    <a:pt x="226706" y="1812617"/>
                  </a:lnTo>
                  <a:lnTo>
                    <a:pt x="229213" y="1805509"/>
                  </a:lnTo>
                  <a:lnTo>
                    <a:pt x="231682" y="1798401"/>
                  </a:lnTo>
                  <a:lnTo>
                    <a:pt x="234061" y="1791293"/>
                  </a:lnTo>
                  <a:lnTo>
                    <a:pt x="236416" y="1784184"/>
                  </a:lnTo>
                  <a:lnTo>
                    <a:pt x="238670" y="1777076"/>
                  </a:lnTo>
                  <a:lnTo>
                    <a:pt x="240890" y="1769968"/>
                  </a:lnTo>
                  <a:lnTo>
                    <a:pt x="243034" y="1762859"/>
                  </a:lnTo>
                  <a:lnTo>
                    <a:pt x="245115" y="1755751"/>
                  </a:lnTo>
                  <a:lnTo>
                    <a:pt x="247145" y="1748643"/>
                  </a:lnTo>
                  <a:lnTo>
                    <a:pt x="249083" y="1741534"/>
                  </a:lnTo>
                  <a:lnTo>
                    <a:pt x="250995" y="1734426"/>
                  </a:lnTo>
                  <a:lnTo>
                    <a:pt x="252789" y="1727318"/>
                  </a:lnTo>
                  <a:lnTo>
                    <a:pt x="254554" y="1720209"/>
                  </a:lnTo>
                  <a:lnTo>
                    <a:pt x="256228" y="1713101"/>
                  </a:lnTo>
                  <a:lnTo>
                    <a:pt x="257844" y="1705993"/>
                  </a:lnTo>
                  <a:lnTo>
                    <a:pt x="259396" y="1698885"/>
                  </a:lnTo>
                  <a:lnTo>
                    <a:pt x="260860" y="1691776"/>
                  </a:lnTo>
                  <a:lnTo>
                    <a:pt x="262289" y="1684668"/>
                  </a:lnTo>
                  <a:lnTo>
                    <a:pt x="263601" y="1677560"/>
                  </a:lnTo>
                  <a:lnTo>
                    <a:pt x="264883" y="1670451"/>
                  </a:lnTo>
                  <a:lnTo>
                    <a:pt x="266064" y="1663343"/>
                  </a:lnTo>
                  <a:lnTo>
                    <a:pt x="267192" y="1656235"/>
                  </a:lnTo>
                  <a:lnTo>
                    <a:pt x="268248" y="1649126"/>
                  </a:lnTo>
                  <a:lnTo>
                    <a:pt x="269222" y="1642018"/>
                  </a:lnTo>
                  <a:lnTo>
                    <a:pt x="270153" y="1634910"/>
                  </a:lnTo>
                  <a:lnTo>
                    <a:pt x="270974" y="1627801"/>
                  </a:lnTo>
                  <a:lnTo>
                    <a:pt x="271767" y="1620693"/>
                  </a:lnTo>
                  <a:lnTo>
                    <a:pt x="272450" y="1613585"/>
                  </a:lnTo>
                  <a:lnTo>
                    <a:pt x="273090" y="1606477"/>
                  </a:lnTo>
                  <a:lnTo>
                    <a:pt x="273651" y="1599368"/>
                  </a:lnTo>
                  <a:lnTo>
                    <a:pt x="274143" y="1592260"/>
                  </a:lnTo>
                  <a:lnTo>
                    <a:pt x="274584" y="1585152"/>
                  </a:lnTo>
                  <a:lnTo>
                    <a:pt x="274928" y="1578043"/>
                  </a:lnTo>
                  <a:lnTo>
                    <a:pt x="275246" y="1570935"/>
                  </a:lnTo>
                  <a:lnTo>
                    <a:pt x="275453" y="1563827"/>
                  </a:lnTo>
                  <a:lnTo>
                    <a:pt x="275629" y="1556718"/>
                  </a:lnTo>
                  <a:lnTo>
                    <a:pt x="275724" y="1549610"/>
                  </a:lnTo>
                  <a:lnTo>
                    <a:pt x="275763" y="1542502"/>
                  </a:lnTo>
                  <a:lnTo>
                    <a:pt x="275748" y="1535394"/>
                  </a:lnTo>
                  <a:lnTo>
                    <a:pt x="275656" y="1528285"/>
                  </a:lnTo>
                  <a:lnTo>
                    <a:pt x="275536" y="1521177"/>
                  </a:lnTo>
                  <a:lnTo>
                    <a:pt x="275318" y="1514069"/>
                  </a:lnTo>
                  <a:lnTo>
                    <a:pt x="275078" y="1506960"/>
                  </a:lnTo>
                  <a:lnTo>
                    <a:pt x="274762" y="1499852"/>
                  </a:lnTo>
                  <a:lnTo>
                    <a:pt x="274405" y="1492744"/>
                  </a:lnTo>
                  <a:lnTo>
                    <a:pt x="273998" y="1485635"/>
                  </a:lnTo>
                  <a:lnTo>
                    <a:pt x="273533" y="1478527"/>
                  </a:lnTo>
                  <a:lnTo>
                    <a:pt x="273041" y="1471419"/>
                  </a:lnTo>
                  <a:lnTo>
                    <a:pt x="272476" y="1464310"/>
                  </a:lnTo>
                  <a:lnTo>
                    <a:pt x="271894" y="1457202"/>
                  </a:lnTo>
                  <a:lnTo>
                    <a:pt x="271249" y="1450094"/>
                  </a:lnTo>
                  <a:lnTo>
                    <a:pt x="270579" y="1442986"/>
                  </a:lnTo>
                  <a:lnTo>
                    <a:pt x="269868" y="1435877"/>
                  </a:lnTo>
                  <a:lnTo>
                    <a:pt x="269120" y="1428769"/>
                  </a:lnTo>
                  <a:lnTo>
                    <a:pt x="268349" y="1421661"/>
                  </a:lnTo>
                  <a:lnTo>
                    <a:pt x="267535" y="1414552"/>
                  </a:lnTo>
                  <a:lnTo>
                    <a:pt x="266709" y="1407444"/>
                  </a:lnTo>
                  <a:lnTo>
                    <a:pt x="265841" y="1400336"/>
                  </a:lnTo>
                  <a:lnTo>
                    <a:pt x="264962" y="1393227"/>
                  </a:lnTo>
                  <a:lnTo>
                    <a:pt x="264058" y="1386119"/>
                  </a:lnTo>
                  <a:lnTo>
                    <a:pt x="263138" y="1379011"/>
                  </a:lnTo>
                  <a:lnTo>
                    <a:pt x="262205" y="1371902"/>
                  </a:lnTo>
                  <a:lnTo>
                    <a:pt x="261256" y="1364794"/>
                  </a:lnTo>
                  <a:lnTo>
                    <a:pt x="260302" y="1357686"/>
                  </a:lnTo>
                  <a:lnTo>
                    <a:pt x="259336" y="1350578"/>
                  </a:lnTo>
                  <a:lnTo>
                    <a:pt x="258368" y="1343469"/>
                  </a:lnTo>
                  <a:lnTo>
                    <a:pt x="257398" y="1336361"/>
                  </a:lnTo>
                  <a:lnTo>
                    <a:pt x="256430" y="1329253"/>
                  </a:lnTo>
                  <a:lnTo>
                    <a:pt x="255464" y="1322144"/>
                  </a:lnTo>
                  <a:lnTo>
                    <a:pt x="254507" y="1315036"/>
                  </a:lnTo>
                  <a:lnTo>
                    <a:pt x="253554" y="1307928"/>
                  </a:lnTo>
                  <a:lnTo>
                    <a:pt x="252621" y="1300819"/>
                  </a:lnTo>
                  <a:lnTo>
                    <a:pt x="251693" y="1293711"/>
                  </a:lnTo>
                  <a:lnTo>
                    <a:pt x="250791" y="1286603"/>
                  </a:lnTo>
                  <a:lnTo>
                    <a:pt x="249903" y="1279495"/>
                  </a:lnTo>
                  <a:lnTo>
                    <a:pt x="249038" y="1272386"/>
                  </a:lnTo>
                  <a:lnTo>
                    <a:pt x="248202" y="1265278"/>
                  </a:lnTo>
                  <a:lnTo>
                    <a:pt x="247382" y="1258170"/>
                  </a:lnTo>
                  <a:lnTo>
                    <a:pt x="246609" y="1251061"/>
                  </a:lnTo>
                  <a:lnTo>
                    <a:pt x="245849" y="1243953"/>
                  </a:lnTo>
                  <a:lnTo>
                    <a:pt x="245143" y="1236845"/>
                  </a:lnTo>
                  <a:lnTo>
                    <a:pt x="244461" y="1229736"/>
                  </a:lnTo>
                  <a:lnTo>
                    <a:pt x="243823" y="1222628"/>
                  </a:lnTo>
                  <a:lnTo>
                    <a:pt x="243228" y="1215520"/>
                  </a:lnTo>
                  <a:lnTo>
                    <a:pt x="242665" y="1208411"/>
                  </a:lnTo>
                  <a:lnTo>
                    <a:pt x="242167" y="1201303"/>
                  </a:lnTo>
                  <a:lnTo>
                    <a:pt x="241689" y="1194195"/>
                  </a:lnTo>
                  <a:lnTo>
                    <a:pt x="241295" y="1187087"/>
                  </a:lnTo>
                  <a:lnTo>
                    <a:pt x="240925" y="1179978"/>
                  </a:lnTo>
                  <a:lnTo>
                    <a:pt x="240624" y="1172870"/>
                  </a:lnTo>
                  <a:lnTo>
                    <a:pt x="240372" y="1165762"/>
                  </a:lnTo>
                  <a:lnTo>
                    <a:pt x="240169" y="1158653"/>
                  </a:lnTo>
                  <a:lnTo>
                    <a:pt x="240041" y="1151545"/>
                  </a:lnTo>
                  <a:lnTo>
                    <a:pt x="239941" y="1144437"/>
                  </a:lnTo>
                  <a:lnTo>
                    <a:pt x="239944" y="1137328"/>
                  </a:lnTo>
                  <a:lnTo>
                    <a:pt x="239973" y="1130220"/>
                  </a:lnTo>
                  <a:lnTo>
                    <a:pt x="240091" y="1123112"/>
                  </a:lnTo>
                  <a:lnTo>
                    <a:pt x="240257" y="1116003"/>
                  </a:lnTo>
                  <a:lnTo>
                    <a:pt x="240488" y="1108895"/>
                  </a:lnTo>
                  <a:lnTo>
                    <a:pt x="240796" y="1101787"/>
                  </a:lnTo>
                  <a:lnTo>
                    <a:pt x="241143" y="1094679"/>
                  </a:lnTo>
                  <a:lnTo>
                    <a:pt x="241595" y="1087570"/>
                  </a:lnTo>
                  <a:lnTo>
                    <a:pt x="242075" y="1080462"/>
                  </a:lnTo>
                  <a:lnTo>
                    <a:pt x="242660" y="1073354"/>
                  </a:lnTo>
                  <a:lnTo>
                    <a:pt x="243287" y="1066245"/>
                  </a:lnTo>
                  <a:lnTo>
                    <a:pt x="243991" y="1059137"/>
                  </a:lnTo>
                  <a:lnTo>
                    <a:pt x="244766" y="1052029"/>
                  </a:lnTo>
                  <a:lnTo>
                    <a:pt x="245590" y="1044920"/>
                  </a:lnTo>
                  <a:lnTo>
                    <a:pt x="246513" y="1037812"/>
                  </a:lnTo>
                  <a:lnTo>
                    <a:pt x="247463" y="1030704"/>
                  </a:lnTo>
                  <a:lnTo>
                    <a:pt x="248525" y="1023596"/>
                  </a:lnTo>
                  <a:lnTo>
                    <a:pt x="249621" y="1016487"/>
                  </a:lnTo>
                  <a:lnTo>
                    <a:pt x="250800" y="1009379"/>
                  </a:lnTo>
                  <a:lnTo>
                    <a:pt x="252039" y="1002271"/>
                  </a:lnTo>
                  <a:lnTo>
                    <a:pt x="253332" y="995162"/>
                  </a:lnTo>
                  <a:lnTo>
                    <a:pt x="254710" y="988054"/>
                  </a:lnTo>
                  <a:lnTo>
                    <a:pt x="256115" y="980946"/>
                  </a:lnTo>
                  <a:lnTo>
                    <a:pt x="257629" y="973837"/>
                  </a:lnTo>
                  <a:lnTo>
                    <a:pt x="259166" y="966729"/>
                  </a:lnTo>
                  <a:lnTo>
                    <a:pt x="260785" y="959621"/>
                  </a:lnTo>
                  <a:lnTo>
                    <a:pt x="262451" y="952512"/>
                  </a:lnTo>
                  <a:lnTo>
                    <a:pt x="264171" y="945404"/>
                  </a:lnTo>
                  <a:lnTo>
                    <a:pt x="265958" y="938296"/>
                  </a:lnTo>
                  <a:lnTo>
                    <a:pt x="267775" y="931188"/>
                  </a:lnTo>
                  <a:lnTo>
                    <a:pt x="269676" y="924079"/>
                  </a:lnTo>
                  <a:lnTo>
                    <a:pt x="271599" y="916971"/>
                  </a:lnTo>
                  <a:lnTo>
                    <a:pt x="273593" y="909863"/>
                  </a:lnTo>
                  <a:lnTo>
                    <a:pt x="275620" y="902754"/>
                  </a:lnTo>
                  <a:lnTo>
                    <a:pt x="277696" y="895646"/>
                  </a:lnTo>
                  <a:lnTo>
                    <a:pt x="279818" y="888538"/>
                  </a:lnTo>
                  <a:lnTo>
                    <a:pt x="281969" y="881429"/>
                  </a:lnTo>
                  <a:lnTo>
                    <a:pt x="284179" y="874321"/>
                  </a:lnTo>
                  <a:lnTo>
                    <a:pt x="286404" y="867213"/>
                  </a:lnTo>
                  <a:lnTo>
                    <a:pt x="288686" y="860104"/>
                  </a:lnTo>
                  <a:lnTo>
                    <a:pt x="290987" y="852996"/>
                  </a:lnTo>
                  <a:lnTo>
                    <a:pt x="293326" y="845888"/>
                  </a:lnTo>
                  <a:lnTo>
                    <a:pt x="295692" y="838780"/>
                  </a:lnTo>
                  <a:lnTo>
                    <a:pt x="298081" y="831671"/>
                  </a:lnTo>
                  <a:lnTo>
                    <a:pt x="300504" y="824563"/>
                  </a:lnTo>
                  <a:lnTo>
                    <a:pt x="302936" y="817455"/>
                  </a:lnTo>
                  <a:lnTo>
                    <a:pt x="305405" y="810346"/>
                  </a:lnTo>
                  <a:lnTo>
                    <a:pt x="307881" y="803238"/>
                  </a:lnTo>
                  <a:lnTo>
                    <a:pt x="310379" y="796130"/>
                  </a:lnTo>
                  <a:lnTo>
                    <a:pt x="312889" y="789021"/>
                  </a:lnTo>
                  <a:lnTo>
                    <a:pt x="315411" y="781913"/>
                  </a:lnTo>
                  <a:lnTo>
                    <a:pt x="317944" y="774805"/>
                  </a:lnTo>
                  <a:lnTo>
                    <a:pt x="320483" y="767697"/>
                  </a:lnTo>
                  <a:lnTo>
                    <a:pt x="323031" y="760588"/>
                  </a:lnTo>
                  <a:lnTo>
                    <a:pt x="325581" y="753480"/>
                  </a:lnTo>
                  <a:lnTo>
                    <a:pt x="328133" y="746372"/>
                  </a:lnTo>
                  <a:lnTo>
                    <a:pt x="330685" y="739263"/>
                  </a:lnTo>
                  <a:lnTo>
                    <a:pt x="333236" y="732155"/>
                  </a:lnTo>
                  <a:lnTo>
                    <a:pt x="335782" y="725047"/>
                  </a:lnTo>
                  <a:lnTo>
                    <a:pt x="338324" y="717938"/>
                  </a:lnTo>
                  <a:lnTo>
                    <a:pt x="340855" y="710830"/>
                  </a:lnTo>
                  <a:lnTo>
                    <a:pt x="343381" y="703722"/>
                  </a:lnTo>
                  <a:lnTo>
                    <a:pt x="345891" y="696613"/>
                  </a:lnTo>
                  <a:lnTo>
                    <a:pt x="348392" y="689505"/>
                  </a:lnTo>
                  <a:lnTo>
                    <a:pt x="350877" y="682397"/>
                  </a:lnTo>
                  <a:lnTo>
                    <a:pt x="353344" y="675289"/>
                  </a:lnTo>
                  <a:lnTo>
                    <a:pt x="355800" y="668180"/>
                  </a:lnTo>
                  <a:lnTo>
                    <a:pt x="358228" y="661072"/>
                  </a:lnTo>
                  <a:lnTo>
                    <a:pt x="360647" y="653964"/>
                  </a:lnTo>
                  <a:lnTo>
                    <a:pt x="363030" y="646855"/>
                  </a:lnTo>
                  <a:lnTo>
                    <a:pt x="365400" y="639747"/>
                  </a:lnTo>
                  <a:lnTo>
                    <a:pt x="367741" y="632639"/>
                  </a:lnTo>
                  <a:lnTo>
                    <a:pt x="370057" y="625530"/>
                  </a:lnTo>
                  <a:lnTo>
                    <a:pt x="372351" y="618422"/>
                  </a:lnTo>
                  <a:lnTo>
                    <a:pt x="374607" y="611314"/>
                  </a:lnTo>
                  <a:lnTo>
                    <a:pt x="376851" y="604205"/>
                  </a:lnTo>
                  <a:lnTo>
                    <a:pt x="379044" y="597097"/>
                  </a:lnTo>
                  <a:lnTo>
                    <a:pt x="381223" y="589989"/>
                  </a:lnTo>
                  <a:lnTo>
                    <a:pt x="383359" y="582881"/>
                  </a:lnTo>
                  <a:lnTo>
                    <a:pt x="385469" y="575772"/>
                  </a:lnTo>
                  <a:lnTo>
                    <a:pt x="387546" y="568664"/>
                  </a:lnTo>
                  <a:lnTo>
                    <a:pt x="389583" y="561556"/>
                  </a:lnTo>
                  <a:lnTo>
                    <a:pt x="391601" y="554447"/>
                  </a:lnTo>
                  <a:lnTo>
                    <a:pt x="393562" y="547339"/>
                  </a:lnTo>
                  <a:lnTo>
                    <a:pt x="395509" y="540231"/>
                  </a:lnTo>
                  <a:lnTo>
                    <a:pt x="397401" y="533122"/>
                  </a:lnTo>
                  <a:lnTo>
                    <a:pt x="399269" y="526014"/>
                  </a:lnTo>
                  <a:lnTo>
                    <a:pt x="401097" y="518906"/>
                  </a:lnTo>
                  <a:lnTo>
                    <a:pt x="402886" y="511798"/>
                  </a:lnTo>
                  <a:lnTo>
                    <a:pt x="404648" y="504689"/>
                  </a:lnTo>
                  <a:lnTo>
                    <a:pt x="406356" y="497581"/>
                  </a:lnTo>
                  <a:lnTo>
                    <a:pt x="408047" y="490473"/>
                  </a:lnTo>
                  <a:lnTo>
                    <a:pt x="409678" y="483364"/>
                  </a:lnTo>
                  <a:lnTo>
                    <a:pt x="411288" y="476256"/>
                  </a:lnTo>
                  <a:lnTo>
                    <a:pt x="412853" y="469148"/>
                  </a:lnTo>
                  <a:lnTo>
                    <a:pt x="414381" y="462039"/>
                  </a:lnTo>
                  <a:lnTo>
                    <a:pt x="415880" y="454931"/>
                  </a:lnTo>
                  <a:lnTo>
                    <a:pt x="417328" y="447823"/>
                  </a:lnTo>
                  <a:lnTo>
                    <a:pt x="418760" y="440714"/>
                  </a:lnTo>
                  <a:lnTo>
                    <a:pt x="420128" y="433606"/>
                  </a:lnTo>
                  <a:lnTo>
                    <a:pt x="421480" y="426498"/>
                  </a:lnTo>
                  <a:lnTo>
                    <a:pt x="422784" y="419390"/>
                  </a:lnTo>
                  <a:lnTo>
                    <a:pt x="424058" y="412281"/>
                  </a:lnTo>
                  <a:lnTo>
                    <a:pt x="425299" y="405173"/>
                  </a:lnTo>
                  <a:lnTo>
                    <a:pt x="426495" y="398065"/>
                  </a:lnTo>
                  <a:lnTo>
                    <a:pt x="427674" y="390956"/>
                  </a:lnTo>
                  <a:lnTo>
                    <a:pt x="428796" y="383848"/>
                  </a:lnTo>
                  <a:lnTo>
                    <a:pt x="429904" y="376740"/>
                  </a:lnTo>
                  <a:lnTo>
                    <a:pt x="430963" y="369631"/>
                  </a:lnTo>
                  <a:lnTo>
                    <a:pt x="431998" y="362523"/>
                  </a:lnTo>
                  <a:lnTo>
                    <a:pt x="432999" y="355415"/>
                  </a:lnTo>
                  <a:lnTo>
                    <a:pt x="433965" y="348306"/>
                  </a:lnTo>
                  <a:lnTo>
                    <a:pt x="434910" y="341198"/>
                  </a:lnTo>
                  <a:lnTo>
                    <a:pt x="435808" y="334090"/>
                  </a:lnTo>
                  <a:lnTo>
                    <a:pt x="436694" y="326982"/>
                  </a:lnTo>
                  <a:lnTo>
                    <a:pt x="437532" y="319873"/>
                  </a:lnTo>
                  <a:lnTo>
                    <a:pt x="438354" y="312765"/>
                  </a:lnTo>
                  <a:lnTo>
                    <a:pt x="439142" y="305657"/>
                  </a:lnTo>
                  <a:lnTo>
                    <a:pt x="439903" y="298548"/>
                  </a:lnTo>
                  <a:lnTo>
                    <a:pt x="440642" y="291440"/>
                  </a:lnTo>
                  <a:lnTo>
                    <a:pt x="441344" y="284332"/>
                  </a:lnTo>
                  <a:lnTo>
                    <a:pt x="442036" y="277223"/>
                  </a:lnTo>
                  <a:lnTo>
                    <a:pt x="442684" y="270115"/>
                  </a:lnTo>
                  <a:lnTo>
                    <a:pt x="443320" y="263007"/>
                  </a:lnTo>
                  <a:lnTo>
                    <a:pt x="443926" y="255899"/>
                  </a:lnTo>
                  <a:lnTo>
                    <a:pt x="444511" y="248790"/>
                  </a:lnTo>
                  <a:lnTo>
                    <a:pt x="445076" y="241682"/>
                  </a:lnTo>
                  <a:lnTo>
                    <a:pt x="445612" y="234574"/>
                  </a:lnTo>
                  <a:lnTo>
                    <a:pt x="446138" y="227465"/>
                  </a:lnTo>
                  <a:lnTo>
                    <a:pt x="446628" y="220357"/>
                  </a:lnTo>
                  <a:lnTo>
                    <a:pt x="447110" y="213249"/>
                  </a:lnTo>
                  <a:lnTo>
                    <a:pt x="447564" y="206140"/>
                  </a:lnTo>
                  <a:lnTo>
                    <a:pt x="448004" y="199032"/>
                  </a:lnTo>
                  <a:lnTo>
                    <a:pt x="448425" y="191924"/>
                  </a:lnTo>
                  <a:lnTo>
                    <a:pt x="448826" y="184815"/>
                  </a:lnTo>
                  <a:lnTo>
                    <a:pt x="449215" y="177707"/>
                  </a:lnTo>
                  <a:lnTo>
                    <a:pt x="449579" y="170599"/>
                  </a:lnTo>
                  <a:lnTo>
                    <a:pt x="449935" y="163491"/>
                  </a:lnTo>
                  <a:lnTo>
                    <a:pt x="450268" y="156382"/>
                  </a:lnTo>
                  <a:lnTo>
                    <a:pt x="450591" y="149274"/>
                  </a:lnTo>
                  <a:lnTo>
                    <a:pt x="450898" y="142166"/>
                  </a:lnTo>
                  <a:lnTo>
                    <a:pt x="451190" y="135057"/>
                  </a:lnTo>
                  <a:lnTo>
                    <a:pt x="451473" y="127949"/>
                  </a:lnTo>
                  <a:lnTo>
                    <a:pt x="451736" y="120841"/>
                  </a:lnTo>
                  <a:lnTo>
                    <a:pt x="451994" y="113732"/>
                  </a:lnTo>
                  <a:lnTo>
                    <a:pt x="452232" y="106624"/>
                  </a:lnTo>
                  <a:lnTo>
                    <a:pt x="452464" y="99516"/>
                  </a:lnTo>
                  <a:lnTo>
                    <a:pt x="452683" y="92407"/>
                  </a:lnTo>
                  <a:lnTo>
                    <a:pt x="452891" y="85299"/>
                  </a:lnTo>
                  <a:lnTo>
                    <a:pt x="453091" y="78191"/>
                  </a:lnTo>
                  <a:lnTo>
                    <a:pt x="453277" y="71083"/>
                  </a:lnTo>
                  <a:lnTo>
                    <a:pt x="453460" y="63974"/>
                  </a:lnTo>
                  <a:lnTo>
                    <a:pt x="453626" y="56866"/>
                  </a:lnTo>
                  <a:lnTo>
                    <a:pt x="453790" y="49758"/>
                  </a:lnTo>
                  <a:lnTo>
                    <a:pt x="453941" y="42649"/>
                  </a:lnTo>
                  <a:lnTo>
                    <a:pt x="454087" y="35541"/>
                  </a:lnTo>
                  <a:lnTo>
                    <a:pt x="454225" y="28433"/>
                  </a:lnTo>
                  <a:lnTo>
                    <a:pt x="454354" y="21324"/>
                  </a:lnTo>
                  <a:lnTo>
                    <a:pt x="454480" y="14216"/>
                  </a:lnTo>
                  <a:lnTo>
                    <a:pt x="454595" y="7108"/>
                  </a:lnTo>
                  <a:lnTo>
                    <a:pt x="454707" y="0"/>
                  </a:lnTo>
                  <a:lnTo>
                    <a:pt x="458151" y="0"/>
                  </a:lnTo>
                  <a:lnTo>
                    <a:pt x="458263" y="7108"/>
                  </a:lnTo>
                  <a:lnTo>
                    <a:pt x="458378" y="14216"/>
                  </a:lnTo>
                  <a:lnTo>
                    <a:pt x="458503" y="21324"/>
                  </a:lnTo>
                  <a:lnTo>
                    <a:pt x="458633" y="28433"/>
                  </a:lnTo>
                  <a:lnTo>
                    <a:pt x="458771" y="35541"/>
                  </a:lnTo>
                  <a:lnTo>
                    <a:pt x="458916" y="42649"/>
                  </a:lnTo>
                  <a:lnTo>
                    <a:pt x="459068" y="49758"/>
                  </a:lnTo>
                  <a:lnTo>
                    <a:pt x="459231" y="56866"/>
                  </a:lnTo>
                  <a:lnTo>
                    <a:pt x="459398" y="63974"/>
                  </a:lnTo>
                  <a:lnTo>
                    <a:pt x="459580" y="71083"/>
                  </a:lnTo>
                  <a:lnTo>
                    <a:pt x="459767" y="78191"/>
                  </a:lnTo>
                  <a:lnTo>
                    <a:pt x="459967" y="85299"/>
                  </a:lnTo>
                  <a:lnTo>
                    <a:pt x="460175" y="92407"/>
                  </a:lnTo>
                  <a:lnTo>
                    <a:pt x="460393" y="99516"/>
                  </a:lnTo>
                  <a:lnTo>
                    <a:pt x="460626" y="106624"/>
                  </a:lnTo>
                  <a:lnTo>
                    <a:pt x="460864" y="113732"/>
                  </a:lnTo>
                  <a:lnTo>
                    <a:pt x="461122" y="120841"/>
                  </a:lnTo>
                  <a:lnTo>
                    <a:pt x="461385" y="127949"/>
                  </a:lnTo>
                  <a:lnTo>
                    <a:pt x="461668" y="135057"/>
                  </a:lnTo>
                  <a:lnTo>
                    <a:pt x="461960" y="142166"/>
                  </a:lnTo>
                  <a:lnTo>
                    <a:pt x="462266" y="149274"/>
                  </a:lnTo>
                  <a:lnTo>
                    <a:pt x="462589" y="156382"/>
                  </a:lnTo>
                  <a:lnTo>
                    <a:pt x="462922" y="163491"/>
                  </a:lnTo>
                  <a:lnTo>
                    <a:pt x="463279" y="170599"/>
                  </a:lnTo>
                  <a:lnTo>
                    <a:pt x="463642" y="177707"/>
                  </a:lnTo>
                  <a:lnTo>
                    <a:pt x="464032" y="184815"/>
                  </a:lnTo>
                  <a:lnTo>
                    <a:pt x="464432" y="191924"/>
                  </a:lnTo>
                  <a:lnTo>
                    <a:pt x="464853" y="199032"/>
                  </a:lnTo>
                  <a:lnTo>
                    <a:pt x="465293" y="206140"/>
                  </a:lnTo>
                  <a:lnTo>
                    <a:pt x="465747" y="213249"/>
                  </a:lnTo>
                  <a:lnTo>
                    <a:pt x="466229" y="220357"/>
                  </a:lnTo>
                  <a:lnTo>
                    <a:pt x="466720" y="227465"/>
                  </a:lnTo>
                  <a:lnTo>
                    <a:pt x="467246" y="234574"/>
                  </a:lnTo>
                  <a:lnTo>
                    <a:pt x="467782" y="241682"/>
                  </a:lnTo>
                  <a:lnTo>
                    <a:pt x="468347" y="248790"/>
                  </a:lnTo>
                  <a:lnTo>
                    <a:pt x="468932" y="255899"/>
                  </a:lnTo>
                  <a:lnTo>
                    <a:pt x="469537" y="263007"/>
                  </a:lnTo>
                  <a:lnTo>
                    <a:pt x="470174" y="270115"/>
                  </a:lnTo>
                  <a:lnTo>
                    <a:pt x="470822" y="277223"/>
                  </a:lnTo>
                  <a:lnTo>
                    <a:pt x="471513" y="284332"/>
                  </a:lnTo>
                  <a:lnTo>
                    <a:pt x="472215" y="291440"/>
                  </a:lnTo>
                  <a:lnTo>
                    <a:pt x="472955" y="298548"/>
                  </a:lnTo>
                  <a:lnTo>
                    <a:pt x="473715" y="305657"/>
                  </a:lnTo>
                  <a:lnTo>
                    <a:pt x="474504" y="312765"/>
                  </a:lnTo>
                  <a:lnTo>
                    <a:pt x="475325" y="319873"/>
                  </a:lnTo>
                  <a:lnTo>
                    <a:pt x="476164" y="326982"/>
                  </a:lnTo>
                  <a:lnTo>
                    <a:pt x="477050" y="334090"/>
                  </a:lnTo>
                  <a:lnTo>
                    <a:pt x="477948" y="341198"/>
                  </a:lnTo>
                  <a:lnTo>
                    <a:pt x="478893" y="348306"/>
                  </a:lnTo>
                  <a:lnTo>
                    <a:pt x="479858" y="355415"/>
                  </a:lnTo>
                  <a:lnTo>
                    <a:pt x="480860" y="362523"/>
                  </a:lnTo>
                  <a:lnTo>
                    <a:pt x="481895" y="369631"/>
                  </a:lnTo>
                  <a:lnTo>
                    <a:pt x="482954" y="376740"/>
                  </a:lnTo>
                  <a:lnTo>
                    <a:pt x="484062" y="383848"/>
                  </a:lnTo>
                  <a:lnTo>
                    <a:pt x="485184" y="390956"/>
                  </a:lnTo>
                  <a:lnTo>
                    <a:pt x="486362" y="398065"/>
                  </a:lnTo>
                  <a:lnTo>
                    <a:pt x="487559" y="405173"/>
                  </a:lnTo>
                  <a:lnTo>
                    <a:pt x="488800" y="412281"/>
                  </a:lnTo>
                  <a:lnTo>
                    <a:pt x="490074" y="419390"/>
                  </a:lnTo>
                  <a:lnTo>
                    <a:pt x="491378" y="426498"/>
                  </a:lnTo>
                  <a:lnTo>
                    <a:pt x="492730" y="433606"/>
                  </a:lnTo>
                  <a:lnTo>
                    <a:pt x="494098" y="440714"/>
                  </a:lnTo>
                  <a:lnTo>
                    <a:pt x="495530" y="447823"/>
                  </a:lnTo>
                  <a:lnTo>
                    <a:pt x="496978" y="454931"/>
                  </a:lnTo>
                  <a:lnTo>
                    <a:pt x="498476" y="462039"/>
                  </a:lnTo>
                  <a:lnTo>
                    <a:pt x="500005" y="469148"/>
                  </a:lnTo>
                  <a:lnTo>
                    <a:pt x="501569" y="476256"/>
                  </a:lnTo>
                  <a:lnTo>
                    <a:pt x="503180" y="483364"/>
                  </a:lnTo>
                  <a:lnTo>
                    <a:pt x="504810" y="490473"/>
                  </a:lnTo>
                  <a:lnTo>
                    <a:pt x="506502" y="497581"/>
                  </a:lnTo>
                  <a:lnTo>
                    <a:pt x="508209" y="504689"/>
                  </a:lnTo>
                  <a:lnTo>
                    <a:pt x="509972" y="511798"/>
                  </a:lnTo>
                  <a:lnTo>
                    <a:pt x="511760" y="518906"/>
                  </a:lnTo>
                  <a:lnTo>
                    <a:pt x="513588" y="526014"/>
                  </a:lnTo>
                  <a:lnTo>
                    <a:pt x="515457" y="533122"/>
                  </a:lnTo>
                  <a:lnTo>
                    <a:pt x="517349" y="540231"/>
                  </a:lnTo>
                  <a:lnTo>
                    <a:pt x="519296" y="547339"/>
                  </a:lnTo>
                  <a:lnTo>
                    <a:pt x="521257" y="554447"/>
                  </a:lnTo>
                  <a:lnTo>
                    <a:pt x="523275" y="561556"/>
                  </a:lnTo>
                  <a:lnTo>
                    <a:pt x="525311" y="568664"/>
                  </a:lnTo>
                  <a:lnTo>
                    <a:pt x="527389" y="575772"/>
                  </a:lnTo>
                  <a:lnTo>
                    <a:pt x="529499" y="582881"/>
                  </a:lnTo>
                  <a:lnTo>
                    <a:pt x="531635" y="589989"/>
                  </a:lnTo>
                  <a:lnTo>
                    <a:pt x="533814" y="597097"/>
                  </a:lnTo>
                  <a:lnTo>
                    <a:pt x="536006" y="604205"/>
                  </a:lnTo>
                  <a:lnTo>
                    <a:pt x="538250" y="611314"/>
                  </a:lnTo>
                  <a:lnTo>
                    <a:pt x="540507" y="618422"/>
                  </a:lnTo>
                  <a:lnTo>
                    <a:pt x="542801" y="625530"/>
                  </a:lnTo>
                  <a:lnTo>
                    <a:pt x="545117" y="632639"/>
                  </a:lnTo>
                  <a:lnTo>
                    <a:pt x="547457" y="639747"/>
                  </a:lnTo>
                  <a:lnTo>
                    <a:pt x="549828" y="646855"/>
                  </a:lnTo>
                  <a:lnTo>
                    <a:pt x="552211" y="653964"/>
                  </a:lnTo>
                  <a:lnTo>
                    <a:pt x="554630" y="661072"/>
                  </a:lnTo>
                  <a:lnTo>
                    <a:pt x="557058" y="668180"/>
                  </a:lnTo>
                  <a:lnTo>
                    <a:pt x="559513" y="675289"/>
                  </a:lnTo>
                  <a:lnTo>
                    <a:pt x="561981" y="682397"/>
                  </a:lnTo>
                  <a:lnTo>
                    <a:pt x="564466" y="689505"/>
                  </a:lnTo>
                  <a:lnTo>
                    <a:pt x="566967" y="696613"/>
                  </a:lnTo>
                  <a:lnTo>
                    <a:pt x="569477" y="703722"/>
                  </a:lnTo>
                  <a:lnTo>
                    <a:pt x="572003" y="710830"/>
                  </a:lnTo>
                  <a:lnTo>
                    <a:pt x="574534" y="717938"/>
                  </a:lnTo>
                  <a:lnTo>
                    <a:pt x="577076" y="725047"/>
                  </a:lnTo>
                  <a:lnTo>
                    <a:pt x="579622" y="732155"/>
                  </a:lnTo>
                  <a:lnTo>
                    <a:pt x="582172" y="739263"/>
                  </a:lnTo>
                  <a:lnTo>
                    <a:pt x="584724" y="746372"/>
                  </a:lnTo>
                  <a:lnTo>
                    <a:pt x="587277" y="753480"/>
                  </a:lnTo>
                  <a:lnTo>
                    <a:pt x="589827" y="760588"/>
                  </a:lnTo>
                  <a:lnTo>
                    <a:pt x="592375" y="767697"/>
                  </a:lnTo>
                  <a:lnTo>
                    <a:pt x="594913" y="774805"/>
                  </a:lnTo>
                  <a:lnTo>
                    <a:pt x="597447" y="781913"/>
                  </a:lnTo>
                  <a:lnTo>
                    <a:pt x="599969" y="789021"/>
                  </a:lnTo>
                  <a:lnTo>
                    <a:pt x="602478" y="796130"/>
                  </a:lnTo>
                  <a:lnTo>
                    <a:pt x="604977" y="803238"/>
                  </a:lnTo>
                  <a:lnTo>
                    <a:pt x="607453" y="810346"/>
                  </a:lnTo>
                  <a:lnTo>
                    <a:pt x="609921" y="817455"/>
                  </a:lnTo>
                  <a:lnTo>
                    <a:pt x="612354" y="824563"/>
                  </a:lnTo>
                  <a:lnTo>
                    <a:pt x="614777" y="831671"/>
                  </a:lnTo>
                  <a:lnTo>
                    <a:pt x="617165" y="838780"/>
                  </a:lnTo>
                  <a:lnTo>
                    <a:pt x="619532" y="845888"/>
                  </a:lnTo>
                  <a:lnTo>
                    <a:pt x="621871" y="852996"/>
                  </a:lnTo>
                  <a:lnTo>
                    <a:pt x="624171" y="860104"/>
                  </a:lnTo>
                  <a:lnTo>
                    <a:pt x="626454" y="867213"/>
                  </a:lnTo>
                  <a:lnTo>
                    <a:pt x="628679" y="874321"/>
                  </a:lnTo>
                  <a:lnTo>
                    <a:pt x="630889" y="881429"/>
                  </a:lnTo>
                  <a:lnTo>
                    <a:pt x="633040" y="888538"/>
                  </a:lnTo>
                  <a:lnTo>
                    <a:pt x="635162" y="895646"/>
                  </a:lnTo>
                  <a:lnTo>
                    <a:pt x="637238" y="902754"/>
                  </a:lnTo>
                  <a:lnTo>
                    <a:pt x="639264" y="909863"/>
                  </a:lnTo>
                  <a:lnTo>
                    <a:pt x="641259" y="916971"/>
                  </a:lnTo>
                  <a:lnTo>
                    <a:pt x="643181" y="924079"/>
                  </a:lnTo>
                  <a:lnTo>
                    <a:pt x="645083" y="931188"/>
                  </a:lnTo>
                  <a:lnTo>
                    <a:pt x="646900" y="938296"/>
                  </a:lnTo>
                  <a:lnTo>
                    <a:pt x="648687" y="945404"/>
                  </a:lnTo>
                  <a:lnTo>
                    <a:pt x="650407" y="952512"/>
                  </a:lnTo>
                  <a:lnTo>
                    <a:pt x="652072" y="959621"/>
                  </a:lnTo>
                  <a:lnTo>
                    <a:pt x="653691" y="966729"/>
                  </a:lnTo>
                  <a:lnTo>
                    <a:pt x="655229" y="973837"/>
                  </a:lnTo>
                  <a:lnTo>
                    <a:pt x="656742" y="980946"/>
                  </a:lnTo>
                  <a:lnTo>
                    <a:pt x="658148" y="988054"/>
                  </a:lnTo>
                  <a:lnTo>
                    <a:pt x="659526" y="995162"/>
                  </a:lnTo>
                  <a:lnTo>
                    <a:pt x="660819" y="1002271"/>
                  </a:lnTo>
                  <a:lnTo>
                    <a:pt x="662058" y="1009379"/>
                  </a:lnTo>
                  <a:lnTo>
                    <a:pt x="663237" y="1016487"/>
                  </a:lnTo>
                  <a:lnTo>
                    <a:pt x="664333" y="1023596"/>
                  </a:lnTo>
                  <a:lnTo>
                    <a:pt x="665394" y="1030704"/>
                  </a:lnTo>
                  <a:lnTo>
                    <a:pt x="666345" y="1037812"/>
                  </a:lnTo>
                  <a:lnTo>
                    <a:pt x="667268" y="1044920"/>
                  </a:lnTo>
                  <a:lnTo>
                    <a:pt x="668092" y="1052029"/>
                  </a:lnTo>
                  <a:lnTo>
                    <a:pt x="668867" y="1059137"/>
                  </a:lnTo>
                  <a:lnTo>
                    <a:pt x="669571" y="1066245"/>
                  </a:lnTo>
                  <a:lnTo>
                    <a:pt x="670198" y="1073354"/>
                  </a:lnTo>
                  <a:lnTo>
                    <a:pt x="670782" y="1080462"/>
                  </a:lnTo>
                  <a:lnTo>
                    <a:pt x="671262" y="1087570"/>
                  </a:lnTo>
                  <a:lnTo>
                    <a:pt x="671715" y="1094679"/>
                  </a:lnTo>
                  <a:lnTo>
                    <a:pt x="672062" y="1101787"/>
                  </a:lnTo>
                  <a:lnTo>
                    <a:pt x="672370" y="1108895"/>
                  </a:lnTo>
                  <a:lnTo>
                    <a:pt x="672601" y="1116003"/>
                  </a:lnTo>
                  <a:lnTo>
                    <a:pt x="672767" y="1123112"/>
                  </a:lnTo>
                  <a:lnTo>
                    <a:pt x="672885" y="1130220"/>
                  </a:lnTo>
                  <a:lnTo>
                    <a:pt x="672913" y="1137328"/>
                  </a:lnTo>
                  <a:lnTo>
                    <a:pt x="672916" y="1144437"/>
                  </a:lnTo>
                  <a:lnTo>
                    <a:pt x="672816" y="1151545"/>
                  </a:lnTo>
                  <a:lnTo>
                    <a:pt x="672689" y="1158653"/>
                  </a:lnTo>
                  <a:lnTo>
                    <a:pt x="672486" y="1165762"/>
                  </a:lnTo>
                  <a:lnTo>
                    <a:pt x="672234" y="1172870"/>
                  </a:lnTo>
                  <a:lnTo>
                    <a:pt x="671932" y="1179978"/>
                  </a:lnTo>
                  <a:lnTo>
                    <a:pt x="671563" y="1187087"/>
                  </a:lnTo>
                  <a:lnTo>
                    <a:pt x="671169" y="1194195"/>
                  </a:lnTo>
                  <a:lnTo>
                    <a:pt x="670690" y="1201303"/>
                  </a:lnTo>
                  <a:lnTo>
                    <a:pt x="670193" y="1208411"/>
                  </a:lnTo>
                  <a:lnTo>
                    <a:pt x="669630" y="1215520"/>
                  </a:lnTo>
                  <a:lnTo>
                    <a:pt x="669035" y="1222628"/>
                  </a:lnTo>
                  <a:lnTo>
                    <a:pt x="668397" y="1229736"/>
                  </a:lnTo>
                  <a:lnTo>
                    <a:pt x="667714" y="1236845"/>
                  </a:lnTo>
                  <a:lnTo>
                    <a:pt x="667009" y="1243953"/>
                  </a:lnTo>
                  <a:lnTo>
                    <a:pt x="666249" y="1251061"/>
                  </a:lnTo>
                  <a:lnTo>
                    <a:pt x="665475" y="1258170"/>
                  </a:lnTo>
                  <a:lnTo>
                    <a:pt x="664656" y="1265278"/>
                  </a:lnTo>
                  <a:lnTo>
                    <a:pt x="663820" y="1272386"/>
                  </a:lnTo>
                  <a:lnTo>
                    <a:pt x="662954" y="1279495"/>
                  </a:lnTo>
                  <a:lnTo>
                    <a:pt x="662067" y="1286603"/>
                  </a:lnTo>
                  <a:lnTo>
                    <a:pt x="661164" y="1293711"/>
                  </a:lnTo>
                  <a:lnTo>
                    <a:pt x="660237" y="1300819"/>
                  </a:lnTo>
                  <a:lnTo>
                    <a:pt x="659304" y="1307928"/>
                  </a:lnTo>
                  <a:lnTo>
                    <a:pt x="658351" y="1315036"/>
                  </a:lnTo>
                  <a:lnTo>
                    <a:pt x="657394" y="1322144"/>
                  </a:lnTo>
                  <a:lnTo>
                    <a:pt x="656428" y="1329253"/>
                  </a:lnTo>
                  <a:lnTo>
                    <a:pt x="655460" y="1336361"/>
                  </a:lnTo>
                  <a:lnTo>
                    <a:pt x="654489" y="1343469"/>
                  </a:lnTo>
                  <a:lnTo>
                    <a:pt x="653522" y="1350578"/>
                  </a:lnTo>
                  <a:lnTo>
                    <a:pt x="652556" y="1357686"/>
                  </a:lnTo>
                  <a:lnTo>
                    <a:pt x="651602" y="1364794"/>
                  </a:lnTo>
                  <a:lnTo>
                    <a:pt x="650653" y="1371902"/>
                  </a:lnTo>
                  <a:lnTo>
                    <a:pt x="649720" y="1379011"/>
                  </a:lnTo>
                  <a:lnTo>
                    <a:pt x="648800" y="1386119"/>
                  </a:lnTo>
                  <a:lnTo>
                    <a:pt x="647896" y="1393227"/>
                  </a:lnTo>
                  <a:lnTo>
                    <a:pt x="647017" y="1400336"/>
                  </a:lnTo>
                  <a:lnTo>
                    <a:pt x="646149" y="1407444"/>
                  </a:lnTo>
                  <a:lnTo>
                    <a:pt x="645323" y="1414552"/>
                  </a:lnTo>
                  <a:lnTo>
                    <a:pt x="644508" y="1421661"/>
                  </a:lnTo>
                  <a:lnTo>
                    <a:pt x="643738" y="1428769"/>
                  </a:lnTo>
                  <a:lnTo>
                    <a:pt x="642990" y="1435877"/>
                  </a:lnTo>
                  <a:lnTo>
                    <a:pt x="642279" y="1442986"/>
                  </a:lnTo>
                  <a:lnTo>
                    <a:pt x="641609" y="1450094"/>
                  </a:lnTo>
                  <a:lnTo>
                    <a:pt x="640964" y="1457202"/>
                  </a:lnTo>
                  <a:lnTo>
                    <a:pt x="640382" y="1464310"/>
                  </a:lnTo>
                  <a:lnTo>
                    <a:pt x="639817" y="1471419"/>
                  </a:lnTo>
                  <a:lnTo>
                    <a:pt x="639324" y="1478527"/>
                  </a:lnTo>
                  <a:lnTo>
                    <a:pt x="638860" y="1485635"/>
                  </a:lnTo>
                  <a:lnTo>
                    <a:pt x="638452" y="1492744"/>
                  </a:lnTo>
                  <a:lnTo>
                    <a:pt x="638096" y="1499852"/>
                  </a:lnTo>
                  <a:lnTo>
                    <a:pt x="637780" y="1506960"/>
                  </a:lnTo>
                  <a:lnTo>
                    <a:pt x="637539" y="1514069"/>
                  </a:lnTo>
                  <a:lnTo>
                    <a:pt x="637321" y="1521177"/>
                  </a:lnTo>
                  <a:lnTo>
                    <a:pt x="637202" y="1528285"/>
                  </a:lnTo>
                  <a:lnTo>
                    <a:pt x="637109" y="1535394"/>
                  </a:lnTo>
                  <a:lnTo>
                    <a:pt x="637095" y="1542502"/>
                  </a:lnTo>
                  <a:lnTo>
                    <a:pt x="637134" y="1549610"/>
                  </a:lnTo>
                  <a:lnTo>
                    <a:pt x="637229" y="1556718"/>
                  </a:lnTo>
                  <a:lnTo>
                    <a:pt x="637405" y="1563827"/>
                  </a:lnTo>
                  <a:lnTo>
                    <a:pt x="637612" y="1570935"/>
                  </a:lnTo>
                  <a:lnTo>
                    <a:pt x="637929" y="1578043"/>
                  </a:lnTo>
                  <a:lnTo>
                    <a:pt x="638274" y="1585152"/>
                  </a:lnTo>
                  <a:lnTo>
                    <a:pt x="638715" y="1592260"/>
                  </a:lnTo>
                  <a:lnTo>
                    <a:pt x="639206" y="1599368"/>
                  </a:lnTo>
                  <a:lnTo>
                    <a:pt x="639767" y="1606477"/>
                  </a:lnTo>
                  <a:lnTo>
                    <a:pt x="640408" y="1613585"/>
                  </a:lnTo>
                  <a:lnTo>
                    <a:pt x="641091" y="1620693"/>
                  </a:lnTo>
                  <a:lnTo>
                    <a:pt x="641884" y="1627801"/>
                  </a:lnTo>
                  <a:lnTo>
                    <a:pt x="642705" y="1634910"/>
                  </a:lnTo>
                  <a:lnTo>
                    <a:pt x="643635" y="1642018"/>
                  </a:lnTo>
                  <a:lnTo>
                    <a:pt x="644610" y="1649126"/>
                  </a:lnTo>
                  <a:lnTo>
                    <a:pt x="645665" y="1656235"/>
                  </a:lnTo>
                  <a:lnTo>
                    <a:pt x="646794" y="1663343"/>
                  </a:lnTo>
                  <a:lnTo>
                    <a:pt x="647974" y="1670451"/>
                  </a:lnTo>
                  <a:lnTo>
                    <a:pt x="649257" y="1677560"/>
                  </a:lnTo>
                  <a:lnTo>
                    <a:pt x="650568" y="1684668"/>
                  </a:lnTo>
                  <a:lnTo>
                    <a:pt x="651997" y="1691776"/>
                  </a:lnTo>
                  <a:lnTo>
                    <a:pt x="653462" y="1698885"/>
                  </a:lnTo>
                  <a:lnTo>
                    <a:pt x="655014" y="1705993"/>
                  </a:lnTo>
                  <a:lnTo>
                    <a:pt x="656630" y="1713101"/>
                  </a:lnTo>
                  <a:lnTo>
                    <a:pt x="658304" y="1720209"/>
                  </a:lnTo>
                  <a:lnTo>
                    <a:pt x="660069" y="1727318"/>
                  </a:lnTo>
                  <a:lnTo>
                    <a:pt x="661863" y="1734426"/>
                  </a:lnTo>
                  <a:lnTo>
                    <a:pt x="663775" y="1741534"/>
                  </a:lnTo>
                  <a:lnTo>
                    <a:pt x="665713" y="1748643"/>
                  </a:lnTo>
                  <a:lnTo>
                    <a:pt x="667743" y="1755751"/>
                  </a:lnTo>
                  <a:lnTo>
                    <a:pt x="669824" y="1762859"/>
                  </a:lnTo>
                  <a:lnTo>
                    <a:pt x="671967" y="1769968"/>
                  </a:lnTo>
                  <a:lnTo>
                    <a:pt x="674187" y="1777076"/>
                  </a:lnTo>
                  <a:lnTo>
                    <a:pt x="676442" y="1784184"/>
                  </a:lnTo>
                  <a:lnTo>
                    <a:pt x="678797" y="1791293"/>
                  </a:lnTo>
                  <a:lnTo>
                    <a:pt x="681176" y="1798401"/>
                  </a:lnTo>
                  <a:lnTo>
                    <a:pt x="683644" y="1805509"/>
                  </a:lnTo>
                  <a:lnTo>
                    <a:pt x="686152" y="1812617"/>
                  </a:lnTo>
                  <a:lnTo>
                    <a:pt x="688723" y="1819726"/>
                  </a:lnTo>
                  <a:lnTo>
                    <a:pt x="691354" y="1826834"/>
                  </a:lnTo>
                  <a:lnTo>
                    <a:pt x="694023" y="1833942"/>
                  </a:lnTo>
                  <a:lnTo>
                    <a:pt x="696772" y="1841051"/>
                  </a:lnTo>
                  <a:lnTo>
                    <a:pt x="699543" y="1848159"/>
                  </a:lnTo>
                  <a:lnTo>
                    <a:pt x="702396" y="1855267"/>
                  </a:lnTo>
                  <a:lnTo>
                    <a:pt x="705278" y="1862376"/>
                  </a:lnTo>
                  <a:lnTo>
                    <a:pt x="708218" y="1869484"/>
                  </a:lnTo>
                  <a:lnTo>
                    <a:pt x="711202" y="1876592"/>
                  </a:lnTo>
                  <a:lnTo>
                    <a:pt x="714224" y="1883700"/>
                  </a:lnTo>
                  <a:lnTo>
                    <a:pt x="717306" y="1890809"/>
                  </a:lnTo>
                  <a:lnTo>
                    <a:pt x="720406" y="1897917"/>
                  </a:lnTo>
                  <a:lnTo>
                    <a:pt x="723578" y="1905025"/>
                  </a:lnTo>
                  <a:lnTo>
                    <a:pt x="726765" y="1912134"/>
                  </a:lnTo>
                  <a:lnTo>
                    <a:pt x="730004" y="1919242"/>
                  </a:lnTo>
                  <a:lnTo>
                    <a:pt x="733272" y="1926350"/>
                  </a:lnTo>
                  <a:lnTo>
                    <a:pt x="736573" y="1933459"/>
                  </a:lnTo>
                  <a:lnTo>
                    <a:pt x="739913" y="1940567"/>
                  </a:lnTo>
                  <a:lnTo>
                    <a:pt x="743270" y="1947675"/>
                  </a:lnTo>
                  <a:lnTo>
                    <a:pt x="746675" y="1954784"/>
                  </a:lnTo>
                  <a:lnTo>
                    <a:pt x="750091" y="1961892"/>
                  </a:lnTo>
                  <a:lnTo>
                    <a:pt x="753544" y="1969000"/>
                  </a:lnTo>
                  <a:lnTo>
                    <a:pt x="757012" y="1976108"/>
                  </a:lnTo>
                  <a:lnTo>
                    <a:pt x="760503" y="1983217"/>
                  </a:lnTo>
                  <a:lnTo>
                    <a:pt x="764016" y="1990325"/>
                  </a:lnTo>
                  <a:lnTo>
                    <a:pt x="767539" y="1997433"/>
                  </a:lnTo>
                  <a:lnTo>
                    <a:pt x="771086" y="2004542"/>
                  </a:lnTo>
                  <a:lnTo>
                    <a:pt x="774637" y="2011650"/>
                  </a:lnTo>
                  <a:lnTo>
                    <a:pt x="778206" y="2018758"/>
                  </a:lnTo>
                  <a:lnTo>
                    <a:pt x="781778" y="2025867"/>
                  </a:lnTo>
                  <a:lnTo>
                    <a:pt x="785359" y="2032975"/>
                  </a:lnTo>
                  <a:lnTo>
                    <a:pt x="788942" y="2040083"/>
                  </a:lnTo>
                  <a:lnTo>
                    <a:pt x="792526" y="2047192"/>
                  </a:lnTo>
                  <a:lnTo>
                    <a:pt x="796109" y="2054300"/>
                  </a:lnTo>
                  <a:lnTo>
                    <a:pt x="799690" y="2061408"/>
                  </a:lnTo>
                  <a:lnTo>
                    <a:pt x="803262" y="2068516"/>
                  </a:lnTo>
                  <a:lnTo>
                    <a:pt x="806828" y="2075625"/>
                  </a:lnTo>
                  <a:lnTo>
                    <a:pt x="810380" y="2082733"/>
                  </a:lnTo>
                  <a:lnTo>
                    <a:pt x="813919" y="2089841"/>
                  </a:lnTo>
                  <a:lnTo>
                    <a:pt x="817445" y="2096950"/>
                  </a:lnTo>
                  <a:lnTo>
                    <a:pt x="820945" y="2104058"/>
                  </a:lnTo>
                  <a:lnTo>
                    <a:pt x="824435" y="2111166"/>
                  </a:lnTo>
                  <a:lnTo>
                    <a:pt x="827883" y="2118275"/>
                  </a:lnTo>
                  <a:lnTo>
                    <a:pt x="831319" y="2125383"/>
                  </a:lnTo>
                  <a:lnTo>
                    <a:pt x="834713" y="2132491"/>
                  </a:lnTo>
                  <a:lnTo>
                    <a:pt x="838079" y="2139600"/>
                  </a:lnTo>
                  <a:lnTo>
                    <a:pt x="841412" y="2146708"/>
                  </a:lnTo>
                  <a:lnTo>
                    <a:pt x="844697" y="2153816"/>
                  </a:lnTo>
                  <a:lnTo>
                    <a:pt x="847958" y="2160924"/>
                  </a:lnTo>
                  <a:lnTo>
                    <a:pt x="851148" y="2168033"/>
                  </a:lnTo>
                  <a:lnTo>
                    <a:pt x="854317" y="2175141"/>
                  </a:lnTo>
                  <a:lnTo>
                    <a:pt x="857410" y="2182249"/>
                  </a:lnTo>
                  <a:lnTo>
                    <a:pt x="860466" y="2189358"/>
                  </a:lnTo>
                  <a:lnTo>
                    <a:pt x="863461" y="2196466"/>
                  </a:lnTo>
                  <a:lnTo>
                    <a:pt x="866390" y="2203574"/>
                  </a:lnTo>
                  <a:lnTo>
                    <a:pt x="869277" y="2210683"/>
                  </a:lnTo>
                  <a:lnTo>
                    <a:pt x="872065" y="2217791"/>
                  </a:lnTo>
                  <a:lnTo>
                    <a:pt x="874826" y="2224899"/>
                  </a:lnTo>
                  <a:lnTo>
                    <a:pt x="877469" y="2232007"/>
                  </a:lnTo>
                  <a:lnTo>
                    <a:pt x="880071" y="2239116"/>
                  </a:lnTo>
                  <a:lnTo>
                    <a:pt x="882579" y="2246224"/>
                  </a:lnTo>
                  <a:lnTo>
                    <a:pt x="885008" y="2253332"/>
                  </a:lnTo>
                  <a:lnTo>
                    <a:pt x="887371" y="2260441"/>
                  </a:lnTo>
                  <a:lnTo>
                    <a:pt x="889615" y="2267549"/>
                  </a:lnTo>
                  <a:lnTo>
                    <a:pt x="891824" y="2274657"/>
                  </a:lnTo>
                  <a:lnTo>
                    <a:pt x="893871" y="2281766"/>
                  </a:lnTo>
                  <a:lnTo>
                    <a:pt x="895877" y="2288874"/>
                  </a:lnTo>
                  <a:lnTo>
                    <a:pt x="897753" y="2295982"/>
                  </a:lnTo>
                  <a:lnTo>
                    <a:pt x="899545" y="2303091"/>
                  </a:lnTo>
                  <a:lnTo>
                    <a:pt x="901242" y="2310199"/>
                  </a:lnTo>
                  <a:lnTo>
                    <a:pt x="902808" y="2317307"/>
                  </a:lnTo>
                  <a:lnTo>
                    <a:pt x="904318" y="2324415"/>
                  </a:lnTo>
                  <a:lnTo>
                    <a:pt x="905647" y="2331524"/>
                  </a:lnTo>
                  <a:lnTo>
                    <a:pt x="906929" y="2338632"/>
                  </a:lnTo>
                  <a:lnTo>
                    <a:pt x="908045" y="2345740"/>
                  </a:lnTo>
                  <a:lnTo>
                    <a:pt x="909076" y="2352849"/>
                  </a:lnTo>
                  <a:lnTo>
                    <a:pt x="909984" y="2359957"/>
                  </a:lnTo>
                  <a:lnTo>
                    <a:pt x="910756" y="2367065"/>
                  </a:lnTo>
                  <a:lnTo>
                    <a:pt x="911450" y="2374174"/>
                  </a:lnTo>
                  <a:lnTo>
                    <a:pt x="911954" y="2381282"/>
                  </a:lnTo>
                  <a:lnTo>
                    <a:pt x="912407" y="2388390"/>
                  </a:lnTo>
                  <a:lnTo>
                    <a:pt x="912659" y="2395499"/>
                  </a:lnTo>
                  <a:lnTo>
                    <a:pt x="912834" y="2402607"/>
                  </a:lnTo>
                  <a:lnTo>
                    <a:pt x="912858" y="2409715"/>
                  </a:lnTo>
                  <a:lnTo>
                    <a:pt x="912751" y="2416823"/>
                  </a:lnTo>
                  <a:lnTo>
                    <a:pt x="912544" y="2423932"/>
                  </a:lnTo>
                  <a:lnTo>
                    <a:pt x="912150" y="2431040"/>
                  </a:lnTo>
                  <a:lnTo>
                    <a:pt x="911701" y="2438148"/>
                  </a:lnTo>
                  <a:lnTo>
                    <a:pt x="911025" y="2445257"/>
                  </a:lnTo>
                  <a:lnTo>
                    <a:pt x="910285" y="2452365"/>
                  </a:lnTo>
                  <a:lnTo>
                    <a:pt x="909371" y="2459473"/>
                  </a:lnTo>
                  <a:lnTo>
                    <a:pt x="908339" y="2466582"/>
                  </a:lnTo>
                  <a:lnTo>
                    <a:pt x="907188" y="2473690"/>
                  </a:lnTo>
                  <a:lnTo>
                    <a:pt x="905864" y="2480798"/>
                  </a:lnTo>
                  <a:lnTo>
                    <a:pt x="904475" y="2487906"/>
                  </a:lnTo>
                  <a:lnTo>
                    <a:pt x="902860" y="2495015"/>
                  </a:lnTo>
                  <a:lnTo>
                    <a:pt x="901190" y="2502123"/>
                  </a:lnTo>
                  <a:lnTo>
                    <a:pt x="899332" y="2509231"/>
                  </a:lnTo>
                  <a:lnTo>
                    <a:pt x="897374" y="2516340"/>
                  </a:lnTo>
                  <a:lnTo>
                    <a:pt x="895285" y="2523448"/>
                  </a:lnTo>
                  <a:lnTo>
                    <a:pt x="893045" y="2530556"/>
                  </a:lnTo>
                  <a:lnTo>
                    <a:pt x="890729" y="2537665"/>
                  </a:lnTo>
                  <a:lnTo>
                    <a:pt x="888212" y="2544773"/>
                  </a:lnTo>
                  <a:lnTo>
                    <a:pt x="885645" y="2551881"/>
                  </a:lnTo>
                  <a:lnTo>
                    <a:pt x="882887" y="2558990"/>
                  </a:lnTo>
                  <a:lnTo>
                    <a:pt x="880052" y="2566098"/>
                  </a:lnTo>
                  <a:lnTo>
                    <a:pt x="877083" y="2573206"/>
                  </a:lnTo>
                  <a:lnTo>
                    <a:pt x="873990" y="2580314"/>
                  </a:lnTo>
                  <a:lnTo>
                    <a:pt x="870815" y="2587423"/>
                  </a:lnTo>
                  <a:lnTo>
                    <a:pt x="867476" y="2594531"/>
                  </a:lnTo>
                  <a:lnTo>
                    <a:pt x="864091" y="2601639"/>
                  </a:lnTo>
                  <a:lnTo>
                    <a:pt x="860527" y="2608748"/>
                  </a:lnTo>
                  <a:lnTo>
                    <a:pt x="856910" y="2615856"/>
                  </a:lnTo>
                  <a:lnTo>
                    <a:pt x="853165" y="2622964"/>
                  </a:lnTo>
                  <a:lnTo>
                    <a:pt x="849328" y="2630073"/>
                  </a:lnTo>
                  <a:lnTo>
                    <a:pt x="845411" y="2637181"/>
                  </a:lnTo>
                  <a:lnTo>
                    <a:pt x="841369" y="2644289"/>
                  </a:lnTo>
                  <a:lnTo>
                    <a:pt x="837289" y="2651398"/>
                  </a:lnTo>
                  <a:lnTo>
                    <a:pt x="833057" y="2658506"/>
                  </a:lnTo>
                  <a:lnTo>
                    <a:pt x="828792" y="2665614"/>
                  </a:lnTo>
                  <a:lnTo>
                    <a:pt x="824418" y="2672722"/>
                  </a:lnTo>
                  <a:lnTo>
                    <a:pt x="819983" y="2679831"/>
                  </a:lnTo>
                  <a:lnTo>
                    <a:pt x="815477" y="2686939"/>
                  </a:lnTo>
                  <a:lnTo>
                    <a:pt x="810889" y="2694047"/>
                  </a:lnTo>
                  <a:lnTo>
                    <a:pt x="806264" y="2701156"/>
                  </a:lnTo>
                  <a:lnTo>
                    <a:pt x="801539" y="2708264"/>
                  </a:lnTo>
                  <a:lnTo>
                    <a:pt x="796791" y="2715372"/>
                  </a:lnTo>
                  <a:lnTo>
                    <a:pt x="791962" y="2722481"/>
                  </a:lnTo>
                  <a:lnTo>
                    <a:pt x="787100" y="2729589"/>
                  </a:lnTo>
                  <a:lnTo>
                    <a:pt x="782187" y="2736697"/>
                  </a:lnTo>
                  <a:lnTo>
                    <a:pt x="777229" y="2743805"/>
                  </a:lnTo>
                  <a:lnTo>
                    <a:pt x="772244" y="2750914"/>
                  </a:lnTo>
                  <a:lnTo>
                    <a:pt x="767208" y="2758022"/>
                  </a:lnTo>
                  <a:lnTo>
                    <a:pt x="762158" y="2765130"/>
                  </a:lnTo>
                  <a:lnTo>
                    <a:pt x="757065" y="2772239"/>
                  </a:lnTo>
                  <a:lnTo>
                    <a:pt x="751961" y="2779347"/>
                  </a:lnTo>
                  <a:lnTo>
                    <a:pt x="746832" y="2786455"/>
                  </a:lnTo>
                  <a:lnTo>
                    <a:pt x="741690" y="2793564"/>
                  </a:lnTo>
                  <a:lnTo>
                    <a:pt x="736537" y="2800672"/>
                  </a:lnTo>
                  <a:lnTo>
                    <a:pt x="731374" y="2807780"/>
                  </a:lnTo>
                  <a:lnTo>
                    <a:pt x="726209" y="2814889"/>
                  </a:lnTo>
                  <a:lnTo>
                    <a:pt x="721043" y="2821997"/>
                  </a:lnTo>
                  <a:lnTo>
                    <a:pt x="715879" y="2829105"/>
                  </a:lnTo>
                  <a:lnTo>
                    <a:pt x="710723" y="2836213"/>
                  </a:lnTo>
                  <a:lnTo>
                    <a:pt x="705577" y="2843322"/>
                  </a:lnTo>
                  <a:lnTo>
                    <a:pt x="700442" y="2850430"/>
                  </a:lnTo>
                  <a:lnTo>
                    <a:pt x="695330" y="2857538"/>
                  </a:lnTo>
                  <a:lnTo>
                    <a:pt x="690226" y="2864647"/>
                  </a:lnTo>
                  <a:lnTo>
                    <a:pt x="685162" y="2871755"/>
                  </a:lnTo>
                  <a:lnTo>
                    <a:pt x="680109" y="2878863"/>
                  </a:lnTo>
                  <a:lnTo>
                    <a:pt x="675098" y="2885972"/>
                  </a:lnTo>
                  <a:lnTo>
                    <a:pt x="670111" y="2893080"/>
                  </a:lnTo>
                  <a:lnTo>
                    <a:pt x="665160" y="2900188"/>
                  </a:lnTo>
                  <a:lnTo>
                    <a:pt x="660254" y="2907297"/>
                  </a:lnTo>
                  <a:lnTo>
                    <a:pt x="655371" y="2914405"/>
                  </a:lnTo>
                  <a:lnTo>
                    <a:pt x="650556" y="2921513"/>
                  </a:lnTo>
                  <a:lnTo>
                    <a:pt x="645760" y="2928621"/>
                  </a:lnTo>
                  <a:lnTo>
                    <a:pt x="641038" y="2935730"/>
                  </a:lnTo>
                  <a:lnTo>
                    <a:pt x="636348" y="2942838"/>
                  </a:lnTo>
                  <a:lnTo>
                    <a:pt x="631718" y="2949946"/>
                  </a:lnTo>
                  <a:lnTo>
                    <a:pt x="627144" y="2957055"/>
                  </a:lnTo>
                  <a:lnTo>
                    <a:pt x="622611" y="2964163"/>
                  </a:lnTo>
                  <a:lnTo>
                    <a:pt x="618162" y="2971271"/>
                  </a:lnTo>
                  <a:lnTo>
                    <a:pt x="613737" y="2978380"/>
                  </a:lnTo>
                  <a:lnTo>
                    <a:pt x="609416" y="2985488"/>
                  </a:lnTo>
                  <a:lnTo>
                    <a:pt x="605126" y="2992596"/>
                  </a:lnTo>
                  <a:lnTo>
                    <a:pt x="600917" y="2999704"/>
                  </a:lnTo>
                  <a:lnTo>
                    <a:pt x="596769" y="3006813"/>
                  </a:lnTo>
                  <a:lnTo>
                    <a:pt x="592678" y="3013921"/>
                  </a:lnTo>
                  <a:lnTo>
                    <a:pt x="588676" y="3021029"/>
                  </a:lnTo>
                  <a:lnTo>
                    <a:pt x="584705" y="3028138"/>
                  </a:lnTo>
                  <a:lnTo>
                    <a:pt x="580856" y="3035246"/>
                  </a:lnTo>
                  <a:lnTo>
                    <a:pt x="577035" y="3042354"/>
                  </a:lnTo>
                  <a:lnTo>
                    <a:pt x="573313" y="3049463"/>
                  </a:lnTo>
                  <a:lnTo>
                    <a:pt x="569648" y="3056571"/>
                  </a:lnTo>
                  <a:lnTo>
                    <a:pt x="566054" y="3063679"/>
                  </a:lnTo>
                  <a:lnTo>
                    <a:pt x="562547" y="3070788"/>
                  </a:lnTo>
                  <a:lnTo>
                    <a:pt x="559081" y="3077896"/>
                  </a:lnTo>
                  <a:lnTo>
                    <a:pt x="555734" y="3085004"/>
                  </a:lnTo>
                  <a:lnTo>
                    <a:pt x="552417" y="3092112"/>
                  </a:lnTo>
                  <a:lnTo>
                    <a:pt x="549210" y="3099221"/>
                  </a:lnTo>
                  <a:lnTo>
                    <a:pt x="546053" y="3106329"/>
                  </a:lnTo>
                  <a:lnTo>
                    <a:pt x="542976" y="3113437"/>
                  </a:lnTo>
                  <a:lnTo>
                    <a:pt x="539979" y="3120546"/>
                  </a:lnTo>
                  <a:lnTo>
                    <a:pt x="537031" y="3127654"/>
                  </a:lnTo>
                  <a:lnTo>
                    <a:pt x="534192" y="3134762"/>
                  </a:lnTo>
                  <a:lnTo>
                    <a:pt x="531382" y="3141871"/>
                  </a:lnTo>
                  <a:lnTo>
                    <a:pt x="528689" y="3148979"/>
                  </a:lnTo>
                  <a:lnTo>
                    <a:pt x="526035" y="3156087"/>
                  </a:lnTo>
                  <a:lnTo>
                    <a:pt x="523467" y="3163196"/>
                  </a:lnTo>
                  <a:lnTo>
                    <a:pt x="520966" y="3170304"/>
                  </a:lnTo>
                  <a:lnTo>
                    <a:pt x="518521" y="3177412"/>
                  </a:lnTo>
                  <a:lnTo>
                    <a:pt x="516169" y="3184520"/>
                  </a:lnTo>
                  <a:lnTo>
                    <a:pt x="513846" y="3191629"/>
                  </a:lnTo>
                  <a:lnTo>
                    <a:pt x="511640" y="3198737"/>
                  </a:lnTo>
                  <a:lnTo>
                    <a:pt x="509461" y="3205845"/>
                  </a:lnTo>
                  <a:lnTo>
                    <a:pt x="507370" y="3212954"/>
                  </a:lnTo>
                  <a:lnTo>
                    <a:pt x="505332" y="3220062"/>
                  </a:lnTo>
                  <a:lnTo>
                    <a:pt x="503352" y="3227170"/>
                  </a:lnTo>
                  <a:lnTo>
                    <a:pt x="501450" y="3234279"/>
                  </a:lnTo>
                  <a:lnTo>
                    <a:pt x="499580" y="3241387"/>
                  </a:lnTo>
                  <a:lnTo>
                    <a:pt x="497809" y="3248495"/>
                  </a:lnTo>
                  <a:lnTo>
                    <a:pt x="496062" y="3255603"/>
                  </a:lnTo>
                  <a:lnTo>
                    <a:pt x="494400" y="3262712"/>
                  </a:lnTo>
                  <a:lnTo>
                    <a:pt x="492777" y="3269820"/>
                  </a:lnTo>
                  <a:lnTo>
                    <a:pt x="491213" y="3276928"/>
                  </a:lnTo>
                  <a:lnTo>
                    <a:pt x="489709" y="3284037"/>
                  </a:lnTo>
                  <a:lnTo>
                    <a:pt x="488240" y="3291145"/>
                  </a:lnTo>
                  <a:lnTo>
                    <a:pt x="486850" y="3298253"/>
                  </a:lnTo>
                  <a:lnTo>
                    <a:pt x="485481" y="3305362"/>
                  </a:lnTo>
                  <a:lnTo>
                    <a:pt x="484190" y="3312470"/>
                  </a:lnTo>
                  <a:lnTo>
                    <a:pt x="482927" y="3319578"/>
                  </a:lnTo>
                  <a:lnTo>
                    <a:pt x="481720" y="3326687"/>
                  </a:lnTo>
                  <a:lnTo>
                    <a:pt x="480558" y="3333795"/>
                  </a:lnTo>
                  <a:lnTo>
                    <a:pt x="479430" y="3340903"/>
                  </a:lnTo>
                  <a:lnTo>
                    <a:pt x="478364" y="3348011"/>
                  </a:lnTo>
                  <a:lnTo>
                    <a:pt x="477315" y="3355120"/>
                  </a:lnTo>
                  <a:lnTo>
                    <a:pt x="476336" y="3362228"/>
                  </a:lnTo>
                  <a:lnTo>
                    <a:pt x="475375" y="3369336"/>
                  </a:lnTo>
                  <a:lnTo>
                    <a:pt x="474464" y="3376445"/>
                  </a:lnTo>
                  <a:lnTo>
                    <a:pt x="473586" y="3383553"/>
                  </a:lnTo>
                  <a:lnTo>
                    <a:pt x="472741" y="3390661"/>
                  </a:lnTo>
                  <a:lnTo>
                    <a:pt x="471940" y="3397770"/>
                  </a:lnTo>
                  <a:lnTo>
                    <a:pt x="471156" y="3404878"/>
                  </a:lnTo>
                  <a:lnTo>
                    <a:pt x="470428" y="3411986"/>
                  </a:lnTo>
                  <a:lnTo>
                    <a:pt x="469713" y="3419095"/>
                  </a:lnTo>
                  <a:lnTo>
                    <a:pt x="469042" y="3426203"/>
                  </a:lnTo>
                  <a:lnTo>
                    <a:pt x="468393" y="3433311"/>
                  </a:lnTo>
                  <a:lnTo>
                    <a:pt x="467773" y="3440419"/>
                  </a:lnTo>
                  <a:lnTo>
                    <a:pt x="467186" y="3447528"/>
                  </a:lnTo>
                  <a:lnTo>
                    <a:pt x="466614" y="3454636"/>
                  </a:lnTo>
                  <a:lnTo>
                    <a:pt x="466084" y="3461744"/>
                  </a:lnTo>
                  <a:lnTo>
                    <a:pt x="465563" y="3468853"/>
                  </a:lnTo>
                  <a:lnTo>
                    <a:pt x="465080" y="3475961"/>
                  </a:lnTo>
                  <a:lnTo>
                    <a:pt x="464610" y="3483069"/>
                  </a:lnTo>
                  <a:lnTo>
                    <a:pt x="464166" y="3490178"/>
                  </a:lnTo>
                  <a:lnTo>
                    <a:pt x="463744" y="3497286"/>
                  </a:lnTo>
                  <a:lnTo>
                    <a:pt x="463337" y="3504394"/>
                  </a:lnTo>
                  <a:lnTo>
                    <a:pt x="462958" y="3511502"/>
                  </a:lnTo>
                  <a:lnTo>
                    <a:pt x="462588" y="3518611"/>
                  </a:lnTo>
                  <a:lnTo>
                    <a:pt x="462247" y="3525719"/>
                  </a:lnTo>
                  <a:lnTo>
                    <a:pt x="461915" y="3532827"/>
                  </a:lnTo>
                  <a:lnTo>
                    <a:pt x="461604" y="3539936"/>
                  </a:lnTo>
                  <a:lnTo>
                    <a:pt x="461307" y="3547044"/>
                  </a:lnTo>
                  <a:lnTo>
                    <a:pt x="461023" y="3554152"/>
                  </a:lnTo>
                  <a:lnTo>
                    <a:pt x="460759" y="3561261"/>
                  </a:lnTo>
                  <a:lnTo>
                    <a:pt x="460501" y="3568369"/>
                  </a:lnTo>
                  <a:lnTo>
                    <a:pt x="460266" y="3575477"/>
                  </a:lnTo>
                  <a:lnTo>
                    <a:pt x="460036" y="3582586"/>
                  </a:lnTo>
                  <a:lnTo>
                    <a:pt x="459823" y="3589694"/>
                  </a:lnTo>
                  <a:lnTo>
                    <a:pt x="459619" y="3596802"/>
                  </a:lnTo>
                  <a:lnTo>
                    <a:pt x="459425" y="3603910"/>
                  </a:lnTo>
                  <a:lnTo>
                    <a:pt x="459244" y="3611019"/>
                  </a:lnTo>
                  <a:lnTo>
                    <a:pt x="459069" y="3618127"/>
                  </a:lnTo>
                  <a:lnTo>
                    <a:pt x="458910" y="3625235"/>
                  </a:lnTo>
                  <a:lnTo>
                    <a:pt x="458754" y="36323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86390" y="3045795"/>
              <a:ext cx="1175605" cy="2690633"/>
            </a:xfrm>
            <a:custGeom>
              <a:avLst/>
              <a:pathLst>
                <a:path w="1175605" h="2690633">
                  <a:moveTo>
                    <a:pt x="584525" y="2690633"/>
                  </a:moveTo>
                  <a:lnTo>
                    <a:pt x="584227" y="2685368"/>
                  </a:lnTo>
                  <a:lnTo>
                    <a:pt x="583909" y="2680103"/>
                  </a:lnTo>
                  <a:lnTo>
                    <a:pt x="583573" y="2674837"/>
                  </a:lnTo>
                  <a:lnTo>
                    <a:pt x="583196" y="2669572"/>
                  </a:lnTo>
                  <a:lnTo>
                    <a:pt x="582799" y="2664306"/>
                  </a:lnTo>
                  <a:lnTo>
                    <a:pt x="582375" y="2659041"/>
                  </a:lnTo>
                  <a:lnTo>
                    <a:pt x="581908" y="2653775"/>
                  </a:lnTo>
                  <a:lnTo>
                    <a:pt x="581416" y="2648510"/>
                  </a:lnTo>
                  <a:lnTo>
                    <a:pt x="580886" y="2643245"/>
                  </a:lnTo>
                  <a:lnTo>
                    <a:pt x="580310" y="2637979"/>
                  </a:lnTo>
                  <a:lnTo>
                    <a:pt x="579707" y="2632714"/>
                  </a:lnTo>
                  <a:lnTo>
                    <a:pt x="579048" y="2627448"/>
                  </a:lnTo>
                  <a:lnTo>
                    <a:pt x="578345" y="2622183"/>
                  </a:lnTo>
                  <a:lnTo>
                    <a:pt x="577609" y="2616917"/>
                  </a:lnTo>
                  <a:lnTo>
                    <a:pt x="576798" y="2611652"/>
                  </a:lnTo>
                  <a:lnTo>
                    <a:pt x="575944" y="2606387"/>
                  </a:lnTo>
                  <a:lnTo>
                    <a:pt x="575046" y="2601121"/>
                  </a:lnTo>
                  <a:lnTo>
                    <a:pt x="574062" y="2595856"/>
                  </a:lnTo>
                  <a:lnTo>
                    <a:pt x="573034" y="2590590"/>
                  </a:lnTo>
                  <a:lnTo>
                    <a:pt x="571941" y="2585325"/>
                  </a:lnTo>
                  <a:lnTo>
                    <a:pt x="570761" y="2580059"/>
                  </a:lnTo>
                  <a:lnTo>
                    <a:pt x="569532" y="2574794"/>
                  </a:lnTo>
                  <a:lnTo>
                    <a:pt x="568213" y="2569529"/>
                  </a:lnTo>
                  <a:lnTo>
                    <a:pt x="566810" y="2564263"/>
                  </a:lnTo>
                  <a:lnTo>
                    <a:pt x="565351" y="2558998"/>
                  </a:lnTo>
                  <a:lnTo>
                    <a:pt x="563772" y="2553732"/>
                  </a:lnTo>
                  <a:lnTo>
                    <a:pt x="562115" y="2548467"/>
                  </a:lnTo>
                  <a:lnTo>
                    <a:pt x="560393" y="2543201"/>
                  </a:lnTo>
                  <a:lnTo>
                    <a:pt x="558521" y="2537936"/>
                  </a:lnTo>
                  <a:lnTo>
                    <a:pt x="556580" y="2532671"/>
                  </a:lnTo>
                  <a:lnTo>
                    <a:pt x="554543" y="2527405"/>
                  </a:lnTo>
                  <a:lnTo>
                    <a:pt x="552362" y="2522140"/>
                  </a:lnTo>
                  <a:lnTo>
                    <a:pt x="550103" y="2516874"/>
                  </a:lnTo>
                  <a:lnTo>
                    <a:pt x="547716" y="2511609"/>
                  </a:lnTo>
                  <a:lnTo>
                    <a:pt x="545192" y="2506343"/>
                  </a:lnTo>
                  <a:lnTo>
                    <a:pt x="542583" y="2501078"/>
                  </a:lnTo>
                  <a:lnTo>
                    <a:pt x="539808" y="2495813"/>
                  </a:lnTo>
                  <a:lnTo>
                    <a:pt x="536910" y="2490547"/>
                  </a:lnTo>
                  <a:lnTo>
                    <a:pt x="533920" y="2485282"/>
                  </a:lnTo>
                  <a:lnTo>
                    <a:pt x="530722" y="2480016"/>
                  </a:lnTo>
                  <a:lnTo>
                    <a:pt x="527418" y="2474751"/>
                  </a:lnTo>
                  <a:lnTo>
                    <a:pt x="523996" y="2469485"/>
                  </a:lnTo>
                  <a:lnTo>
                    <a:pt x="520363" y="2464220"/>
                  </a:lnTo>
                  <a:lnTo>
                    <a:pt x="516626" y="2458955"/>
                  </a:lnTo>
                  <a:lnTo>
                    <a:pt x="512732" y="2453689"/>
                  </a:lnTo>
                  <a:lnTo>
                    <a:pt x="508647" y="2448424"/>
                  </a:lnTo>
                  <a:lnTo>
                    <a:pt x="504452" y="2443158"/>
                  </a:lnTo>
                  <a:lnTo>
                    <a:pt x="500061" y="2437893"/>
                  </a:lnTo>
                  <a:lnTo>
                    <a:pt x="495501" y="2432627"/>
                  </a:lnTo>
                  <a:lnTo>
                    <a:pt x="490830" y="2427362"/>
                  </a:lnTo>
                  <a:lnTo>
                    <a:pt x="485920" y="2422097"/>
                  </a:lnTo>
                  <a:lnTo>
                    <a:pt x="480872" y="2416831"/>
                  </a:lnTo>
                  <a:lnTo>
                    <a:pt x="475698" y="2411566"/>
                  </a:lnTo>
                  <a:lnTo>
                    <a:pt x="470269" y="2406300"/>
                  </a:lnTo>
                  <a:lnTo>
                    <a:pt x="464723" y="2401035"/>
                  </a:lnTo>
                  <a:lnTo>
                    <a:pt x="459018" y="2395769"/>
                  </a:lnTo>
                  <a:lnTo>
                    <a:pt x="453089" y="2390504"/>
                  </a:lnTo>
                  <a:lnTo>
                    <a:pt x="447046" y="2385239"/>
                  </a:lnTo>
                  <a:lnTo>
                    <a:pt x="440810" y="2379973"/>
                  </a:lnTo>
                  <a:lnTo>
                    <a:pt x="434390" y="2374708"/>
                  </a:lnTo>
                  <a:lnTo>
                    <a:pt x="427856" y="2369442"/>
                  </a:lnTo>
                  <a:lnTo>
                    <a:pt x="421105" y="2364177"/>
                  </a:lnTo>
                  <a:lnTo>
                    <a:pt x="414209" y="2358911"/>
                  </a:lnTo>
                  <a:lnTo>
                    <a:pt x="407204" y="2353646"/>
                  </a:lnTo>
                  <a:lnTo>
                    <a:pt x="399963" y="2348381"/>
                  </a:lnTo>
                  <a:lnTo>
                    <a:pt x="392617" y="2343115"/>
                  </a:lnTo>
                  <a:lnTo>
                    <a:pt x="385145" y="2337850"/>
                  </a:lnTo>
                  <a:lnTo>
                    <a:pt x="377479" y="2332584"/>
                  </a:lnTo>
                  <a:lnTo>
                    <a:pt x="369721" y="2327319"/>
                  </a:lnTo>
                  <a:lnTo>
                    <a:pt x="361824" y="2322053"/>
                  </a:lnTo>
                  <a:lnTo>
                    <a:pt x="353782" y="2316788"/>
                  </a:lnTo>
                  <a:lnTo>
                    <a:pt x="345660" y="2311523"/>
                  </a:lnTo>
                  <a:lnTo>
                    <a:pt x="337398" y="2306257"/>
                  </a:lnTo>
                  <a:lnTo>
                    <a:pt x="329037" y="2300992"/>
                  </a:lnTo>
                  <a:lnTo>
                    <a:pt x="320610" y="2295726"/>
                  </a:lnTo>
                  <a:lnTo>
                    <a:pt x="312056" y="2290461"/>
                  </a:lnTo>
                  <a:lnTo>
                    <a:pt x="303444" y="2285195"/>
                  </a:lnTo>
                  <a:lnTo>
                    <a:pt x="294775" y="2279930"/>
                  </a:lnTo>
                  <a:lnTo>
                    <a:pt x="286019" y="2274665"/>
                  </a:lnTo>
                  <a:lnTo>
                    <a:pt x="277232" y="2269399"/>
                  </a:lnTo>
                  <a:lnTo>
                    <a:pt x="268403" y="2264134"/>
                  </a:lnTo>
                  <a:lnTo>
                    <a:pt x="259538" y="2258868"/>
                  </a:lnTo>
                  <a:lnTo>
                    <a:pt x="250660" y="2253603"/>
                  </a:lnTo>
                  <a:lnTo>
                    <a:pt x="241770" y="2248337"/>
                  </a:lnTo>
                  <a:lnTo>
                    <a:pt x="232887" y="2243072"/>
                  </a:lnTo>
                  <a:lnTo>
                    <a:pt x="224012" y="2237807"/>
                  </a:lnTo>
                  <a:lnTo>
                    <a:pt x="215169" y="2232541"/>
                  </a:lnTo>
                  <a:lnTo>
                    <a:pt x="206363" y="2227276"/>
                  </a:lnTo>
                  <a:lnTo>
                    <a:pt x="197586" y="2222010"/>
                  </a:lnTo>
                  <a:lnTo>
                    <a:pt x="188903" y="2216745"/>
                  </a:lnTo>
                  <a:lnTo>
                    <a:pt x="180274" y="2211479"/>
                  </a:lnTo>
                  <a:lnTo>
                    <a:pt x="171713" y="2206214"/>
                  </a:lnTo>
                  <a:lnTo>
                    <a:pt x="163286" y="2200949"/>
                  </a:lnTo>
                  <a:lnTo>
                    <a:pt x="154934" y="2195683"/>
                  </a:lnTo>
                  <a:lnTo>
                    <a:pt x="146706" y="2190418"/>
                  </a:lnTo>
                  <a:lnTo>
                    <a:pt x="138634" y="2185152"/>
                  </a:lnTo>
                  <a:lnTo>
                    <a:pt x="130658" y="2179887"/>
                  </a:lnTo>
                  <a:lnTo>
                    <a:pt x="122874" y="2174621"/>
                  </a:lnTo>
                  <a:lnTo>
                    <a:pt x="115254" y="2169356"/>
                  </a:lnTo>
                  <a:lnTo>
                    <a:pt x="107750" y="2164091"/>
                  </a:lnTo>
                  <a:lnTo>
                    <a:pt x="100516" y="2158825"/>
                  </a:lnTo>
                  <a:lnTo>
                    <a:pt x="93438" y="2153560"/>
                  </a:lnTo>
                  <a:lnTo>
                    <a:pt x="86517" y="2148294"/>
                  </a:lnTo>
                  <a:lnTo>
                    <a:pt x="79910" y="2143029"/>
                  </a:lnTo>
                  <a:lnTo>
                    <a:pt x="73457" y="2137763"/>
                  </a:lnTo>
                  <a:lnTo>
                    <a:pt x="67230" y="2132498"/>
                  </a:lnTo>
                  <a:lnTo>
                    <a:pt x="61306" y="2127233"/>
                  </a:lnTo>
                  <a:lnTo>
                    <a:pt x="55552" y="2121967"/>
                  </a:lnTo>
                  <a:lnTo>
                    <a:pt x="50097" y="2116702"/>
                  </a:lnTo>
                  <a:lnTo>
                    <a:pt x="44921" y="2111436"/>
                  </a:lnTo>
                  <a:lnTo>
                    <a:pt x="39927" y="2106171"/>
                  </a:lnTo>
                  <a:lnTo>
                    <a:pt x="35309" y="2100905"/>
                  </a:lnTo>
                  <a:lnTo>
                    <a:pt x="30932" y="2095640"/>
                  </a:lnTo>
                  <a:lnTo>
                    <a:pt x="26752" y="2090375"/>
                  </a:lnTo>
                  <a:lnTo>
                    <a:pt x="23013" y="2085109"/>
                  </a:lnTo>
                  <a:lnTo>
                    <a:pt x="19473" y="2079844"/>
                  </a:lnTo>
                  <a:lnTo>
                    <a:pt x="16194" y="2074578"/>
                  </a:lnTo>
                  <a:lnTo>
                    <a:pt x="13311" y="2069313"/>
                  </a:lnTo>
                  <a:lnTo>
                    <a:pt x="10631" y="2064047"/>
                  </a:lnTo>
                  <a:lnTo>
                    <a:pt x="8274" y="2058782"/>
                  </a:lnTo>
                  <a:lnTo>
                    <a:pt x="6258" y="2053517"/>
                  </a:lnTo>
                  <a:lnTo>
                    <a:pt x="4445" y="2048251"/>
                  </a:lnTo>
                  <a:lnTo>
                    <a:pt x="3013" y="2042986"/>
                  </a:lnTo>
                  <a:lnTo>
                    <a:pt x="1860" y="2037720"/>
                  </a:lnTo>
                  <a:lnTo>
                    <a:pt x="907" y="2032455"/>
                  </a:lnTo>
                  <a:lnTo>
                    <a:pt x="385" y="2027189"/>
                  </a:lnTo>
                  <a:lnTo>
                    <a:pt x="77" y="2021924"/>
                  </a:lnTo>
                  <a:lnTo>
                    <a:pt x="0" y="2016659"/>
                  </a:lnTo>
                  <a:lnTo>
                    <a:pt x="320" y="2011393"/>
                  </a:lnTo>
                  <a:lnTo>
                    <a:pt x="826" y="2006128"/>
                  </a:lnTo>
                  <a:lnTo>
                    <a:pt x="1605" y="2000862"/>
                  </a:lnTo>
                  <a:lnTo>
                    <a:pt x="2707" y="1995597"/>
                  </a:lnTo>
                  <a:lnTo>
                    <a:pt x="3984" y="1990331"/>
                  </a:lnTo>
                  <a:lnTo>
                    <a:pt x="5565" y="1985066"/>
                  </a:lnTo>
                  <a:lnTo>
                    <a:pt x="7397" y="1979801"/>
                  </a:lnTo>
                  <a:lnTo>
                    <a:pt x="9392" y="1974535"/>
                  </a:lnTo>
                  <a:lnTo>
                    <a:pt x="11710" y="1969270"/>
                  </a:lnTo>
                  <a:lnTo>
                    <a:pt x="14212" y="1964004"/>
                  </a:lnTo>
                  <a:lnTo>
                    <a:pt x="16872" y="1958739"/>
                  </a:lnTo>
                  <a:lnTo>
                    <a:pt x="19844" y="1953473"/>
                  </a:lnTo>
                  <a:lnTo>
                    <a:pt x="22949" y="1948208"/>
                  </a:lnTo>
                  <a:lnTo>
                    <a:pt x="26231" y="1942943"/>
                  </a:lnTo>
                  <a:lnTo>
                    <a:pt x="29751" y="1937677"/>
                  </a:lnTo>
                  <a:lnTo>
                    <a:pt x="33386" y="1932412"/>
                  </a:lnTo>
                  <a:lnTo>
                    <a:pt x="37207" y="1927146"/>
                  </a:lnTo>
                  <a:lnTo>
                    <a:pt x="41199" y="1921881"/>
                  </a:lnTo>
                  <a:lnTo>
                    <a:pt x="45291" y="1916615"/>
                  </a:lnTo>
                  <a:lnTo>
                    <a:pt x="49564" y="1911350"/>
                  </a:lnTo>
                  <a:lnTo>
                    <a:pt x="53953" y="1906085"/>
                  </a:lnTo>
                  <a:lnTo>
                    <a:pt x="58425" y="1900819"/>
                  </a:lnTo>
                  <a:lnTo>
                    <a:pt x="63064" y="1895554"/>
                  </a:lnTo>
                  <a:lnTo>
                    <a:pt x="67774" y="1890288"/>
                  </a:lnTo>
                  <a:lnTo>
                    <a:pt x="72564" y="1885023"/>
                  </a:lnTo>
                  <a:lnTo>
                    <a:pt x="77472" y="1879757"/>
                  </a:lnTo>
                  <a:lnTo>
                    <a:pt x="82429" y="1874492"/>
                  </a:lnTo>
                  <a:lnTo>
                    <a:pt x="87460" y="1869227"/>
                  </a:lnTo>
                  <a:lnTo>
                    <a:pt x="92560" y="1863961"/>
                  </a:lnTo>
                  <a:lnTo>
                    <a:pt x="97696" y="1858696"/>
                  </a:lnTo>
                  <a:lnTo>
                    <a:pt x="102889" y="1853430"/>
                  </a:lnTo>
                  <a:lnTo>
                    <a:pt x="108116" y="1848165"/>
                  </a:lnTo>
                  <a:lnTo>
                    <a:pt x="113366" y="1842899"/>
                  </a:lnTo>
                  <a:lnTo>
                    <a:pt x="118649" y="1837634"/>
                  </a:lnTo>
                  <a:lnTo>
                    <a:pt x="123942" y="1832369"/>
                  </a:lnTo>
                  <a:lnTo>
                    <a:pt x="129245" y="1827103"/>
                  </a:lnTo>
                  <a:lnTo>
                    <a:pt x="134554" y="1821838"/>
                  </a:lnTo>
                  <a:lnTo>
                    <a:pt x="139859" y="1816572"/>
                  </a:lnTo>
                  <a:lnTo>
                    <a:pt x="145158" y="1811307"/>
                  </a:lnTo>
                  <a:lnTo>
                    <a:pt x="150440" y="1806041"/>
                  </a:lnTo>
                  <a:lnTo>
                    <a:pt x="155708" y="1800776"/>
                  </a:lnTo>
                  <a:lnTo>
                    <a:pt x="160952" y="1795511"/>
                  </a:lnTo>
                  <a:lnTo>
                    <a:pt x="166163" y="1790245"/>
                  </a:lnTo>
                  <a:lnTo>
                    <a:pt x="171353" y="1784980"/>
                  </a:lnTo>
                  <a:lnTo>
                    <a:pt x="176496" y="1779714"/>
                  </a:lnTo>
                  <a:lnTo>
                    <a:pt x="181601" y="1774449"/>
                  </a:lnTo>
                  <a:lnTo>
                    <a:pt x="186678" y="1769183"/>
                  </a:lnTo>
                  <a:lnTo>
                    <a:pt x="191684" y="1763918"/>
                  </a:lnTo>
                  <a:lnTo>
                    <a:pt x="196653" y="1758653"/>
                  </a:lnTo>
                  <a:lnTo>
                    <a:pt x="201579" y="1753387"/>
                  </a:lnTo>
                  <a:lnTo>
                    <a:pt x="206428" y="1748122"/>
                  </a:lnTo>
                  <a:lnTo>
                    <a:pt x="211238" y="1742856"/>
                  </a:lnTo>
                  <a:lnTo>
                    <a:pt x="215986" y="1737591"/>
                  </a:lnTo>
                  <a:lnTo>
                    <a:pt x="220661" y="1732325"/>
                  </a:lnTo>
                  <a:lnTo>
                    <a:pt x="225293" y="1727060"/>
                  </a:lnTo>
                  <a:lnTo>
                    <a:pt x="229845" y="1721795"/>
                  </a:lnTo>
                  <a:lnTo>
                    <a:pt x="234331" y="1716529"/>
                  </a:lnTo>
                  <a:lnTo>
                    <a:pt x="238772" y="1711264"/>
                  </a:lnTo>
                  <a:lnTo>
                    <a:pt x="243114" y="1705998"/>
                  </a:lnTo>
                  <a:lnTo>
                    <a:pt x="247402" y="1700733"/>
                  </a:lnTo>
                  <a:lnTo>
                    <a:pt x="251637" y="1695467"/>
                  </a:lnTo>
                  <a:lnTo>
                    <a:pt x="255768" y="1690202"/>
                  </a:lnTo>
                  <a:lnTo>
                    <a:pt x="259852" y="1684937"/>
                  </a:lnTo>
                  <a:lnTo>
                    <a:pt x="263867" y="1679671"/>
                  </a:lnTo>
                  <a:lnTo>
                    <a:pt x="267792" y="1674406"/>
                  </a:lnTo>
                  <a:lnTo>
                    <a:pt x="271668" y="1669140"/>
                  </a:lnTo>
                  <a:lnTo>
                    <a:pt x="275462" y="1663875"/>
                  </a:lnTo>
                  <a:lnTo>
                    <a:pt x="279179" y="1658609"/>
                  </a:lnTo>
                  <a:lnTo>
                    <a:pt x="282848" y="1653344"/>
                  </a:lnTo>
                  <a:lnTo>
                    <a:pt x="286421" y="1648079"/>
                  </a:lnTo>
                  <a:lnTo>
                    <a:pt x="289933" y="1642813"/>
                  </a:lnTo>
                  <a:lnTo>
                    <a:pt x="293396" y="1637548"/>
                  </a:lnTo>
                  <a:lnTo>
                    <a:pt x="296752" y="1632282"/>
                  </a:lnTo>
                  <a:lnTo>
                    <a:pt x="300060" y="1627017"/>
                  </a:lnTo>
                  <a:lnTo>
                    <a:pt x="303308" y="1621751"/>
                  </a:lnTo>
                  <a:lnTo>
                    <a:pt x="306463" y="1616486"/>
                  </a:lnTo>
                  <a:lnTo>
                    <a:pt x="309573" y="1611221"/>
                  </a:lnTo>
                  <a:lnTo>
                    <a:pt x="312610" y="1605955"/>
                  </a:lnTo>
                  <a:lnTo>
                    <a:pt x="315569" y="1600690"/>
                  </a:lnTo>
                  <a:lnTo>
                    <a:pt x="318484" y="1595424"/>
                  </a:lnTo>
                  <a:lnTo>
                    <a:pt x="321316" y="1590159"/>
                  </a:lnTo>
                  <a:lnTo>
                    <a:pt x="324085" y="1584893"/>
                  </a:lnTo>
                  <a:lnTo>
                    <a:pt x="326810" y="1579628"/>
                  </a:lnTo>
                  <a:lnTo>
                    <a:pt x="329442" y="1574363"/>
                  </a:lnTo>
                  <a:lnTo>
                    <a:pt x="332026" y="1569097"/>
                  </a:lnTo>
                  <a:lnTo>
                    <a:pt x="334560" y="1563832"/>
                  </a:lnTo>
                  <a:lnTo>
                    <a:pt x="337004" y="1558566"/>
                  </a:lnTo>
                  <a:lnTo>
                    <a:pt x="339407" y="1553301"/>
                  </a:lnTo>
                  <a:lnTo>
                    <a:pt x="341750" y="1548035"/>
                  </a:lnTo>
                  <a:lnTo>
                    <a:pt x="344017" y="1542770"/>
                  </a:lnTo>
                  <a:lnTo>
                    <a:pt x="346244" y="1537505"/>
                  </a:lnTo>
                  <a:lnTo>
                    <a:pt x="348400" y="1532239"/>
                  </a:lnTo>
                  <a:lnTo>
                    <a:pt x="350495" y="1526974"/>
                  </a:lnTo>
                  <a:lnTo>
                    <a:pt x="352549" y="1521708"/>
                  </a:lnTo>
                  <a:lnTo>
                    <a:pt x="354524" y="1516443"/>
                  </a:lnTo>
                  <a:lnTo>
                    <a:pt x="356449" y="1511177"/>
                  </a:lnTo>
                  <a:lnTo>
                    <a:pt x="358334" y="1505912"/>
                  </a:lnTo>
                  <a:lnTo>
                    <a:pt x="360132" y="1500647"/>
                  </a:lnTo>
                  <a:lnTo>
                    <a:pt x="361892" y="1495381"/>
                  </a:lnTo>
                  <a:lnTo>
                    <a:pt x="363601" y="1490116"/>
                  </a:lnTo>
                  <a:lnTo>
                    <a:pt x="365235" y="1484850"/>
                  </a:lnTo>
                  <a:lnTo>
                    <a:pt x="366832" y="1479585"/>
                  </a:lnTo>
                  <a:lnTo>
                    <a:pt x="368368" y="1474319"/>
                  </a:lnTo>
                  <a:lnTo>
                    <a:pt x="369842" y="1469054"/>
                  </a:lnTo>
                  <a:lnTo>
                    <a:pt x="371279" y="1463789"/>
                  </a:lnTo>
                  <a:lnTo>
                    <a:pt x="372645" y="1458523"/>
                  </a:lnTo>
                  <a:lnTo>
                    <a:pt x="373961" y="1453258"/>
                  </a:lnTo>
                  <a:lnTo>
                    <a:pt x="375240" y="1447992"/>
                  </a:lnTo>
                  <a:lnTo>
                    <a:pt x="376439" y="1442727"/>
                  </a:lnTo>
                  <a:lnTo>
                    <a:pt x="377598" y="1437461"/>
                  </a:lnTo>
                  <a:lnTo>
                    <a:pt x="378714" y="1432196"/>
                  </a:lnTo>
                  <a:lnTo>
                    <a:pt x="379755" y="1426931"/>
                  </a:lnTo>
                  <a:lnTo>
                    <a:pt x="380761" y="1421665"/>
                  </a:lnTo>
                  <a:lnTo>
                    <a:pt x="381713" y="1416400"/>
                  </a:lnTo>
                  <a:lnTo>
                    <a:pt x="382602" y="1411134"/>
                  </a:lnTo>
                  <a:lnTo>
                    <a:pt x="383455" y="1405869"/>
                  </a:lnTo>
                  <a:lnTo>
                    <a:pt x="384247" y="1400603"/>
                  </a:lnTo>
                  <a:lnTo>
                    <a:pt x="384985" y="1395338"/>
                  </a:lnTo>
                  <a:lnTo>
                    <a:pt x="385689" y="1390073"/>
                  </a:lnTo>
                  <a:lnTo>
                    <a:pt x="386322" y="1384807"/>
                  </a:lnTo>
                  <a:lnTo>
                    <a:pt x="386913" y="1379542"/>
                  </a:lnTo>
                  <a:lnTo>
                    <a:pt x="387468" y="1374276"/>
                  </a:lnTo>
                  <a:lnTo>
                    <a:pt x="387948" y="1369011"/>
                  </a:lnTo>
                  <a:lnTo>
                    <a:pt x="388394" y="1363745"/>
                  </a:lnTo>
                  <a:lnTo>
                    <a:pt x="388796" y="1358480"/>
                  </a:lnTo>
                  <a:lnTo>
                    <a:pt x="389134" y="1353215"/>
                  </a:lnTo>
                  <a:lnTo>
                    <a:pt x="389439" y="1347949"/>
                  </a:lnTo>
                  <a:lnTo>
                    <a:pt x="389691" y="1342684"/>
                  </a:lnTo>
                  <a:lnTo>
                    <a:pt x="389891" y="1337418"/>
                  </a:lnTo>
                  <a:lnTo>
                    <a:pt x="390058" y="1332153"/>
                  </a:lnTo>
                  <a:lnTo>
                    <a:pt x="390166" y="1326887"/>
                  </a:lnTo>
                  <a:lnTo>
                    <a:pt x="390231" y="1321622"/>
                  </a:lnTo>
                  <a:lnTo>
                    <a:pt x="390266" y="1316357"/>
                  </a:lnTo>
                  <a:lnTo>
                    <a:pt x="390234" y="1311091"/>
                  </a:lnTo>
                  <a:lnTo>
                    <a:pt x="390171" y="1305826"/>
                  </a:lnTo>
                  <a:lnTo>
                    <a:pt x="390071" y="1300560"/>
                  </a:lnTo>
                  <a:lnTo>
                    <a:pt x="389912" y="1295295"/>
                  </a:lnTo>
                  <a:lnTo>
                    <a:pt x="389725" y="1290029"/>
                  </a:lnTo>
                  <a:lnTo>
                    <a:pt x="389495" y="1284764"/>
                  </a:lnTo>
                  <a:lnTo>
                    <a:pt x="389216" y="1279499"/>
                  </a:lnTo>
                  <a:lnTo>
                    <a:pt x="388911" y="1274233"/>
                  </a:lnTo>
                  <a:lnTo>
                    <a:pt x="388557" y="1268968"/>
                  </a:lnTo>
                  <a:lnTo>
                    <a:pt x="388165" y="1263702"/>
                  </a:lnTo>
                  <a:lnTo>
                    <a:pt x="387748" y="1258437"/>
                  </a:lnTo>
                  <a:lnTo>
                    <a:pt x="387278" y="1253171"/>
                  </a:lnTo>
                  <a:lnTo>
                    <a:pt x="386779" y="1247906"/>
                  </a:lnTo>
                  <a:lnTo>
                    <a:pt x="386253" y="1242641"/>
                  </a:lnTo>
                  <a:lnTo>
                    <a:pt x="385675" y="1237375"/>
                  </a:lnTo>
                  <a:lnTo>
                    <a:pt x="385075" y="1232110"/>
                  </a:lnTo>
                  <a:lnTo>
                    <a:pt x="384443" y="1226844"/>
                  </a:lnTo>
                  <a:lnTo>
                    <a:pt x="383770" y="1221579"/>
                  </a:lnTo>
                  <a:lnTo>
                    <a:pt x="383074" y="1216313"/>
                  </a:lnTo>
                  <a:lnTo>
                    <a:pt x="382343" y="1211048"/>
                  </a:lnTo>
                  <a:lnTo>
                    <a:pt x="381579" y="1205783"/>
                  </a:lnTo>
                  <a:lnTo>
                    <a:pt x="380795" y="1200517"/>
                  </a:lnTo>
                  <a:lnTo>
                    <a:pt x="379971" y="1195252"/>
                  </a:lnTo>
                  <a:lnTo>
                    <a:pt x="379121" y="1189986"/>
                  </a:lnTo>
                  <a:lnTo>
                    <a:pt x="378252" y="1184721"/>
                  </a:lnTo>
                  <a:lnTo>
                    <a:pt x="377341" y="1179455"/>
                  </a:lnTo>
                  <a:lnTo>
                    <a:pt x="376410" y="1174190"/>
                  </a:lnTo>
                  <a:lnTo>
                    <a:pt x="375457" y="1168925"/>
                  </a:lnTo>
                  <a:lnTo>
                    <a:pt x="374467" y="1163659"/>
                  </a:lnTo>
                  <a:lnTo>
                    <a:pt x="373460" y="1158394"/>
                  </a:lnTo>
                  <a:lnTo>
                    <a:pt x="372425" y="1153128"/>
                  </a:lnTo>
                  <a:lnTo>
                    <a:pt x="371360" y="1147863"/>
                  </a:lnTo>
                  <a:lnTo>
                    <a:pt x="370278" y="1142597"/>
                  </a:lnTo>
                  <a:lnTo>
                    <a:pt x="369165" y="1137332"/>
                  </a:lnTo>
                  <a:lnTo>
                    <a:pt x="368026" y="1132067"/>
                  </a:lnTo>
                  <a:lnTo>
                    <a:pt x="366872" y="1126801"/>
                  </a:lnTo>
                  <a:lnTo>
                    <a:pt x="365681" y="1121536"/>
                  </a:lnTo>
                  <a:lnTo>
                    <a:pt x="364470" y="1116270"/>
                  </a:lnTo>
                  <a:lnTo>
                    <a:pt x="363240" y="1111005"/>
                  </a:lnTo>
                  <a:lnTo>
                    <a:pt x="361974" y="1105739"/>
                  </a:lnTo>
                  <a:lnTo>
                    <a:pt x="360690" y="1100474"/>
                  </a:lnTo>
                  <a:lnTo>
                    <a:pt x="359382" y="1095209"/>
                  </a:lnTo>
                  <a:lnTo>
                    <a:pt x="358042" y="1089943"/>
                  </a:lnTo>
                  <a:lnTo>
                    <a:pt x="356684" y="1084678"/>
                  </a:lnTo>
                  <a:lnTo>
                    <a:pt x="355296" y="1079412"/>
                  </a:lnTo>
                  <a:lnTo>
                    <a:pt x="353879" y="1074147"/>
                  </a:lnTo>
                  <a:lnTo>
                    <a:pt x="352445" y="1068881"/>
                  </a:lnTo>
                  <a:lnTo>
                    <a:pt x="350973" y="1063616"/>
                  </a:lnTo>
                  <a:lnTo>
                    <a:pt x="349478" y="1058351"/>
                  </a:lnTo>
                  <a:lnTo>
                    <a:pt x="347964" y="1053085"/>
                  </a:lnTo>
                  <a:lnTo>
                    <a:pt x="346407" y="1047820"/>
                  </a:lnTo>
                  <a:lnTo>
                    <a:pt x="344830" y="1042554"/>
                  </a:lnTo>
                  <a:lnTo>
                    <a:pt x="343228" y="1037289"/>
                  </a:lnTo>
                  <a:lnTo>
                    <a:pt x="341586" y="1032023"/>
                  </a:lnTo>
                  <a:lnTo>
                    <a:pt x="339924" y="1026758"/>
                  </a:lnTo>
                  <a:lnTo>
                    <a:pt x="338231" y="1021493"/>
                  </a:lnTo>
                  <a:lnTo>
                    <a:pt x="336502" y="1016227"/>
                  </a:lnTo>
                  <a:lnTo>
                    <a:pt x="334754" y="1010962"/>
                  </a:lnTo>
                  <a:lnTo>
                    <a:pt x="332966" y="1005696"/>
                  </a:lnTo>
                  <a:lnTo>
                    <a:pt x="331150" y="1000431"/>
                  </a:lnTo>
                  <a:lnTo>
                    <a:pt x="329312" y="995165"/>
                  </a:lnTo>
                  <a:lnTo>
                    <a:pt x="327430" y="989900"/>
                  </a:lnTo>
                  <a:lnTo>
                    <a:pt x="325525" y="984635"/>
                  </a:lnTo>
                  <a:lnTo>
                    <a:pt x="323596" y="979369"/>
                  </a:lnTo>
                  <a:lnTo>
                    <a:pt x="321624" y="974104"/>
                  </a:lnTo>
                  <a:lnTo>
                    <a:pt x="319631" y="968838"/>
                  </a:lnTo>
                  <a:lnTo>
                    <a:pt x="317610" y="963573"/>
                  </a:lnTo>
                  <a:lnTo>
                    <a:pt x="315554" y="958307"/>
                  </a:lnTo>
                  <a:lnTo>
                    <a:pt x="313479" y="953042"/>
                  </a:lnTo>
                  <a:lnTo>
                    <a:pt x="311372" y="947777"/>
                  </a:lnTo>
                  <a:lnTo>
                    <a:pt x="309237" y="942511"/>
                  </a:lnTo>
                  <a:lnTo>
                    <a:pt x="307086" y="937246"/>
                  </a:lnTo>
                  <a:lnTo>
                    <a:pt x="304902" y="931980"/>
                  </a:lnTo>
                  <a:lnTo>
                    <a:pt x="302699" y="926715"/>
                  </a:lnTo>
                  <a:lnTo>
                    <a:pt x="300482" y="921449"/>
                  </a:lnTo>
                  <a:lnTo>
                    <a:pt x="298235" y="916184"/>
                  </a:lnTo>
                  <a:lnTo>
                    <a:pt x="295977" y="910919"/>
                  </a:lnTo>
                  <a:lnTo>
                    <a:pt x="293705" y="905653"/>
                  </a:lnTo>
                  <a:lnTo>
                    <a:pt x="291415" y="900388"/>
                  </a:lnTo>
                  <a:lnTo>
                    <a:pt x="289119" y="895122"/>
                  </a:lnTo>
                  <a:lnTo>
                    <a:pt x="286813" y="889857"/>
                  </a:lnTo>
                  <a:lnTo>
                    <a:pt x="284501" y="884591"/>
                  </a:lnTo>
                  <a:lnTo>
                    <a:pt x="282187" y="879326"/>
                  </a:lnTo>
                  <a:lnTo>
                    <a:pt x="279872" y="874061"/>
                  </a:lnTo>
                  <a:lnTo>
                    <a:pt x="277562" y="868795"/>
                  </a:lnTo>
                  <a:lnTo>
                    <a:pt x="275255" y="863530"/>
                  </a:lnTo>
                  <a:lnTo>
                    <a:pt x="272963" y="858264"/>
                  </a:lnTo>
                  <a:lnTo>
                    <a:pt x="270682" y="852999"/>
                  </a:lnTo>
                  <a:lnTo>
                    <a:pt x="268413" y="847733"/>
                  </a:lnTo>
                  <a:lnTo>
                    <a:pt x="266175" y="842468"/>
                  </a:lnTo>
                  <a:lnTo>
                    <a:pt x="263956" y="837203"/>
                  </a:lnTo>
                  <a:lnTo>
                    <a:pt x="261764" y="831937"/>
                  </a:lnTo>
                  <a:lnTo>
                    <a:pt x="259614" y="826672"/>
                  </a:lnTo>
                  <a:lnTo>
                    <a:pt x="257489" y="821406"/>
                  </a:lnTo>
                  <a:lnTo>
                    <a:pt x="255415" y="816141"/>
                  </a:lnTo>
                  <a:lnTo>
                    <a:pt x="253390" y="810875"/>
                  </a:lnTo>
                  <a:lnTo>
                    <a:pt x="251399" y="805610"/>
                  </a:lnTo>
                  <a:lnTo>
                    <a:pt x="249486" y="800345"/>
                  </a:lnTo>
                  <a:lnTo>
                    <a:pt x="247626" y="795079"/>
                  </a:lnTo>
                  <a:lnTo>
                    <a:pt x="245811" y="789814"/>
                  </a:lnTo>
                  <a:lnTo>
                    <a:pt x="244102" y="784548"/>
                  </a:lnTo>
                  <a:lnTo>
                    <a:pt x="242446" y="779283"/>
                  </a:lnTo>
                  <a:lnTo>
                    <a:pt x="240862" y="774017"/>
                  </a:lnTo>
                  <a:lnTo>
                    <a:pt x="239391" y="768752"/>
                  </a:lnTo>
                  <a:lnTo>
                    <a:pt x="237980" y="763487"/>
                  </a:lnTo>
                  <a:lnTo>
                    <a:pt x="236674" y="758221"/>
                  </a:lnTo>
                  <a:lnTo>
                    <a:pt x="235480" y="752956"/>
                  </a:lnTo>
                  <a:lnTo>
                    <a:pt x="234356" y="747690"/>
                  </a:lnTo>
                  <a:lnTo>
                    <a:pt x="233373" y="742425"/>
                  </a:lnTo>
                  <a:lnTo>
                    <a:pt x="232496" y="737159"/>
                  </a:lnTo>
                  <a:lnTo>
                    <a:pt x="231696" y="731894"/>
                  </a:lnTo>
                  <a:lnTo>
                    <a:pt x="231081" y="726629"/>
                  </a:lnTo>
                  <a:lnTo>
                    <a:pt x="230556" y="721363"/>
                  </a:lnTo>
                  <a:lnTo>
                    <a:pt x="230138" y="716098"/>
                  </a:lnTo>
                  <a:lnTo>
                    <a:pt x="229907" y="710832"/>
                  </a:lnTo>
                  <a:lnTo>
                    <a:pt x="229769" y="705567"/>
                  </a:lnTo>
                  <a:lnTo>
                    <a:pt x="229774" y="700301"/>
                  </a:lnTo>
                  <a:lnTo>
                    <a:pt x="229952" y="695036"/>
                  </a:lnTo>
                  <a:lnTo>
                    <a:pt x="230228" y="689771"/>
                  </a:lnTo>
                  <a:lnTo>
                    <a:pt x="230687" y="684505"/>
                  </a:lnTo>
                  <a:lnTo>
                    <a:pt x="231297" y="679240"/>
                  </a:lnTo>
                  <a:lnTo>
                    <a:pt x="232011" y="673974"/>
                  </a:lnTo>
                  <a:lnTo>
                    <a:pt x="232946" y="668709"/>
                  </a:lnTo>
                  <a:lnTo>
                    <a:pt x="234007" y="663443"/>
                  </a:lnTo>
                  <a:lnTo>
                    <a:pt x="235185" y="658178"/>
                  </a:lnTo>
                  <a:lnTo>
                    <a:pt x="236599" y="652913"/>
                  </a:lnTo>
                  <a:lnTo>
                    <a:pt x="238121" y="647647"/>
                  </a:lnTo>
                  <a:lnTo>
                    <a:pt x="239794" y="642382"/>
                  </a:lnTo>
                  <a:lnTo>
                    <a:pt x="241672" y="637116"/>
                  </a:lnTo>
                  <a:lnTo>
                    <a:pt x="243658" y="631851"/>
                  </a:lnTo>
                  <a:lnTo>
                    <a:pt x="245826" y="626585"/>
                  </a:lnTo>
                  <a:lnTo>
                    <a:pt x="248165" y="621320"/>
                  </a:lnTo>
                  <a:lnTo>
                    <a:pt x="250610" y="616055"/>
                  </a:lnTo>
                  <a:lnTo>
                    <a:pt x="253264" y="610789"/>
                  </a:lnTo>
                  <a:lnTo>
                    <a:pt x="256053" y="605524"/>
                  </a:lnTo>
                  <a:lnTo>
                    <a:pt x="258944" y="600258"/>
                  </a:lnTo>
                  <a:lnTo>
                    <a:pt x="262064" y="594993"/>
                  </a:lnTo>
                  <a:lnTo>
                    <a:pt x="265284" y="589727"/>
                  </a:lnTo>
                  <a:lnTo>
                    <a:pt x="268626" y="584462"/>
                  </a:lnTo>
                  <a:lnTo>
                    <a:pt x="272159" y="579197"/>
                  </a:lnTo>
                  <a:lnTo>
                    <a:pt x="275782" y="573931"/>
                  </a:lnTo>
                  <a:lnTo>
                    <a:pt x="279545" y="568666"/>
                  </a:lnTo>
                  <a:lnTo>
                    <a:pt x="283456" y="563400"/>
                  </a:lnTo>
                  <a:lnTo>
                    <a:pt x="287449" y="558135"/>
                  </a:lnTo>
                  <a:lnTo>
                    <a:pt x="291591" y="552869"/>
                  </a:lnTo>
                  <a:lnTo>
                    <a:pt x="295841" y="547604"/>
                  </a:lnTo>
                  <a:lnTo>
                    <a:pt x="300164" y="542339"/>
                  </a:lnTo>
                  <a:lnTo>
                    <a:pt x="304636" y="537073"/>
                  </a:lnTo>
                  <a:lnTo>
                    <a:pt x="309181" y="531808"/>
                  </a:lnTo>
                  <a:lnTo>
                    <a:pt x="313797" y="526542"/>
                  </a:lnTo>
                  <a:lnTo>
                    <a:pt x="318537" y="521277"/>
                  </a:lnTo>
                  <a:lnTo>
                    <a:pt x="323327" y="516011"/>
                  </a:lnTo>
                  <a:lnTo>
                    <a:pt x="328190" y="510746"/>
                  </a:lnTo>
                  <a:lnTo>
                    <a:pt x="333135" y="505481"/>
                  </a:lnTo>
                  <a:lnTo>
                    <a:pt x="338120" y="500215"/>
                  </a:lnTo>
                  <a:lnTo>
                    <a:pt x="343169" y="494950"/>
                  </a:lnTo>
                  <a:lnTo>
                    <a:pt x="348265" y="489684"/>
                  </a:lnTo>
                  <a:lnTo>
                    <a:pt x="353390" y="484419"/>
                  </a:lnTo>
                  <a:lnTo>
                    <a:pt x="358562" y="479153"/>
                  </a:lnTo>
                  <a:lnTo>
                    <a:pt x="363755" y="473888"/>
                  </a:lnTo>
                  <a:lnTo>
                    <a:pt x="368965" y="468623"/>
                  </a:lnTo>
                  <a:lnTo>
                    <a:pt x="374197" y="463357"/>
                  </a:lnTo>
                  <a:lnTo>
                    <a:pt x="379433" y="458092"/>
                  </a:lnTo>
                  <a:lnTo>
                    <a:pt x="384672" y="452826"/>
                  </a:lnTo>
                  <a:lnTo>
                    <a:pt x="389905" y="447561"/>
                  </a:lnTo>
                  <a:lnTo>
                    <a:pt x="395130" y="442295"/>
                  </a:lnTo>
                  <a:lnTo>
                    <a:pt x="400339" y="437030"/>
                  </a:lnTo>
                  <a:lnTo>
                    <a:pt x="405521" y="431765"/>
                  </a:lnTo>
                  <a:lnTo>
                    <a:pt x="410685" y="426499"/>
                  </a:lnTo>
                  <a:lnTo>
                    <a:pt x="415808" y="421234"/>
                  </a:lnTo>
                  <a:lnTo>
                    <a:pt x="420892" y="415968"/>
                  </a:lnTo>
                  <a:lnTo>
                    <a:pt x="425947" y="410703"/>
                  </a:lnTo>
                  <a:lnTo>
                    <a:pt x="430932" y="405437"/>
                  </a:lnTo>
                  <a:lnTo>
                    <a:pt x="435874" y="400172"/>
                  </a:lnTo>
                  <a:lnTo>
                    <a:pt x="440772" y="394907"/>
                  </a:lnTo>
                  <a:lnTo>
                    <a:pt x="445581" y="389641"/>
                  </a:lnTo>
                  <a:lnTo>
                    <a:pt x="450343" y="384376"/>
                  </a:lnTo>
                  <a:lnTo>
                    <a:pt x="455038" y="379110"/>
                  </a:lnTo>
                  <a:lnTo>
                    <a:pt x="459640" y="373845"/>
                  </a:lnTo>
                  <a:lnTo>
                    <a:pt x="464190" y="368579"/>
                  </a:lnTo>
                  <a:lnTo>
                    <a:pt x="468645" y="363314"/>
                  </a:lnTo>
                  <a:lnTo>
                    <a:pt x="473013" y="358049"/>
                  </a:lnTo>
                  <a:lnTo>
                    <a:pt x="477323" y="352783"/>
                  </a:lnTo>
                  <a:lnTo>
                    <a:pt x="481511" y="347518"/>
                  </a:lnTo>
                  <a:lnTo>
                    <a:pt x="485623" y="342252"/>
                  </a:lnTo>
                  <a:lnTo>
                    <a:pt x="489669" y="336987"/>
                  </a:lnTo>
                  <a:lnTo>
                    <a:pt x="493573" y="331721"/>
                  </a:lnTo>
                  <a:lnTo>
                    <a:pt x="497411" y="326456"/>
                  </a:lnTo>
                  <a:lnTo>
                    <a:pt x="501163" y="321191"/>
                  </a:lnTo>
                  <a:lnTo>
                    <a:pt x="504785" y="315925"/>
                  </a:lnTo>
                  <a:lnTo>
                    <a:pt x="508340" y="310660"/>
                  </a:lnTo>
                  <a:lnTo>
                    <a:pt x="511787" y="305394"/>
                  </a:lnTo>
                  <a:lnTo>
                    <a:pt x="515121" y="300129"/>
                  </a:lnTo>
                  <a:lnTo>
                    <a:pt x="518388" y="294863"/>
                  </a:lnTo>
                  <a:lnTo>
                    <a:pt x="521526" y="289598"/>
                  </a:lnTo>
                  <a:lnTo>
                    <a:pt x="524571" y="284333"/>
                  </a:lnTo>
                  <a:lnTo>
                    <a:pt x="527550" y="279067"/>
                  </a:lnTo>
                  <a:lnTo>
                    <a:pt x="530382" y="273802"/>
                  </a:lnTo>
                  <a:lnTo>
                    <a:pt x="533143" y="268536"/>
                  </a:lnTo>
                  <a:lnTo>
                    <a:pt x="535824" y="263271"/>
                  </a:lnTo>
                  <a:lnTo>
                    <a:pt x="538371" y="258005"/>
                  </a:lnTo>
                  <a:lnTo>
                    <a:pt x="540854" y="252740"/>
                  </a:lnTo>
                  <a:lnTo>
                    <a:pt x="543243" y="247475"/>
                  </a:lnTo>
                  <a:lnTo>
                    <a:pt x="545521" y="242209"/>
                  </a:lnTo>
                  <a:lnTo>
                    <a:pt x="547738" y="236944"/>
                  </a:lnTo>
                  <a:lnTo>
                    <a:pt x="549847" y="231678"/>
                  </a:lnTo>
                  <a:lnTo>
                    <a:pt x="551869" y="226413"/>
                  </a:lnTo>
                  <a:lnTo>
                    <a:pt x="553833" y="221147"/>
                  </a:lnTo>
                  <a:lnTo>
                    <a:pt x="555680" y="215882"/>
                  </a:lnTo>
                  <a:lnTo>
                    <a:pt x="557462" y="210617"/>
                  </a:lnTo>
                  <a:lnTo>
                    <a:pt x="559185" y="205351"/>
                  </a:lnTo>
                  <a:lnTo>
                    <a:pt x="560793" y="200086"/>
                  </a:lnTo>
                  <a:lnTo>
                    <a:pt x="562351" y="194820"/>
                  </a:lnTo>
                  <a:lnTo>
                    <a:pt x="563841" y="189555"/>
                  </a:lnTo>
                  <a:lnTo>
                    <a:pt x="565239" y="184289"/>
                  </a:lnTo>
                  <a:lnTo>
                    <a:pt x="566592" y="179024"/>
                  </a:lnTo>
                  <a:lnTo>
                    <a:pt x="567869" y="173759"/>
                  </a:lnTo>
                  <a:lnTo>
                    <a:pt x="569077" y="168493"/>
                  </a:lnTo>
                  <a:lnTo>
                    <a:pt x="570242" y="163228"/>
                  </a:lnTo>
                  <a:lnTo>
                    <a:pt x="571329" y="157962"/>
                  </a:lnTo>
                  <a:lnTo>
                    <a:pt x="572364" y="152697"/>
                  </a:lnTo>
                  <a:lnTo>
                    <a:pt x="573361" y="147431"/>
                  </a:lnTo>
                  <a:lnTo>
                    <a:pt x="574277" y="142166"/>
                  </a:lnTo>
                  <a:lnTo>
                    <a:pt x="575158" y="136901"/>
                  </a:lnTo>
                  <a:lnTo>
                    <a:pt x="575997" y="131635"/>
                  </a:lnTo>
                  <a:lnTo>
                    <a:pt x="576771" y="126370"/>
                  </a:lnTo>
                  <a:lnTo>
                    <a:pt x="577515" y="121104"/>
                  </a:lnTo>
                  <a:lnTo>
                    <a:pt x="578214" y="115839"/>
                  </a:lnTo>
                  <a:lnTo>
                    <a:pt x="578865" y="110573"/>
                  </a:lnTo>
                  <a:lnTo>
                    <a:pt x="579489" y="105308"/>
                  </a:lnTo>
                  <a:lnTo>
                    <a:pt x="580066" y="100043"/>
                  </a:lnTo>
                  <a:lnTo>
                    <a:pt x="580609" y="94777"/>
                  </a:lnTo>
                  <a:lnTo>
                    <a:pt x="581128" y="89512"/>
                  </a:lnTo>
                  <a:lnTo>
                    <a:pt x="581602" y="84246"/>
                  </a:lnTo>
                  <a:lnTo>
                    <a:pt x="582052" y="78981"/>
                  </a:lnTo>
                  <a:lnTo>
                    <a:pt x="582479" y="73715"/>
                  </a:lnTo>
                  <a:lnTo>
                    <a:pt x="582866" y="68450"/>
                  </a:lnTo>
                  <a:lnTo>
                    <a:pt x="583236" y="63185"/>
                  </a:lnTo>
                  <a:lnTo>
                    <a:pt x="583582" y="57919"/>
                  </a:lnTo>
                  <a:lnTo>
                    <a:pt x="583898" y="52654"/>
                  </a:lnTo>
                  <a:lnTo>
                    <a:pt x="584200" y="47388"/>
                  </a:lnTo>
                  <a:lnTo>
                    <a:pt x="584478" y="42123"/>
                  </a:lnTo>
                  <a:lnTo>
                    <a:pt x="584736" y="36857"/>
                  </a:lnTo>
                  <a:lnTo>
                    <a:pt x="584981" y="31592"/>
                  </a:lnTo>
                  <a:lnTo>
                    <a:pt x="585202" y="26327"/>
                  </a:lnTo>
                  <a:lnTo>
                    <a:pt x="585410" y="21061"/>
                  </a:lnTo>
                  <a:lnTo>
                    <a:pt x="585607" y="15796"/>
                  </a:lnTo>
                  <a:lnTo>
                    <a:pt x="585782" y="10530"/>
                  </a:lnTo>
                  <a:lnTo>
                    <a:pt x="585948" y="5265"/>
                  </a:lnTo>
                  <a:lnTo>
                    <a:pt x="586103" y="0"/>
                  </a:lnTo>
                  <a:lnTo>
                    <a:pt x="589501" y="0"/>
                  </a:lnTo>
                  <a:lnTo>
                    <a:pt x="589656" y="5265"/>
                  </a:lnTo>
                  <a:lnTo>
                    <a:pt x="589822" y="10530"/>
                  </a:lnTo>
                  <a:lnTo>
                    <a:pt x="589997" y="15796"/>
                  </a:lnTo>
                  <a:lnTo>
                    <a:pt x="590194" y="21061"/>
                  </a:lnTo>
                  <a:lnTo>
                    <a:pt x="590402" y="26327"/>
                  </a:lnTo>
                  <a:lnTo>
                    <a:pt x="590624" y="31592"/>
                  </a:lnTo>
                  <a:lnTo>
                    <a:pt x="590868" y="36857"/>
                  </a:lnTo>
                  <a:lnTo>
                    <a:pt x="591126" y="42123"/>
                  </a:lnTo>
                  <a:lnTo>
                    <a:pt x="591404" y="47388"/>
                  </a:lnTo>
                  <a:lnTo>
                    <a:pt x="591706" y="52654"/>
                  </a:lnTo>
                  <a:lnTo>
                    <a:pt x="592022" y="57919"/>
                  </a:lnTo>
                  <a:lnTo>
                    <a:pt x="592368" y="63185"/>
                  </a:lnTo>
                  <a:lnTo>
                    <a:pt x="592738" y="68450"/>
                  </a:lnTo>
                  <a:lnTo>
                    <a:pt x="593125" y="73715"/>
                  </a:lnTo>
                  <a:lnTo>
                    <a:pt x="593553" y="78981"/>
                  </a:lnTo>
                  <a:lnTo>
                    <a:pt x="594002" y="84246"/>
                  </a:lnTo>
                  <a:lnTo>
                    <a:pt x="594476" y="89512"/>
                  </a:lnTo>
                  <a:lnTo>
                    <a:pt x="594995" y="94777"/>
                  </a:lnTo>
                  <a:lnTo>
                    <a:pt x="595538" y="100043"/>
                  </a:lnTo>
                  <a:lnTo>
                    <a:pt x="596116" y="105308"/>
                  </a:lnTo>
                  <a:lnTo>
                    <a:pt x="596739" y="110573"/>
                  </a:lnTo>
                  <a:lnTo>
                    <a:pt x="597390" y="115839"/>
                  </a:lnTo>
                  <a:lnTo>
                    <a:pt x="598089" y="121104"/>
                  </a:lnTo>
                  <a:lnTo>
                    <a:pt x="598833" y="126370"/>
                  </a:lnTo>
                  <a:lnTo>
                    <a:pt x="599607" y="131635"/>
                  </a:lnTo>
                  <a:lnTo>
                    <a:pt x="600446" y="136901"/>
                  </a:lnTo>
                  <a:lnTo>
                    <a:pt x="601327" y="142166"/>
                  </a:lnTo>
                  <a:lnTo>
                    <a:pt x="602243" y="147431"/>
                  </a:lnTo>
                  <a:lnTo>
                    <a:pt x="603240" y="152697"/>
                  </a:lnTo>
                  <a:lnTo>
                    <a:pt x="604275" y="157962"/>
                  </a:lnTo>
                  <a:lnTo>
                    <a:pt x="605362" y="163228"/>
                  </a:lnTo>
                  <a:lnTo>
                    <a:pt x="606527" y="168493"/>
                  </a:lnTo>
                  <a:lnTo>
                    <a:pt x="607735" y="173759"/>
                  </a:lnTo>
                  <a:lnTo>
                    <a:pt x="609012" y="179024"/>
                  </a:lnTo>
                  <a:lnTo>
                    <a:pt x="610365" y="184289"/>
                  </a:lnTo>
                  <a:lnTo>
                    <a:pt x="611763" y="189555"/>
                  </a:lnTo>
                  <a:lnTo>
                    <a:pt x="613253" y="194820"/>
                  </a:lnTo>
                  <a:lnTo>
                    <a:pt x="614811" y="200086"/>
                  </a:lnTo>
                  <a:lnTo>
                    <a:pt x="616419" y="205351"/>
                  </a:lnTo>
                  <a:lnTo>
                    <a:pt x="618142" y="210617"/>
                  </a:lnTo>
                  <a:lnTo>
                    <a:pt x="619924" y="215882"/>
                  </a:lnTo>
                  <a:lnTo>
                    <a:pt x="621771" y="221147"/>
                  </a:lnTo>
                  <a:lnTo>
                    <a:pt x="623735" y="226413"/>
                  </a:lnTo>
                  <a:lnTo>
                    <a:pt x="625757" y="231678"/>
                  </a:lnTo>
                  <a:lnTo>
                    <a:pt x="627867" y="236944"/>
                  </a:lnTo>
                  <a:lnTo>
                    <a:pt x="630083" y="242209"/>
                  </a:lnTo>
                  <a:lnTo>
                    <a:pt x="632361" y="247475"/>
                  </a:lnTo>
                  <a:lnTo>
                    <a:pt x="634750" y="252740"/>
                  </a:lnTo>
                  <a:lnTo>
                    <a:pt x="637233" y="258005"/>
                  </a:lnTo>
                  <a:lnTo>
                    <a:pt x="639780" y="263271"/>
                  </a:lnTo>
                  <a:lnTo>
                    <a:pt x="642461" y="268536"/>
                  </a:lnTo>
                  <a:lnTo>
                    <a:pt x="645222" y="273802"/>
                  </a:lnTo>
                  <a:lnTo>
                    <a:pt x="648054" y="279067"/>
                  </a:lnTo>
                  <a:lnTo>
                    <a:pt x="651033" y="284333"/>
                  </a:lnTo>
                  <a:lnTo>
                    <a:pt x="654078" y="289598"/>
                  </a:lnTo>
                  <a:lnTo>
                    <a:pt x="657216" y="294863"/>
                  </a:lnTo>
                  <a:lnTo>
                    <a:pt x="660483" y="300129"/>
                  </a:lnTo>
                  <a:lnTo>
                    <a:pt x="663818" y="305394"/>
                  </a:lnTo>
                  <a:lnTo>
                    <a:pt x="667264" y="310660"/>
                  </a:lnTo>
                  <a:lnTo>
                    <a:pt x="670819" y="315925"/>
                  </a:lnTo>
                  <a:lnTo>
                    <a:pt x="674441" y="321191"/>
                  </a:lnTo>
                  <a:lnTo>
                    <a:pt x="678193" y="326456"/>
                  </a:lnTo>
                  <a:lnTo>
                    <a:pt x="682031" y="331721"/>
                  </a:lnTo>
                  <a:lnTo>
                    <a:pt x="685935" y="336987"/>
                  </a:lnTo>
                  <a:lnTo>
                    <a:pt x="689982" y="342252"/>
                  </a:lnTo>
                  <a:lnTo>
                    <a:pt x="694093" y="347518"/>
                  </a:lnTo>
                  <a:lnTo>
                    <a:pt x="698281" y="352783"/>
                  </a:lnTo>
                  <a:lnTo>
                    <a:pt x="702591" y="358049"/>
                  </a:lnTo>
                  <a:lnTo>
                    <a:pt x="706959" y="363314"/>
                  </a:lnTo>
                  <a:lnTo>
                    <a:pt x="711415" y="368579"/>
                  </a:lnTo>
                  <a:lnTo>
                    <a:pt x="715964" y="373845"/>
                  </a:lnTo>
                  <a:lnTo>
                    <a:pt x="720567" y="379110"/>
                  </a:lnTo>
                  <a:lnTo>
                    <a:pt x="725261" y="384376"/>
                  </a:lnTo>
                  <a:lnTo>
                    <a:pt x="730023" y="389641"/>
                  </a:lnTo>
                  <a:lnTo>
                    <a:pt x="734832" y="394907"/>
                  </a:lnTo>
                  <a:lnTo>
                    <a:pt x="739730" y="400172"/>
                  </a:lnTo>
                  <a:lnTo>
                    <a:pt x="744672" y="405437"/>
                  </a:lnTo>
                  <a:lnTo>
                    <a:pt x="749657" y="410703"/>
                  </a:lnTo>
                  <a:lnTo>
                    <a:pt x="754713" y="415968"/>
                  </a:lnTo>
                  <a:lnTo>
                    <a:pt x="759796" y="421234"/>
                  </a:lnTo>
                  <a:lnTo>
                    <a:pt x="764919" y="426499"/>
                  </a:lnTo>
                  <a:lnTo>
                    <a:pt x="770083" y="431765"/>
                  </a:lnTo>
                  <a:lnTo>
                    <a:pt x="775265" y="437030"/>
                  </a:lnTo>
                  <a:lnTo>
                    <a:pt x="780474" y="442295"/>
                  </a:lnTo>
                  <a:lnTo>
                    <a:pt x="785699" y="447561"/>
                  </a:lnTo>
                  <a:lnTo>
                    <a:pt x="790932" y="452826"/>
                  </a:lnTo>
                  <a:lnTo>
                    <a:pt x="796171" y="458092"/>
                  </a:lnTo>
                  <a:lnTo>
                    <a:pt x="801407" y="463357"/>
                  </a:lnTo>
                  <a:lnTo>
                    <a:pt x="806639" y="468623"/>
                  </a:lnTo>
                  <a:lnTo>
                    <a:pt x="811849" y="473888"/>
                  </a:lnTo>
                  <a:lnTo>
                    <a:pt x="817042" y="479153"/>
                  </a:lnTo>
                  <a:lnTo>
                    <a:pt x="822214" y="484419"/>
                  </a:lnTo>
                  <a:lnTo>
                    <a:pt x="827339" y="489684"/>
                  </a:lnTo>
                  <a:lnTo>
                    <a:pt x="832436" y="494950"/>
                  </a:lnTo>
                  <a:lnTo>
                    <a:pt x="837484" y="500215"/>
                  </a:lnTo>
                  <a:lnTo>
                    <a:pt x="842469" y="505481"/>
                  </a:lnTo>
                  <a:lnTo>
                    <a:pt x="847414" y="510746"/>
                  </a:lnTo>
                  <a:lnTo>
                    <a:pt x="852277" y="516011"/>
                  </a:lnTo>
                  <a:lnTo>
                    <a:pt x="857067" y="521277"/>
                  </a:lnTo>
                  <a:lnTo>
                    <a:pt x="861807" y="526542"/>
                  </a:lnTo>
                  <a:lnTo>
                    <a:pt x="866423" y="531808"/>
                  </a:lnTo>
                  <a:lnTo>
                    <a:pt x="870968" y="537073"/>
                  </a:lnTo>
                  <a:lnTo>
                    <a:pt x="875440" y="542339"/>
                  </a:lnTo>
                  <a:lnTo>
                    <a:pt x="879763" y="547604"/>
                  </a:lnTo>
                  <a:lnTo>
                    <a:pt x="884013" y="552869"/>
                  </a:lnTo>
                  <a:lnTo>
                    <a:pt x="888155" y="558135"/>
                  </a:lnTo>
                  <a:lnTo>
                    <a:pt x="892148" y="563400"/>
                  </a:lnTo>
                  <a:lnTo>
                    <a:pt x="896059" y="568666"/>
                  </a:lnTo>
                  <a:lnTo>
                    <a:pt x="899822" y="573931"/>
                  </a:lnTo>
                  <a:lnTo>
                    <a:pt x="903445" y="579197"/>
                  </a:lnTo>
                  <a:lnTo>
                    <a:pt x="906978" y="584462"/>
                  </a:lnTo>
                  <a:lnTo>
                    <a:pt x="910321" y="589727"/>
                  </a:lnTo>
                  <a:lnTo>
                    <a:pt x="913540" y="594993"/>
                  </a:lnTo>
                  <a:lnTo>
                    <a:pt x="916660" y="600258"/>
                  </a:lnTo>
                  <a:lnTo>
                    <a:pt x="919552" y="605524"/>
                  </a:lnTo>
                  <a:lnTo>
                    <a:pt x="922340" y="610789"/>
                  </a:lnTo>
                  <a:lnTo>
                    <a:pt x="924994" y="616055"/>
                  </a:lnTo>
                  <a:lnTo>
                    <a:pt x="927439" y="621320"/>
                  </a:lnTo>
                  <a:lnTo>
                    <a:pt x="929778" y="626585"/>
                  </a:lnTo>
                  <a:lnTo>
                    <a:pt x="931946" y="631851"/>
                  </a:lnTo>
                  <a:lnTo>
                    <a:pt x="933932" y="637116"/>
                  </a:lnTo>
                  <a:lnTo>
                    <a:pt x="935810" y="642382"/>
                  </a:lnTo>
                  <a:lnTo>
                    <a:pt x="937483" y="647647"/>
                  </a:lnTo>
                  <a:lnTo>
                    <a:pt x="939005" y="652913"/>
                  </a:lnTo>
                  <a:lnTo>
                    <a:pt x="940419" y="658178"/>
                  </a:lnTo>
                  <a:lnTo>
                    <a:pt x="941598" y="663443"/>
                  </a:lnTo>
                  <a:lnTo>
                    <a:pt x="942659" y="668709"/>
                  </a:lnTo>
                  <a:lnTo>
                    <a:pt x="943593" y="673974"/>
                  </a:lnTo>
                  <a:lnTo>
                    <a:pt x="944307" y="679240"/>
                  </a:lnTo>
                  <a:lnTo>
                    <a:pt x="944917" y="684505"/>
                  </a:lnTo>
                  <a:lnTo>
                    <a:pt x="945376" y="689771"/>
                  </a:lnTo>
                  <a:lnTo>
                    <a:pt x="945652" y="695036"/>
                  </a:lnTo>
                  <a:lnTo>
                    <a:pt x="945830" y="700301"/>
                  </a:lnTo>
                  <a:lnTo>
                    <a:pt x="945835" y="705567"/>
                  </a:lnTo>
                  <a:lnTo>
                    <a:pt x="945697" y="710832"/>
                  </a:lnTo>
                  <a:lnTo>
                    <a:pt x="945466" y="716098"/>
                  </a:lnTo>
                  <a:lnTo>
                    <a:pt x="945048" y="721363"/>
                  </a:lnTo>
                  <a:lnTo>
                    <a:pt x="944524" y="726629"/>
                  </a:lnTo>
                  <a:lnTo>
                    <a:pt x="943908" y="731894"/>
                  </a:lnTo>
                  <a:lnTo>
                    <a:pt x="943108" y="737159"/>
                  </a:lnTo>
                  <a:lnTo>
                    <a:pt x="942231" y="742425"/>
                  </a:lnTo>
                  <a:lnTo>
                    <a:pt x="941248" y="747690"/>
                  </a:lnTo>
                  <a:lnTo>
                    <a:pt x="940124" y="752956"/>
                  </a:lnTo>
                  <a:lnTo>
                    <a:pt x="938930" y="758221"/>
                  </a:lnTo>
                  <a:lnTo>
                    <a:pt x="937624" y="763487"/>
                  </a:lnTo>
                  <a:lnTo>
                    <a:pt x="936213" y="768752"/>
                  </a:lnTo>
                  <a:lnTo>
                    <a:pt x="934742" y="774017"/>
                  </a:lnTo>
                  <a:lnTo>
                    <a:pt x="933158" y="779283"/>
                  </a:lnTo>
                  <a:lnTo>
                    <a:pt x="931502" y="784548"/>
                  </a:lnTo>
                  <a:lnTo>
                    <a:pt x="929793" y="789814"/>
                  </a:lnTo>
                  <a:lnTo>
                    <a:pt x="927979" y="795079"/>
                  </a:lnTo>
                  <a:lnTo>
                    <a:pt x="926118" y="800345"/>
                  </a:lnTo>
                  <a:lnTo>
                    <a:pt x="924205" y="805610"/>
                  </a:lnTo>
                  <a:lnTo>
                    <a:pt x="922214" y="810875"/>
                  </a:lnTo>
                  <a:lnTo>
                    <a:pt x="920189" y="816141"/>
                  </a:lnTo>
                  <a:lnTo>
                    <a:pt x="918115" y="821406"/>
                  </a:lnTo>
                  <a:lnTo>
                    <a:pt x="915990" y="826672"/>
                  </a:lnTo>
                  <a:lnTo>
                    <a:pt x="913841" y="831937"/>
                  </a:lnTo>
                  <a:lnTo>
                    <a:pt x="911649" y="837203"/>
                  </a:lnTo>
                  <a:lnTo>
                    <a:pt x="909429" y="842468"/>
                  </a:lnTo>
                  <a:lnTo>
                    <a:pt x="907191" y="847733"/>
                  </a:lnTo>
                  <a:lnTo>
                    <a:pt x="904922" y="852999"/>
                  </a:lnTo>
                  <a:lnTo>
                    <a:pt x="902641" y="858264"/>
                  </a:lnTo>
                  <a:lnTo>
                    <a:pt x="900349" y="863530"/>
                  </a:lnTo>
                  <a:lnTo>
                    <a:pt x="898042" y="868795"/>
                  </a:lnTo>
                  <a:lnTo>
                    <a:pt x="895732" y="874061"/>
                  </a:lnTo>
                  <a:lnTo>
                    <a:pt x="893417" y="879326"/>
                  </a:lnTo>
                  <a:lnTo>
                    <a:pt x="891103" y="884591"/>
                  </a:lnTo>
                  <a:lnTo>
                    <a:pt x="888791" y="889857"/>
                  </a:lnTo>
                  <a:lnTo>
                    <a:pt x="886485" y="895122"/>
                  </a:lnTo>
                  <a:lnTo>
                    <a:pt x="884189" y="900388"/>
                  </a:lnTo>
                  <a:lnTo>
                    <a:pt x="881899" y="905653"/>
                  </a:lnTo>
                  <a:lnTo>
                    <a:pt x="879627" y="910919"/>
                  </a:lnTo>
                  <a:lnTo>
                    <a:pt x="877369" y="916184"/>
                  </a:lnTo>
                  <a:lnTo>
                    <a:pt x="875122" y="921449"/>
                  </a:lnTo>
                  <a:lnTo>
                    <a:pt x="872905" y="926715"/>
                  </a:lnTo>
                  <a:lnTo>
                    <a:pt x="870702" y="931980"/>
                  </a:lnTo>
                  <a:lnTo>
                    <a:pt x="868518" y="937246"/>
                  </a:lnTo>
                  <a:lnTo>
                    <a:pt x="866367" y="942511"/>
                  </a:lnTo>
                  <a:lnTo>
                    <a:pt x="864233" y="947777"/>
                  </a:lnTo>
                  <a:lnTo>
                    <a:pt x="862125" y="953042"/>
                  </a:lnTo>
                  <a:lnTo>
                    <a:pt x="860050" y="958307"/>
                  </a:lnTo>
                  <a:lnTo>
                    <a:pt x="857994" y="963573"/>
                  </a:lnTo>
                  <a:lnTo>
                    <a:pt x="855973" y="968838"/>
                  </a:lnTo>
                  <a:lnTo>
                    <a:pt x="853981" y="974104"/>
                  </a:lnTo>
                  <a:lnTo>
                    <a:pt x="852008" y="979369"/>
                  </a:lnTo>
                  <a:lnTo>
                    <a:pt x="850079" y="984635"/>
                  </a:lnTo>
                  <a:lnTo>
                    <a:pt x="848174" y="989900"/>
                  </a:lnTo>
                  <a:lnTo>
                    <a:pt x="846292" y="995165"/>
                  </a:lnTo>
                  <a:lnTo>
                    <a:pt x="844455" y="1000431"/>
                  </a:lnTo>
                  <a:lnTo>
                    <a:pt x="842638" y="1005696"/>
                  </a:lnTo>
                  <a:lnTo>
                    <a:pt x="840851" y="1010962"/>
                  </a:lnTo>
                  <a:lnTo>
                    <a:pt x="839102" y="1016227"/>
                  </a:lnTo>
                  <a:lnTo>
                    <a:pt x="837374" y="1021493"/>
                  </a:lnTo>
                  <a:lnTo>
                    <a:pt x="835680" y="1026758"/>
                  </a:lnTo>
                  <a:lnTo>
                    <a:pt x="834018" y="1032023"/>
                  </a:lnTo>
                  <a:lnTo>
                    <a:pt x="832377" y="1037289"/>
                  </a:lnTo>
                  <a:lnTo>
                    <a:pt x="830774" y="1042554"/>
                  </a:lnTo>
                  <a:lnTo>
                    <a:pt x="829197" y="1047820"/>
                  </a:lnTo>
                  <a:lnTo>
                    <a:pt x="827640" y="1053085"/>
                  </a:lnTo>
                  <a:lnTo>
                    <a:pt x="826126" y="1058351"/>
                  </a:lnTo>
                  <a:lnTo>
                    <a:pt x="824631" y="1063616"/>
                  </a:lnTo>
                  <a:lnTo>
                    <a:pt x="823159" y="1068881"/>
                  </a:lnTo>
                  <a:lnTo>
                    <a:pt x="821725" y="1074147"/>
                  </a:lnTo>
                  <a:lnTo>
                    <a:pt x="820308" y="1079412"/>
                  </a:lnTo>
                  <a:lnTo>
                    <a:pt x="818920" y="1084678"/>
                  </a:lnTo>
                  <a:lnTo>
                    <a:pt x="817562" y="1089943"/>
                  </a:lnTo>
                  <a:lnTo>
                    <a:pt x="816222" y="1095209"/>
                  </a:lnTo>
                  <a:lnTo>
                    <a:pt x="814914" y="1100474"/>
                  </a:lnTo>
                  <a:lnTo>
                    <a:pt x="813630" y="1105739"/>
                  </a:lnTo>
                  <a:lnTo>
                    <a:pt x="812364" y="1111005"/>
                  </a:lnTo>
                  <a:lnTo>
                    <a:pt x="811134" y="1116270"/>
                  </a:lnTo>
                  <a:lnTo>
                    <a:pt x="809924" y="1121536"/>
                  </a:lnTo>
                  <a:lnTo>
                    <a:pt x="808733" y="1126801"/>
                  </a:lnTo>
                  <a:lnTo>
                    <a:pt x="807578" y="1132067"/>
                  </a:lnTo>
                  <a:lnTo>
                    <a:pt x="806440" y="1137332"/>
                  </a:lnTo>
                  <a:lnTo>
                    <a:pt x="805326" y="1142597"/>
                  </a:lnTo>
                  <a:lnTo>
                    <a:pt x="804244" y="1147863"/>
                  </a:lnTo>
                  <a:lnTo>
                    <a:pt x="803179" y="1153128"/>
                  </a:lnTo>
                  <a:lnTo>
                    <a:pt x="802145" y="1158394"/>
                  </a:lnTo>
                  <a:lnTo>
                    <a:pt x="801137" y="1163659"/>
                  </a:lnTo>
                  <a:lnTo>
                    <a:pt x="800147" y="1168925"/>
                  </a:lnTo>
                  <a:lnTo>
                    <a:pt x="799194" y="1174190"/>
                  </a:lnTo>
                  <a:lnTo>
                    <a:pt x="798263" y="1179455"/>
                  </a:lnTo>
                  <a:lnTo>
                    <a:pt x="797352" y="1184721"/>
                  </a:lnTo>
                  <a:lnTo>
                    <a:pt x="796483" y="1189986"/>
                  </a:lnTo>
                  <a:lnTo>
                    <a:pt x="795634" y="1195252"/>
                  </a:lnTo>
                  <a:lnTo>
                    <a:pt x="794810" y="1200517"/>
                  </a:lnTo>
                  <a:lnTo>
                    <a:pt x="794025" y="1205783"/>
                  </a:lnTo>
                  <a:lnTo>
                    <a:pt x="793261" y="1211048"/>
                  </a:lnTo>
                  <a:lnTo>
                    <a:pt x="792530" y="1216313"/>
                  </a:lnTo>
                  <a:lnTo>
                    <a:pt x="791834" y="1221579"/>
                  </a:lnTo>
                  <a:lnTo>
                    <a:pt x="791161" y="1226844"/>
                  </a:lnTo>
                  <a:lnTo>
                    <a:pt x="790529" y="1232110"/>
                  </a:lnTo>
                  <a:lnTo>
                    <a:pt x="789929" y="1237375"/>
                  </a:lnTo>
                  <a:lnTo>
                    <a:pt x="789351" y="1242641"/>
                  </a:lnTo>
                  <a:lnTo>
                    <a:pt x="788826" y="1247906"/>
                  </a:lnTo>
                  <a:lnTo>
                    <a:pt x="788326" y="1253171"/>
                  </a:lnTo>
                  <a:lnTo>
                    <a:pt x="787856" y="1258437"/>
                  </a:lnTo>
                  <a:lnTo>
                    <a:pt x="787439" y="1263702"/>
                  </a:lnTo>
                  <a:lnTo>
                    <a:pt x="787047" y="1268968"/>
                  </a:lnTo>
                  <a:lnTo>
                    <a:pt x="786693" y="1274233"/>
                  </a:lnTo>
                  <a:lnTo>
                    <a:pt x="786388" y="1279499"/>
                  </a:lnTo>
                  <a:lnTo>
                    <a:pt x="786109" y="1284764"/>
                  </a:lnTo>
                  <a:lnTo>
                    <a:pt x="785879" y="1290029"/>
                  </a:lnTo>
                  <a:lnTo>
                    <a:pt x="785692" y="1295295"/>
                  </a:lnTo>
                  <a:lnTo>
                    <a:pt x="785533" y="1300560"/>
                  </a:lnTo>
                  <a:lnTo>
                    <a:pt x="785433" y="1305826"/>
                  </a:lnTo>
                  <a:lnTo>
                    <a:pt x="785370" y="1311091"/>
                  </a:lnTo>
                  <a:lnTo>
                    <a:pt x="785338" y="1316357"/>
                  </a:lnTo>
                  <a:lnTo>
                    <a:pt x="785373" y="1321622"/>
                  </a:lnTo>
                  <a:lnTo>
                    <a:pt x="785438" y="1326887"/>
                  </a:lnTo>
                  <a:lnTo>
                    <a:pt x="785546" y="1332153"/>
                  </a:lnTo>
                  <a:lnTo>
                    <a:pt x="785714" y="1337418"/>
                  </a:lnTo>
                  <a:lnTo>
                    <a:pt x="785913" y="1342684"/>
                  </a:lnTo>
                  <a:lnTo>
                    <a:pt x="786165" y="1347949"/>
                  </a:lnTo>
                  <a:lnTo>
                    <a:pt x="786471" y="1353215"/>
                  </a:lnTo>
                  <a:lnTo>
                    <a:pt x="786808" y="1358480"/>
                  </a:lnTo>
                  <a:lnTo>
                    <a:pt x="787210" y="1363745"/>
                  </a:lnTo>
                  <a:lnTo>
                    <a:pt x="787656" y="1369011"/>
                  </a:lnTo>
                  <a:lnTo>
                    <a:pt x="788136" y="1374276"/>
                  </a:lnTo>
                  <a:lnTo>
                    <a:pt x="788691" y="1379542"/>
                  </a:lnTo>
                  <a:lnTo>
                    <a:pt x="789282" y="1384807"/>
                  </a:lnTo>
                  <a:lnTo>
                    <a:pt x="789915" y="1390073"/>
                  </a:lnTo>
                  <a:lnTo>
                    <a:pt x="790619" y="1395338"/>
                  </a:lnTo>
                  <a:lnTo>
                    <a:pt x="791358" y="1400603"/>
                  </a:lnTo>
                  <a:lnTo>
                    <a:pt x="792149" y="1405869"/>
                  </a:lnTo>
                  <a:lnTo>
                    <a:pt x="793002" y="1411134"/>
                  </a:lnTo>
                  <a:lnTo>
                    <a:pt x="793891" y="1416400"/>
                  </a:lnTo>
                  <a:lnTo>
                    <a:pt x="794844" y="1421665"/>
                  </a:lnTo>
                  <a:lnTo>
                    <a:pt x="795849" y="1426931"/>
                  </a:lnTo>
                  <a:lnTo>
                    <a:pt x="796890" y="1432196"/>
                  </a:lnTo>
                  <a:lnTo>
                    <a:pt x="798006" y="1437461"/>
                  </a:lnTo>
                  <a:lnTo>
                    <a:pt x="799165" y="1442727"/>
                  </a:lnTo>
                  <a:lnTo>
                    <a:pt x="800364" y="1447992"/>
                  </a:lnTo>
                  <a:lnTo>
                    <a:pt x="801643" y="1453258"/>
                  </a:lnTo>
                  <a:lnTo>
                    <a:pt x="802959" y="1458523"/>
                  </a:lnTo>
                  <a:lnTo>
                    <a:pt x="804325" y="1463789"/>
                  </a:lnTo>
                  <a:lnTo>
                    <a:pt x="805762" y="1469054"/>
                  </a:lnTo>
                  <a:lnTo>
                    <a:pt x="807236" y="1474319"/>
                  </a:lnTo>
                  <a:lnTo>
                    <a:pt x="808772" y="1479585"/>
                  </a:lnTo>
                  <a:lnTo>
                    <a:pt x="810369" y="1484850"/>
                  </a:lnTo>
                  <a:lnTo>
                    <a:pt x="812003" y="1490116"/>
                  </a:lnTo>
                  <a:lnTo>
                    <a:pt x="813712" y="1495381"/>
                  </a:lnTo>
                  <a:lnTo>
                    <a:pt x="815472" y="1500647"/>
                  </a:lnTo>
                  <a:lnTo>
                    <a:pt x="817270" y="1505912"/>
                  </a:lnTo>
                  <a:lnTo>
                    <a:pt x="819155" y="1511177"/>
                  </a:lnTo>
                  <a:lnTo>
                    <a:pt x="821080" y="1516443"/>
                  </a:lnTo>
                  <a:lnTo>
                    <a:pt x="823055" y="1521708"/>
                  </a:lnTo>
                  <a:lnTo>
                    <a:pt x="825109" y="1526974"/>
                  </a:lnTo>
                  <a:lnTo>
                    <a:pt x="827204" y="1532239"/>
                  </a:lnTo>
                  <a:lnTo>
                    <a:pt x="829360" y="1537505"/>
                  </a:lnTo>
                  <a:lnTo>
                    <a:pt x="831587" y="1542770"/>
                  </a:lnTo>
                  <a:lnTo>
                    <a:pt x="833854" y="1548035"/>
                  </a:lnTo>
                  <a:lnTo>
                    <a:pt x="836197" y="1553301"/>
                  </a:lnTo>
                  <a:lnTo>
                    <a:pt x="838600" y="1558566"/>
                  </a:lnTo>
                  <a:lnTo>
                    <a:pt x="841044" y="1563832"/>
                  </a:lnTo>
                  <a:lnTo>
                    <a:pt x="843578" y="1569097"/>
                  </a:lnTo>
                  <a:lnTo>
                    <a:pt x="846162" y="1574363"/>
                  </a:lnTo>
                  <a:lnTo>
                    <a:pt x="848794" y="1579628"/>
                  </a:lnTo>
                  <a:lnTo>
                    <a:pt x="851519" y="1584893"/>
                  </a:lnTo>
                  <a:lnTo>
                    <a:pt x="854288" y="1590159"/>
                  </a:lnTo>
                  <a:lnTo>
                    <a:pt x="857120" y="1595424"/>
                  </a:lnTo>
                  <a:lnTo>
                    <a:pt x="860035" y="1600690"/>
                  </a:lnTo>
                  <a:lnTo>
                    <a:pt x="862994" y="1605955"/>
                  </a:lnTo>
                  <a:lnTo>
                    <a:pt x="866032" y="1611221"/>
                  </a:lnTo>
                  <a:lnTo>
                    <a:pt x="869141" y="1616486"/>
                  </a:lnTo>
                  <a:lnTo>
                    <a:pt x="872296" y="1621751"/>
                  </a:lnTo>
                  <a:lnTo>
                    <a:pt x="875544" y="1627017"/>
                  </a:lnTo>
                  <a:lnTo>
                    <a:pt x="878852" y="1632282"/>
                  </a:lnTo>
                  <a:lnTo>
                    <a:pt x="882208" y="1637548"/>
                  </a:lnTo>
                  <a:lnTo>
                    <a:pt x="885671" y="1642813"/>
                  </a:lnTo>
                  <a:lnTo>
                    <a:pt x="889183" y="1648079"/>
                  </a:lnTo>
                  <a:lnTo>
                    <a:pt x="892756" y="1653344"/>
                  </a:lnTo>
                  <a:lnTo>
                    <a:pt x="896425" y="1658609"/>
                  </a:lnTo>
                  <a:lnTo>
                    <a:pt x="900142" y="1663875"/>
                  </a:lnTo>
                  <a:lnTo>
                    <a:pt x="903936" y="1669140"/>
                  </a:lnTo>
                  <a:lnTo>
                    <a:pt x="907813" y="1674406"/>
                  </a:lnTo>
                  <a:lnTo>
                    <a:pt x="911737" y="1679671"/>
                  </a:lnTo>
                  <a:lnTo>
                    <a:pt x="915753" y="1684937"/>
                  </a:lnTo>
                  <a:lnTo>
                    <a:pt x="919836" y="1690202"/>
                  </a:lnTo>
                  <a:lnTo>
                    <a:pt x="923967" y="1695467"/>
                  </a:lnTo>
                  <a:lnTo>
                    <a:pt x="928202" y="1700733"/>
                  </a:lnTo>
                  <a:lnTo>
                    <a:pt x="932490" y="1705998"/>
                  </a:lnTo>
                  <a:lnTo>
                    <a:pt x="936832" y="1711264"/>
                  </a:lnTo>
                  <a:lnTo>
                    <a:pt x="941273" y="1716529"/>
                  </a:lnTo>
                  <a:lnTo>
                    <a:pt x="945759" y="1721795"/>
                  </a:lnTo>
                  <a:lnTo>
                    <a:pt x="950311" y="1727060"/>
                  </a:lnTo>
                  <a:lnTo>
                    <a:pt x="954943" y="1732325"/>
                  </a:lnTo>
                  <a:lnTo>
                    <a:pt x="959618" y="1737591"/>
                  </a:lnTo>
                  <a:lnTo>
                    <a:pt x="964366" y="1742856"/>
                  </a:lnTo>
                  <a:lnTo>
                    <a:pt x="969176" y="1748122"/>
                  </a:lnTo>
                  <a:lnTo>
                    <a:pt x="974025" y="1753387"/>
                  </a:lnTo>
                  <a:lnTo>
                    <a:pt x="978951" y="1758653"/>
                  </a:lnTo>
                  <a:lnTo>
                    <a:pt x="983920" y="1763918"/>
                  </a:lnTo>
                  <a:lnTo>
                    <a:pt x="988926" y="1769183"/>
                  </a:lnTo>
                  <a:lnTo>
                    <a:pt x="994003" y="1774449"/>
                  </a:lnTo>
                  <a:lnTo>
                    <a:pt x="999108" y="1779714"/>
                  </a:lnTo>
                  <a:lnTo>
                    <a:pt x="1004251" y="1784980"/>
                  </a:lnTo>
                  <a:lnTo>
                    <a:pt x="1009441" y="1790245"/>
                  </a:lnTo>
                  <a:lnTo>
                    <a:pt x="1014653" y="1795511"/>
                  </a:lnTo>
                  <a:lnTo>
                    <a:pt x="1019896" y="1800776"/>
                  </a:lnTo>
                  <a:lnTo>
                    <a:pt x="1025164" y="1806041"/>
                  </a:lnTo>
                  <a:lnTo>
                    <a:pt x="1030446" y="1811307"/>
                  </a:lnTo>
                  <a:lnTo>
                    <a:pt x="1035745" y="1816572"/>
                  </a:lnTo>
                  <a:lnTo>
                    <a:pt x="1041050" y="1821838"/>
                  </a:lnTo>
                  <a:lnTo>
                    <a:pt x="1046359" y="1827103"/>
                  </a:lnTo>
                  <a:lnTo>
                    <a:pt x="1051662" y="1832369"/>
                  </a:lnTo>
                  <a:lnTo>
                    <a:pt x="1056956" y="1837634"/>
                  </a:lnTo>
                  <a:lnTo>
                    <a:pt x="1062238" y="1842899"/>
                  </a:lnTo>
                  <a:lnTo>
                    <a:pt x="1067488" y="1848165"/>
                  </a:lnTo>
                  <a:lnTo>
                    <a:pt x="1072715" y="1853430"/>
                  </a:lnTo>
                  <a:lnTo>
                    <a:pt x="1077908" y="1858696"/>
                  </a:lnTo>
                  <a:lnTo>
                    <a:pt x="1083044" y="1863961"/>
                  </a:lnTo>
                  <a:lnTo>
                    <a:pt x="1088144" y="1869227"/>
                  </a:lnTo>
                  <a:lnTo>
                    <a:pt x="1093175" y="1874492"/>
                  </a:lnTo>
                  <a:lnTo>
                    <a:pt x="1098132" y="1879757"/>
                  </a:lnTo>
                  <a:lnTo>
                    <a:pt x="1103040" y="1885023"/>
                  </a:lnTo>
                  <a:lnTo>
                    <a:pt x="1107830" y="1890288"/>
                  </a:lnTo>
                  <a:lnTo>
                    <a:pt x="1112540" y="1895554"/>
                  </a:lnTo>
                  <a:lnTo>
                    <a:pt x="1117179" y="1900819"/>
                  </a:lnTo>
                  <a:lnTo>
                    <a:pt x="1121651" y="1906085"/>
                  </a:lnTo>
                  <a:lnTo>
                    <a:pt x="1126040" y="1911350"/>
                  </a:lnTo>
                  <a:lnTo>
                    <a:pt x="1130313" y="1916615"/>
                  </a:lnTo>
                  <a:lnTo>
                    <a:pt x="1134405" y="1921881"/>
                  </a:lnTo>
                  <a:lnTo>
                    <a:pt x="1138397" y="1927146"/>
                  </a:lnTo>
                  <a:lnTo>
                    <a:pt x="1142218" y="1932412"/>
                  </a:lnTo>
                  <a:lnTo>
                    <a:pt x="1145853" y="1937677"/>
                  </a:lnTo>
                  <a:lnTo>
                    <a:pt x="1149373" y="1942943"/>
                  </a:lnTo>
                  <a:lnTo>
                    <a:pt x="1152655" y="1948208"/>
                  </a:lnTo>
                  <a:lnTo>
                    <a:pt x="1155760" y="1953473"/>
                  </a:lnTo>
                  <a:lnTo>
                    <a:pt x="1158732" y="1958739"/>
                  </a:lnTo>
                  <a:lnTo>
                    <a:pt x="1161392" y="1964004"/>
                  </a:lnTo>
                  <a:lnTo>
                    <a:pt x="1163894" y="1969270"/>
                  </a:lnTo>
                  <a:lnTo>
                    <a:pt x="1166212" y="1974535"/>
                  </a:lnTo>
                  <a:lnTo>
                    <a:pt x="1168207" y="1979801"/>
                  </a:lnTo>
                  <a:lnTo>
                    <a:pt x="1170039" y="1985066"/>
                  </a:lnTo>
                  <a:lnTo>
                    <a:pt x="1171620" y="1990331"/>
                  </a:lnTo>
                  <a:lnTo>
                    <a:pt x="1172897" y="1995597"/>
                  </a:lnTo>
                  <a:lnTo>
                    <a:pt x="1173999" y="2000862"/>
                  </a:lnTo>
                  <a:lnTo>
                    <a:pt x="1174778" y="2006128"/>
                  </a:lnTo>
                  <a:lnTo>
                    <a:pt x="1175284" y="2011393"/>
                  </a:lnTo>
                  <a:lnTo>
                    <a:pt x="1175605" y="2016659"/>
                  </a:lnTo>
                  <a:lnTo>
                    <a:pt x="1175527" y="2021924"/>
                  </a:lnTo>
                  <a:lnTo>
                    <a:pt x="1175219" y="2027189"/>
                  </a:lnTo>
                  <a:lnTo>
                    <a:pt x="1174697" y="2032455"/>
                  </a:lnTo>
                  <a:lnTo>
                    <a:pt x="1173744" y="2037720"/>
                  </a:lnTo>
                  <a:lnTo>
                    <a:pt x="1172591" y="2042986"/>
                  </a:lnTo>
                  <a:lnTo>
                    <a:pt x="1171160" y="2048251"/>
                  </a:lnTo>
                  <a:lnTo>
                    <a:pt x="1169346" y="2053517"/>
                  </a:lnTo>
                  <a:lnTo>
                    <a:pt x="1167330" y="2058782"/>
                  </a:lnTo>
                  <a:lnTo>
                    <a:pt x="1164974" y="2064047"/>
                  </a:lnTo>
                  <a:lnTo>
                    <a:pt x="1162293" y="2069313"/>
                  </a:lnTo>
                  <a:lnTo>
                    <a:pt x="1159410" y="2074578"/>
                  </a:lnTo>
                  <a:lnTo>
                    <a:pt x="1156131" y="2079844"/>
                  </a:lnTo>
                  <a:lnTo>
                    <a:pt x="1152591" y="2085109"/>
                  </a:lnTo>
                  <a:lnTo>
                    <a:pt x="1148853" y="2090375"/>
                  </a:lnTo>
                  <a:lnTo>
                    <a:pt x="1144672" y="2095640"/>
                  </a:lnTo>
                  <a:lnTo>
                    <a:pt x="1140295" y="2100905"/>
                  </a:lnTo>
                  <a:lnTo>
                    <a:pt x="1135677" y="2106171"/>
                  </a:lnTo>
                  <a:lnTo>
                    <a:pt x="1130683" y="2111436"/>
                  </a:lnTo>
                  <a:lnTo>
                    <a:pt x="1125507" y="2116702"/>
                  </a:lnTo>
                  <a:lnTo>
                    <a:pt x="1120052" y="2121967"/>
                  </a:lnTo>
                  <a:lnTo>
                    <a:pt x="1114298" y="2127233"/>
                  </a:lnTo>
                  <a:lnTo>
                    <a:pt x="1108375" y="2132498"/>
                  </a:lnTo>
                  <a:lnTo>
                    <a:pt x="1102147" y="2137763"/>
                  </a:lnTo>
                  <a:lnTo>
                    <a:pt x="1095694" y="2143029"/>
                  </a:lnTo>
                  <a:lnTo>
                    <a:pt x="1089087" y="2148294"/>
                  </a:lnTo>
                  <a:lnTo>
                    <a:pt x="1082166" y="2153560"/>
                  </a:lnTo>
                  <a:lnTo>
                    <a:pt x="1075088" y="2158825"/>
                  </a:lnTo>
                  <a:lnTo>
                    <a:pt x="1067855" y="2164091"/>
                  </a:lnTo>
                  <a:lnTo>
                    <a:pt x="1060350" y="2169356"/>
                  </a:lnTo>
                  <a:lnTo>
                    <a:pt x="1052730" y="2174621"/>
                  </a:lnTo>
                  <a:lnTo>
                    <a:pt x="1044946" y="2179887"/>
                  </a:lnTo>
                  <a:lnTo>
                    <a:pt x="1036970" y="2185152"/>
                  </a:lnTo>
                  <a:lnTo>
                    <a:pt x="1028898" y="2190418"/>
                  </a:lnTo>
                  <a:lnTo>
                    <a:pt x="1020670" y="2195683"/>
                  </a:lnTo>
                  <a:lnTo>
                    <a:pt x="1012318" y="2200949"/>
                  </a:lnTo>
                  <a:lnTo>
                    <a:pt x="1003891" y="2206214"/>
                  </a:lnTo>
                  <a:lnTo>
                    <a:pt x="995330" y="2211479"/>
                  </a:lnTo>
                  <a:lnTo>
                    <a:pt x="986701" y="2216745"/>
                  </a:lnTo>
                  <a:lnTo>
                    <a:pt x="978018" y="2222010"/>
                  </a:lnTo>
                  <a:lnTo>
                    <a:pt x="969241" y="2227276"/>
                  </a:lnTo>
                  <a:lnTo>
                    <a:pt x="960436" y="2232541"/>
                  </a:lnTo>
                  <a:lnTo>
                    <a:pt x="951593" y="2237807"/>
                  </a:lnTo>
                  <a:lnTo>
                    <a:pt x="942717" y="2243072"/>
                  </a:lnTo>
                  <a:lnTo>
                    <a:pt x="933834" y="2248337"/>
                  </a:lnTo>
                  <a:lnTo>
                    <a:pt x="924944" y="2253603"/>
                  </a:lnTo>
                  <a:lnTo>
                    <a:pt x="916067" y="2258868"/>
                  </a:lnTo>
                  <a:lnTo>
                    <a:pt x="907202" y="2264134"/>
                  </a:lnTo>
                  <a:lnTo>
                    <a:pt x="898372" y="2269399"/>
                  </a:lnTo>
                  <a:lnTo>
                    <a:pt x="889585" y="2274665"/>
                  </a:lnTo>
                  <a:lnTo>
                    <a:pt x="880829" y="2279930"/>
                  </a:lnTo>
                  <a:lnTo>
                    <a:pt x="872160" y="2285195"/>
                  </a:lnTo>
                  <a:lnTo>
                    <a:pt x="863548" y="2290461"/>
                  </a:lnTo>
                  <a:lnTo>
                    <a:pt x="854994" y="2295726"/>
                  </a:lnTo>
                  <a:lnTo>
                    <a:pt x="846567" y="2300992"/>
                  </a:lnTo>
                  <a:lnTo>
                    <a:pt x="838206" y="2306257"/>
                  </a:lnTo>
                  <a:lnTo>
                    <a:pt x="829944" y="2311523"/>
                  </a:lnTo>
                  <a:lnTo>
                    <a:pt x="821822" y="2316788"/>
                  </a:lnTo>
                  <a:lnTo>
                    <a:pt x="813780" y="2322053"/>
                  </a:lnTo>
                  <a:lnTo>
                    <a:pt x="805884" y="2327319"/>
                  </a:lnTo>
                  <a:lnTo>
                    <a:pt x="798125" y="2332584"/>
                  </a:lnTo>
                  <a:lnTo>
                    <a:pt x="790459" y="2337850"/>
                  </a:lnTo>
                  <a:lnTo>
                    <a:pt x="782987" y="2343115"/>
                  </a:lnTo>
                  <a:lnTo>
                    <a:pt x="775641" y="2348381"/>
                  </a:lnTo>
                  <a:lnTo>
                    <a:pt x="768400" y="2353646"/>
                  </a:lnTo>
                  <a:lnTo>
                    <a:pt x="761396" y="2358911"/>
                  </a:lnTo>
                  <a:lnTo>
                    <a:pt x="754499" y="2364177"/>
                  </a:lnTo>
                  <a:lnTo>
                    <a:pt x="747748" y="2369442"/>
                  </a:lnTo>
                  <a:lnTo>
                    <a:pt x="741214" y="2374708"/>
                  </a:lnTo>
                  <a:lnTo>
                    <a:pt x="734794" y="2379973"/>
                  </a:lnTo>
                  <a:lnTo>
                    <a:pt x="728558" y="2385239"/>
                  </a:lnTo>
                  <a:lnTo>
                    <a:pt x="722515" y="2390504"/>
                  </a:lnTo>
                  <a:lnTo>
                    <a:pt x="716587" y="2395769"/>
                  </a:lnTo>
                  <a:lnTo>
                    <a:pt x="710881" y="2401035"/>
                  </a:lnTo>
                  <a:lnTo>
                    <a:pt x="705335" y="2406300"/>
                  </a:lnTo>
                  <a:lnTo>
                    <a:pt x="699906" y="2411566"/>
                  </a:lnTo>
                  <a:lnTo>
                    <a:pt x="694732" y="2416831"/>
                  </a:lnTo>
                  <a:lnTo>
                    <a:pt x="689684" y="2422097"/>
                  </a:lnTo>
                  <a:lnTo>
                    <a:pt x="684775" y="2427362"/>
                  </a:lnTo>
                  <a:lnTo>
                    <a:pt x="680103" y="2432627"/>
                  </a:lnTo>
                  <a:lnTo>
                    <a:pt x="675543" y="2437893"/>
                  </a:lnTo>
                  <a:lnTo>
                    <a:pt x="671152" y="2443158"/>
                  </a:lnTo>
                  <a:lnTo>
                    <a:pt x="666957" y="2448424"/>
                  </a:lnTo>
                  <a:lnTo>
                    <a:pt x="662872" y="2453689"/>
                  </a:lnTo>
                  <a:lnTo>
                    <a:pt x="658978" y="2458955"/>
                  </a:lnTo>
                  <a:lnTo>
                    <a:pt x="655241" y="2464220"/>
                  </a:lnTo>
                  <a:lnTo>
                    <a:pt x="651608" y="2469485"/>
                  </a:lnTo>
                  <a:lnTo>
                    <a:pt x="648186" y="2474751"/>
                  </a:lnTo>
                  <a:lnTo>
                    <a:pt x="644882" y="2480016"/>
                  </a:lnTo>
                  <a:lnTo>
                    <a:pt x="641684" y="2485282"/>
                  </a:lnTo>
                  <a:lnTo>
                    <a:pt x="638694" y="2490547"/>
                  </a:lnTo>
                  <a:lnTo>
                    <a:pt x="635796" y="2495813"/>
                  </a:lnTo>
                  <a:lnTo>
                    <a:pt x="633021" y="2501078"/>
                  </a:lnTo>
                  <a:lnTo>
                    <a:pt x="630412" y="2506343"/>
                  </a:lnTo>
                  <a:lnTo>
                    <a:pt x="627888" y="2511609"/>
                  </a:lnTo>
                  <a:lnTo>
                    <a:pt x="625501" y="2516874"/>
                  </a:lnTo>
                  <a:lnTo>
                    <a:pt x="623242" y="2522140"/>
                  </a:lnTo>
                  <a:lnTo>
                    <a:pt x="621061" y="2527405"/>
                  </a:lnTo>
                  <a:lnTo>
                    <a:pt x="619024" y="2532671"/>
                  </a:lnTo>
                  <a:lnTo>
                    <a:pt x="617083" y="2537936"/>
                  </a:lnTo>
                  <a:lnTo>
                    <a:pt x="615212" y="2543201"/>
                  </a:lnTo>
                  <a:lnTo>
                    <a:pt x="613489" y="2548467"/>
                  </a:lnTo>
                  <a:lnTo>
                    <a:pt x="611832" y="2553732"/>
                  </a:lnTo>
                  <a:lnTo>
                    <a:pt x="610253" y="2558998"/>
                  </a:lnTo>
                  <a:lnTo>
                    <a:pt x="608794" y="2564263"/>
                  </a:lnTo>
                  <a:lnTo>
                    <a:pt x="607391" y="2569529"/>
                  </a:lnTo>
                  <a:lnTo>
                    <a:pt x="606072" y="2574794"/>
                  </a:lnTo>
                  <a:lnTo>
                    <a:pt x="604843" y="2580059"/>
                  </a:lnTo>
                  <a:lnTo>
                    <a:pt x="603663" y="2585325"/>
                  </a:lnTo>
                  <a:lnTo>
                    <a:pt x="602570" y="2590590"/>
                  </a:lnTo>
                  <a:lnTo>
                    <a:pt x="601543" y="2595856"/>
                  </a:lnTo>
                  <a:lnTo>
                    <a:pt x="600558" y="2601121"/>
                  </a:lnTo>
                  <a:lnTo>
                    <a:pt x="599660" y="2606387"/>
                  </a:lnTo>
                  <a:lnTo>
                    <a:pt x="598807" y="2611652"/>
                  </a:lnTo>
                  <a:lnTo>
                    <a:pt x="597995" y="2616917"/>
                  </a:lnTo>
                  <a:lnTo>
                    <a:pt x="597259" y="2622183"/>
                  </a:lnTo>
                  <a:lnTo>
                    <a:pt x="596556" y="2627448"/>
                  </a:lnTo>
                  <a:lnTo>
                    <a:pt x="595897" y="2632714"/>
                  </a:lnTo>
                  <a:lnTo>
                    <a:pt x="595294" y="2637979"/>
                  </a:lnTo>
                  <a:lnTo>
                    <a:pt x="594718" y="2643245"/>
                  </a:lnTo>
                  <a:lnTo>
                    <a:pt x="594188" y="2648510"/>
                  </a:lnTo>
                  <a:lnTo>
                    <a:pt x="593696" y="2653775"/>
                  </a:lnTo>
                  <a:lnTo>
                    <a:pt x="593229" y="2659041"/>
                  </a:lnTo>
                  <a:lnTo>
                    <a:pt x="592805" y="2664306"/>
                  </a:lnTo>
                  <a:lnTo>
                    <a:pt x="592408" y="2669572"/>
                  </a:lnTo>
                  <a:lnTo>
                    <a:pt x="592031" y="2674837"/>
                  </a:lnTo>
                  <a:lnTo>
                    <a:pt x="591696" y="2680103"/>
                  </a:lnTo>
                  <a:lnTo>
                    <a:pt x="591377" y="2685368"/>
                  </a:lnTo>
                  <a:lnTo>
                    <a:pt x="591079" y="26906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61737" y="38633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38633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96426" y="3863361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96426" y="3863361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67965" y="3618945"/>
              <a:ext cx="0" cy="479490"/>
            </a:xfrm>
            <a:custGeom>
              <a:avLst/>
              <a:pathLst>
                <a:path w="0" h="479490">
                  <a:moveTo>
                    <a:pt x="0" y="4794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5067537"/>
              <a:ext cx="0" cy="94185"/>
            </a:xfrm>
            <a:custGeom>
              <a:avLst/>
              <a:pathLst>
                <a:path w="0" h="94185">
                  <a:moveTo>
                    <a:pt x="0" y="0"/>
                  </a:moveTo>
                  <a:lnTo>
                    <a:pt x="0" y="941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02654" y="4098436"/>
              <a:ext cx="130622" cy="969100"/>
            </a:xfrm>
            <a:custGeom>
              <a:avLst/>
              <a:pathLst>
                <a:path w="130622" h="969100">
                  <a:moveTo>
                    <a:pt x="0" y="0"/>
                  </a:moveTo>
                  <a:lnTo>
                    <a:pt x="0" y="969100"/>
                  </a:lnTo>
                  <a:lnTo>
                    <a:pt x="130622" y="969100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02654" y="488150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74193" y="3614274"/>
              <a:ext cx="0" cy="281000"/>
            </a:xfrm>
            <a:custGeom>
              <a:avLst/>
              <a:pathLst>
                <a:path w="0" h="281000">
                  <a:moveTo>
                    <a:pt x="0" y="2810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5090499"/>
              <a:ext cx="0" cy="77450"/>
            </a:xfrm>
            <a:custGeom>
              <a:avLst/>
              <a:pathLst>
                <a:path w="0" h="77450">
                  <a:moveTo>
                    <a:pt x="0" y="0"/>
                  </a:moveTo>
                  <a:lnTo>
                    <a:pt x="0" y="774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208882" y="3895275"/>
              <a:ext cx="130622" cy="1195224"/>
            </a:xfrm>
            <a:custGeom>
              <a:avLst/>
              <a:pathLst>
                <a:path w="130622" h="1195224">
                  <a:moveTo>
                    <a:pt x="0" y="0"/>
                  </a:moveTo>
                  <a:lnTo>
                    <a:pt x="0" y="1195224"/>
                  </a:lnTo>
                  <a:lnTo>
                    <a:pt x="130622" y="1195224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08882" y="4728935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441106" y="5147366"/>
              <a:ext cx="25599" cy="25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480220" y="3944119"/>
              <a:ext cx="22183" cy="22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90669" y="5036375"/>
              <a:ext cx="35857" cy="358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65183" y="3853234"/>
              <a:ext cx="26479" cy="264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488903" y="5154051"/>
              <a:ext cx="15342" cy="15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434401" y="4361760"/>
              <a:ext cx="49362" cy="4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77111" y="4148369"/>
              <a:ext cx="90060" cy="900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98835" y="5136852"/>
              <a:ext cx="55967" cy="55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874493" y="4952498"/>
              <a:ext cx="163134" cy="163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52754" y="5102035"/>
              <a:ext cx="91353" cy="91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74914" y="4125164"/>
              <a:ext cx="92882" cy="928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04280" y="4866918"/>
              <a:ext cx="91436" cy="91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455450" y="4558666"/>
              <a:ext cx="91451" cy="91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250337" y="3866249"/>
              <a:ext cx="90743" cy="907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942693" y="4938539"/>
              <a:ext cx="110099" cy="110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19186" y="4387447"/>
              <a:ext cx="13556" cy="135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92953" y="4814453"/>
              <a:ext cx="93618" cy="93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01526" y="5114967"/>
              <a:ext cx="99738" cy="99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489542" y="4962691"/>
              <a:ext cx="55568" cy="55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01183" y="4734858"/>
              <a:ext cx="34858" cy="34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451956" y="3769788"/>
              <a:ext cx="90623" cy="90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320678" y="3656376"/>
              <a:ext cx="90156" cy="901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57544" y="3567993"/>
              <a:ext cx="92563" cy="925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54510" y="3571772"/>
              <a:ext cx="85005" cy="85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59333" y="5017858"/>
              <a:ext cx="91573" cy="91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474295" y="5101540"/>
              <a:ext cx="92341" cy="92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040329" y="5019984"/>
              <a:ext cx="162046" cy="162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348341" y="3644480"/>
              <a:ext cx="92154" cy="921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14937" y="4154826"/>
              <a:ext cx="92715" cy="927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63484" y="3710802"/>
              <a:ext cx="90280" cy="902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997426" y="5061824"/>
              <a:ext cx="56571" cy="56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82507" y="4598412"/>
              <a:ext cx="92913" cy="92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88432" y="5108843"/>
              <a:ext cx="93303" cy="93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61725" y="5081518"/>
              <a:ext cx="160409" cy="160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15191" y="5045570"/>
              <a:ext cx="92193" cy="92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399598" y="5090803"/>
              <a:ext cx="95133" cy="95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983836" y="5119737"/>
              <a:ext cx="90196" cy="90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403769" y="3720550"/>
              <a:ext cx="73897" cy="738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056149" y="3554955"/>
              <a:ext cx="127980" cy="127980"/>
            </a:xfrm>
            <a:custGeom>
              <a:avLst/>
              <a:pathLst>
                <a:path w="127980" h="127980">
                  <a:moveTo>
                    <a:pt x="0" y="63990"/>
                  </a:moveTo>
                  <a:lnTo>
                    <a:pt x="63990" y="0"/>
                  </a:lnTo>
                  <a:lnTo>
                    <a:pt x="127980" y="63990"/>
                  </a:lnTo>
                  <a:lnTo>
                    <a:pt x="63990" y="1279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87850" y="5113440"/>
              <a:ext cx="90336" cy="90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77953" y="4756673"/>
              <a:ext cx="90862" cy="90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723732" y="5055314"/>
              <a:ext cx="156772" cy="156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23252" y="5042182"/>
              <a:ext cx="92742" cy="92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213523" y="4748870"/>
              <a:ext cx="53538" cy="53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18880" y="3777557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62486" y="4966109"/>
              <a:ext cx="89208" cy="89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65020" y="3773909"/>
              <a:ext cx="91723" cy="917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77524" y="3566740"/>
              <a:ext cx="113750" cy="1137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890402" y="3546328"/>
              <a:ext cx="167028" cy="167028"/>
            </a:xfrm>
            <a:custGeom>
              <a:avLst/>
              <a:pathLst>
                <a:path w="167028" h="167028">
                  <a:moveTo>
                    <a:pt x="0" y="83514"/>
                  </a:moveTo>
                  <a:lnTo>
                    <a:pt x="83514" y="0"/>
                  </a:lnTo>
                  <a:lnTo>
                    <a:pt x="167028" y="83514"/>
                  </a:lnTo>
                  <a:lnTo>
                    <a:pt x="83514" y="1670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03403" y="5140162"/>
              <a:ext cx="40007" cy="40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481551" y="5099177"/>
              <a:ext cx="84613" cy="84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87097" y="3764045"/>
              <a:ext cx="105224" cy="105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48376" y="5106693"/>
              <a:ext cx="116285" cy="116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92936" y="5069368"/>
              <a:ext cx="91301" cy="91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805436" y="4508545"/>
              <a:ext cx="169899" cy="169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469617" y="5125328"/>
              <a:ext cx="57219" cy="57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997488" y="3890324"/>
              <a:ext cx="92411" cy="924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20347" y="5010446"/>
              <a:ext cx="47238" cy="47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341832" y="5133262"/>
              <a:ext cx="53806" cy="53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65499" y="5122726"/>
              <a:ext cx="59311" cy="593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452230" y="4889513"/>
              <a:ext cx="27565" cy="27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484251" y="5097831"/>
              <a:ext cx="90420" cy="90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302380" y="4835447"/>
              <a:ext cx="92107" cy="92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959808" y="4800863"/>
              <a:ext cx="161273" cy="161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212793" y="5031557"/>
              <a:ext cx="89083" cy="890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50430" y="5113335"/>
              <a:ext cx="93661" cy="93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494310" y="5111720"/>
              <a:ext cx="75096" cy="75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99123" y="5131665"/>
              <a:ext cx="53886" cy="53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59292" y="4786282"/>
              <a:ext cx="90802" cy="90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446012" y="5133718"/>
              <a:ext cx="62236" cy="62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237066" y="4213929"/>
              <a:ext cx="89710" cy="897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216813" y="4072643"/>
              <a:ext cx="95175" cy="951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127969" y="4932280"/>
              <a:ext cx="91483" cy="91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73871" y="4712862"/>
              <a:ext cx="69508" cy="69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016840" y="4080798"/>
              <a:ext cx="38389" cy="383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232438" y="4844491"/>
              <a:ext cx="89586" cy="89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233525" y="4446418"/>
              <a:ext cx="91770" cy="917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478581" y="4039571"/>
              <a:ext cx="89706" cy="897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64951" y="4691696"/>
              <a:ext cx="108727" cy="1087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673408" y="4359176"/>
              <a:ext cx="160391" cy="1603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407630" y="5043287"/>
              <a:ext cx="90532" cy="90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462446" y="5149141"/>
              <a:ext cx="31389" cy="31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497423" y="5095955"/>
              <a:ext cx="53695" cy="53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059956" y="4753767"/>
              <a:ext cx="146491" cy="146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392358" y="4870291"/>
              <a:ext cx="87804" cy="87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92412" y="5130025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98138" y="4416981"/>
              <a:ext cx="91487" cy="914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441548" y="4973463"/>
              <a:ext cx="68275" cy="68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94159" y="3589151"/>
              <a:ext cx="90723" cy="907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989046" y="3739341"/>
              <a:ext cx="117268" cy="1172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415107" y="3854514"/>
              <a:ext cx="61282" cy="61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61760" y="3632810"/>
              <a:ext cx="53223" cy="532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095310" y="4943303"/>
              <a:ext cx="103685" cy="103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74692" y="4936006"/>
              <a:ext cx="90256" cy="90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77124" y="3582720"/>
              <a:ext cx="84904" cy="849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59536" y="4985041"/>
              <a:ext cx="129184" cy="129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477790" y="4666256"/>
              <a:ext cx="91108" cy="91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089538" y="5076232"/>
              <a:ext cx="90028" cy="900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259418" y="3643580"/>
              <a:ext cx="84612" cy="846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251166" y="5060797"/>
              <a:ext cx="92874" cy="92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85616" y="3575782"/>
              <a:ext cx="89438" cy="89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213956" y="3813291"/>
              <a:ext cx="90798" cy="907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302278" y="3579142"/>
              <a:ext cx="92060" cy="92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34342" y="3690648"/>
              <a:ext cx="58976" cy="589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195964" y="3839045"/>
              <a:ext cx="92220" cy="922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264633" y="5011146"/>
              <a:ext cx="89429" cy="894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49460" y="5095736"/>
              <a:ext cx="91495" cy="91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290135" y="5104311"/>
              <a:ext cx="127276" cy="127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40685" y="5103639"/>
              <a:ext cx="91258" cy="91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447413" y="3968366"/>
              <a:ext cx="92005" cy="920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57555" y="4333752"/>
              <a:ext cx="24426" cy="24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06555" y="4071357"/>
              <a:ext cx="54157" cy="54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404056" y="4851854"/>
              <a:ext cx="93542" cy="93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107390" y="3590965"/>
              <a:ext cx="87095" cy="870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177315" y="3649305"/>
              <a:ext cx="91845" cy="918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156498" y="4367100"/>
              <a:ext cx="88500" cy="8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50317" y="4892847"/>
              <a:ext cx="95623" cy="95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488707" y="3593125"/>
              <a:ext cx="64094" cy="640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277636" y="4184819"/>
              <a:ext cx="91888" cy="918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039386" y="3724751"/>
              <a:ext cx="87291" cy="87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25623" y="4936614"/>
              <a:ext cx="92154" cy="92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354017" y="4437952"/>
              <a:ext cx="142952" cy="142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225010" y="3755281"/>
              <a:ext cx="76047" cy="760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238767" y="3847200"/>
              <a:ext cx="91479" cy="914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235138" y="3580138"/>
              <a:ext cx="71385" cy="713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395960" y="4595630"/>
              <a:ext cx="89136" cy="89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454658" y="4612034"/>
              <a:ext cx="56327" cy="56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160198" y="3735546"/>
              <a:ext cx="12771" cy="127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994943" y="5135608"/>
              <a:ext cx="58455" cy="58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71763" y="5148182"/>
              <a:ext cx="14626" cy="14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14026" y="5119332"/>
              <a:ext cx="72325" cy="72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07678" y="3571396"/>
              <a:ext cx="88870" cy="888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86465" y="4665435"/>
              <a:ext cx="92750" cy="927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972476" y="4957922"/>
              <a:ext cx="86901" cy="86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331695" y="3640967"/>
              <a:ext cx="89839" cy="89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48195" y="3839831"/>
              <a:ext cx="112445" cy="1124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485143" y="4565422"/>
              <a:ext cx="93507" cy="93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01881" y="5119718"/>
              <a:ext cx="96463" cy="96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19400" y="3602644"/>
              <a:ext cx="91758" cy="917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441175" y="4072665"/>
              <a:ext cx="92017" cy="92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229958" y="4808071"/>
              <a:ext cx="90814" cy="90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029889" y="4418043"/>
              <a:ext cx="89361" cy="893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14536" y="4733719"/>
              <a:ext cx="27794" cy="27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482393" y="4603679"/>
              <a:ext cx="91719" cy="91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431987" y="4469223"/>
              <a:ext cx="89751" cy="89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43835" y="3580066"/>
              <a:ext cx="90212" cy="902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283996" y="3629198"/>
              <a:ext cx="91581" cy="91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297848" y="4843779"/>
              <a:ext cx="47421" cy="47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360022" y="4412083"/>
              <a:ext cx="116850" cy="1168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34959" y="5013182"/>
              <a:ext cx="94698" cy="94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402356" y="5123001"/>
              <a:ext cx="46306" cy="463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446392" y="4182067"/>
              <a:ext cx="91163" cy="91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68290" y="5010056"/>
              <a:ext cx="57359" cy="5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391828" y="4001634"/>
              <a:ext cx="115762" cy="1157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26192" y="4933712"/>
              <a:ext cx="76164" cy="761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184105" y="3585648"/>
              <a:ext cx="75934" cy="759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44421" y="3581489"/>
              <a:ext cx="90480" cy="90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426686" y="5087851"/>
              <a:ext cx="153970" cy="153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392480" y="3923616"/>
              <a:ext cx="125462" cy="1254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166860" y="4532345"/>
              <a:ext cx="88050" cy="88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984030" y="4956122"/>
              <a:ext cx="93615" cy="93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255613" y="5127068"/>
              <a:ext cx="38173" cy="38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072820" y="3614578"/>
              <a:ext cx="92800" cy="928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140402" y="5096665"/>
              <a:ext cx="89638" cy="89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311204" y="3744220"/>
              <a:ext cx="14103" cy="141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119724" y="3636221"/>
              <a:ext cx="33945" cy="339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319091" y="4203699"/>
              <a:ext cx="91491" cy="914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215948" y="4745006"/>
              <a:ext cx="76832" cy="76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489107" y="3996811"/>
              <a:ext cx="91159" cy="911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745028" y="3676978"/>
              <a:ext cx="161041" cy="161041"/>
            </a:xfrm>
            <a:custGeom>
              <a:avLst/>
              <a:pathLst>
                <a:path w="161041" h="161041">
                  <a:moveTo>
                    <a:pt x="0" y="80520"/>
                  </a:moveTo>
                  <a:lnTo>
                    <a:pt x="80520" y="0"/>
                  </a:lnTo>
                  <a:lnTo>
                    <a:pt x="161041" y="80520"/>
                  </a:lnTo>
                  <a:lnTo>
                    <a:pt x="80520" y="1610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197555" y="5054878"/>
              <a:ext cx="92259" cy="92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185371" y="4056149"/>
              <a:ext cx="93914" cy="939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202706" y="4796293"/>
              <a:ext cx="11621" cy="11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289379" y="4204974"/>
              <a:ext cx="11100" cy="111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350679" y="5142743"/>
              <a:ext cx="22391" cy="22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300694" y="3616624"/>
              <a:ext cx="26436" cy="26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978114" y="3634212"/>
              <a:ext cx="176879" cy="76157"/>
            </a:xfrm>
            <a:custGeom>
              <a:avLst/>
              <a:pathLst>
                <a:path w="176879" h="76157">
                  <a:moveTo>
                    <a:pt x="176879" y="76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900615" y="3767539"/>
              <a:ext cx="59871" cy="80372"/>
            </a:xfrm>
            <a:custGeom>
              <a:avLst/>
              <a:pathLst>
                <a:path w="59871" h="80372">
                  <a:moveTo>
                    <a:pt x="0" y="80372"/>
                  </a:moveTo>
                  <a:lnTo>
                    <a:pt x="598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>
              <a:off x="4056234" y="3425388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chr17:43076570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5177854" y="3646191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chr17:43082543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3963062" y="3866801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chr17:43106492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5476398" y="1061115"/>
              <a:ext cx="289362" cy="835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0.968</a:t>
              </a:r>
            </a:p>
          </p:txBody>
        </p:sp>
        <p:sp>
          <p:nvSpPr>
            <p:cNvPr id="200" name="pl200"/>
            <p:cNvSpPr/>
            <p:nvPr/>
          </p:nvSpPr>
          <p:spPr>
            <a:xfrm>
              <a:off x="6274193" y="1199695"/>
              <a:ext cx="0" cy="119047"/>
            </a:xfrm>
            <a:custGeom>
              <a:avLst/>
              <a:pathLst>
                <a:path w="0" h="119047">
                  <a:moveTo>
                    <a:pt x="0" y="119047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4967965" y="1199695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967965" y="1199695"/>
              <a:ext cx="0" cy="119047"/>
            </a:xfrm>
            <a:custGeom>
              <a:avLst/>
              <a:pathLst>
                <a:path w="0" h="119047">
                  <a:moveTo>
                    <a:pt x="0" y="0"/>
                  </a:moveTo>
                  <a:lnTo>
                    <a:pt x="0" y="119047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4170170" y="1450312"/>
              <a:ext cx="289362" cy="835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0.968</a:t>
              </a:r>
            </a:p>
          </p:txBody>
        </p:sp>
        <p:sp>
          <p:nvSpPr>
            <p:cNvPr id="204" name="pl204"/>
            <p:cNvSpPr/>
            <p:nvPr/>
          </p:nvSpPr>
          <p:spPr>
            <a:xfrm>
              <a:off x="4967965" y="1588892"/>
              <a:ext cx="0" cy="119047"/>
            </a:xfrm>
            <a:custGeom>
              <a:avLst/>
              <a:pathLst>
                <a:path w="0" h="119047">
                  <a:moveTo>
                    <a:pt x="0" y="119047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661737" y="1588892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661737" y="1588892"/>
              <a:ext cx="0" cy="119047"/>
            </a:xfrm>
            <a:custGeom>
              <a:avLst/>
              <a:pathLst>
                <a:path w="0" h="119047">
                  <a:moveTo>
                    <a:pt x="0" y="0"/>
                  </a:moveTo>
                  <a:lnTo>
                    <a:pt x="0" y="119047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3546077" y="1915880"/>
              <a:ext cx="231320" cy="84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NaN</a:t>
              </a:r>
            </a:p>
          </p:txBody>
        </p:sp>
        <p:sp>
          <p:nvSpPr>
            <p:cNvPr id="208" name="pl208"/>
            <p:cNvSpPr/>
            <p:nvPr/>
          </p:nvSpPr>
          <p:spPr>
            <a:xfrm>
              <a:off x="3661737" y="2055929"/>
              <a:ext cx="0" cy="119047"/>
            </a:xfrm>
            <a:custGeom>
              <a:avLst/>
              <a:pathLst>
                <a:path w="0" h="119047">
                  <a:moveTo>
                    <a:pt x="0" y="119047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661737" y="20559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661737" y="2055929"/>
              <a:ext cx="0" cy="119047"/>
            </a:xfrm>
            <a:custGeom>
              <a:avLst/>
              <a:pathLst>
                <a:path w="0" h="119047">
                  <a:moveTo>
                    <a:pt x="0" y="0"/>
                  </a:moveTo>
                  <a:lnTo>
                    <a:pt x="0" y="119047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2448394" y="6282292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-0.75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2448394" y="5893095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2448394" y="5503525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2499144" y="5114700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2499144" y="4725131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2499144" y="4336306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2499144" y="3947109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2499144" y="3557912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20" name="pl220"/>
            <p:cNvSpPr/>
            <p:nvPr/>
          </p:nvSpPr>
          <p:spPr>
            <a:xfrm>
              <a:off x="2833716" y="63370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833716" y="594790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833716" y="5558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833716" y="51695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2833716" y="47803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2833716" y="43911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2833716" y="400191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2833716" y="3612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7235065" y="2042597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38" name="pt238"/>
            <p:cNvSpPr/>
            <p:nvPr/>
          </p:nvSpPr>
          <p:spPr>
            <a:xfrm>
              <a:off x="7307664" y="23895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7307664" y="258435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7307664" y="277920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7518483" y="2325595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7518483" y="2521486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7518483" y="2716335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7235065" y="3098256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45" name="pt245"/>
            <p:cNvSpPr/>
            <p:nvPr/>
          </p:nvSpPr>
          <p:spPr>
            <a:xfrm>
              <a:off x="7297349" y="3386635"/>
              <a:ext cx="89622" cy="896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7337660" y="362179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7297349" y="3776334"/>
              <a:ext cx="89622" cy="896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7280652" y="3954485"/>
              <a:ext cx="123017" cy="1230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7267839" y="4136522"/>
              <a:ext cx="148642" cy="14864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7257038" y="4330241"/>
              <a:ext cx="170244" cy="17024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tx251"/>
            <p:cNvSpPr/>
            <p:nvPr/>
          </p:nvSpPr>
          <p:spPr>
            <a:xfrm>
              <a:off x="7537823" y="3379989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7537823" y="3571489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7537823" y="3769687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7537823" y="3963718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7537823" y="4155889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7537823" y="4363161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7235065" y="4712052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58" name="pt258"/>
            <p:cNvSpPr/>
            <p:nvPr/>
          </p:nvSpPr>
          <p:spPr>
            <a:xfrm>
              <a:off x="7307664" y="5027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7307664" y="522247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tx260"/>
            <p:cNvSpPr/>
            <p:nvPr/>
          </p:nvSpPr>
          <p:spPr>
            <a:xfrm>
              <a:off x="7518483" y="4994962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7518483" y="5186463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2878000" y="621074"/>
              <a:ext cx="6753125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46135" y="2727346"/>
              <a:ext cx="1043659" cy="3479159"/>
            </a:xfrm>
            <a:custGeom>
              <a:avLst/>
              <a:pathLst>
                <a:path w="1043659" h="3479159">
                  <a:moveTo>
                    <a:pt x="519467" y="3479159"/>
                  </a:moveTo>
                  <a:lnTo>
                    <a:pt x="519300" y="3472351"/>
                  </a:lnTo>
                  <a:lnTo>
                    <a:pt x="519128" y="3465542"/>
                  </a:lnTo>
                  <a:lnTo>
                    <a:pt x="518938" y="3458734"/>
                  </a:lnTo>
                  <a:lnTo>
                    <a:pt x="518743" y="3451925"/>
                  </a:lnTo>
                  <a:lnTo>
                    <a:pt x="518532" y="3445117"/>
                  </a:lnTo>
                  <a:lnTo>
                    <a:pt x="518309" y="3438308"/>
                  </a:lnTo>
                  <a:lnTo>
                    <a:pt x="518075" y="3431499"/>
                  </a:lnTo>
                  <a:lnTo>
                    <a:pt x="517823" y="3424691"/>
                  </a:lnTo>
                  <a:lnTo>
                    <a:pt x="517564" y="3417882"/>
                  </a:lnTo>
                  <a:lnTo>
                    <a:pt x="517279" y="3411074"/>
                  </a:lnTo>
                  <a:lnTo>
                    <a:pt x="516985" y="3404265"/>
                  </a:lnTo>
                  <a:lnTo>
                    <a:pt x="516671" y="3397457"/>
                  </a:lnTo>
                  <a:lnTo>
                    <a:pt x="516339" y="3390648"/>
                  </a:lnTo>
                  <a:lnTo>
                    <a:pt x="515993" y="3383840"/>
                  </a:lnTo>
                  <a:lnTo>
                    <a:pt x="515619" y="3377031"/>
                  </a:lnTo>
                  <a:lnTo>
                    <a:pt x="515235" y="3370223"/>
                  </a:lnTo>
                  <a:lnTo>
                    <a:pt x="514819" y="3363414"/>
                  </a:lnTo>
                  <a:lnTo>
                    <a:pt x="514387" y="3356606"/>
                  </a:lnTo>
                  <a:lnTo>
                    <a:pt x="513931" y="3349797"/>
                  </a:lnTo>
                  <a:lnTo>
                    <a:pt x="513448" y="3342989"/>
                  </a:lnTo>
                  <a:lnTo>
                    <a:pt x="512949" y="3336180"/>
                  </a:lnTo>
                  <a:lnTo>
                    <a:pt x="512408" y="3329372"/>
                  </a:lnTo>
                  <a:lnTo>
                    <a:pt x="511854" y="3322563"/>
                  </a:lnTo>
                  <a:lnTo>
                    <a:pt x="511260" y="3315754"/>
                  </a:lnTo>
                  <a:lnTo>
                    <a:pt x="510641" y="3308946"/>
                  </a:lnTo>
                  <a:lnTo>
                    <a:pt x="509995" y="3302137"/>
                  </a:lnTo>
                  <a:lnTo>
                    <a:pt x="509307" y="3295329"/>
                  </a:lnTo>
                  <a:lnTo>
                    <a:pt x="508603" y="3288520"/>
                  </a:lnTo>
                  <a:lnTo>
                    <a:pt x="507840" y="3281712"/>
                  </a:lnTo>
                  <a:lnTo>
                    <a:pt x="507060" y="3274903"/>
                  </a:lnTo>
                  <a:lnTo>
                    <a:pt x="506232" y="3268095"/>
                  </a:lnTo>
                  <a:lnTo>
                    <a:pt x="505368" y="3261286"/>
                  </a:lnTo>
                  <a:lnTo>
                    <a:pt x="504472" y="3254478"/>
                  </a:lnTo>
                  <a:lnTo>
                    <a:pt x="503518" y="3247669"/>
                  </a:lnTo>
                  <a:lnTo>
                    <a:pt x="502543" y="3240861"/>
                  </a:lnTo>
                  <a:lnTo>
                    <a:pt x="501499" y="3234052"/>
                  </a:lnTo>
                  <a:lnTo>
                    <a:pt x="500426" y="3227244"/>
                  </a:lnTo>
                  <a:lnTo>
                    <a:pt x="499300" y="3220435"/>
                  </a:lnTo>
                  <a:lnTo>
                    <a:pt x="498121" y="3213626"/>
                  </a:lnTo>
                  <a:lnTo>
                    <a:pt x="496909" y="3206818"/>
                  </a:lnTo>
                  <a:lnTo>
                    <a:pt x="495618" y="3200009"/>
                  </a:lnTo>
                  <a:lnTo>
                    <a:pt x="494302" y="3193201"/>
                  </a:lnTo>
                  <a:lnTo>
                    <a:pt x="492906" y="3186392"/>
                  </a:lnTo>
                  <a:lnTo>
                    <a:pt x="491467" y="3179584"/>
                  </a:lnTo>
                  <a:lnTo>
                    <a:pt x="489972" y="3172775"/>
                  </a:lnTo>
                  <a:lnTo>
                    <a:pt x="488404" y="3165967"/>
                  </a:lnTo>
                  <a:lnTo>
                    <a:pt x="486805" y="3159158"/>
                  </a:lnTo>
                  <a:lnTo>
                    <a:pt x="485101" y="3152350"/>
                  </a:lnTo>
                  <a:lnTo>
                    <a:pt x="483366" y="3145541"/>
                  </a:lnTo>
                  <a:lnTo>
                    <a:pt x="481546" y="3138733"/>
                  </a:lnTo>
                  <a:lnTo>
                    <a:pt x="479665" y="3131924"/>
                  </a:lnTo>
                  <a:lnTo>
                    <a:pt x="477727" y="3125116"/>
                  </a:lnTo>
                  <a:lnTo>
                    <a:pt x="475694" y="3118307"/>
                  </a:lnTo>
                  <a:lnTo>
                    <a:pt x="473628" y="3111499"/>
                  </a:lnTo>
                  <a:lnTo>
                    <a:pt x="471441" y="3104690"/>
                  </a:lnTo>
                  <a:lnTo>
                    <a:pt x="469213" y="3097881"/>
                  </a:lnTo>
                  <a:lnTo>
                    <a:pt x="466896" y="3091073"/>
                  </a:lnTo>
                  <a:lnTo>
                    <a:pt x="464500" y="3084264"/>
                  </a:lnTo>
                  <a:lnTo>
                    <a:pt x="462049" y="3077456"/>
                  </a:lnTo>
                  <a:lnTo>
                    <a:pt x="459479" y="3070647"/>
                  </a:lnTo>
                  <a:lnTo>
                    <a:pt x="456872" y="3063839"/>
                  </a:lnTo>
                  <a:lnTo>
                    <a:pt x="454140" y="3057030"/>
                  </a:lnTo>
                  <a:lnTo>
                    <a:pt x="451352" y="3050222"/>
                  </a:lnTo>
                  <a:lnTo>
                    <a:pt x="448475" y="3043413"/>
                  </a:lnTo>
                  <a:lnTo>
                    <a:pt x="445501" y="3036605"/>
                  </a:lnTo>
                  <a:lnTo>
                    <a:pt x="442477" y="3029796"/>
                  </a:lnTo>
                  <a:lnTo>
                    <a:pt x="439312" y="3022988"/>
                  </a:lnTo>
                  <a:lnTo>
                    <a:pt x="436107" y="3016179"/>
                  </a:lnTo>
                  <a:lnTo>
                    <a:pt x="432780" y="3009371"/>
                  </a:lnTo>
                  <a:lnTo>
                    <a:pt x="429380" y="3002562"/>
                  </a:lnTo>
                  <a:lnTo>
                    <a:pt x="425899" y="2995753"/>
                  </a:lnTo>
                  <a:lnTo>
                    <a:pt x="422302" y="2988945"/>
                  </a:lnTo>
                  <a:lnTo>
                    <a:pt x="418663" y="2982136"/>
                  </a:lnTo>
                  <a:lnTo>
                    <a:pt x="414871" y="2975328"/>
                  </a:lnTo>
                  <a:lnTo>
                    <a:pt x="411034" y="2968519"/>
                  </a:lnTo>
                  <a:lnTo>
                    <a:pt x="407085" y="2961711"/>
                  </a:lnTo>
                  <a:lnTo>
                    <a:pt x="403049" y="2954902"/>
                  </a:lnTo>
                  <a:lnTo>
                    <a:pt x="398944" y="2948094"/>
                  </a:lnTo>
                  <a:lnTo>
                    <a:pt x="394710" y="2941285"/>
                  </a:lnTo>
                  <a:lnTo>
                    <a:pt x="390435" y="2934477"/>
                  </a:lnTo>
                  <a:lnTo>
                    <a:pt x="386021" y="2927668"/>
                  </a:lnTo>
                  <a:lnTo>
                    <a:pt x="381552" y="2920860"/>
                  </a:lnTo>
                  <a:lnTo>
                    <a:pt x="376986" y="2914051"/>
                  </a:lnTo>
                  <a:lnTo>
                    <a:pt x="372326" y="2907243"/>
                  </a:lnTo>
                  <a:lnTo>
                    <a:pt x="367612" y="2900434"/>
                  </a:lnTo>
                  <a:lnTo>
                    <a:pt x="362766" y="2893625"/>
                  </a:lnTo>
                  <a:lnTo>
                    <a:pt x="357882" y="2886817"/>
                  </a:lnTo>
                  <a:lnTo>
                    <a:pt x="352881" y="2880008"/>
                  </a:lnTo>
                  <a:lnTo>
                    <a:pt x="347820" y="2873200"/>
                  </a:lnTo>
                  <a:lnTo>
                    <a:pt x="342683" y="2866391"/>
                  </a:lnTo>
                  <a:lnTo>
                    <a:pt x="337453" y="2859583"/>
                  </a:lnTo>
                  <a:lnTo>
                    <a:pt x="332185" y="2852774"/>
                  </a:lnTo>
                  <a:lnTo>
                    <a:pt x="326796" y="2845966"/>
                  </a:lnTo>
                  <a:lnTo>
                    <a:pt x="321374" y="2839157"/>
                  </a:lnTo>
                  <a:lnTo>
                    <a:pt x="315866" y="2832349"/>
                  </a:lnTo>
                  <a:lnTo>
                    <a:pt x="310299" y="2825540"/>
                  </a:lnTo>
                  <a:lnTo>
                    <a:pt x="304681" y="2818732"/>
                  </a:lnTo>
                  <a:lnTo>
                    <a:pt x="298983" y="2811923"/>
                  </a:lnTo>
                  <a:lnTo>
                    <a:pt x="293258" y="2805115"/>
                  </a:lnTo>
                  <a:lnTo>
                    <a:pt x="287447" y="2798306"/>
                  </a:lnTo>
                  <a:lnTo>
                    <a:pt x="281609" y="2791498"/>
                  </a:lnTo>
                  <a:lnTo>
                    <a:pt x="275716" y="2784689"/>
                  </a:lnTo>
                  <a:lnTo>
                    <a:pt x="269780" y="2777880"/>
                  </a:lnTo>
                  <a:lnTo>
                    <a:pt x="263815" y="2771072"/>
                  </a:lnTo>
                  <a:lnTo>
                    <a:pt x="257798" y="2764263"/>
                  </a:lnTo>
                  <a:lnTo>
                    <a:pt x="251767" y="2757455"/>
                  </a:lnTo>
                  <a:lnTo>
                    <a:pt x="245693" y="2750646"/>
                  </a:lnTo>
                  <a:lnTo>
                    <a:pt x="239605" y="2743838"/>
                  </a:lnTo>
                  <a:lnTo>
                    <a:pt x="233495" y="2737029"/>
                  </a:lnTo>
                  <a:lnTo>
                    <a:pt x="227369" y="2730221"/>
                  </a:lnTo>
                  <a:lnTo>
                    <a:pt x="221235" y="2723412"/>
                  </a:lnTo>
                  <a:lnTo>
                    <a:pt x="215091" y="2716604"/>
                  </a:lnTo>
                  <a:lnTo>
                    <a:pt x="208948" y="2709795"/>
                  </a:lnTo>
                  <a:lnTo>
                    <a:pt x="202807" y="2702987"/>
                  </a:lnTo>
                  <a:lnTo>
                    <a:pt x="196674" y="2696178"/>
                  </a:lnTo>
                  <a:lnTo>
                    <a:pt x="190550" y="2689370"/>
                  </a:lnTo>
                  <a:lnTo>
                    <a:pt x="184450" y="2682561"/>
                  </a:lnTo>
                  <a:lnTo>
                    <a:pt x="178359" y="2675752"/>
                  </a:lnTo>
                  <a:lnTo>
                    <a:pt x="172312" y="2668944"/>
                  </a:lnTo>
                  <a:lnTo>
                    <a:pt x="166283" y="2662135"/>
                  </a:lnTo>
                  <a:lnTo>
                    <a:pt x="160297" y="2655327"/>
                  </a:lnTo>
                  <a:lnTo>
                    <a:pt x="154354" y="2648518"/>
                  </a:lnTo>
                  <a:lnTo>
                    <a:pt x="148443" y="2641710"/>
                  </a:lnTo>
                  <a:lnTo>
                    <a:pt x="142608" y="2634901"/>
                  </a:lnTo>
                  <a:lnTo>
                    <a:pt x="136799" y="2628093"/>
                  </a:lnTo>
                  <a:lnTo>
                    <a:pt x="131083" y="2621284"/>
                  </a:lnTo>
                  <a:lnTo>
                    <a:pt x="125413" y="2614476"/>
                  </a:lnTo>
                  <a:lnTo>
                    <a:pt x="119817" y="2607667"/>
                  </a:lnTo>
                  <a:lnTo>
                    <a:pt x="114309" y="2600859"/>
                  </a:lnTo>
                  <a:lnTo>
                    <a:pt x="108848" y="2594050"/>
                  </a:lnTo>
                  <a:lnTo>
                    <a:pt x="103524" y="2587242"/>
                  </a:lnTo>
                  <a:lnTo>
                    <a:pt x="98243" y="2580433"/>
                  </a:lnTo>
                  <a:lnTo>
                    <a:pt x="93093" y="2573624"/>
                  </a:lnTo>
                  <a:lnTo>
                    <a:pt x="88025" y="2566816"/>
                  </a:lnTo>
                  <a:lnTo>
                    <a:pt x="83052" y="2560007"/>
                  </a:lnTo>
                  <a:lnTo>
                    <a:pt x="78218" y="2553199"/>
                  </a:lnTo>
                  <a:lnTo>
                    <a:pt x="73435" y="2546390"/>
                  </a:lnTo>
                  <a:lnTo>
                    <a:pt x="68855" y="2539582"/>
                  </a:lnTo>
                  <a:lnTo>
                    <a:pt x="64333" y="2532773"/>
                  </a:lnTo>
                  <a:lnTo>
                    <a:pt x="59968" y="2525965"/>
                  </a:lnTo>
                  <a:lnTo>
                    <a:pt x="55726" y="2519156"/>
                  </a:lnTo>
                  <a:lnTo>
                    <a:pt x="51587" y="2512348"/>
                  </a:lnTo>
                  <a:lnTo>
                    <a:pt x="47642" y="2505539"/>
                  </a:lnTo>
                  <a:lnTo>
                    <a:pt x="43762" y="2498731"/>
                  </a:lnTo>
                  <a:lnTo>
                    <a:pt x="40109" y="2491922"/>
                  </a:lnTo>
                  <a:lnTo>
                    <a:pt x="36547" y="2485114"/>
                  </a:lnTo>
                  <a:lnTo>
                    <a:pt x="33152" y="2478305"/>
                  </a:lnTo>
                  <a:lnTo>
                    <a:pt x="29923" y="2471497"/>
                  </a:lnTo>
                  <a:lnTo>
                    <a:pt x="26794" y="2464688"/>
                  </a:lnTo>
                  <a:lnTo>
                    <a:pt x="23910" y="2457879"/>
                  </a:lnTo>
                  <a:lnTo>
                    <a:pt x="21102" y="2451071"/>
                  </a:lnTo>
                  <a:lnTo>
                    <a:pt x="18529" y="2444262"/>
                  </a:lnTo>
                  <a:lnTo>
                    <a:pt x="16080" y="2437454"/>
                  </a:lnTo>
                  <a:lnTo>
                    <a:pt x="13795" y="2430645"/>
                  </a:lnTo>
                  <a:lnTo>
                    <a:pt x="11715" y="2423837"/>
                  </a:lnTo>
                  <a:lnTo>
                    <a:pt x="9723" y="2417028"/>
                  </a:lnTo>
                  <a:lnTo>
                    <a:pt x="8019" y="2410220"/>
                  </a:lnTo>
                  <a:lnTo>
                    <a:pt x="6397" y="2403411"/>
                  </a:lnTo>
                  <a:lnTo>
                    <a:pt x="5002" y="2396603"/>
                  </a:lnTo>
                  <a:lnTo>
                    <a:pt x="3763" y="2389794"/>
                  </a:lnTo>
                  <a:lnTo>
                    <a:pt x="2670" y="2382986"/>
                  </a:lnTo>
                  <a:lnTo>
                    <a:pt x="1817" y="2376177"/>
                  </a:lnTo>
                  <a:lnTo>
                    <a:pt x="1046" y="2369369"/>
                  </a:lnTo>
                  <a:lnTo>
                    <a:pt x="563" y="2362560"/>
                  </a:lnTo>
                  <a:lnTo>
                    <a:pt x="178" y="2355751"/>
                  </a:lnTo>
                  <a:lnTo>
                    <a:pt x="0" y="2348943"/>
                  </a:lnTo>
                  <a:lnTo>
                    <a:pt x="1" y="2342134"/>
                  </a:lnTo>
                  <a:lnTo>
                    <a:pt x="125" y="2335326"/>
                  </a:lnTo>
                  <a:lnTo>
                    <a:pt x="509" y="2328517"/>
                  </a:lnTo>
                  <a:lnTo>
                    <a:pt x="974" y="2321709"/>
                  </a:lnTo>
                  <a:lnTo>
                    <a:pt x="1697" y="2314900"/>
                  </a:lnTo>
                  <a:lnTo>
                    <a:pt x="2538" y="2308092"/>
                  </a:lnTo>
                  <a:lnTo>
                    <a:pt x="3553" y="2301283"/>
                  </a:lnTo>
                  <a:lnTo>
                    <a:pt x="4763" y="2294475"/>
                  </a:lnTo>
                  <a:lnTo>
                    <a:pt x="6067" y="2287666"/>
                  </a:lnTo>
                  <a:lnTo>
                    <a:pt x="7638" y="2280858"/>
                  </a:lnTo>
                  <a:lnTo>
                    <a:pt x="9284" y="2274049"/>
                  </a:lnTo>
                  <a:lnTo>
                    <a:pt x="11146" y="2267241"/>
                  </a:lnTo>
                  <a:lnTo>
                    <a:pt x="13139" y="2260432"/>
                  </a:lnTo>
                  <a:lnTo>
                    <a:pt x="15270" y="2253624"/>
                  </a:lnTo>
                  <a:lnTo>
                    <a:pt x="17598" y="2246815"/>
                  </a:lnTo>
                  <a:lnTo>
                    <a:pt x="19996" y="2240006"/>
                  </a:lnTo>
                  <a:lnTo>
                    <a:pt x="22639" y="2233198"/>
                  </a:lnTo>
                  <a:lnTo>
                    <a:pt x="25354" y="2226389"/>
                  </a:lnTo>
                  <a:lnTo>
                    <a:pt x="28240" y="2219581"/>
                  </a:lnTo>
                  <a:lnTo>
                    <a:pt x="31257" y="2212772"/>
                  </a:lnTo>
                  <a:lnTo>
                    <a:pt x="34376" y="2205964"/>
                  </a:lnTo>
                  <a:lnTo>
                    <a:pt x="37679" y="2199155"/>
                  </a:lnTo>
                  <a:lnTo>
                    <a:pt x="41042" y="2192347"/>
                  </a:lnTo>
                  <a:lnTo>
                    <a:pt x="44594" y="2185538"/>
                  </a:lnTo>
                  <a:lnTo>
                    <a:pt x="48220" y="2178730"/>
                  </a:lnTo>
                  <a:lnTo>
                    <a:pt x="51971" y="2171921"/>
                  </a:lnTo>
                  <a:lnTo>
                    <a:pt x="55844" y="2165113"/>
                  </a:lnTo>
                  <a:lnTo>
                    <a:pt x="59783" y="2158304"/>
                  </a:lnTo>
                  <a:lnTo>
                    <a:pt x="63882" y="2151496"/>
                  </a:lnTo>
                  <a:lnTo>
                    <a:pt x="68027" y="2144687"/>
                  </a:lnTo>
                  <a:lnTo>
                    <a:pt x="72305" y="2137878"/>
                  </a:lnTo>
                  <a:lnTo>
                    <a:pt x="76651" y="2131070"/>
                  </a:lnTo>
                  <a:lnTo>
                    <a:pt x="81079" y="2124261"/>
                  </a:lnTo>
                  <a:lnTo>
                    <a:pt x="85607" y="2117453"/>
                  </a:lnTo>
                  <a:lnTo>
                    <a:pt x="90172" y="2110644"/>
                  </a:lnTo>
                  <a:lnTo>
                    <a:pt x="94861" y="2103836"/>
                  </a:lnTo>
                  <a:lnTo>
                    <a:pt x="99580" y="2097027"/>
                  </a:lnTo>
                  <a:lnTo>
                    <a:pt x="104381" y="2090219"/>
                  </a:lnTo>
                  <a:lnTo>
                    <a:pt x="109233" y="2083410"/>
                  </a:lnTo>
                  <a:lnTo>
                    <a:pt x="114131" y="2076602"/>
                  </a:lnTo>
                  <a:lnTo>
                    <a:pt x="119097" y="2069793"/>
                  </a:lnTo>
                  <a:lnTo>
                    <a:pt x="124084" y="2062985"/>
                  </a:lnTo>
                  <a:lnTo>
                    <a:pt x="129136" y="2056176"/>
                  </a:lnTo>
                  <a:lnTo>
                    <a:pt x="134209" y="2049368"/>
                  </a:lnTo>
                  <a:lnTo>
                    <a:pt x="139318" y="2042559"/>
                  </a:lnTo>
                  <a:lnTo>
                    <a:pt x="144455" y="2035750"/>
                  </a:lnTo>
                  <a:lnTo>
                    <a:pt x="149608" y="2028942"/>
                  </a:lnTo>
                  <a:lnTo>
                    <a:pt x="154789" y="2022133"/>
                  </a:lnTo>
                  <a:lnTo>
                    <a:pt x="159976" y="2015325"/>
                  </a:lnTo>
                  <a:lnTo>
                    <a:pt x="165177" y="2008516"/>
                  </a:lnTo>
                  <a:lnTo>
                    <a:pt x="170380" y="2001708"/>
                  </a:lnTo>
                  <a:lnTo>
                    <a:pt x="175586" y="1994899"/>
                  </a:lnTo>
                  <a:lnTo>
                    <a:pt x="180786" y="1988091"/>
                  </a:lnTo>
                  <a:lnTo>
                    <a:pt x="185984" y="1981282"/>
                  </a:lnTo>
                  <a:lnTo>
                    <a:pt x="191161" y="1974474"/>
                  </a:lnTo>
                  <a:lnTo>
                    <a:pt x="196330" y="1967665"/>
                  </a:lnTo>
                  <a:lnTo>
                    <a:pt x="201473" y="1960857"/>
                  </a:lnTo>
                  <a:lnTo>
                    <a:pt x="206594" y="1954048"/>
                  </a:lnTo>
                  <a:lnTo>
                    <a:pt x="211692" y="1947240"/>
                  </a:lnTo>
                  <a:lnTo>
                    <a:pt x="216747" y="1940431"/>
                  </a:lnTo>
                  <a:lnTo>
                    <a:pt x="221785" y="1933623"/>
                  </a:lnTo>
                  <a:lnTo>
                    <a:pt x="226759" y="1926814"/>
                  </a:lnTo>
                  <a:lnTo>
                    <a:pt x="231707" y="1920005"/>
                  </a:lnTo>
                  <a:lnTo>
                    <a:pt x="236602" y="1913197"/>
                  </a:lnTo>
                  <a:lnTo>
                    <a:pt x="241444" y="1906388"/>
                  </a:lnTo>
                  <a:lnTo>
                    <a:pt x="246248" y="1899580"/>
                  </a:lnTo>
                  <a:lnTo>
                    <a:pt x="250968" y="1892771"/>
                  </a:lnTo>
                  <a:lnTo>
                    <a:pt x="255659" y="1885963"/>
                  </a:lnTo>
                  <a:lnTo>
                    <a:pt x="260254" y="1879154"/>
                  </a:lnTo>
                  <a:lnTo>
                    <a:pt x="264802" y="1872346"/>
                  </a:lnTo>
                  <a:lnTo>
                    <a:pt x="269278" y="1865537"/>
                  </a:lnTo>
                  <a:lnTo>
                    <a:pt x="273669" y="1858729"/>
                  </a:lnTo>
                  <a:lnTo>
                    <a:pt x="278018" y="1851920"/>
                  </a:lnTo>
                  <a:lnTo>
                    <a:pt x="282239" y="1845112"/>
                  </a:lnTo>
                  <a:lnTo>
                    <a:pt x="286421" y="1838303"/>
                  </a:lnTo>
                  <a:lnTo>
                    <a:pt x="290489" y="1831495"/>
                  </a:lnTo>
                  <a:lnTo>
                    <a:pt x="294485" y="1824686"/>
                  </a:lnTo>
                  <a:lnTo>
                    <a:pt x="298402" y="1817877"/>
                  </a:lnTo>
                  <a:lnTo>
                    <a:pt x="302201" y="1811069"/>
                  </a:lnTo>
                  <a:lnTo>
                    <a:pt x="305957" y="1804260"/>
                  </a:lnTo>
                  <a:lnTo>
                    <a:pt x="309550" y="1797452"/>
                  </a:lnTo>
                  <a:lnTo>
                    <a:pt x="313096" y="1790643"/>
                  </a:lnTo>
                  <a:lnTo>
                    <a:pt x="316519" y="1783835"/>
                  </a:lnTo>
                  <a:lnTo>
                    <a:pt x="319845" y="1777026"/>
                  </a:lnTo>
                  <a:lnTo>
                    <a:pt x="323093" y="1770218"/>
                  </a:lnTo>
                  <a:lnTo>
                    <a:pt x="326192" y="1763409"/>
                  </a:lnTo>
                  <a:lnTo>
                    <a:pt x="329243" y="1756601"/>
                  </a:lnTo>
                  <a:lnTo>
                    <a:pt x="332127" y="1749792"/>
                  </a:lnTo>
                  <a:lnTo>
                    <a:pt x="334942" y="1742984"/>
                  </a:lnTo>
                  <a:lnTo>
                    <a:pt x="337638" y="1736175"/>
                  </a:lnTo>
                  <a:lnTo>
                    <a:pt x="340214" y="1729367"/>
                  </a:lnTo>
                  <a:lnTo>
                    <a:pt x="342720" y="1722558"/>
                  </a:lnTo>
                  <a:lnTo>
                    <a:pt x="345051" y="1715749"/>
                  </a:lnTo>
                  <a:lnTo>
                    <a:pt x="347331" y="1708941"/>
                  </a:lnTo>
                  <a:lnTo>
                    <a:pt x="349450" y="1702132"/>
                  </a:lnTo>
                  <a:lnTo>
                    <a:pt x="351482" y="1695324"/>
                  </a:lnTo>
                  <a:lnTo>
                    <a:pt x="353406" y="1688515"/>
                  </a:lnTo>
                  <a:lnTo>
                    <a:pt x="355190" y="1681707"/>
                  </a:lnTo>
                  <a:lnTo>
                    <a:pt x="356919" y="1674898"/>
                  </a:lnTo>
                  <a:lnTo>
                    <a:pt x="358455" y="1668090"/>
                  </a:lnTo>
                  <a:lnTo>
                    <a:pt x="359938" y="1661281"/>
                  </a:lnTo>
                  <a:lnTo>
                    <a:pt x="361277" y="1654473"/>
                  </a:lnTo>
                  <a:lnTo>
                    <a:pt x="362515" y="1647664"/>
                  </a:lnTo>
                  <a:lnTo>
                    <a:pt x="363660" y="1640856"/>
                  </a:lnTo>
                  <a:lnTo>
                    <a:pt x="364654" y="1634047"/>
                  </a:lnTo>
                  <a:lnTo>
                    <a:pt x="365597" y="1627239"/>
                  </a:lnTo>
                  <a:lnTo>
                    <a:pt x="366363" y="1620430"/>
                  </a:lnTo>
                  <a:lnTo>
                    <a:pt x="367068" y="1613622"/>
                  </a:lnTo>
                  <a:lnTo>
                    <a:pt x="367649" y="1606813"/>
                  </a:lnTo>
                  <a:lnTo>
                    <a:pt x="368121" y="1600004"/>
                  </a:lnTo>
                  <a:lnTo>
                    <a:pt x="368522" y="1593196"/>
                  </a:lnTo>
                  <a:lnTo>
                    <a:pt x="368767" y="1586387"/>
                  </a:lnTo>
                  <a:lnTo>
                    <a:pt x="368966" y="1579579"/>
                  </a:lnTo>
                  <a:lnTo>
                    <a:pt x="369018" y="1572770"/>
                  </a:lnTo>
                  <a:lnTo>
                    <a:pt x="369001" y="1565962"/>
                  </a:lnTo>
                  <a:lnTo>
                    <a:pt x="368886" y="1559153"/>
                  </a:lnTo>
                  <a:lnTo>
                    <a:pt x="368662" y="1552345"/>
                  </a:lnTo>
                  <a:lnTo>
                    <a:pt x="368387" y="1545536"/>
                  </a:lnTo>
                  <a:lnTo>
                    <a:pt x="367965" y="1538728"/>
                  </a:lnTo>
                  <a:lnTo>
                    <a:pt x="367503" y="1531919"/>
                  </a:lnTo>
                  <a:lnTo>
                    <a:pt x="366928" y="1525111"/>
                  </a:lnTo>
                  <a:lnTo>
                    <a:pt x="366284" y="1518302"/>
                  </a:lnTo>
                  <a:lnTo>
                    <a:pt x="365569" y="1511494"/>
                  </a:lnTo>
                  <a:lnTo>
                    <a:pt x="364754" y="1504685"/>
                  </a:lnTo>
                  <a:lnTo>
                    <a:pt x="363903" y="1497876"/>
                  </a:lnTo>
                  <a:lnTo>
                    <a:pt x="362934" y="1491068"/>
                  </a:lnTo>
                  <a:lnTo>
                    <a:pt x="361929" y="1484259"/>
                  </a:lnTo>
                  <a:lnTo>
                    <a:pt x="360845" y="1477451"/>
                  </a:lnTo>
                  <a:lnTo>
                    <a:pt x="359701" y="1470642"/>
                  </a:lnTo>
                  <a:lnTo>
                    <a:pt x="358511" y="1463834"/>
                  </a:lnTo>
                  <a:lnTo>
                    <a:pt x="357240" y="1457025"/>
                  </a:lnTo>
                  <a:lnTo>
                    <a:pt x="355944" y="1450217"/>
                  </a:lnTo>
                  <a:lnTo>
                    <a:pt x="354572" y="1443408"/>
                  </a:lnTo>
                  <a:lnTo>
                    <a:pt x="353170" y="1436600"/>
                  </a:lnTo>
                  <a:lnTo>
                    <a:pt x="351721" y="1429791"/>
                  </a:lnTo>
                  <a:lnTo>
                    <a:pt x="350227" y="1422983"/>
                  </a:lnTo>
                  <a:lnTo>
                    <a:pt x="348711" y="1416174"/>
                  </a:lnTo>
                  <a:lnTo>
                    <a:pt x="347143" y="1409366"/>
                  </a:lnTo>
                  <a:lnTo>
                    <a:pt x="345561" y="1402557"/>
                  </a:lnTo>
                  <a:lnTo>
                    <a:pt x="343941" y="1395749"/>
                  </a:lnTo>
                  <a:lnTo>
                    <a:pt x="342305" y="1388940"/>
                  </a:lnTo>
                  <a:lnTo>
                    <a:pt x="340650" y="1382131"/>
                  </a:lnTo>
                  <a:lnTo>
                    <a:pt x="338976" y="1375323"/>
                  </a:lnTo>
                  <a:lnTo>
                    <a:pt x="337295" y="1368514"/>
                  </a:lnTo>
                  <a:lnTo>
                    <a:pt x="335599" y="1361706"/>
                  </a:lnTo>
                  <a:lnTo>
                    <a:pt x="333902" y="1354897"/>
                  </a:lnTo>
                  <a:lnTo>
                    <a:pt x="332201" y="1348089"/>
                  </a:lnTo>
                  <a:lnTo>
                    <a:pt x="330503" y="1341280"/>
                  </a:lnTo>
                  <a:lnTo>
                    <a:pt x="328808" y="1334472"/>
                  </a:lnTo>
                  <a:lnTo>
                    <a:pt x="327126" y="1327663"/>
                  </a:lnTo>
                  <a:lnTo>
                    <a:pt x="325449" y="1320855"/>
                  </a:lnTo>
                  <a:lnTo>
                    <a:pt x="323795" y="1314046"/>
                  </a:lnTo>
                  <a:lnTo>
                    <a:pt x="322154" y="1307238"/>
                  </a:lnTo>
                  <a:lnTo>
                    <a:pt x="320536" y="1300429"/>
                  </a:lnTo>
                  <a:lnTo>
                    <a:pt x="318946" y="1293621"/>
                  </a:lnTo>
                  <a:lnTo>
                    <a:pt x="317374" y="1286812"/>
                  </a:lnTo>
                  <a:lnTo>
                    <a:pt x="315850" y="1280003"/>
                  </a:lnTo>
                  <a:lnTo>
                    <a:pt x="314342" y="1273195"/>
                  </a:lnTo>
                  <a:lnTo>
                    <a:pt x="312887" y="1266386"/>
                  </a:lnTo>
                  <a:lnTo>
                    <a:pt x="311464" y="1259578"/>
                  </a:lnTo>
                  <a:lnTo>
                    <a:pt x="310081" y="1252769"/>
                  </a:lnTo>
                  <a:lnTo>
                    <a:pt x="308755" y="1245961"/>
                  </a:lnTo>
                  <a:lnTo>
                    <a:pt x="307453" y="1239152"/>
                  </a:lnTo>
                  <a:lnTo>
                    <a:pt x="306237" y="1232344"/>
                  </a:lnTo>
                  <a:lnTo>
                    <a:pt x="305046" y="1225535"/>
                  </a:lnTo>
                  <a:lnTo>
                    <a:pt x="303928" y="1218727"/>
                  </a:lnTo>
                  <a:lnTo>
                    <a:pt x="302862" y="1211918"/>
                  </a:lnTo>
                  <a:lnTo>
                    <a:pt x="301846" y="1205110"/>
                  </a:lnTo>
                  <a:lnTo>
                    <a:pt x="300916" y="1198301"/>
                  </a:lnTo>
                  <a:lnTo>
                    <a:pt x="300015" y="1191493"/>
                  </a:lnTo>
                  <a:lnTo>
                    <a:pt x="299223" y="1184684"/>
                  </a:lnTo>
                  <a:lnTo>
                    <a:pt x="298470" y="1177875"/>
                  </a:lnTo>
                  <a:lnTo>
                    <a:pt x="297797" y="1171067"/>
                  </a:lnTo>
                  <a:lnTo>
                    <a:pt x="297199" y="1164258"/>
                  </a:lnTo>
                  <a:lnTo>
                    <a:pt x="296652" y="1157450"/>
                  </a:lnTo>
                  <a:lnTo>
                    <a:pt x="296216" y="1150641"/>
                  </a:lnTo>
                  <a:lnTo>
                    <a:pt x="295815" y="1143833"/>
                  </a:lnTo>
                  <a:lnTo>
                    <a:pt x="295529" y="1137024"/>
                  </a:lnTo>
                  <a:lnTo>
                    <a:pt x="295298" y="1130216"/>
                  </a:lnTo>
                  <a:lnTo>
                    <a:pt x="295148" y="1123407"/>
                  </a:lnTo>
                  <a:lnTo>
                    <a:pt x="295090" y="1116599"/>
                  </a:lnTo>
                  <a:lnTo>
                    <a:pt x="295078" y="1109790"/>
                  </a:lnTo>
                  <a:lnTo>
                    <a:pt x="295197" y="1102982"/>
                  </a:lnTo>
                  <a:lnTo>
                    <a:pt x="295354" y="1096173"/>
                  </a:lnTo>
                  <a:lnTo>
                    <a:pt x="295621" y="1089365"/>
                  </a:lnTo>
                  <a:lnTo>
                    <a:pt x="295957" y="1082556"/>
                  </a:lnTo>
                  <a:lnTo>
                    <a:pt x="296366" y="1075748"/>
                  </a:lnTo>
                  <a:lnTo>
                    <a:pt x="296881" y="1068939"/>
                  </a:lnTo>
                  <a:lnTo>
                    <a:pt x="297434" y="1062130"/>
                  </a:lnTo>
                  <a:lnTo>
                    <a:pt x="298124" y="1055322"/>
                  </a:lnTo>
                  <a:lnTo>
                    <a:pt x="298856" y="1048513"/>
                  </a:lnTo>
                  <a:lnTo>
                    <a:pt x="299685" y="1041705"/>
                  </a:lnTo>
                  <a:lnTo>
                    <a:pt x="300592" y="1034896"/>
                  </a:lnTo>
                  <a:lnTo>
                    <a:pt x="301558" y="1028088"/>
                  </a:lnTo>
                  <a:lnTo>
                    <a:pt x="302637" y="1021279"/>
                  </a:lnTo>
                  <a:lnTo>
                    <a:pt x="303753" y="1014471"/>
                  </a:lnTo>
                  <a:lnTo>
                    <a:pt x="304986" y="1007662"/>
                  </a:lnTo>
                  <a:lnTo>
                    <a:pt x="306268" y="1000854"/>
                  </a:lnTo>
                  <a:lnTo>
                    <a:pt x="307630" y="994045"/>
                  </a:lnTo>
                  <a:lnTo>
                    <a:pt x="309073" y="987237"/>
                  </a:lnTo>
                  <a:lnTo>
                    <a:pt x="310560" y="980428"/>
                  </a:lnTo>
                  <a:lnTo>
                    <a:pt x="312157" y="973620"/>
                  </a:lnTo>
                  <a:lnTo>
                    <a:pt x="313785" y="966811"/>
                  </a:lnTo>
                  <a:lnTo>
                    <a:pt x="315508" y="960002"/>
                  </a:lnTo>
                  <a:lnTo>
                    <a:pt x="317281" y="953194"/>
                  </a:lnTo>
                  <a:lnTo>
                    <a:pt x="319115" y="946385"/>
                  </a:lnTo>
                  <a:lnTo>
                    <a:pt x="321024" y="939577"/>
                  </a:lnTo>
                  <a:lnTo>
                    <a:pt x="322962" y="932768"/>
                  </a:lnTo>
                  <a:lnTo>
                    <a:pt x="324999" y="925960"/>
                  </a:lnTo>
                  <a:lnTo>
                    <a:pt x="327062" y="919151"/>
                  </a:lnTo>
                  <a:lnTo>
                    <a:pt x="329192" y="912343"/>
                  </a:lnTo>
                  <a:lnTo>
                    <a:pt x="331369" y="905534"/>
                  </a:lnTo>
                  <a:lnTo>
                    <a:pt x="333586" y="898726"/>
                  </a:lnTo>
                  <a:lnTo>
                    <a:pt x="335868" y="891917"/>
                  </a:lnTo>
                  <a:lnTo>
                    <a:pt x="338171" y="885109"/>
                  </a:lnTo>
                  <a:lnTo>
                    <a:pt x="340542" y="878300"/>
                  </a:lnTo>
                  <a:lnTo>
                    <a:pt x="342936" y="871492"/>
                  </a:lnTo>
                  <a:lnTo>
                    <a:pt x="345373" y="864683"/>
                  </a:lnTo>
                  <a:lnTo>
                    <a:pt x="347847" y="857874"/>
                  </a:lnTo>
                  <a:lnTo>
                    <a:pt x="350344" y="851066"/>
                  </a:lnTo>
                  <a:lnTo>
                    <a:pt x="352887" y="844257"/>
                  </a:lnTo>
                  <a:lnTo>
                    <a:pt x="355444" y="837449"/>
                  </a:lnTo>
                  <a:lnTo>
                    <a:pt x="358038" y="830640"/>
                  </a:lnTo>
                  <a:lnTo>
                    <a:pt x="360649" y="823832"/>
                  </a:lnTo>
                  <a:lnTo>
                    <a:pt x="363282" y="817023"/>
                  </a:lnTo>
                  <a:lnTo>
                    <a:pt x="365937" y="810215"/>
                  </a:lnTo>
                  <a:lnTo>
                    <a:pt x="368602" y="803406"/>
                  </a:lnTo>
                  <a:lnTo>
                    <a:pt x="371289" y="796598"/>
                  </a:lnTo>
                  <a:lnTo>
                    <a:pt x="373982" y="789789"/>
                  </a:lnTo>
                  <a:lnTo>
                    <a:pt x="376688" y="782981"/>
                  </a:lnTo>
                  <a:lnTo>
                    <a:pt x="379400" y="776172"/>
                  </a:lnTo>
                  <a:lnTo>
                    <a:pt x="382116" y="769364"/>
                  </a:lnTo>
                  <a:lnTo>
                    <a:pt x="384836" y="762555"/>
                  </a:lnTo>
                  <a:lnTo>
                    <a:pt x="387557" y="755747"/>
                  </a:lnTo>
                  <a:lnTo>
                    <a:pt x="390276" y="748938"/>
                  </a:lnTo>
                  <a:lnTo>
                    <a:pt x="392992" y="742129"/>
                  </a:lnTo>
                  <a:lnTo>
                    <a:pt x="395702" y="735321"/>
                  </a:lnTo>
                  <a:lnTo>
                    <a:pt x="398404" y="728512"/>
                  </a:lnTo>
                  <a:lnTo>
                    <a:pt x="401100" y="721704"/>
                  </a:lnTo>
                  <a:lnTo>
                    <a:pt x="403779" y="714895"/>
                  </a:lnTo>
                  <a:lnTo>
                    <a:pt x="406452" y="708087"/>
                  </a:lnTo>
                  <a:lnTo>
                    <a:pt x="409102" y="701278"/>
                  </a:lnTo>
                  <a:lnTo>
                    <a:pt x="411740" y="694470"/>
                  </a:lnTo>
                  <a:lnTo>
                    <a:pt x="414360" y="687661"/>
                  </a:lnTo>
                  <a:lnTo>
                    <a:pt x="416956" y="680853"/>
                  </a:lnTo>
                  <a:lnTo>
                    <a:pt x="419541" y="674044"/>
                  </a:lnTo>
                  <a:lnTo>
                    <a:pt x="422088" y="667236"/>
                  </a:lnTo>
                  <a:lnTo>
                    <a:pt x="424623" y="660427"/>
                  </a:lnTo>
                  <a:lnTo>
                    <a:pt x="427123" y="653619"/>
                  </a:lnTo>
                  <a:lnTo>
                    <a:pt x="429601" y="646810"/>
                  </a:lnTo>
                  <a:lnTo>
                    <a:pt x="432053" y="640001"/>
                  </a:lnTo>
                  <a:lnTo>
                    <a:pt x="434467" y="633193"/>
                  </a:lnTo>
                  <a:lnTo>
                    <a:pt x="436867" y="626384"/>
                  </a:lnTo>
                  <a:lnTo>
                    <a:pt x="439213" y="619576"/>
                  </a:lnTo>
                  <a:lnTo>
                    <a:pt x="441542" y="612767"/>
                  </a:lnTo>
                  <a:lnTo>
                    <a:pt x="443830" y="605959"/>
                  </a:lnTo>
                  <a:lnTo>
                    <a:pt x="446085" y="599150"/>
                  </a:lnTo>
                  <a:lnTo>
                    <a:pt x="448313" y="592342"/>
                  </a:lnTo>
                  <a:lnTo>
                    <a:pt x="450490" y="585533"/>
                  </a:lnTo>
                  <a:lnTo>
                    <a:pt x="452649" y="578725"/>
                  </a:lnTo>
                  <a:lnTo>
                    <a:pt x="454750" y="571916"/>
                  </a:lnTo>
                  <a:lnTo>
                    <a:pt x="456828" y="565108"/>
                  </a:lnTo>
                  <a:lnTo>
                    <a:pt x="458863" y="558299"/>
                  </a:lnTo>
                  <a:lnTo>
                    <a:pt x="460856" y="551491"/>
                  </a:lnTo>
                  <a:lnTo>
                    <a:pt x="462824" y="544682"/>
                  </a:lnTo>
                  <a:lnTo>
                    <a:pt x="464731" y="537874"/>
                  </a:lnTo>
                  <a:lnTo>
                    <a:pt x="466619" y="531065"/>
                  </a:lnTo>
                  <a:lnTo>
                    <a:pt x="468450" y="524256"/>
                  </a:lnTo>
                  <a:lnTo>
                    <a:pt x="470250" y="517448"/>
                  </a:lnTo>
                  <a:lnTo>
                    <a:pt x="472012" y="510639"/>
                  </a:lnTo>
                  <a:lnTo>
                    <a:pt x="473725" y="503831"/>
                  </a:lnTo>
                  <a:lnTo>
                    <a:pt x="475418" y="497022"/>
                  </a:lnTo>
                  <a:lnTo>
                    <a:pt x="477042" y="490214"/>
                  </a:lnTo>
                  <a:lnTo>
                    <a:pt x="478648" y="483405"/>
                  </a:lnTo>
                  <a:lnTo>
                    <a:pt x="480203" y="476597"/>
                  </a:lnTo>
                  <a:lnTo>
                    <a:pt x="481721" y="469788"/>
                  </a:lnTo>
                  <a:lnTo>
                    <a:pt x="483207" y="462980"/>
                  </a:lnTo>
                  <a:lnTo>
                    <a:pt x="484640" y="456171"/>
                  </a:lnTo>
                  <a:lnTo>
                    <a:pt x="486054" y="449363"/>
                  </a:lnTo>
                  <a:lnTo>
                    <a:pt x="487406" y="442554"/>
                  </a:lnTo>
                  <a:lnTo>
                    <a:pt x="488736" y="435746"/>
                  </a:lnTo>
                  <a:lnTo>
                    <a:pt x="490022" y="428937"/>
                  </a:lnTo>
                  <a:lnTo>
                    <a:pt x="491270" y="422128"/>
                  </a:lnTo>
                  <a:lnTo>
                    <a:pt x="492492" y="415320"/>
                  </a:lnTo>
                  <a:lnTo>
                    <a:pt x="493659" y="408511"/>
                  </a:lnTo>
                  <a:lnTo>
                    <a:pt x="494809" y="401703"/>
                  </a:lnTo>
                  <a:lnTo>
                    <a:pt x="495907" y="394894"/>
                  </a:lnTo>
                  <a:lnTo>
                    <a:pt x="496980" y="388086"/>
                  </a:lnTo>
                  <a:lnTo>
                    <a:pt x="498018" y="381277"/>
                  </a:lnTo>
                  <a:lnTo>
                    <a:pt x="499017" y="374469"/>
                  </a:lnTo>
                  <a:lnTo>
                    <a:pt x="499997" y="367660"/>
                  </a:lnTo>
                  <a:lnTo>
                    <a:pt x="500924" y="360852"/>
                  </a:lnTo>
                  <a:lnTo>
                    <a:pt x="501836" y="354043"/>
                  </a:lnTo>
                  <a:lnTo>
                    <a:pt x="502706" y="347235"/>
                  </a:lnTo>
                  <a:lnTo>
                    <a:pt x="503551" y="340426"/>
                  </a:lnTo>
                  <a:lnTo>
                    <a:pt x="504369" y="333618"/>
                  </a:lnTo>
                  <a:lnTo>
                    <a:pt x="505148" y="326809"/>
                  </a:lnTo>
                  <a:lnTo>
                    <a:pt x="505914" y="320000"/>
                  </a:lnTo>
                  <a:lnTo>
                    <a:pt x="506633" y="313192"/>
                  </a:lnTo>
                  <a:lnTo>
                    <a:pt x="507338" y="306383"/>
                  </a:lnTo>
                  <a:lnTo>
                    <a:pt x="508012" y="299575"/>
                  </a:lnTo>
                  <a:lnTo>
                    <a:pt x="508659" y="292766"/>
                  </a:lnTo>
                  <a:lnTo>
                    <a:pt x="509288" y="285958"/>
                  </a:lnTo>
                  <a:lnTo>
                    <a:pt x="509881" y="279149"/>
                  </a:lnTo>
                  <a:lnTo>
                    <a:pt x="510464" y="272341"/>
                  </a:lnTo>
                  <a:lnTo>
                    <a:pt x="511010" y="265532"/>
                  </a:lnTo>
                  <a:lnTo>
                    <a:pt x="511542" y="258724"/>
                  </a:lnTo>
                  <a:lnTo>
                    <a:pt x="512051" y="251915"/>
                  </a:lnTo>
                  <a:lnTo>
                    <a:pt x="512536" y="245107"/>
                  </a:lnTo>
                  <a:lnTo>
                    <a:pt x="513008" y="238298"/>
                  </a:lnTo>
                  <a:lnTo>
                    <a:pt x="513448" y="231490"/>
                  </a:lnTo>
                  <a:lnTo>
                    <a:pt x="513880" y="224681"/>
                  </a:lnTo>
                  <a:lnTo>
                    <a:pt x="514286" y="217873"/>
                  </a:lnTo>
                  <a:lnTo>
                    <a:pt x="514677" y="211064"/>
                  </a:lnTo>
                  <a:lnTo>
                    <a:pt x="515053" y="204255"/>
                  </a:lnTo>
                  <a:lnTo>
                    <a:pt x="515407" y="197447"/>
                  </a:lnTo>
                  <a:lnTo>
                    <a:pt x="515753" y="190638"/>
                  </a:lnTo>
                  <a:lnTo>
                    <a:pt x="516073" y="183830"/>
                  </a:lnTo>
                  <a:lnTo>
                    <a:pt x="516385" y="177021"/>
                  </a:lnTo>
                  <a:lnTo>
                    <a:pt x="516679" y="170213"/>
                  </a:lnTo>
                  <a:lnTo>
                    <a:pt x="516960" y="163404"/>
                  </a:lnTo>
                  <a:lnTo>
                    <a:pt x="517231" y="156596"/>
                  </a:lnTo>
                  <a:lnTo>
                    <a:pt x="517483" y="149787"/>
                  </a:lnTo>
                  <a:lnTo>
                    <a:pt x="517730" y="142979"/>
                  </a:lnTo>
                  <a:lnTo>
                    <a:pt x="517958" y="136170"/>
                  </a:lnTo>
                  <a:lnTo>
                    <a:pt x="518178" y="129362"/>
                  </a:lnTo>
                  <a:lnTo>
                    <a:pt x="518387" y="122553"/>
                  </a:lnTo>
                  <a:lnTo>
                    <a:pt x="518584" y="115745"/>
                  </a:lnTo>
                  <a:lnTo>
                    <a:pt x="518774" y="108936"/>
                  </a:lnTo>
                  <a:lnTo>
                    <a:pt x="518950" y="102127"/>
                  </a:lnTo>
                  <a:lnTo>
                    <a:pt x="519121" y="95319"/>
                  </a:lnTo>
                  <a:lnTo>
                    <a:pt x="519280" y="88510"/>
                  </a:lnTo>
                  <a:lnTo>
                    <a:pt x="519432" y="81702"/>
                  </a:lnTo>
                  <a:lnTo>
                    <a:pt x="519576" y="74893"/>
                  </a:lnTo>
                  <a:lnTo>
                    <a:pt x="519711" y="68085"/>
                  </a:lnTo>
                  <a:lnTo>
                    <a:pt x="519843" y="61276"/>
                  </a:lnTo>
                  <a:lnTo>
                    <a:pt x="519962" y="54468"/>
                  </a:lnTo>
                  <a:lnTo>
                    <a:pt x="520078" y="47659"/>
                  </a:lnTo>
                  <a:lnTo>
                    <a:pt x="520186" y="40851"/>
                  </a:lnTo>
                  <a:lnTo>
                    <a:pt x="520289" y="34042"/>
                  </a:lnTo>
                  <a:lnTo>
                    <a:pt x="520386" y="27234"/>
                  </a:lnTo>
                  <a:lnTo>
                    <a:pt x="520476" y="20425"/>
                  </a:lnTo>
                  <a:lnTo>
                    <a:pt x="520564" y="13617"/>
                  </a:lnTo>
                  <a:lnTo>
                    <a:pt x="520644" y="6808"/>
                  </a:lnTo>
                  <a:lnTo>
                    <a:pt x="520721" y="0"/>
                  </a:lnTo>
                  <a:lnTo>
                    <a:pt x="522938" y="0"/>
                  </a:lnTo>
                  <a:lnTo>
                    <a:pt x="523015" y="6808"/>
                  </a:lnTo>
                  <a:lnTo>
                    <a:pt x="523094" y="13617"/>
                  </a:lnTo>
                  <a:lnTo>
                    <a:pt x="523182" y="20425"/>
                  </a:lnTo>
                  <a:lnTo>
                    <a:pt x="523272" y="27234"/>
                  </a:lnTo>
                  <a:lnTo>
                    <a:pt x="523370" y="34042"/>
                  </a:lnTo>
                  <a:lnTo>
                    <a:pt x="523472" y="40851"/>
                  </a:lnTo>
                  <a:lnTo>
                    <a:pt x="523580" y="47659"/>
                  </a:lnTo>
                  <a:lnTo>
                    <a:pt x="523696" y="54468"/>
                  </a:lnTo>
                  <a:lnTo>
                    <a:pt x="523816" y="61276"/>
                  </a:lnTo>
                  <a:lnTo>
                    <a:pt x="523947" y="68085"/>
                  </a:lnTo>
                  <a:lnTo>
                    <a:pt x="524082" y="74893"/>
                  </a:lnTo>
                  <a:lnTo>
                    <a:pt x="524226" y="81702"/>
                  </a:lnTo>
                  <a:lnTo>
                    <a:pt x="524378" y="88510"/>
                  </a:lnTo>
                  <a:lnTo>
                    <a:pt x="524537" y="95319"/>
                  </a:lnTo>
                  <a:lnTo>
                    <a:pt x="524708" y="102127"/>
                  </a:lnTo>
                  <a:lnTo>
                    <a:pt x="524884" y="108936"/>
                  </a:lnTo>
                  <a:lnTo>
                    <a:pt x="525074" y="115745"/>
                  </a:lnTo>
                  <a:lnTo>
                    <a:pt x="525272" y="122553"/>
                  </a:lnTo>
                  <a:lnTo>
                    <a:pt x="525480" y="129362"/>
                  </a:lnTo>
                  <a:lnTo>
                    <a:pt x="525701" y="136170"/>
                  </a:lnTo>
                  <a:lnTo>
                    <a:pt x="525928" y="142979"/>
                  </a:lnTo>
                  <a:lnTo>
                    <a:pt x="526175" y="149787"/>
                  </a:lnTo>
                  <a:lnTo>
                    <a:pt x="526427" y="156596"/>
                  </a:lnTo>
                  <a:lnTo>
                    <a:pt x="526698" y="163404"/>
                  </a:lnTo>
                  <a:lnTo>
                    <a:pt x="526979" y="170213"/>
                  </a:lnTo>
                  <a:lnTo>
                    <a:pt x="527273" y="177021"/>
                  </a:lnTo>
                  <a:lnTo>
                    <a:pt x="527586" y="183830"/>
                  </a:lnTo>
                  <a:lnTo>
                    <a:pt x="527905" y="190638"/>
                  </a:lnTo>
                  <a:lnTo>
                    <a:pt x="528252" y="197447"/>
                  </a:lnTo>
                  <a:lnTo>
                    <a:pt x="528606" y="204255"/>
                  </a:lnTo>
                  <a:lnTo>
                    <a:pt x="528981" y="211064"/>
                  </a:lnTo>
                  <a:lnTo>
                    <a:pt x="529372" y="217873"/>
                  </a:lnTo>
                  <a:lnTo>
                    <a:pt x="529778" y="224681"/>
                  </a:lnTo>
                  <a:lnTo>
                    <a:pt x="530210" y="231490"/>
                  </a:lnTo>
                  <a:lnTo>
                    <a:pt x="530651" y="238298"/>
                  </a:lnTo>
                  <a:lnTo>
                    <a:pt x="531123" y="245107"/>
                  </a:lnTo>
                  <a:lnTo>
                    <a:pt x="531608" y="251915"/>
                  </a:lnTo>
                  <a:lnTo>
                    <a:pt x="532116" y="258724"/>
                  </a:lnTo>
                  <a:lnTo>
                    <a:pt x="532648" y="265532"/>
                  </a:lnTo>
                  <a:lnTo>
                    <a:pt x="533195" y="272341"/>
                  </a:lnTo>
                  <a:lnTo>
                    <a:pt x="533777" y="279149"/>
                  </a:lnTo>
                  <a:lnTo>
                    <a:pt x="534370" y="285958"/>
                  </a:lnTo>
                  <a:lnTo>
                    <a:pt x="534999" y="292766"/>
                  </a:lnTo>
                  <a:lnTo>
                    <a:pt x="535647" y="299575"/>
                  </a:lnTo>
                  <a:lnTo>
                    <a:pt x="536320" y="306383"/>
                  </a:lnTo>
                  <a:lnTo>
                    <a:pt x="537025" y="313192"/>
                  </a:lnTo>
                  <a:lnTo>
                    <a:pt x="537745" y="320000"/>
                  </a:lnTo>
                  <a:lnTo>
                    <a:pt x="538510" y="326809"/>
                  </a:lnTo>
                  <a:lnTo>
                    <a:pt x="539290" y="333618"/>
                  </a:lnTo>
                  <a:lnTo>
                    <a:pt x="540108" y="340426"/>
                  </a:lnTo>
                  <a:lnTo>
                    <a:pt x="540952" y="347235"/>
                  </a:lnTo>
                  <a:lnTo>
                    <a:pt x="541822" y="354043"/>
                  </a:lnTo>
                  <a:lnTo>
                    <a:pt x="542734" y="360852"/>
                  </a:lnTo>
                  <a:lnTo>
                    <a:pt x="543661" y="367660"/>
                  </a:lnTo>
                  <a:lnTo>
                    <a:pt x="544641" y="374469"/>
                  </a:lnTo>
                  <a:lnTo>
                    <a:pt x="545640" y="381277"/>
                  </a:lnTo>
                  <a:lnTo>
                    <a:pt x="546678" y="388086"/>
                  </a:lnTo>
                  <a:lnTo>
                    <a:pt x="547751" y="394894"/>
                  </a:lnTo>
                  <a:lnTo>
                    <a:pt x="548849" y="401703"/>
                  </a:lnTo>
                  <a:lnTo>
                    <a:pt x="550000" y="408511"/>
                  </a:lnTo>
                  <a:lnTo>
                    <a:pt x="551167" y="415320"/>
                  </a:lnTo>
                  <a:lnTo>
                    <a:pt x="552389" y="422128"/>
                  </a:lnTo>
                  <a:lnTo>
                    <a:pt x="553636" y="428937"/>
                  </a:lnTo>
                  <a:lnTo>
                    <a:pt x="554923" y="435746"/>
                  </a:lnTo>
                  <a:lnTo>
                    <a:pt x="556253" y="442554"/>
                  </a:lnTo>
                  <a:lnTo>
                    <a:pt x="557604" y="449363"/>
                  </a:lnTo>
                  <a:lnTo>
                    <a:pt x="559019" y="456171"/>
                  </a:lnTo>
                  <a:lnTo>
                    <a:pt x="560451" y="462980"/>
                  </a:lnTo>
                  <a:lnTo>
                    <a:pt x="561937" y="469788"/>
                  </a:lnTo>
                  <a:lnTo>
                    <a:pt x="563456" y="476597"/>
                  </a:lnTo>
                  <a:lnTo>
                    <a:pt x="565010" y="483405"/>
                  </a:lnTo>
                  <a:lnTo>
                    <a:pt x="566616" y="490214"/>
                  </a:lnTo>
                  <a:lnTo>
                    <a:pt x="568241" y="497022"/>
                  </a:lnTo>
                  <a:lnTo>
                    <a:pt x="569933" y="503831"/>
                  </a:lnTo>
                  <a:lnTo>
                    <a:pt x="571646" y="510639"/>
                  </a:lnTo>
                  <a:lnTo>
                    <a:pt x="573408" y="517448"/>
                  </a:lnTo>
                  <a:lnTo>
                    <a:pt x="575208" y="524256"/>
                  </a:lnTo>
                  <a:lnTo>
                    <a:pt x="577040" y="531065"/>
                  </a:lnTo>
                  <a:lnTo>
                    <a:pt x="578928" y="537874"/>
                  </a:lnTo>
                  <a:lnTo>
                    <a:pt x="580834" y="544682"/>
                  </a:lnTo>
                  <a:lnTo>
                    <a:pt x="582803" y="551491"/>
                  </a:lnTo>
                  <a:lnTo>
                    <a:pt x="584795" y="558299"/>
                  </a:lnTo>
                  <a:lnTo>
                    <a:pt x="586831" y="565108"/>
                  </a:lnTo>
                  <a:lnTo>
                    <a:pt x="588908" y="571916"/>
                  </a:lnTo>
                  <a:lnTo>
                    <a:pt x="591009" y="578725"/>
                  </a:lnTo>
                  <a:lnTo>
                    <a:pt x="593169" y="585533"/>
                  </a:lnTo>
                  <a:lnTo>
                    <a:pt x="595345" y="592342"/>
                  </a:lnTo>
                  <a:lnTo>
                    <a:pt x="597573" y="599150"/>
                  </a:lnTo>
                  <a:lnTo>
                    <a:pt x="599828" y="605959"/>
                  </a:lnTo>
                  <a:lnTo>
                    <a:pt x="602116" y="612767"/>
                  </a:lnTo>
                  <a:lnTo>
                    <a:pt x="604446" y="619576"/>
                  </a:lnTo>
                  <a:lnTo>
                    <a:pt x="606792" y="626384"/>
                  </a:lnTo>
                  <a:lnTo>
                    <a:pt x="609192" y="633193"/>
                  </a:lnTo>
                  <a:lnTo>
                    <a:pt x="611605" y="640001"/>
                  </a:lnTo>
                  <a:lnTo>
                    <a:pt x="614058" y="646810"/>
                  </a:lnTo>
                  <a:lnTo>
                    <a:pt x="616535" y="653619"/>
                  </a:lnTo>
                  <a:lnTo>
                    <a:pt x="619035" y="660427"/>
                  </a:lnTo>
                  <a:lnTo>
                    <a:pt x="621571" y="667236"/>
                  </a:lnTo>
                  <a:lnTo>
                    <a:pt x="624118" y="674044"/>
                  </a:lnTo>
                  <a:lnTo>
                    <a:pt x="626702" y="680853"/>
                  </a:lnTo>
                  <a:lnTo>
                    <a:pt x="629298" y="687661"/>
                  </a:lnTo>
                  <a:lnTo>
                    <a:pt x="631918" y="694470"/>
                  </a:lnTo>
                  <a:lnTo>
                    <a:pt x="634556" y="701278"/>
                  </a:lnTo>
                  <a:lnTo>
                    <a:pt x="637207" y="708087"/>
                  </a:lnTo>
                  <a:lnTo>
                    <a:pt x="639879" y="714895"/>
                  </a:lnTo>
                  <a:lnTo>
                    <a:pt x="642558" y="721704"/>
                  </a:lnTo>
                  <a:lnTo>
                    <a:pt x="645254" y="728512"/>
                  </a:lnTo>
                  <a:lnTo>
                    <a:pt x="647956" y="735321"/>
                  </a:lnTo>
                  <a:lnTo>
                    <a:pt x="650666" y="742129"/>
                  </a:lnTo>
                  <a:lnTo>
                    <a:pt x="653382" y="748938"/>
                  </a:lnTo>
                  <a:lnTo>
                    <a:pt x="656101" y="755747"/>
                  </a:lnTo>
                  <a:lnTo>
                    <a:pt x="658822" y="762555"/>
                  </a:lnTo>
                  <a:lnTo>
                    <a:pt x="661542" y="769364"/>
                  </a:lnTo>
                  <a:lnTo>
                    <a:pt x="664259" y="776172"/>
                  </a:lnTo>
                  <a:lnTo>
                    <a:pt x="666970" y="782981"/>
                  </a:lnTo>
                  <a:lnTo>
                    <a:pt x="669676" y="789789"/>
                  </a:lnTo>
                  <a:lnTo>
                    <a:pt x="672369" y="796598"/>
                  </a:lnTo>
                  <a:lnTo>
                    <a:pt x="675057" y="803406"/>
                  </a:lnTo>
                  <a:lnTo>
                    <a:pt x="677721" y="810215"/>
                  </a:lnTo>
                  <a:lnTo>
                    <a:pt x="680376" y="817023"/>
                  </a:lnTo>
                  <a:lnTo>
                    <a:pt x="683009" y="823832"/>
                  </a:lnTo>
                  <a:lnTo>
                    <a:pt x="685620" y="830640"/>
                  </a:lnTo>
                  <a:lnTo>
                    <a:pt x="688215" y="837449"/>
                  </a:lnTo>
                  <a:lnTo>
                    <a:pt x="690771" y="844257"/>
                  </a:lnTo>
                  <a:lnTo>
                    <a:pt x="693314" y="851066"/>
                  </a:lnTo>
                  <a:lnTo>
                    <a:pt x="695811" y="857874"/>
                  </a:lnTo>
                  <a:lnTo>
                    <a:pt x="698285" y="864683"/>
                  </a:lnTo>
                  <a:lnTo>
                    <a:pt x="700723" y="871492"/>
                  </a:lnTo>
                  <a:lnTo>
                    <a:pt x="703116" y="878300"/>
                  </a:lnTo>
                  <a:lnTo>
                    <a:pt x="705487" y="885109"/>
                  </a:lnTo>
                  <a:lnTo>
                    <a:pt x="707790" y="891917"/>
                  </a:lnTo>
                  <a:lnTo>
                    <a:pt x="710072" y="898726"/>
                  </a:lnTo>
                  <a:lnTo>
                    <a:pt x="712289" y="905534"/>
                  </a:lnTo>
                  <a:lnTo>
                    <a:pt x="714466" y="912343"/>
                  </a:lnTo>
                  <a:lnTo>
                    <a:pt x="716597" y="919151"/>
                  </a:lnTo>
                  <a:lnTo>
                    <a:pt x="718659" y="925960"/>
                  </a:lnTo>
                  <a:lnTo>
                    <a:pt x="720696" y="932768"/>
                  </a:lnTo>
                  <a:lnTo>
                    <a:pt x="722634" y="939577"/>
                  </a:lnTo>
                  <a:lnTo>
                    <a:pt x="724544" y="946385"/>
                  </a:lnTo>
                  <a:lnTo>
                    <a:pt x="726377" y="953194"/>
                  </a:lnTo>
                  <a:lnTo>
                    <a:pt x="728150" y="960002"/>
                  </a:lnTo>
                  <a:lnTo>
                    <a:pt x="729873" y="966811"/>
                  </a:lnTo>
                  <a:lnTo>
                    <a:pt x="731502" y="973620"/>
                  </a:lnTo>
                  <a:lnTo>
                    <a:pt x="733099" y="980428"/>
                  </a:lnTo>
                  <a:lnTo>
                    <a:pt x="734586" y="987237"/>
                  </a:lnTo>
                  <a:lnTo>
                    <a:pt x="736028" y="994045"/>
                  </a:lnTo>
                  <a:lnTo>
                    <a:pt x="737390" y="1000854"/>
                  </a:lnTo>
                  <a:lnTo>
                    <a:pt x="738672" y="1007662"/>
                  </a:lnTo>
                  <a:lnTo>
                    <a:pt x="739906" y="1014471"/>
                  </a:lnTo>
                  <a:lnTo>
                    <a:pt x="741021" y="1021279"/>
                  </a:lnTo>
                  <a:lnTo>
                    <a:pt x="742100" y="1028088"/>
                  </a:lnTo>
                  <a:lnTo>
                    <a:pt x="743067" y="1034896"/>
                  </a:lnTo>
                  <a:lnTo>
                    <a:pt x="743974" y="1041705"/>
                  </a:lnTo>
                  <a:lnTo>
                    <a:pt x="744803" y="1048513"/>
                  </a:lnTo>
                  <a:lnTo>
                    <a:pt x="745534" y="1055322"/>
                  </a:lnTo>
                  <a:lnTo>
                    <a:pt x="746224" y="1062130"/>
                  </a:lnTo>
                  <a:lnTo>
                    <a:pt x="746777" y="1068939"/>
                  </a:lnTo>
                  <a:lnTo>
                    <a:pt x="747293" y="1075748"/>
                  </a:lnTo>
                  <a:lnTo>
                    <a:pt x="747701" y="1082556"/>
                  </a:lnTo>
                  <a:lnTo>
                    <a:pt x="748037" y="1089365"/>
                  </a:lnTo>
                  <a:lnTo>
                    <a:pt x="748305" y="1096173"/>
                  </a:lnTo>
                  <a:lnTo>
                    <a:pt x="748462" y="1102982"/>
                  </a:lnTo>
                  <a:lnTo>
                    <a:pt x="748581" y="1109790"/>
                  </a:lnTo>
                  <a:lnTo>
                    <a:pt x="748568" y="1116599"/>
                  </a:lnTo>
                  <a:lnTo>
                    <a:pt x="748511" y="1123407"/>
                  </a:lnTo>
                  <a:lnTo>
                    <a:pt x="748360" y="1130216"/>
                  </a:lnTo>
                  <a:lnTo>
                    <a:pt x="748129" y="1137024"/>
                  </a:lnTo>
                  <a:lnTo>
                    <a:pt x="747843" y="1143833"/>
                  </a:lnTo>
                  <a:lnTo>
                    <a:pt x="747442" y="1150641"/>
                  </a:lnTo>
                  <a:lnTo>
                    <a:pt x="747006" y="1157450"/>
                  </a:lnTo>
                  <a:lnTo>
                    <a:pt x="746459" y="1164258"/>
                  </a:lnTo>
                  <a:lnTo>
                    <a:pt x="745861" y="1171067"/>
                  </a:lnTo>
                  <a:lnTo>
                    <a:pt x="745189" y="1177875"/>
                  </a:lnTo>
                  <a:lnTo>
                    <a:pt x="744435" y="1184684"/>
                  </a:lnTo>
                  <a:lnTo>
                    <a:pt x="743643" y="1191493"/>
                  </a:lnTo>
                  <a:lnTo>
                    <a:pt x="742742" y="1198301"/>
                  </a:lnTo>
                  <a:lnTo>
                    <a:pt x="741812" y="1205110"/>
                  </a:lnTo>
                  <a:lnTo>
                    <a:pt x="740796" y="1211918"/>
                  </a:lnTo>
                  <a:lnTo>
                    <a:pt x="739730" y="1218727"/>
                  </a:lnTo>
                  <a:lnTo>
                    <a:pt x="738612" y="1225535"/>
                  </a:lnTo>
                  <a:lnTo>
                    <a:pt x="737421" y="1232344"/>
                  </a:lnTo>
                  <a:lnTo>
                    <a:pt x="736205" y="1239152"/>
                  </a:lnTo>
                  <a:lnTo>
                    <a:pt x="734903" y="1245961"/>
                  </a:lnTo>
                  <a:lnTo>
                    <a:pt x="733577" y="1252769"/>
                  </a:lnTo>
                  <a:lnTo>
                    <a:pt x="732194" y="1259578"/>
                  </a:lnTo>
                  <a:lnTo>
                    <a:pt x="730771" y="1266386"/>
                  </a:lnTo>
                  <a:lnTo>
                    <a:pt x="729316" y="1273195"/>
                  </a:lnTo>
                  <a:lnTo>
                    <a:pt x="727809" y="1280003"/>
                  </a:lnTo>
                  <a:lnTo>
                    <a:pt x="726285" y="1286812"/>
                  </a:lnTo>
                  <a:lnTo>
                    <a:pt x="724712" y="1293621"/>
                  </a:lnTo>
                  <a:lnTo>
                    <a:pt x="723122" y="1300429"/>
                  </a:lnTo>
                  <a:lnTo>
                    <a:pt x="721504" y="1307238"/>
                  </a:lnTo>
                  <a:lnTo>
                    <a:pt x="719863" y="1314046"/>
                  </a:lnTo>
                  <a:lnTo>
                    <a:pt x="718210" y="1320855"/>
                  </a:lnTo>
                  <a:lnTo>
                    <a:pt x="716532" y="1327663"/>
                  </a:lnTo>
                  <a:lnTo>
                    <a:pt x="714850" y="1334472"/>
                  </a:lnTo>
                  <a:lnTo>
                    <a:pt x="713155" y="1341280"/>
                  </a:lnTo>
                  <a:lnTo>
                    <a:pt x="711457" y="1348089"/>
                  </a:lnTo>
                  <a:lnTo>
                    <a:pt x="709757" y="1354897"/>
                  </a:lnTo>
                  <a:lnTo>
                    <a:pt x="708059" y="1361706"/>
                  </a:lnTo>
                  <a:lnTo>
                    <a:pt x="706363" y="1368514"/>
                  </a:lnTo>
                  <a:lnTo>
                    <a:pt x="704682" y="1375323"/>
                  </a:lnTo>
                  <a:lnTo>
                    <a:pt x="703008" y="1382131"/>
                  </a:lnTo>
                  <a:lnTo>
                    <a:pt x="701353" y="1388940"/>
                  </a:lnTo>
                  <a:lnTo>
                    <a:pt x="699717" y="1395749"/>
                  </a:lnTo>
                  <a:lnTo>
                    <a:pt x="698098" y="1402557"/>
                  </a:lnTo>
                  <a:lnTo>
                    <a:pt x="696516" y="1409366"/>
                  </a:lnTo>
                  <a:lnTo>
                    <a:pt x="694947" y="1416174"/>
                  </a:lnTo>
                  <a:lnTo>
                    <a:pt x="693431" y="1422983"/>
                  </a:lnTo>
                  <a:lnTo>
                    <a:pt x="691938" y="1429791"/>
                  </a:lnTo>
                  <a:lnTo>
                    <a:pt x="690489" y="1436600"/>
                  </a:lnTo>
                  <a:lnTo>
                    <a:pt x="689086" y="1443408"/>
                  </a:lnTo>
                  <a:lnTo>
                    <a:pt x="687714" y="1450217"/>
                  </a:lnTo>
                  <a:lnTo>
                    <a:pt x="686418" y="1457025"/>
                  </a:lnTo>
                  <a:lnTo>
                    <a:pt x="685147" y="1463834"/>
                  </a:lnTo>
                  <a:lnTo>
                    <a:pt x="683958" y="1470642"/>
                  </a:lnTo>
                  <a:lnTo>
                    <a:pt x="682813" y="1477451"/>
                  </a:lnTo>
                  <a:lnTo>
                    <a:pt x="681729" y="1484259"/>
                  </a:lnTo>
                  <a:lnTo>
                    <a:pt x="680725" y="1491068"/>
                  </a:lnTo>
                  <a:lnTo>
                    <a:pt x="679755" y="1497876"/>
                  </a:lnTo>
                  <a:lnTo>
                    <a:pt x="678905" y="1504685"/>
                  </a:lnTo>
                  <a:lnTo>
                    <a:pt x="678089" y="1511494"/>
                  </a:lnTo>
                  <a:lnTo>
                    <a:pt x="677375" y="1518302"/>
                  </a:lnTo>
                  <a:lnTo>
                    <a:pt x="676730" y="1525111"/>
                  </a:lnTo>
                  <a:lnTo>
                    <a:pt x="676155" y="1531919"/>
                  </a:lnTo>
                  <a:lnTo>
                    <a:pt x="675693" y="1538728"/>
                  </a:lnTo>
                  <a:lnTo>
                    <a:pt x="675272" y="1545536"/>
                  </a:lnTo>
                  <a:lnTo>
                    <a:pt x="674997" y="1552345"/>
                  </a:lnTo>
                  <a:lnTo>
                    <a:pt x="674772" y="1559153"/>
                  </a:lnTo>
                  <a:lnTo>
                    <a:pt x="674658" y="1565962"/>
                  </a:lnTo>
                  <a:lnTo>
                    <a:pt x="674641" y="1572770"/>
                  </a:lnTo>
                  <a:lnTo>
                    <a:pt x="674692" y="1579579"/>
                  </a:lnTo>
                  <a:lnTo>
                    <a:pt x="674891" y="1586387"/>
                  </a:lnTo>
                  <a:lnTo>
                    <a:pt x="675137" y="1593196"/>
                  </a:lnTo>
                  <a:lnTo>
                    <a:pt x="675537" y="1600004"/>
                  </a:lnTo>
                  <a:lnTo>
                    <a:pt x="676009" y="1606813"/>
                  </a:lnTo>
                  <a:lnTo>
                    <a:pt x="676591" y="1613622"/>
                  </a:lnTo>
                  <a:lnTo>
                    <a:pt x="677295" y="1620430"/>
                  </a:lnTo>
                  <a:lnTo>
                    <a:pt x="678062" y="1627239"/>
                  </a:lnTo>
                  <a:lnTo>
                    <a:pt x="679004" y="1634047"/>
                  </a:lnTo>
                  <a:lnTo>
                    <a:pt x="679998" y="1640856"/>
                  </a:lnTo>
                  <a:lnTo>
                    <a:pt x="681144" y="1647664"/>
                  </a:lnTo>
                  <a:lnTo>
                    <a:pt x="682381" y="1654473"/>
                  </a:lnTo>
                  <a:lnTo>
                    <a:pt x="683720" y="1661281"/>
                  </a:lnTo>
                  <a:lnTo>
                    <a:pt x="685204" y="1668090"/>
                  </a:lnTo>
                  <a:lnTo>
                    <a:pt x="686740" y="1674898"/>
                  </a:lnTo>
                  <a:lnTo>
                    <a:pt x="688468" y="1681707"/>
                  </a:lnTo>
                  <a:lnTo>
                    <a:pt x="690252" y="1688515"/>
                  </a:lnTo>
                  <a:lnTo>
                    <a:pt x="692176" y="1695324"/>
                  </a:lnTo>
                  <a:lnTo>
                    <a:pt x="694209" y="1702132"/>
                  </a:lnTo>
                  <a:lnTo>
                    <a:pt x="696328" y="1708941"/>
                  </a:lnTo>
                  <a:lnTo>
                    <a:pt x="698607" y="1715749"/>
                  </a:lnTo>
                  <a:lnTo>
                    <a:pt x="700939" y="1722558"/>
                  </a:lnTo>
                  <a:lnTo>
                    <a:pt x="703445" y="1729367"/>
                  </a:lnTo>
                  <a:lnTo>
                    <a:pt x="706020" y="1736175"/>
                  </a:lnTo>
                  <a:lnTo>
                    <a:pt x="708716" y="1742984"/>
                  </a:lnTo>
                  <a:lnTo>
                    <a:pt x="711532" y="1749792"/>
                  </a:lnTo>
                  <a:lnTo>
                    <a:pt x="714415" y="1756601"/>
                  </a:lnTo>
                  <a:lnTo>
                    <a:pt x="717466" y="1763409"/>
                  </a:lnTo>
                  <a:lnTo>
                    <a:pt x="720565" y="1770218"/>
                  </a:lnTo>
                  <a:lnTo>
                    <a:pt x="723813" y="1777026"/>
                  </a:lnTo>
                  <a:lnTo>
                    <a:pt x="727139" y="1783835"/>
                  </a:lnTo>
                  <a:lnTo>
                    <a:pt x="730563" y="1790643"/>
                  </a:lnTo>
                  <a:lnTo>
                    <a:pt x="734108" y="1797452"/>
                  </a:lnTo>
                  <a:lnTo>
                    <a:pt x="737702" y="1804260"/>
                  </a:lnTo>
                  <a:lnTo>
                    <a:pt x="741458" y="1811069"/>
                  </a:lnTo>
                  <a:lnTo>
                    <a:pt x="745256" y="1817877"/>
                  </a:lnTo>
                  <a:lnTo>
                    <a:pt x="749173" y="1824686"/>
                  </a:lnTo>
                  <a:lnTo>
                    <a:pt x="753169" y="1831495"/>
                  </a:lnTo>
                  <a:lnTo>
                    <a:pt x="757237" y="1838303"/>
                  </a:lnTo>
                  <a:lnTo>
                    <a:pt x="761420" y="1845112"/>
                  </a:lnTo>
                  <a:lnTo>
                    <a:pt x="765641" y="1851920"/>
                  </a:lnTo>
                  <a:lnTo>
                    <a:pt x="769989" y="1858729"/>
                  </a:lnTo>
                  <a:lnTo>
                    <a:pt x="774380" y="1865537"/>
                  </a:lnTo>
                  <a:lnTo>
                    <a:pt x="778856" y="1872346"/>
                  </a:lnTo>
                  <a:lnTo>
                    <a:pt x="783405" y="1879154"/>
                  </a:lnTo>
                  <a:lnTo>
                    <a:pt x="788000" y="1885963"/>
                  </a:lnTo>
                  <a:lnTo>
                    <a:pt x="792691" y="1892771"/>
                  </a:lnTo>
                  <a:lnTo>
                    <a:pt x="797410" y="1899580"/>
                  </a:lnTo>
                  <a:lnTo>
                    <a:pt x="802215" y="1906388"/>
                  </a:lnTo>
                  <a:lnTo>
                    <a:pt x="807057" y="1913197"/>
                  </a:lnTo>
                  <a:lnTo>
                    <a:pt x="811951" y="1920005"/>
                  </a:lnTo>
                  <a:lnTo>
                    <a:pt x="816900" y="1926814"/>
                  </a:lnTo>
                  <a:lnTo>
                    <a:pt x="821873" y="1933623"/>
                  </a:lnTo>
                  <a:lnTo>
                    <a:pt x="826912" y="1940431"/>
                  </a:lnTo>
                  <a:lnTo>
                    <a:pt x="831966" y="1947240"/>
                  </a:lnTo>
                  <a:lnTo>
                    <a:pt x="837064" y="1954048"/>
                  </a:lnTo>
                  <a:lnTo>
                    <a:pt x="842185" y="1960857"/>
                  </a:lnTo>
                  <a:lnTo>
                    <a:pt x="847329" y="1967665"/>
                  </a:lnTo>
                  <a:lnTo>
                    <a:pt x="852497" y="1974474"/>
                  </a:lnTo>
                  <a:lnTo>
                    <a:pt x="857675" y="1981282"/>
                  </a:lnTo>
                  <a:lnTo>
                    <a:pt x="862872" y="1988091"/>
                  </a:lnTo>
                  <a:lnTo>
                    <a:pt x="868072" y="1994899"/>
                  </a:lnTo>
                  <a:lnTo>
                    <a:pt x="873278" y="2001708"/>
                  </a:lnTo>
                  <a:lnTo>
                    <a:pt x="878481" y="2008516"/>
                  </a:lnTo>
                  <a:lnTo>
                    <a:pt x="883683" y="2015325"/>
                  </a:lnTo>
                  <a:lnTo>
                    <a:pt x="888869" y="2022133"/>
                  </a:lnTo>
                  <a:lnTo>
                    <a:pt x="894050" y="2028942"/>
                  </a:lnTo>
                  <a:lnTo>
                    <a:pt x="899203" y="2035750"/>
                  </a:lnTo>
                  <a:lnTo>
                    <a:pt x="904340" y="2042559"/>
                  </a:lnTo>
                  <a:lnTo>
                    <a:pt x="909450" y="2049368"/>
                  </a:lnTo>
                  <a:lnTo>
                    <a:pt x="914522" y="2056176"/>
                  </a:lnTo>
                  <a:lnTo>
                    <a:pt x="919574" y="2062985"/>
                  </a:lnTo>
                  <a:lnTo>
                    <a:pt x="924562" y="2069793"/>
                  </a:lnTo>
                  <a:lnTo>
                    <a:pt x="929527" y="2076602"/>
                  </a:lnTo>
                  <a:lnTo>
                    <a:pt x="934425" y="2083410"/>
                  </a:lnTo>
                  <a:lnTo>
                    <a:pt x="939278" y="2090219"/>
                  </a:lnTo>
                  <a:lnTo>
                    <a:pt x="944078" y="2097027"/>
                  </a:lnTo>
                  <a:lnTo>
                    <a:pt x="948797" y="2103836"/>
                  </a:lnTo>
                  <a:lnTo>
                    <a:pt x="953486" y="2110644"/>
                  </a:lnTo>
                  <a:lnTo>
                    <a:pt x="958052" y="2117453"/>
                  </a:lnTo>
                  <a:lnTo>
                    <a:pt x="962579" y="2124261"/>
                  </a:lnTo>
                  <a:lnTo>
                    <a:pt x="967007" y="2131070"/>
                  </a:lnTo>
                  <a:lnTo>
                    <a:pt x="971353" y="2137878"/>
                  </a:lnTo>
                  <a:lnTo>
                    <a:pt x="975631" y="2144687"/>
                  </a:lnTo>
                  <a:lnTo>
                    <a:pt x="979776" y="2151496"/>
                  </a:lnTo>
                  <a:lnTo>
                    <a:pt x="983876" y="2158304"/>
                  </a:lnTo>
                  <a:lnTo>
                    <a:pt x="987815" y="2165113"/>
                  </a:lnTo>
                  <a:lnTo>
                    <a:pt x="991687" y="2171921"/>
                  </a:lnTo>
                  <a:lnTo>
                    <a:pt x="995438" y="2178730"/>
                  </a:lnTo>
                  <a:lnTo>
                    <a:pt x="999065" y="2185538"/>
                  </a:lnTo>
                  <a:lnTo>
                    <a:pt x="1002616" y="2192347"/>
                  </a:lnTo>
                  <a:lnTo>
                    <a:pt x="1005979" y="2199155"/>
                  </a:lnTo>
                  <a:lnTo>
                    <a:pt x="1009283" y="2205964"/>
                  </a:lnTo>
                  <a:lnTo>
                    <a:pt x="1012401" y="2212772"/>
                  </a:lnTo>
                  <a:lnTo>
                    <a:pt x="1015419" y="2219581"/>
                  </a:lnTo>
                  <a:lnTo>
                    <a:pt x="1018304" y="2226389"/>
                  </a:lnTo>
                  <a:lnTo>
                    <a:pt x="1021019" y="2233198"/>
                  </a:lnTo>
                  <a:lnTo>
                    <a:pt x="1023663" y="2240006"/>
                  </a:lnTo>
                  <a:lnTo>
                    <a:pt x="1026061" y="2246815"/>
                  </a:lnTo>
                  <a:lnTo>
                    <a:pt x="1028388" y="2253624"/>
                  </a:lnTo>
                  <a:lnTo>
                    <a:pt x="1030519" y="2260432"/>
                  </a:lnTo>
                  <a:lnTo>
                    <a:pt x="1032512" y="2267241"/>
                  </a:lnTo>
                  <a:lnTo>
                    <a:pt x="1034374" y="2274049"/>
                  </a:lnTo>
                  <a:lnTo>
                    <a:pt x="1036020" y="2280858"/>
                  </a:lnTo>
                  <a:lnTo>
                    <a:pt x="1037591" y="2287666"/>
                  </a:lnTo>
                  <a:lnTo>
                    <a:pt x="1038895" y="2294475"/>
                  </a:lnTo>
                  <a:lnTo>
                    <a:pt x="1040105" y="2301283"/>
                  </a:lnTo>
                  <a:lnTo>
                    <a:pt x="1041121" y="2308092"/>
                  </a:lnTo>
                  <a:lnTo>
                    <a:pt x="1041962" y="2314900"/>
                  </a:lnTo>
                  <a:lnTo>
                    <a:pt x="1042684" y="2321709"/>
                  </a:lnTo>
                  <a:lnTo>
                    <a:pt x="1043149" y="2328517"/>
                  </a:lnTo>
                  <a:lnTo>
                    <a:pt x="1043533" y="2335326"/>
                  </a:lnTo>
                  <a:lnTo>
                    <a:pt x="1043657" y="2342134"/>
                  </a:lnTo>
                  <a:lnTo>
                    <a:pt x="1043659" y="2348943"/>
                  </a:lnTo>
                  <a:lnTo>
                    <a:pt x="1043480" y="2355751"/>
                  </a:lnTo>
                  <a:lnTo>
                    <a:pt x="1043096" y="2362560"/>
                  </a:lnTo>
                  <a:lnTo>
                    <a:pt x="1042613" y="2369369"/>
                  </a:lnTo>
                  <a:lnTo>
                    <a:pt x="1041841" y="2376177"/>
                  </a:lnTo>
                  <a:lnTo>
                    <a:pt x="1040988" y="2382986"/>
                  </a:lnTo>
                  <a:lnTo>
                    <a:pt x="1039896" y="2389794"/>
                  </a:lnTo>
                  <a:lnTo>
                    <a:pt x="1038656" y="2396603"/>
                  </a:lnTo>
                  <a:lnTo>
                    <a:pt x="1037261" y="2403411"/>
                  </a:lnTo>
                  <a:lnTo>
                    <a:pt x="1035639" y="2410220"/>
                  </a:lnTo>
                  <a:lnTo>
                    <a:pt x="1033936" y="2417028"/>
                  </a:lnTo>
                  <a:lnTo>
                    <a:pt x="1031943" y="2423837"/>
                  </a:lnTo>
                  <a:lnTo>
                    <a:pt x="1029864" y="2430645"/>
                  </a:lnTo>
                  <a:lnTo>
                    <a:pt x="1027578" y="2437454"/>
                  </a:lnTo>
                  <a:lnTo>
                    <a:pt x="1025130" y="2444262"/>
                  </a:lnTo>
                  <a:lnTo>
                    <a:pt x="1022556" y="2451071"/>
                  </a:lnTo>
                  <a:lnTo>
                    <a:pt x="1019748" y="2457879"/>
                  </a:lnTo>
                  <a:lnTo>
                    <a:pt x="1016865" y="2464688"/>
                  </a:lnTo>
                  <a:lnTo>
                    <a:pt x="1013736" y="2471497"/>
                  </a:lnTo>
                  <a:lnTo>
                    <a:pt x="1010507" y="2478305"/>
                  </a:lnTo>
                  <a:lnTo>
                    <a:pt x="1007111" y="2485114"/>
                  </a:lnTo>
                  <a:lnTo>
                    <a:pt x="1003550" y="2491922"/>
                  </a:lnTo>
                  <a:lnTo>
                    <a:pt x="999897" y="2498731"/>
                  </a:lnTo>
                  <a:lnTo>
                    <a:pt x="996017" y="2505539"/>
                  </a:lnTo>
                  <a:lnTo>
                    <a:pt x="992072" y="2512348"/>
                  </a:lnTo>
                  <a:lnTo>
                    <a:pt x="987933" y="2519156"/>
                  </a:lnTo>
                  <a:lnTo>
                    <a:pt x="983691" y="2525965"/>
                  </a:lnTo>
                  <a:lnTo>
                    <a:pt x="979325" y="2532773"/>
                  </a:lnTo>
                  <a:lnTo>
                    <a:pt x="974804" y="2539582"/>
                  </a:lnTo>
                  <a:lnTo>
                    <a:pt x="970223" y="2546390"/>
                  </a:lnTo>
                  <a:lnTo>
                    <a:pt x="965441" y="2553199"/>
                  </a:lnTo>
                  <a:lnTo>
                    <a:pt x="960607" y="2560007"/>
                  </a:lnTo>
                  <a:lnTo>
                    <a:pt x="955634" y="2566816"/>
                  </a:lnTo>
                  <a:lnTo>
                    <a:pt x="950566" y="2573624"/>
                  </a:lnTo>
                  <a:lnTo>
                    <a:pt x="945416" y="2580433"/>
                  </a:lnTo>
                  <a:lnTo>
                    <a:pt x="940135" y="2587242"/>
                  </a:lnTo>
                  <a:lnTo>
                    <a:pt x="934811" y="2594050"/>
                  </a:lnTo>
                  <a:lnTo>
                    <a:pt x="929349" y="2600859"/>
                  </a:lnTo>
                  <a:lnTo>
                    <a:pt x="923841" y="2607667"/>
                  </a:lnTo>
                  <a:lnTo>
                    <a:pt x="918245" y="2614476"/>
                  </a:lnTo>
                  <a:lnTo>
                    <a:pt x="912575" y="2621284"/>
                  </a:lnTo>
                  <a:lnTo>
                    <a:pt x="906859" y="2628093"/>
                  </a:lnTo>
                  <a:lnTo>
                    <a:pt x="901051" y="2634901"/>
                  </a:lnTo>
                  <a:lnTo>
                    <a:pt x="895216" y="2641710"/>
                  </a:lnTo>
                  <a:lnTo>
                    <a:pt x="889305" y="2648518"/>
                  </a:lnTo>
                  <a:lnTo>
                    <a:pt x="883362" y="2655327"/>
                  </a:lnTo>
                  <a:lnTo>
                    <a:pt x="877375" y="2662135"/>
                  </a:lnTo>
                  <a:lnTo>
                    <a:pt x="871347" y="2668944"/>
                  </a:lnTo>
                  <a:lnTo>
                    <a:pt x="865300" y="2675752"/>
                  </a:lnTo>
                  <a:lnTo>
                    <a:pt x="859209" y="2682561"/>
                  </a:lnTo>
                  <a:lnTo>
                    <a:pt x="853108" y="2689370"/>
                  </a:lnTo>
                  <a:lnTo>
                    <a:pt x="846984" y="2696178"/>
                  </a:lnTo>
                  <a:lnTo>
                    <a:pt x="840852" y="2702987"/>
                  </a:lnTo>
                  <a:lnTo>
                    <a:pt x="834711" y="2709795"/>
                  </a:lnTo>
                  <a:lnTo>
                    <a:pt x="828567" y="2716604"/>
                  </a:lnTo>
                  <a:lnTo>
                    <a:pt x="822423" y="2723412"/>
                  </a:lnTo>
                  <a:lnTo>
                    <a:pt x="816290" y="2730221"/>
                  </a:lnTo>
                  <a:lnTo>
                    <a:pt x="810164" y="2737029"/>
                  </a:lnTo>
                  <a:lnTo>
                    <a:pt x="804054" y="2743838"/>
                  </a:lnTo>
                  <a:lnTo>
                    <a:pt x="797965" y="2750646"/>
                  </a:lnTo>
                  <a:lnTo>
                    <a:pt x="791892" y="2757455"/>
                  </a:lnTo>
                  <a:lnTo>
                    <a:pt x="785860" y="2764263"/>
                  </a:lnTo>
                  <a:lnTo>
                    <a:pt x="779843" y="2771072"/>
                  </a:lnTo>
                  <a:lnTo>
                    <a:pt x="773879" y="2777880"/>
                  </a:lnTo>
                  <a:lnTo>
                    <a:pt x="767943" y="2784689"/>
                  </a:lnTo>
                  <a:lnTo>
                    <a:pt x="762050" y="2791498"/>
                  </a:lnTo>
                  <a:lnTo>
                    <a:pt x="756211" y="2798306"/>
                  </a:lnTo>
                  <a:lnTo>
                    <a:pt x="750401" y="2805115"/>
                  </a:lnTo>
                  <a:lnTo>
                    <a:pt x="744676" y="2811923"/>
                  </a:lnTo>
                  <a:lnTo>
                    <a:pt x="738977" y="2818732"/>
                  </a:lnTo>
                  <a:lnTo>
                    <a:pt x="733359" y="2825540"/>
                  </a:lnTo>
                  <a:lnTo>
                    <a:pt x="727793" y="2832349"/>
                  </a:lnTo>
                  <a:lnTo>
                    <a:pt x="722284" y="2839157"/>
                  </a:lnTo>
                  <a:lnTo>
                    <a:pt x="716863" y="2845966"/>
                  </a:lnTo>
                  <a:lnTo>
                    <a:pt x="711473" y="2852774"/>
                  </a:lnTo>
                  <a:lnTo>
                    <a:pt x="706206" y="2859583"/>
                  </a:lnTo>
                  <a:lnTo>
                    <a:pt x="700975" y="2866391"/>
                  </a:lnTo>
                  <a:lnTo>
                    <a:pt x="695839" y="2873200"/>
                  </a:lnTo>
                  <a:lnTo>
                    <a:pt x="690777" y="2880008"/>
                  </a:lnTo>
                  <a:lnTo>
                    <a:pt x="685777" y="2886817"/>
                  </a:lnTo>
                  <a:lnTo>
                    <a:pt x="680892" y="2893625"/>
                  </a:lnTo>
                  <a:lnTo>
                    <a:pt x="676047" y="2900434"/>
                  </a:lnTo>
                  <a:lnTo>
                    <a:pt x="671332" y="2907243"/>
                  </a:lnTo>
                  <a:lnTo>
                    <a:pt x="666672" y="2914051"/>
                  </a:lnTo>
                  <a:lnTo>
                    <a:pt x="662106" y="2920860"/>
                  </a:lnTo>
                  <a:lnTo>
                    <a:pt x="657637" y="2927668"/>
                  </a:lnTo>
                  <a:lnTo>
                    <a:pt x="653223" y="2934477"/>
                  </a:lnTo>
                  <a:lnTo>
                    <a:pt x="648948" y="2941285"/>
                  </a:lnTo>
                  <a:lnTo>
                    <a:pt x="644715" y="2948094"/>
                  </a:lnTo>
                  <a:lnTo>
                    <a:pt x="640610" y="2954902"/>
                  </a:lnTo>
                  <a:lnTo>
                    <a:pt x="636574" y="2961711"/>
                  </a:lnTo>
                  <a:lnTo>
                    <a:pt x="632625" y="2968519"/>
                  </a:lnTo>
                  <a:lnTo>
                    <a:pt x="628788" y="2975328"/>
                  </a:lnTo>
                  <a:lnTo>
                    <a:pt x="624995" y="2982136"/>
                  </a:lnTo>
                  <a:lnTo>
                    <a:pt x="621356" y="2988945"/>
                  </a:lnTo>
                  <a:lnTo>
                    <a:pt x="617760" y="2995753"/>
                  </a:lnTo>
                  <a:lnTo>
                    <a:pt x="614279" y="3002562"/>
                  </a:lnTo>
                  <a:lnTo>
                    <a:pt x="610879" y="3009371"/>
                  </a:lnTo>
                  <a:lnTo>
                    <a:pt x="607552" y="3016179"/>
                  </a:lnTo>
                  <a:lnTo>
                    <a:pt x="604346" y="3022988"/>
                  </a:lnTo>
                  <a:lnTo>
                    <a:pt x="601182" y="3029796"/>
                  </a:lnTo>
                  <a:lnTo>
                    <a:pt x="598158" y="3036605"/>
                  </a:lnTo>
                  <a:lnTo>
                    <a:pt x="595183" y="3043413"/>
                  </a:lnTo>
                  <a:lnTo>
                    <a:pt x="592307" y="3050222"/>
                  </a:lnTo>
                  <a:lnTo>
                    <a:pt x="589518" y="3057030"/>
                  </a:lnTo>
                  <a:lnTo>
                    <a:pt x="586787" y="3063839"/>
                  </a:lnTo>
                  <a:lnTo>
                    <a:pt x="584179" y="3070647"/>
                  </a:lnTo>
                  <a:lnTo>
                    <a:pt x="581610" y="3077456"/>
                  </a:lnTo>
                  <a:lnTo>
                    <a:pt x="579158" y="3084264"/>
                  </a:lnTo>
                  <a:lnTo>
                    <a:pt x="576762" y="3091073"/>
                  </a:lnTo>
                  <a:lnTo>
                    <a:pt x="574445" y="3097881"/>
                  </a:lnTo>
                  <a:lnTo>
                    <a:pt x="572217" y="3104690"/>
                  </a:lnTo>
                  <a:lnTo>
                    <a:pt x="570031" y="3111499"/>
                  </a:lnTo>
                  <a:lnTo>
                    <a:pt x="567964" y="3118307"/>
                  </a:lnTo>
                  <a:lnTo>
                    <a:pt x="565931" y="3125116"/>
                  </a:lnTo>
                  <a:lnTo>
                    <a:pt x="563993" y="3131924"/>
                  </a:lnTo>
                  <a:lnTo>
                    <a:pt x="562113" y="3138733"/>
                  </a:lnTo>
                  <a:lnTo>
                    <a:pt x="560292" y="3145541"/>
                  </a:lnTo>
                  <a:lnTo>
                    <a:pt x="558558" y="3152350"/>
                  </a:lnTo>
                  <a:lnTo>
                    <a:pt x="556853" y="3159158"/>
                  </a:lnTo>
                  <a:lnTo>
                    <a:pt x="555254" y="3165967"/>
                  </a:lnTo>
                  <a:lnTo>
                    <a:pt x="553687" y="3172775"/>
                  </a:lnTo>
                  <a:lnTo>
                    <a:pt x="552191" y="3179584"/>
                  </a:lnTo>
                  <a:lnTo>
                    <a:pt x="550753" y="3186392"/>
                  </a:lnTo>
                  <a:lnTo>
                    <a:pt x="549356" y="3193201"/>
                  </a:lnTo>
                  <a:lnTo>
                    <a:pt x="548040" y="3200009"/>
                  </a:lnTo>
                  <a:lnTo>
                    <a:pt x="546749" y="3206818"/>
                  </a:lnTo>
                  <a:lnTo>
                    <a:pt x="545537" y="3213626"/>
                  </a:lnTo>
                  <a:lnTo>
                    <a:pt x="544359" y="3220435"/>
                  </a:lnTo>
                  <a:lnTo>
                    <a:pt x="543233" y="3227244"/>
                  </a:lnTo>
                  <a:lnTo>
                    <a:pt x="542160" y="3234052"/>
                  </a:lnTo>
                  <a:lnTo>
                    <a:pt x="541115" y="3240861"/>
                  </a:lnTo>
                  <a:lnTo>
                    <a:pt x="540141" y="3247669"/>
                  </a:lnTo>
                  <a:lnTo>
                    <a:pt x="539187" y="3254478"/>
                  </a:lnTo>
                  <a:lnTo>
                    <a:pt x="538291" y="3261286"/>
                  </a:lnTo>
                  <a:lnTo>
                    <a:pt x="537426" y="3268095"/>
                  </a:lnTo>
                  <a:lnTo>
                    <a:pt x="536599" y="3274903"/>
                  </a:lnTo>
                  <a:lnTo>
                    <a:pt x="535818" y="3281712"/>
                  </a:lnTo>
                  <a:lnTo>
                    <a:pt x="535055" y="3288520"/>
                  </a:lnTo>
                  <a:lnTo>
                    <a:pt x="534352" y="3295329"/>
                  </a:lnTo>
                  <a:lnTo>
                    <a:pt x="533664" y="3302137"/>
                  </a:lnTo>
                  <a:lnTo>
                    <a:pt x="533017" y="3308946"/>
                  </a:lnTo>
                  <a:lnTo>
                    <a:pt x="532399" y="3315754"/>
                  </a:lnTo>
                  <a:lnTo>
                    <a:pt x="531805" y="3322563"/>
                  </a:lnTo>
                  <a:lnTo>
                    <a:pt x="531251" y="3329372"/>
                  </a:lnTo>
                  <a:lnTo>
                    <a:pt x="530710" y="3336180"/>
                  </a:lnTo>
                  <a:lnTo>
                    <a:pt x="530211" y="3342989"/>
                  </a:lnTo>
                  <a:lnTo>
                    <a:pt x="529727" y="3349797"/>
                  </a:lnTo>
                  <a:lnTo>
                    <a:pt x="529271" y="3356606"/>
                  </a:lnTo>
                  <a:lnTo>
                    <a:pt x="528840" y="3363414"/>
                  </a:lnTo>
                  <a:lnTo>
                    <a:pt x="528423" y="3370223"/>
                  </a:lnTo>
                  <a:lnTo>
                    <a:pt x="528039" y="3377031"/>
                  </a:lnTo>
                  <a:lnTo>
                    <a:pt x="527665" y="3383840"/>
                  </a:lnTo>
                  <a:lnTo>
                    <a:pt x="527320" y="3390648"/>
                  </a:lnTo>
                  <a:lnTo>
                    <a:pt x="526988" y="3397457"/>
                  </a:lnTo>
                  <a:lnTo>
                    <a:pt x="526674" y="3404265"/>
                  </a:lnTo>
                  <a:lnTo>
                    <a:pt x="526380" y="3411074"/>
                  </a:lnTo>
                  <a:lnTo>
                    <a:pt x="526095" y="3417882"/>
                  </a:lnTo>
                  <a:lnTo>
                    <a:pt x="525835" y="3424691"/>
                  </a:lnTo>
                  <a:lnTo>
                    <a:pt x="525583" y="3431499"/>
                  </a:lnTo>
                  <a:lnTo>
                    <a:pt x="525349" y="3438308"/>
                  </a:lnTo>
                  <a:lnTo>
                    <a:pt x="525127" y="3445117"/>
                  </a:lnTo>
                  <a:lnTo>
                    <a:pt x="524915" y="3451925"/>
                  </a:lnTo>
                  <a:lnTo>
                    <a:pt x="524720" y="3458734"/>
                  </a:lnTo>
                  <a:lnTo>
                    <a:pt x="524530" y="3465542"/>
                  </a:lnTo>
                  <a:lnTo>
                    <a:pt x="524358" y="3472351"/>
                  </a:lnTo>
                  <a:lnTo>
                    <a:pt x="524192" y="34791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86390" y="3059218"/>
              <a:ext cx="1175605" cy="2807456"/>
            </a:xfrm>
            <a:custGeom>
              <a:avLst/>
              <a:pathLst>
                <a:path w="1175605" h="2807456">
                  <a:moveTo>
                    <a:pt x="584237" y="2807456"/>
                  </a:moveTo>
                  <a:lnTo>
                    <a:pt x="583926" y="2801962"/>
                  </a:lnTo>
                  <a:lnTo>
                    <a:pt x="583597" y="2796468"/>
                  </a:lnTo>
                  <a:lnTo>
                    <a:pt x="583231" y="2790974"/>
                  </a:lnTo>
                  <a:lnTo>
                    <a:pt x="582846" y="2785480"/>
                  </a:lnTo>
                  <a:lnTo>
                    <a:pt x="582431" y="2779986"/>
                  </a:lnTo>
                  <a:lnTo>
                    <a:pt x="581979" y="2774492"/>
                  </a:lnTo>
                  <a:lnTo>
                    <a:pt x="581506" y="2768998"/>
                  </a:lnTo>
                  <a:lnTo>
                    <a:pt x="580987" y="2763504"/>
                  </a:lnTo>
                  <a:lnTo>
                    <a:pt x="580433" y="2758010"/>
                  </a:lnTo>
                  <a:lnTo>
                    <a:pt x="579854" y="2752515"/>
                  </a:lnTo>
                  <a:lnTo>
                    <a:pt x="579211" y="2747021"/>
                  </a:lnTo>
                  <a:lnTo>
                    <a:pt x="578537" y="2741527"/>
                  </a:lnTo>
                  <a:lnTo>
                    <a:pt x="577823" y="2736033"/>
                  </a:lnTo>
                  <a:lnTo>
                    <a:pt x="577043" y="2730539"/>
                  </a:lnTo>
                  <a:lnTo>
                    <a:pt x="576229" y="2725045"/>
                  </a:lnTo>
                  <a:lnTo>
                    <a:pt x="575354" y="2719551"/>
                  </a:lnTo>
                  <a:lnTo>
                    <a:pt x="574415" y="2714057"/>
                  </a:lnTo>
                  <a:lnTo>
                    <a:pt x="573438" y="2708563"/>
                  </a:lnTo>
                  <a:lnTo>
                    <a:pt x="572374" y="2703069"/>
                  </a:lnTo>
                  <a:lnTo>
                    <a:pt x="571253" y="2697575"/>
                  </a:lnTo>
                  <a:lnTo>
                    <a:pt x="570083" y="2692081"/>
                  </a:lnTo>
                  <a:lnTo>
                    <a:pt x="568804" y="2686587"/>
                  </a:lnTo>
                  <a:lnTo>
                    <a:pt x="567474" y="2681093"/>
                  </a:lnTo>
                  <a:lnTo>
                    <a:pt x="566069" y="2675599"/>
                  </a:lnTo>
                  <a:lnTo>
                    <a:pt x="564559" y="2670105"/>
                  </a:lnTo>
                  <a:lnTo>
                    <a:pt x="562992" y="2664611"/>
                  </a:lnTo>
                  <a:lnTo>
                    <a:pt x="561317" y="2659117"/>
                  </a:lnTo>
                  <a:lnTo>
                    <a:pt x="559547" y="2653623"/>
                  </a:lnTo>
                  <a:lnTo>
                    <a:pt x="557713" y="2648129"/>
                  </a:lnTo>
                  <a:lnTo>
                    <a:pt x="555733" y="2642635"/>
                  </a:lnTo>
                  <a:lnTo>
                    <a:pt x="553673" y="2637141"/>
                  </a:lnTo>
                  <a:lnTo>
                    <a:pt x="551526" y="2631647"/>
                  </a:lnTo>
                  <a:lnTo>
                    <a:pt x="549221" y="2626152"/>
                  </a:lnTo>
                  <a:lnTo>
                    <a:pt x="546839" y="2620658"/>
                  </a:lnTo>
                  <a:lnTo>
                    <a:pt x="544332" y="2615164"/>
                  </a:lnTo>
                  <a:lnTo>
                    <a:pt x="541681" y="2609670"/>
                  </a:lnTo>
                  <a:lnTo>
                    <a:pt x="538947" y="2604176"/>
                  </a:lnTo>
                  <a:lnTo>
                    <a:pt x="536044" y="2598682"/>
                  </a:lnTo>
                  <a:lnTo>
                    <a:pt x="533017" y="2593188"/>
                  </a:lnTo>
                  <a:lnTo>
                    <a:pt x="529900" y="2587694"/>
                  </a:lnTo>
                  <a:lnTo>
                    <a:pt x="526567" y="2582200"/>
                  </a:lnTo>
                  <a:lnTo>
                    <a:pt x="523134" y="2576706"/>
                  </a:lnTo>
                  <a:lnTo>
                    <a:pt x="519573" y="2571212"/>
                  </a:lnTo>
                  <a:lnTo>
                    <a:pt x="515811" y="2565718"/>
                  </a:lnTo>
                  <a:lnTo>
                    <a:pt x="511947" y="2560224"/>
                  </a:lnTo>
                  <a:lnTo>
                    <a:pt x="507909" y="2554730"/>
                  </a:lnTo>
                  <a:lnTo>
                    <a:pt x="503697" y="2549236"/>
                  </a:lnTo>
                  <a:lnTo>
                    <a:pt x="499380" y="2543742"/>
                  </a:lnTo>
                  <a:lnTo>
                    <a:pt x="494839" y="2538248"/>
                  </a:lnTo>
                  <a:lnTo>
                    <a:pt x="490159" y="2532754"/>
                  </a:lnTo>
                  <a:lnTo>
                    <a:pt x="485359" y="2527260"/>
                  </a:lnTo>
                  <a:lnTo>
                    <a:pt x="480308" y="2521766"/>
                  </a:lnTo>
                  <a:lnTo>
                    <a:pt x="475146" y="2516272"/>
                  </a:lnTo>
                  <a:lnTo>
                    <a:pt x="469820" y="2510778"/>
                  </a:lnTo>
                  <a:lnTo>
                    <a:pt x="464280" y="2505284"/>
                  </a:lnTo>
                  <a:lnTo>
                    <a:pt x="458628" y="2499789"/>
                  </a:lnTo>
                  <a:lnTo>
                    <a:pt x="452770" y="2494295"/>
                  </a:lnTo>
                  <a:lnTo>
                    <a:pt x="446741" y="2488801"/>
                  </a:lnTo>
                  <a:lnTo>
                    <a:pt x="440600" y="2483307"/>
                  </a:lnTo>
                  <a:lnTo>
                    <a:pt x="434214" y="2477813"/>
                  </a:lnTo>
                  <a:lnTo>
                    <a:pt x="427702" y="2472319"/>
                  </a:lnTo>
                  <a:lnTo>
                    <a:pt x="421058" y="2466825"/>
                  </a:lnTo>
                  <a:lnTo>
                    <a:pt x="414184" y="2461331"/>
                  </a:lnTo>
                  <a:lnTo>
                    <a:pt x="407207" y="2455837"/>
                  </a:lnTo>
                  <a:lnTo>
                    <a:pt x="400065" y="2450343"/>
                  </a:lnTo>
                  <a:lnTo>
                    <a:pt x="392745" y="2444849"/>
                  </a:lnTo>
                  <a:lnTo>
                    <a:pt x="385328" y="2439355"/>
                  </a:lnTo>
                  <a:lnTo>
                    <a:pt x="377723" y="2433861"/>
                  </a:lnTo>
                  <a:lnTo>
                    <a:pt x="369992" y="2428367"/>
                  </a:lnTo>
                  <a:lnTo>
                    <a:pt x="362171" y="2422873"/>
                  </a:lnTo>
                  <a:lnTo>
                    <a:pt x="354154" y="2417379"/>
                  </a:lnTo>
                  <a:lnTo>
                    <a:pt x="346057" y="2411885"/>
                  </a:lnTo>
                  <a:lnTo>
                    <a:pt x="337856" y="2406391"/>
                  </a:lnTo>
                  <a:lnTo>
                    <a:pt x="329512" y="2400897"/>
                  </a:lnTo>
                  <a:lnTo>
                    <a:pt x="321104" y="2395403"/>
                  </a:lnTo>
                  <a:lnTo>
                    <a:pt x="312590" y="2389909"/>
                  </a:lnTo>
                  <a:lnTo>
                    <a:pt x="303987" y="2384415"/>
                  </a:lnTo>
                  <a:lnTo>
                    <a:pt x="295334" y="2378921"/>
                  </a:lnTo>
                  <a:lnTo>
                    <a:pt x="286589" y="2373426"/>
                  </a:lnTo>
                  <a:lnTo>
                    <a:pt x="277800" y="2367932"/>
                  </a:lnTo>
                  <a:lnTo>
                    <a:pt x="268974" y="2362438"/>
                  </a:lnTo>
                  <a:lnTo>
                    <a:pt x="260094" y="2356944"/>
                  </a:lnTo>
                  <a:lnTo>
                    <a:pt x="251201" y="2351450"/>
                  </a:lnTo>
                  <a:lnTo>
                    <a:pt x="242290" y="2345956"/>
                  </a:lnTo>
                  <a:lnTo>
                    <a:pt x="233377" y="2340462"/>
                  </a:lnTo>
                  <a:lnTo>
                    <a:pt x="224469" y="2334968"/>
                  </a:lnTo>
                  <a:lnTo>
                    <a:pt x="215581" y="2329474"/>
                  </a:lnTo>
                  <a:lnTo>
                    <a:pt x="206728" y="2323980"/>
                  </a:lnTo>
                  <a:lnTo>
                    <a:pt x="197900" y="2318486"/>
                  </a:lnTo>
                  <a:lnTo>
                    <a:pt x="189151" y="2312992"/>
                  </a:lnTo>
                  <a:lnTo>
                    <a:pt x="180457" y="2307498"/>
                  </a:lnTo>
                  <a:lnTo>
                    <a:pt x="171822" y="2302004"/>
                  </a:lnTo>
                  <a:lnTo>
                    <a:pt x="163317" y="2296510"/>
                  </a:lnTo>
                  <a:lnTo>
                    <a:pt x="154884" y="2291016"/>
                  </a:lnTo>
                  <a:lnTo>
                    <a:pt x="146566" y="2285522"/>
                  </a:lnTo>
                  <a:lnTo>
                    <a:pt x="138403" y="2280028"/>
                  </a:lnTo>
                  <a:lnTo>
                    <a:pt x="130330" y="2274534"/>
                  </a:lnTo>
                  <a:lnTo>
                    <a:pt x="122451" y="2269040"/>
                  </a:lnTo>
                  <a:lnTo>
                    <a:pt x="114727" y="2263546"/>
                  </a:lnTo>
                  <a:lnTo>
                    <a:pt x="107115" y="2258052"/>
                  </a:lnTo>
                  <a:lnTo>
                    <a:pt x="99789" y="2252558"/>
                  </a:lnTo>
                  <a:lnTo>
                    <a:pt x="92602" y="2247063"/>
                  </a:lnTo>
                  <a:lnTo>
                    <a:pt x="85593" y="2241569"/>
                  </a:lnTo>
                  <a:lnTo>
                    <a:pt x="78880" y="2236075"/>
                  </a:lnTo>
                  <a:lnTo>
                    <a:pt x="72318" y="2230581"/>
                  </a:lnTo>
                  <a:lnTo>
                    <a:pt x="66022" y="2225087"/>
                  </a:lnTo>
                  <a:lnTo>
                    <a:pt x="60000" y="2219593"/>
                  </a:lnTo>
                  <a:lnTo>
                    <a:pt x="54145" y="2214099"/>
                  </a:lnTo>
                  <a:lnTo>
                    <a:pt x="48652" y="2208605"/>
                  </a:lnTo>
                  <a:lnTo>
                    <a:pt x="43394" y="2203111"/>
                  </a:lnTo>
                  <a:lnTo>
                    <a:pt x="38333" y="2197617"/>
                  </a:lnTo>
                  <a:lnTo>
                    <a:pt x="33705" y="2192123"/>
                  </a:lnTo>
                  <a:lnTo>
                    <a:pt x="29272" y="2186629"/>
                  </a:lnTo>
                  <a:lnTo>
                    <a:pt x="25125" y="2181135"/>
                  </a:lnTo>
                  <a:lnTo>
                    <a:pt x="21362" y="2175641"/>
                  </a:lnTo>
                  <a:lnTo>
                    <a:pt x="17802" y="2170147"/>
                  </a:lnTo>
                  <a:lnTo>
                    <a:pt x="14619" y="2164653"/>
                  </a:lnTo>
                  <a:lnTo>
                    <a:pt x="11757" y="2159159"/>
                  </a:lnTo>
                  <a:lnTo>
                    <a:pt x="9104" y="2153665"/>
                  </a:lnTo>
                  <a:lnTo>
                    <a:pt x="6917" y="2148171"/>
                  </a:lnTo>
                  <a:lnTo>
                    <a:pt x="4978" y="2142677"/>
                  </a:lnTo>
                  <a:lnTo>
                    <a:pt x="3296" y="2137183"/>
                  </a:lnTo>
                  <a:lnTo>
                    <a:pt x="2074" y="2131689"/>
                  </a:lnTo>
                  <a:lnTo>
                    <a:pt x="1064" y="2126194"/>
                  </a:lnTo>
                  <a:lnTo>
                    <a:pt x="389" y="2120700"/>
                  </a:lnTo>
                  <a:lnTo>
                    <a:pt x="90" y="2115206"/>
                  </a:lnTo>
                  <a:lnTo>
                    <a:pt x="0" y="2109712"/>
                  </a:lnTo>
                  <a:lnTo>
                    <a:pt x="314" y="2104218"/>
                  </a:lnTo>
                  <a:lnTo>
                    <a:pt x="917" y="2098724"/>
                  </a:lnTo>
                  <a:lnTo>
                    <a:pt x="1723" y="2093230"/>
                  </a:lnTo>
                  <a:lnTo>
                    <a:pt x="2992" y="2087736"/>
                  </a:lnTo>
                  <a:lnTo>
                    <a:pt x="4462" y="2082242"/>
                  </a:lnTo>
                  <a:lnTo>
                    <a:pt x="6188" y="2076748"/>
                  </a:lnTo>
                  <a:lnTo>
                    <a:pt x="8294" y="2071254"/>
                  </a:lnTo>
                  <a:lnTo>
                    <a:pt x="10582" y="2065760"/>
                  </a:lnTo>
                  <a:lnTo>
                    <a:pt x="13175" y="2060266"/>
                  </a:lnTo>
                  <a:lnTo>
                    <a:pt x="16053" y="2054772"/>
                  </a:lnTo>
                  <a:lnTo>
                    <a:pt x="19099" y="2049278"/>
                  </a:lnTo>
                  <a:lnTo>
                    <a:pt x="22483" y="2043784"/>
                  </a:lnTo>
                  <a:lnTo>
                    <a:pt x="26064" y="2038290"/>
                  </a:lnTo>
                  <a:lnTo>
                    <a:pt x="29811" y="2032796"/>
                  </a:lnTo>
                  <a:lnTo>
                    <a:pt x="33885" y="2027302"/>
                  </a:lnTo>
                  <a:lnTo>
                    <a:pt x="38094" y="2021808"/>
                  </a:lnTo>
                  <a:lnTo>
                    <a:pt x="42495" y="2016314"/>
                  </a:lnTo>
                  <a:lnTo>
                    <a:pt x="47131" y="2010820"/>
                  </a:lnTo>
                  <a:lnTo>
                    <a:pt x="51884" y="2005326"/>
                  </a:lnTo>
                  <a:lnTo>
                    <a:pt x="56840" y="1999831"/>
                  </a:lnTo>
                  <a:lnTo>
                    <a:pt x="61952" y="1994337"/>
                  </a:lnTo>
                  <a:lnTo>
                    <a:pt x="67162" y="1988843"/>
                  </a:lnTo>
                  <a:lnTo>
                    <a:pt x="72568" y="1983349"/>
                  </a:lnTo>
                  <a:lnTo>
                    <a:pt x="78066" y="1977855"/>
                  </a:lnTo>
                  <a:lnTo>
                    <a:pt x="83657" y="1972361"/>
                  </a:lnTo>
                  <a:lnTo>
                    <a:pt x="89394" y="1966867"/>
                  </a:lnTo>
                  <a:lnTo>
                    <a:pt x="95188" y="1961373"/>
                  </a:lnTo>
                  <a:lnTo>
                    <a:pt x="101071" y="1955879"/>
                  </a:lnTo>
                  <a:lnTo>
                    <a:pt x="107034" y="1950385"/>
                  </a:lnTo>
                  <a:lnTo>
                    <a:pt x="113037" y="1944891"/>
                  </a:lnTo>
                  <a:lnTo>
                    <a:pt x="119106" y="1939397"/>
                  </a:lnTo>
                  <a:lnTo>
                    <a:pt x="125210" y="1933903"/>
                  </a:lnTo>
                  <a:lnTo>
                    <a:pt x="131337" y="1928409"/>
                  </a:lnTo>
                  <a:lnTo>
                    <a:pt x="137495" y="1922915"/>
                  </a:lnTo>
                  <a:lnTo>
                    <a:pt x="143658" y="1917421"/>
                  </a:lnTo>
                  <a:lnTo>
                    <a:pt x="149826" y="1911927"/>
                  </a:lnTo>
                  <a:lnTo>
                    <a:pt x="155984" y="1906433"/>
                  </a:lnTo>
                  <a:lnTo>
                    <a:pt x="162130" y="1900939"/>
                  </a:lnTo>
                  <a:lnTo>
                    <a:pt x="168253" y="1895445"/>
                  </a:lnTo>
                  <a:lnTo>
                    <a:pt x="174338" y="1889951"/>
                  </a:lnTo>
                  <a:lnTo>
                    <a:pt x="180399" y="1884457"/>
                  </a:lnTo>
                  <a:lnTo>
                    <a:pt x="186398" y="1878963"/>
                  </a:lnTo>
                  <a:lnTo>
                    <a:pt x="192349" y="1873468"/>
                  </a:lnTo>
                  <a:lnTo>
                    <a:pt x="198260" y="1867974"/>
                  </a:lnTo>
                  <a:lnTo>
                    <a:pt x="204071" y="1862480"/>
                  </a:lnTo>
                  <a:lnTo>
                    <a:pt x="209832" y="1856986"/>
                  </a:lnTo>
                  <a:lnTo>
                    <a:pt x="215522" y="1851492"/>
                  </a:lnTo>
                  <a:lnTo>
                    <a:pt x="221106" y="1845998"/>
                  </a:lnTo>
                  <a:lnTo>
                    <a:pt x="226632" y="1840504"/>
                  </a:lnTo>
                  <a:lnTo>
                    <a:pt x="232049" y="1835010"/>
                  </a:lnTo>
                  <a:lnTo>
                    <a:pt x="237367" y="1829516"/>
                  </a:lnTo>
                  <a:lnTo>
                    <a:pt x="242620" y="1824022"/>
                  </a:lnTo>
                  <a:lnTo>
                    <a:pt x="247725" y="1818528"/>
                  </a:lnTo>
                  <a:lnTo>
                    <a:pt x="252746" y="1813034"/>
                  </a:lnTo>
                  <a:lnTo>
                    <a:pt x="257683" y="1807540"/>
                  </a:lnTo>
                  <a:lnTo>
                    <a:pt x="262460" y="1802046"/>
                  </a:lnTo>
                  <a:lnTo>
                    <a:pt x="267163" y="1796552"/>
                  </a:lnTo>
                  <a:lnTo>
                    <a:pt x="271747" y="1791058"/>
                  </a:lnTo>
                  <a:lnTo>
                    <a:pt x="276194" y="1785564"/>
                  </a:lnTo>
                  <a:lnTo>
                    <a:pt x="280563" y="1780070"/>
                  </a:lnTo>
                  <a:lnTo>
                    <a:pt x="284782" y="1774576"/>
                  </a:lnTo>
                  <a:lnTo>
                    <a:pt x="288889" y="1769082"/>
                  </a:lnTo>
                  <a:lnTo>
                    <a:pt x="292918" y="1763588"/>
                  </a:lnTo>
                  <a:lnTo>
                    <a:pt x="296766" y="1758094"/>
                  </a:lnTo>
                  <a:lnTo>
                    <a:pt x="300533" y="1752600"/>
                  </a:lnTo>
                  <a:lnTo>
                    <a:pt x="304197" y="1747105"/>
                  </a:lnTo>
                  <a:lnTo>
                    <a:pt x="307703" y="1741611"/>
                  </a:lnTo>
                  <a:lnTo>
                    <a:pt x="311134" y="1736117"/>
                  </a:lnTo>
                  <a:lnTo>
                    <a:pt x="314436" y="1730623"/>
                  </a:lnTo>
                  <a:lnTo>
                    <a:pt x="317613" y="1725129"/>
                  </a:lnTo>
                  <a:lnTo>
                    <a:pt x="320717" y="1719635"/>
                  </a:lnTo>
                  <a:lnTo>
                    <a:pt x="323671" y="1714141"/>
                  </a:lnTo>
                  <a:lnTo>
                    <a:pt x="326533" y="1708647"/>
                  </a:lnTo>
                  <a:lnTo>
                    <a:pt x="329320" y="1703153"/>
                  </a:lnTo>
                  <a:lnTo>
                    <a:pt x="331950" y="1697659"/>
                  </a:lnTo>
                  <a:lnTo>
                    <a:pt x="334514" y="1692165"/>
                  </a:lnTo>
                  <a:lnTo>
                    <a:pt x="336983" y="1686671"/>
                  </a:lnTo>
                  <a:lnTo>
                    <a:pt x="339331" y="1681177"/>
                  </a:lnTo>
                  <a:lnTo>
                    <a:pt x="341617" y="1675683"/>
                  </a:lnTo>
                  <a:lnTo>
                    <a:pt x="343794" y="1670189"/>
                  </a:lnTo>
                  <a:lnTo>
                    <a:pt x="345881" y="1664695"/>
                  </a:lnTo>
                  <a:lnTo>
                    <a:pt x="347912" y="1659201"/>
                  </a:lnTo>
                  <a:lnTo>
                    <a:pt x="349823" y="1653707"/>
                  </a:lnTo>
                  <a:lnTo>
                    <a:pt x="351674" y="1648213"/>
                  </a:lnTo>
                  <a:lnTo>
                    <a:pt x="353464" y="1642719"/>
                  </a:lnTo>
                  <a:lnTo>
                    <a:pt x="355148" y="1637225"/>
                  </a:lnTo>
                  <a:lnTo>
                    <a:pt x="356786" y="1631731"/>
                  </a:lnTo>
                  <a:lnTo>
                    <a:pt x="358354" y="1626236"/>
                  </a:lnTo>
                  <a:lnTo>
                    <a:pt x="359845" y="1620742"/>
                  </a:lnTo>
                  <a:lnTo>
                    <a:pt x="361296" y="1615248"/>
                  </a:lnTo>
                  <a:lnTo>
                    <a:pt x="362670" y="1609754"/>
                  </a:lnTo>
                  <a:lnTo>
                    <a:pt x="363993" y="1604260"/>
                  </a:lnTo>
                  <a:lnTo>
                    <a:pt x="365279" y="1598766"/>
                  </a:lnTo>
                  <a:lnTo>
                    <a:pt x="366488" y="1593272"/>
                  </a:lnTo>
                  <a:lnTo>
                    <a:pt x="367665" y="1587778"/>
                  </a:lnTo>
                  <a:lnTo>
                    <a:pt x="368802" y="1582284"/>
                  </a:lnTo>
                  <a:lnTo>
                    <a:pt x="369881" y="1576790"/>
                  </a:lnTo>
                  <a:lnTo>
                    <a:pt x="370934" y="1571296"/>
                  </a:lnTo>
                  <a:lnTo>
                    <a:pt x="371944" y="1565802"/>
                  </a:lnTo>
                  <a:lnTo>
                    <a:pt x="372916" y="1560308"/>
                  </a:lnTo>
                  <a:lnTo>
                    <a:pt x="373865" y="1554814"/>
                  </a:lnTo>
                  <a:lnTo>
                    <a:pt x="374771" y="1549320"/>
                  </a:lnTo>
                  <a:lnTo>
                    <a:pt x="375653" y="1543826"/>
                  </a:lnTo>
                  <a:lnTo>
                    <a:pt x="376515" y="1538332"/>
                  </a:lnTo>
                  <a:lnTo>
                    <a:pt x="377338" y="1532838"/>
                  </a:lnTo>
                  <a:lnTo>
                    <a:pt x="378146" y="1527344"/>
                  </a:lnTo>
                  <a:lnTo>
                    <a:pt x="378933" y="1521850"/>
                  </a:lnTo>
                  <a:lnTo>
                    <a:pt x="379693" y="1516356"/>
                  </a:lnTo>
                  <a:lnTo>
                    <a:pt x="380441" y="1510862"/>
                  </a:lnTo>
                  <a:lnTo>
                    <a:pt x="381167" y="1505368"/>
                  </a:lnTo>
                  <a:lnTo>
                    <a:pt x="381876" y="1499873"/>
                  </a:lnTo>
                  <a:lnTo>
                    <a:pt x="382574" y="1494379"/>
                  </a:lnTo>
                  <a:lnTo>
                    <a:pt x="383250" y="1488885"/>
                  </a:lnTo>
                  <a:lnTo>
                    <a:pt x="383916" y="1483391"/>
                  </a:lnTo>
                  <a:lnTo>
                    <a:pt x="384571" y="1477897"/>
                  </a:lnTo>
                  <a:lnTo>
                    <a:pt x="385207" y="1472403"/>
                  </a:lnTo>
                  <a:lnTo>
                    <a:pt x="385836" y="1466909"/>
                  </a:lnTo>
                  <a:lnTo>
                    <a:pt x="386451" y="1461415"/>
                  </a:lnTo>
                  <a:lnTo>
                    <a:pt x="387054" y="1455921"/>
                  </a:lnTo>
                  <a:lnTo>
                    <a:pt x="387648" y="1450427"/>
                  </a:lnTo>
                  <a:lnTo>
                    <a:pt x="388228" y="1444933"/>
                  </a:lnTo>
                  <a:lnTo>
                    <a:pt x="388797" y="1439439"/>
                  </a:lnTo>
                  <a:lnTo>
                    <a:pt x="389358" y="1433945"/>
                  </a:lnTo>
                  <a:lnTo>
                    <a:pt x="389901" y="1428451"/>
                  </a:lnTo>
                  <a:lnTo>
                    <a:pt x="390436" y="1422957"/>
                  </a:lnTo>
                  <a:lnTo>
                    <a:pt x="390960" y="1417463"/>
                  </a:lnTo>
                  <a:lnTo>
                    <a:pt x="391467" y="1411969"/>
                  </a:lnTo>
                  <a:lnTo>
                    <a:pt x="391964" y="1406475"/>
                  </a:lnTo>
                  <a:lnTo>
                    <a:pt x="392446" y="1400981"/>
                  </a:lnTo>
                  <a:lnTo>
                    <a:pt x="392912" y="1395487"/>
                  </a:lnTo>
                  <a:lnTo>
                    <a:pt x="393367" y="1389993"/>
                  </a:lnTo>
                  <a:lnTo>
                    <a:pt x="393801" y="1384499"/>
                  </a:lnTo>
                  <a:lnTo>
                    <a:pt x="394220" y="1379005"/>
                  </a:lnTo>
                  <a:lnTo>
                    <a:pt x="394626" y="1373510"/>
                  </a:lnTo>
                  <a:lnTo>
                    <a:pt x="395004" y="1368016"/>
                  </a:lnTo>
                  <a:lnTo>
                    <a:pt x="395368" y="1362522"/>
                  </a:lnTo>
                  <a:lnTo>
                    <a:pt x="395713" y="1357028"/>
                  </a:lnTo>
                  <a:lnTo>
                    <a:pt x="396030" y="1351534"/>
                  </a:lnTo>
                  <a:lnTo>
                    <a:pt x="396331" y="1346040"/>
                  </a:lnTo>
                  <a:lnTo>
                    <a:pt x="396605" y="1340546"/>
                  </a:lnTo>
                  <a:lnTo>
                    <a:pt x="396852" y="1335052"/>
                  </a:lnTo>
                  <a:lnTo>
                    <a:pt x="397082" y="1329558"/>
                  </a:lnTo>
                  <a:lnTo>
                    <a:pt x="397273" y="1324064"/>
                  </a:lnTo>
                  <a:lnTo>
                    <a:pt x="397441" y="1318570"/>
                  </a:lnTo>
                  <a:lnTo>
                    <a:pt x="397587" y="1313076"/>
                  </a:lnTo>
                  <a:lnTo>
                    <a:pt x="397688" y="1307582"/>
                  </a:lnTo>
                  <a:lnTo>
                    <a:pt x="397768" y="1302088"/>
                  </a:lnTo>
                  <a:lnTo>
                    <a:pt x="397814" y="1296594"/>
                  </a:lnTo>
                  <a:lnTo>
                    <a:pt x="397819" y="1291100"/>
                  </a:lnTo>
                  <a:lnTo>
                    <a:pt x="397802" y="1285606"/>
                  </a:lnTo>
                  <a:lnTo>
                    <a:pt x="397738" y="1280112"/>
                  </a:lnTo>
                  <a:lnTo>
                    <a:pt x="397638" y="1274618"/>
                  </a:lnTo>
                  <a:lnTo>
                    <a:pt x="397514" y="1269124"/>
                  </a:lnTo>
                  <a:lnTo>
                    <a:pt x="397330" y="1263630"/>
                  </a:lnTo>
                  <a:lnTo>
                    <a:pt x="397117" y="1258136"/>
                  </a:lnTo>
                  <a:lnTo>
                    <a:pt x="396868" y="1252642"/>
                  </a:lnTo>
                  <a:lnTo>
                    <a:pt x="396563" y="1247147"/>
                  </a:lnTo>
                  <a:lnTo>
                    <a:pt x="396228" y="1241653"/>
                  </a:lnTo>
                  <a:lnTo>
                    <a:pt x="395845" y="1236159"/>
                  </a:lnTo>
                  <a:lnTo>
                    <a:pt x="395412" y="1230665"/>
                  </a:lnTo>
                  <a:lnTo>
                    <a:pt x="394949" y="1225171"/>
                  </a:lnTo>
                  <a:lnTo>
                    <a:pt x="394423" y="1219677"/>
                  </a:lnTo>
                  <a:lnTo>
                    <a:pt x="393856" y="1214183"/>
                  </a:lnTo>
                  <a:lnTo>
                    <a:pt x="393256" y="1208689"/>
                  </a:lnTo>
                  <a:lnTo>
                    <a:pt x="392582" y="1203195"/>
                  </a:lnTo>
                  <a:lnTo>
                    <a:pt x="391875" y="1197701"/>
                  </a:lnTo>
                  <a:lnTo>
                    <a:pt x="391122" y="1192207"/>
                  </a:lnTo>
                  <a:lnTo>
                    <a:pt x="390305" y="1186713"/>
                  </a:lnTo>
                  <a:lnTo>
                    <a:pt x="389454" y="1181219"/>
                  </a:lnTo>
                  <a:lnTo>
                    <a:pt x="388542" y="1175725"/>
                  </a:lnTo>
                  <a:lnTo>
                    <a:pt x="387578" y="1170231"/>
                  </a:lnTo>
                  <a:lnTo>
                    <a:pt x="386579" y="1164737"/>
                  </a:lnTo>
                  <a:lnTo>
                    <a:pt x="385506" y="1159243"/>
                  </a:lnTo>
                  <a:lnTo>
                    <a:pt x="384392" y="1153749"/>
                  </a:lnTo>
                  <a:lnTo>
                    <a:pt x="383236" y="1148255"/>
                  </a:lnTo>
                  <a:lnTo>
                    <a:pt x="382005" y="1142761"/>
                  </a:lnTo>
                  <a:lnTo>
                    <a:pt x="380740" y="1137267"/>
                  </a:lnTo>
                  <a:lnTo>
                    <a:pt x="379420" y="1131773"/>
                  </a:lnTo>
                  <a:lnTo>
                    <a:pt x="378037" y="1126279"/>
                  </a:lnTo>
                  <a:lnTo>
                    <a:pt x="376620" y="1120784"/>
                  </a:lnTo>
                  <a:lnTo>
                    <a:pt x="375137" y="1115290"/>
                  </a:lnTo>
                  <a:lnTo>
                    <a:pt x="373604" y="1109796"/>
                  </a:lnTo>
                  <a:lnTo>
                    <a:pt x="372036" y="1104302"/>
                  </a:lnTo>
                  <a:lnTo>
                    <a:pt x="370391" y="1098808"/>
                  </a:lnTo>
                  <a:lnTo>
                    <a:pt x="368710" y="1093314"/>
                  </a:lnTo>
                  <a:lnTo>
                    <a:pt x="366985" y="1087820"/>
                  </a:lnTo>
                  <a:lnTo>
                    <a:pt x="365192" y="1082326"/>
                  </a:lnTo>
                  <a:lnTo>
                    <a:pt x="363367" y="1076832"/>
                  </a:lnTo>
                  <a:lnTo>
                    <a:pt x="361488" y="1071338"/>
                  </a:lnTo>
                  <a:lnTo>
                    <a:pt x="359556" y="1065844"/>
                  </a:lnTo>
                  <a:lnTo>
                    <a:pt x="357594" y="1060350"/>
                  </a:lnTo>
                  <a:lnTo>
                    <a:pt x="355569" y="1054856"/>
                  </a:lnTo>
                  <a:lnTo>
                    <a:pt x="353505" y="1049362"/>
                  </a:lnTo>
                  <a:lnTo>
                    <a:pt x="351411" y="1043868"/>
                  </a:lnTo>
                  <a:lnTo>
                    <a:pt x="349253" y="1038374"/>
                  </a:lnTo>
                  <a:lnTo>
                    <a:pt x="347068" y="1032880"/>
                  </a:lnTo>
                  <a:lnTo>
                    <a:pt x="344845" y="1027386"/>
                  </a:lnTo>
                  <a:lnTo>
                    <a:pt x="342574" y="1021892"/>
                  </a:lnTo>
                  <a:lnTo>
                    <a:pt x="340279" y="1016398"/>
                  </a:lnTo>
                  <a:lnTo>
                    <a:pt x="337943" y="1010904"/>
                  </a:lnTo>
                  <a:lnTo>
                    <a:pt x="335574" y="1005410"/>
                  </a:lnTo>
                  <a:lnTo>
                    <a:pt x="333185" y="999915"/>
                  </a:lnTo>
                  <a:lnTo>
                    <a:pt x="330754" y="994421"/>
                  </a:lnTo>
                  <a:lnTo>
                    <a:pt x="328304" y="988927"/>
                  </a:lnTo>
                  <a:lnTo>
                    <a:pt x="325835" y="983433"/>
                  </a:lnTo>
                  <a:lnTo>
                    <a:pt x="323335" y="977939"/>
                  </a:lnTo>
                  <a:lnTo>
                    <a:pt x="320823" y="972445"/>
                  </a:lnTo>
                  <a:lnTo>
                    <a:pt x="318294" y="966951"/>
                  </a:lnTo>
                  <a:lnTo>
                    <a:pt x="315750" y="961457"/>
                  </a:lnTo>
                  <a:lnTo>
                    <a:pt x="313199" y="955963"/>
                  </a:lnTo>
                  <a:lnTo>
                    <a:pt x="310638" y="950469"/>
                  </a:lnTo>
                  <a:lnTo>
                    <a:pt x="308074" y="944975"/>
                  </a:lnTo>
                  <a:lnTo>
                    <a:pt x="305509" y="939481"/>
                  </a:lnTo>
                  <a:lnTo>
                    <a:pt x="302948" y="933987"/>
                  </a:lnTo>
                  <a:lnTo>
                    <a:pt x="300392" y="928493"/>
                  </a:lnTo>
                  <a:lnTo>
                    <a:pt x="297843" y="922999"/>
                  </a:lnTo>
                  <a:lnTo>
                    <a:pt x="295314" y="917505"/>
                  </a:lnTo>
                  <a:lnTo>
                    <a:pt x="292796" y="912011"/>
                  </a:lnTo>
                  <a:lnTo>
                    <a:pt x="290300" y="906517"/>
                  </a:lnTo>
                  <a:lnTo>
                    <a:pt x="287833" y="901023"/>
                  </a:lnTo>
                  <a:lnTo>
                    <a:pt x="285385" y="895529"/>
                  </a:lnTo>
                  <a:lnTo>
                    <a:pt x="282981" y="890035"/>
                  </a:lnTo>
                  <a:lnTo>
                    <a:pt x="280611" y="884541"/>
                  </a:lnTo>
                  <a:lnTo>
                    <a:pt x="278269" y="879047"/>
                  </a:lnTo>
                  <a:lnTo>
                    <a:pt x="275997" y="873552"/>
                  </a:lnTo>
                  <a:lnTo>
                    <a:pt x="273759" y="868058"/>
                  </a:lnTo>
                  <a:lnTo>
                    <a:pt x="271571" y="862564"/>
                  </a:lnTo>
                  <a:lnTo>
                    <a:pt x="269460" y="857070"/>
                  </a:lnTo>
                  <a:lnTo>
                    <a:pt x="267392" y="851576"/>
                  </a:lnTo>
                  <a:lnTo>
                    <a:pt x="265402" y="846082"/>
                  </a:lnTo>
                  <a:lnTo>
                    <a:pt x="263489" y="840588"/>
                  </a:lnTo>
                  <a:lnTo>
                    <a:pt x="261626" y="835094"/>
                  </a:lnTo>
                  <a:lnTo>
                    <a:pt x="259878" y="829600"/>
                  </a:lnTo>
                  <a:lnTo>
                    <a:pt x="258200" y="824106"/>
                  </a:lnTo>
                  <a:lnTo>
                    <a:pt x="256590" y="818612"/>
                  </a:lnTo>
                  <a:lnTo>
                    <a:pt x="255117" y="813118"/>
                  </a:lnTo>
                  <a:lnTo>
                    <a:pt x="253709" y="807624"/>
                  </a:lnTo>
                  <a:lnTo>
                    <a:pt x="252404" y="802130"/>
                  </a:lnTo>
                  <a:lnTo>
                    <a:pt x="251229" y="796636"/>
                  </a:lnTo>
                  <a:lnTo>
                    <a:pt x="250127" y="791142"/>
                  </a:lnTo>
                  <a:lnTo>
                    <a:pt x="249167" y="785648"/>
                  </a:lnTo>
                  <a:lnTo>
                    <a:pt x="248322" y="780154"/>
                  </a:lnTo>
                  <a:lnTo>
                    <a:pt x="247556" y="774660"/>
                  </a:lnTo>
                  <a:lnTo>
                    <a:pt x="246979" y="769166"/>
                  </a:lnTo>
                  <a:lnTo>
                    <a:pt x="246493" y="763672"/>
                  </a:lnTo>
                  <a:lnTo>
                    <a:pt x="246119" y="758178"/>
                  </a:lnTo>
                  <a:lnTo>
                    <a:pt x="245928" y="752684"/>
                  </a:lnTo>
                  <a:lnTo>
                    <a:pt x="245827" y="747189"/>
                  </a:lnTo>
                  <a:lnTo>
                    <a:pt x="245879" y="741695"/>
                  </a:lnTo>
                  <a:lnTo>
                    <a:pt x="246090" y="736201"/>
                  </a:lnTo>
                  <a:lnTo>
                    <a:pt x="246395" y="730707"/>
                  </a:lnTo>
                  <a:lnTo>
                    <a:pt x="246896" y="725213"/>
                  </a:lnTo>
                  <a:lnTo>
                    <a:pt x="247525" y="719719"/>
                  </a:lnTo>
                  <a:lnTo>
                    <a:pt x="248256" y="714225"/>
                  </a:lnTo>
                  <a:lnTo>
                    <a:pt x="249216" y="708731"/>
                  </a:lnTo>
                  <a:lnTo>
                    <a:pt x="250274" y="703237"/>
                  </a:lnTo>
                  <a:lnTo>
                    <a:pt x="251473" y="697743"/>
                  </a:lnTo>
                  <a:lnTo>
                    <a:pt x="252867" y="692249"/>
                  </a:lnTo>
                  <a:lnTo>
                    <a:pt x="254359" y="686755"/>
                  </a:lnTo>
                  <a:lnTo>
                    <a:pt x="256030" y="681261"/>
                  </a:lnTo>
                  <a:lnTo>
                    <a:pt x="257856" y="675767"/>
                  </a:lnTo>
                  <a:lnTo>
                    <a:pt x="259781" y="670273"/>
                  </a:lnTo>
                  <a:lnTo>
                    <a:pt x="261918" y="664779"/>
                  </a:lnTo>
                  <a:lnTo>
                    <a:pt x="264170" y="659285"/>
                  </a:lnTo>
                  <a:lnTo>
                    <a:pt x="266535" y="653791"/>
                  </a:lnTo>
                  <a:lnTo>
                    <a:pt x="269107" y="648297"/>
                  </a:lnTo>
                  <a:lnTo>
                    <a:pt x="271772" y="642803"/>
                  </a:lnTo>
                  <a:lnTo>
                    <a:pt x="274579" y="637309"/>
                  </a:lnTo>
                  <a:lnTo>
                    <a:pt x="277548" y="631815"/>
                  </a:lnTo>
                  <a:lnTo>
                    <a:pt x="280605" y="626321"/>
                  </a:lnTo>
                  <a:lnTo>
                    <a:pt x="283827" y="620826"/>
                  </a:lnTo>
                  <a:lnTo>
                    <a:pt x="287168" y="615332"/>
                  </a:lnTo>
                  <a:lnTo>
                    <a:pt x="290592" y="609838"/>
                  </a:lnTo>
                  <a:lnTo>
                    <a:pt x="294195" y="604344"/>
                  </a:lnTo>
                  <a:lnTo>
                    <a:pt x="297877" y="598850"/>
                  </a:lnTo>
                  <a:lnTo>
                    <a:pt x="301656" y="593356"/>
                  </a:lnTo>
                  <a:lnTo>
                    <a:pt x="305578" y="587862"/>
                  </a:lnTo>
                  <a:lnTo>
                    <a:pt x="309567" y="582368"/>
                  </a:lnTo>
                  <a:lnTo>
                    <a:pt x="313662" y="576874"/>
                  </a:lnTo>
                  <a:lnTo>
                    <a:pt x="317859" y="571380"/>
                  </a:lnTo>
                  <a:lnTo>
                    <a:pt x="322113" y="565886"/>
                  </a:lnTo>
                  <a:lnTo>
                    <a:pt x="326476" y="560392"/>
                  </a:lnTo>
                  <a:lnTo>
                    <a:pt x="330904" y="554898"/>
                  </a:lnTo>
                  <a:lnTo>
                    <a:pt x="335382" y="549404"/>
                  </a:lnTo>
                  <a:lnTo>
                    <a:pt x="339958" y="543910"/>
                  </a:lnTo>
                  <a:lnTo>
                    <a:pt x="344572" y="538416"/>
                  </a:lnTo>
                  <a:lnTo>
                    <a:pt x="349236" y="532922"/>
                  </a:lnTo>
                  <a:lnTo>
                    <a:pt x="353961" y="527428"/>
                  </a:lnTo>
                  <a:lnTo>
                    <a:pt x="358713" y="521934"/>
                  </a:lnTo>
                  <a:lnTo>
                    <a:pt x="363508" y="516440"/>
                  </a:lnTo>
                  <a:lnTo>
                    <a:pt x="368333" y="510946"/>
                  </a:lnTo>
                  <a:lnTo>
                    <a:pt x="373175" y="505452"/>
                  </a:lnTo>
                  <a:lnTo>
                    <a:pt x="378044" y="499957"/>
                  </a:lnTo>
                  <a:lnTo>
                    <a:pt x="382921" y="494463"/>
                  </a:lnTo>
                  <a:lnTo>
                    <a:pt x="387805" y="488969"/>
                  </a:lnTo>
                  <a:lnTo>
                    <a:pt x="392692" y="483475"/>
                  </a:lnTo>
                  <a:lnTo>
                    <a:pt x="397574" y="477981"/>
                  </a:lnTo>
                  <a:lnTo>
                    <a:pt x="402450" y="472487"/>
                  </a:lnTo>
                  <a:lnTo>
                    <a:pt x="407306" y="466993"/>
                  </a:lnTo>
                  <a:lnTo>
                    <a:pt x="412149" y="461499"/>
                  </a:lnTo>
                  <a:lnTo>
                    <a:pt x="416963" y="456005"/>
                  </a:lnTo>
                  <a:lnTo>
                    <a:pt x="421747" y="450511"/>
                  </a:lnTo>
                  <a:lnTo>
                    <a:pt x="426509" y="445017"/>
                  </a:lnTo>
                  <a:lnTo>
                    <a:pt x="431214" y="439523"/>
                  </a:lnTo>
                  <a:lnTo>
                    <a:pt x="435885" y="434029"/>
                  </a:lnTo>
                  <a:lnTo>
                    <a:pt x="440519" y="428535"/>
                  </a:lnTo>
                  <a:lnTo>
                    <a:pt x="445080" y="423041"/>
                  </a:lnTo>
                  <a:lnTo>
                    <a:pt x="449605" y="417547"/>
                  </a:lnTo>
                  <a:lnTo>
                    <a:pt x="454067" y="412053"/>
                  </a:lnTo>
                  <a:lnTo>
                    <a:pt x="458457" y="406559"/>
                  </a:lnTo>
                  <a:lnTo>
                    <a:pt x="462804" y="401065"/>
                  </a:lnTo>
                  <a:lnTo>
                    <a:pt x="467059" y="395571"/>
                  </a:lnTo>
                  <a:lnTo>
                    <a:pt x="471251" y="390077"/>
                  </a:lnTo>
                  <a:lnTo>
                    <a:pt x="475393" y="384583"/>
                  </a:lnTo>
                  <a:lnTo>
                    <a:pt x="479416" y="379089"/>
                  </a:lnTo>
                  <a:lnTo>
                    <a:pt x="483387" y="373594"/>
                  </a:lnTo>
                  <a:lnTo>
                    <a:pt x="487283" y="368100"/>
                  </a:lnTo>
                  <a:lnTo>
                    <a:pt x="491072" y="362606"/>
                  </a:lnTo>
                  <a:lnTo>
                    <a:pt x="494806" y="357112"/>
                  </a:lnTo>
                  <a:lnTo>
                    <a:pt x="498439" y="351618"/>
                  </a:lnTo>
                  <a:lnTo>
                    <a:pt x="501980" y="346124"/>
                  </a:lnTo>
                  <a:lnTo>
                    <a:pt x="505464" y="340630"/>
                  </a:lnTo>
                  <a:lnTo>
                    <a:pt x="508821" y="335136"/>
                  </a:lnTo>
                  <a:lnTo>
                    <a:pt x="512107" y="329642"/>
                  </a:lnTo>
                  <a:lnTo>
                    <a:pt x="515324" y="324148"/>
                  </a:lnTo>
                  <a:lnTo>
                    <a:pt x="518410" y="318654"/>
                  </a:lnTo>
                  <a:lnTo>
                    <a:pt x="521436" y="313160"/>
                  </a:lnTo>
                  <a:lnTo>
                    <a:pt x="524372" y="307666"/>
                  </a:lnTo>
                  <a:lnTo>
                    <a:pt x="527198" y="302172"/>
                  </a:lnTo>
                  <a:lnTo>
                    <a:pt x="529965" y="296678"/>
                  </a:lnTo>
                  <a:lnTo>
                    <a:pt x="532620" y="291184"/>
                  </a:lnTo>
                  <a:lnTo>
                    <a:pt x="535190" y="285690"/>
                  </a:lnTo>
                  <a:lnTo>
                    <a:pt x="537702" y="280196"/>
                  </a:lnTo>
                  <a:lnTo>
                    <a:pt x="540084" y="274702"/>
                  </a:lnTo>
                  <a:lnTo>
                    <a:pt x="542405" y="269208"/>
                  </a:lnTo>
                  <a:lnTo>
                    <a:pt x="544654" y="263714"/>
                  </a:lnTo>
                  <a:lnTo>
                    <a:pt x="546788" y="258220"/>
                  </a:lnTo>
                  <a:lnTo>
                    <a:pt x="548868" y="252726"/>
                  </a:lnTo>
                  <a:lnTo>
                    <a:pt x="550861" y="247231"/>
                  </a:lnTo>
                  <a:lnTo>
                    <a:pt x="552764" y="241737"/>
                  </a:lnTo>
                  <a:lnTo>
                    <a:pt x="554617" y="236243"/>
                  </a:lnTo>
                  <a:lnTo>
                    <a:pt x="556367" y="230749"/>
                  </a:lnTo>
                  <a:lnTo>
                    <a:pt x="558053" y="225255"/>
                  </a:lnTo>
                  <a:lnTo>
                    <a:pt x="559690" y="219761"/>
                  </a:lnTo>
                  <a:lnTo>
                    <a:pt x="561217" y="214267"/>
                  </a:lnTo>
                  <a:lnTo>
                    <a:pt x="562700" y="208773"/>
                  </a:lnTo>
                  <a:lnTo>
                    <a:pt x="564120" y="203279"/>
                  </a:lnTo>
                  <a:lnTo>
                    <a:pt x="565457" y="197785"/>
                  </a:lnTo>
                  <a:lnTo>
                    <a:pt x="566752" y="192291"/>
                  </a:lnTo>
                  <a:lnTo>
                    <a:pt x="567975" y="186797"/>
                  </a:lnTo>
                  <a:lnTo>
                    <a:pt x="569137" y="181303"/>
                  </a:lnTo>
                  <a:lnTo>
                    <a:pt x="570261" y="175809"/>
                  </a:lnTo>
                  <a:lnTo>
                    <a:pt x="571305" y="170315"/>
                  </a:lnTo>
                  <a:lnTo>
                    <a:pt x="572308" y="164821"/>
                  </a:lnTo>
                  <a:lnTo>
                    <a:pt x="573271" y="159327"/>
                  </a:lnTo>
                  <a:lnTo>
                    <a:pt x="574162" y="153833"/>
                  </a:lnTo>
                  <a:lnTo>
                    <a:pt x="575021" y="148339"/>
                  </a:lnTo>
                  <a:lnTo>
                    <a:pt x="575834" y="142845"/>
                  </a:lnTo>
                  <a:lnTo>
                    <a:pt x="576594" y="137351"/>
                  </a:lnTo>
                  <a:lnTo>
                    <a:pt x="577326" y="131857"/>
                  </a:lnTo>
                  <a:lnTo>
                    <a:pt x="578007" y="126363"/>
                  </a:lnTo>
                  <a:lnTo>
                    <a:pt x="578651" y="120868"/>
                  </a:lnTo>
                  <a:lnTo>
                    <a:pt x="579270" y="115374"/>
                  </a:lnTo>
                  <a:lnTo>
                    <a:pt x="579835" y="109880"/>
                  </a:lnTo>
                  <a:lnTo>
                    <a:pt x="580377" y="104386"/>
                  </a:lnTo>
                  <a:lnTo>
                    <a:pt x="580891" y="98892"/>
                  </a:lnTo>
                  <a:lnTo>
                    <a:pt x="581363" y="93398"/>
                  </a:lnTo>
                  <a:lnTo>
                    <a:pt x="581816" y="87904"/>
                  </a:lnTo>
                  <a:lnTo>
                    <a:pt x="582239" y="82410"/>
                  </a:lnTo>
                  <a:lnTo>
                    <a:pt x="582632" y="76916"/>
                  </a:lnTo>
                  <a:lnTo>
                    <a:pt x="583008" y="71422"/>
                  </a:lnTo>
                  <a:lnTo>
                    <a:pt x="583352" y="65928"/>
                  </a:lnTo>
                  <a:lnTo>
                    <a:pt x="583676" y="60434"/>
                  </a:lnTo>
                  <a:lnTo>
                    <a:pt x="583986" y="54940"/>
                  </a:lnTo>
                  <a:lnTo>
                    <a:pt x="584265" y="49446"/>
                  </a:lnTo>
                  <a:lnTo>
                    <a:pt x="584531" y="43952"/>
                  </a:lnTo>
                  <a:lnTo>
                    <a:pt x="584781" y="38458"/>
                  </a:lnTo>
                  <a:lnTo>
                    <a:pt x="585008" y="32964"/>
                  </a:lnTo>
                  <a:lnTo>
                    <a:pt x="585226" y="27470"/>
                  </a:lnTo>
                  <a:lnTo>
                    <a:pt x="585425" y="21976"/>
                  </a:lnTo>
                  <a:lnTo>
                    <a:pt x="585610" y="16482"/>
                  </a:lnTo>
                  <a:lnTo>
                    <a:pt x="585786" y="10988"/>
                  </a:lnTo>
                  <a:lnTo>
                    <a:pt x="585944" y="5494"/>
                  </a:lnTo>
                  <a:lnTo>
                    <a:pt x="586093" y="0"/>
                  </a:lnTo>
                  <a:lnTo>
                    <a:pt x="589511" y="0"/>
                  </a:lnTo>
                  <a:lnTo>
                    <a:pt x="589660" y="5494"/>
                  </a:lnTo>
                  <a:lnTo>
                    <a:pt x="589818" y="10988"/>
                  </a:lnTo>
                  <a:lnTo>
                    <a:pt x="589994" y="16482"/>
                  </a:lnTo>
                  <a:lnTo>
                    <a:pt x="590179" y="21976"/>
                  </a:lnTo>
                  <a:lnTo>
                    <a:pt x="590378" y="27470"/>
                  </a:lnTo>
                  <a:lnTo>
                    <a:pt x="590596" y="32964"/>
                  </a:lnTo>
                  <a:lnTo>
                    <a:pt x="590823" y="38458"/>
                  </a:lnTo>
                  <a:lnTo>
                    <a:pt x="591073" y="43952"/>
                  </a:lnTo>
                  <a:lnTo>
                    <a:pt x="591339" y="49446"/>
                  </a:lnTo>
                  <a:lnTo>
                    <a:pt x="591618" y="54940"/>
                  </a:lnTo>
                  <a:lnTo>
                    <a:pt x="591928" y="60434"/>
                  </a:lnTo>
                  <a:lnTo>
                    <a:pt x="592252" y="65928"/>
                  </a:lnTo>
                  <a:lnTo>
                    <a:pt x="592597" y="71422"/>
                  </a:lnTo>
                  <a:lnTo>
                    <a:pt x="592973" y="76916"/>
                  </a:lnTo>
                  <a:lnTo>
                    <a:pt x="593365" y="82410"/>
                  </a:lnTo>
                  <a:lnTo>
                    <a:pt x="593788" y="87904"/>
                  </a:lnTo>
                  <a:lnTo>
                    <a:pt x="594241" y="93398"/>
                  </a:lnTo>
                  <a:lnTo>
                    <a:pt x="594713" y="98892"/>
                  </a:lnTo>
                  <a:lnTo>
                    <a:pt x="595227" y="104386"/>
                  </a:lnTo>
                  <a:lnTo>
                    <a:pt x="595769" y="109880"/>
                  </a:lnTo>
                  <a:lnTo>
                    <a:pt x="596335" y="115374"/>
                  </a:lnTo>
                  <a:lnTo>
                    <a:pt x="596953" y="120868"/>
                  </a:lnTo>
                  <a:lnTo>
                    <a:pt x="597597" y="126363"/>
                  </a:lnTo>
                  <a:lnTo>
                    <a:pt x="598278" y="131857"/>
                  </a:lnTo>
                  <a:lnTo>
                    <a:pt x="599010" y="137351"/>
                  </a:lnTo>
                  <a:lnTo>
                    <a:pt x="599770" y="142845"/>
                  </a:lnTo>
                  <a:lnTo>
                    <a:pt x="600583" y="148339"/>
                  </a:lnTo>
                  <a:lnTo>
                    <a:pt x="601442" y="153833"/>
                  </a:lnTo>
                  <a:lnTo>
                    <a:pt x="602333" y="159327"/>
                  </a:lnTo>
                  <a:lnTo>
                    <a:pt x="603296" y="164821"/>
                  </a:lnTo>
                  <a:lnTo>
                    <a:pt x="604299" y="170315"/>
                  </a:lnTo>
                  <a:lnTo>
                    <a:pt x="605344" y="175809"/>
                  </a:lnTo>
                  <a:lnTo>
                    <a:pt x="606467" y="181303"/>
                  </a:lnTo>
                  <a:lnTo>
                    <a:pt x="607629" y="186797"/>
                  </a:lnTo>
                  <a:lnTo>
                    <a:pt x="608852" y="192291"/>
                  </a:lnTo>
                  <a:lnTo>
                    <a:pt x="610147" y="197785"/>
                  </a:lnTo>
                  <a:lnTo>
                    <a:pt x="611484" y="203279"/>
                  </a:lnTo>
                  <a:lnTo>
                    <a:pt x="612904" y="208773"/>
                  </a:lnTo>
                  <a:lnTo>
                    <a:pt x="614387" y="214267"/>
                  </a:lnTo>
                  <a:lnTo>
                    <a:pt x="615915" y="219761"/>
                  </a:lnTo>
                  <a:lnTo>
                    <a:pt x="617551" y="225255"/>
                  </a:lnTo>
                  <a:lnTo>
                    <a:pt x="619237" y="230749"/>
                  </a:lnTo>
                  <a:lnTo>
                    <a:pt x="620987" y="236243"/>
                  </a:lnTo>
                  <a:lnTo>
                    <a:pt x="622840" y="241737"/>
                  </a:lnTo>
                  <a:lnTo>
                    <a:pt x="624743" y="247231"/>
                  </a:lnTo>
                  <a:lnTo>
                    <a:pt x="626736" y="252726"/>
                  </a:lnTo>
                  <a:lnTo>
                    <a:pt x="628816" y="258220"/>
                  </a:lnTo>
                  <a:lnTo>
                    <a:pt x="630951" y="263714"/>
                  </a:lnTo>
                  <a:lnTo>
                    <a:pt x="633200" y="269208"/>
                  </a:lnTo>
                  <a:lnTo>
                    <a:pt x="635520" y="274702"/>
                  </a:lnTo>
                  <a:lnTo>
                    <a:pt x="637902" y="280196"/>
                  </a:lnTo>
                  <a:lnTo>
                    <a:pt x="640414" y="285690"/>
                  </a:lnTo>
                  <a:lnTo>
                    <a:pt x="642984" y="291184"/>
                  </a:lnTo>
                  <a:lnTo>
                    <a:pt x="645639" y="296678"/>
                  </a:lnTo>
                  <a:lnTo>
                    <a:pt x="648406" y="302172"/>
                  </a:lnTo>
                  <a:lnTo>
                    <a:pt x="651233" y="307666"/>
                  </a:lnTo>
                  <a:lnTo>
                    <a:pt x="654168" y="313160"/>
                  </a:lnTo>
                  <a:lnTo>
                    <a:pt x="657194" y="318654"/>
                  </a:lnTo>
                  <a:lnTo>
                    <a:pt x="660280" y="324148"/>
                  </a:lnTo>
                  <a:lnTo>
                    <a:pt x="663497" y="329642"/>
                  </a:lnTo>
                  <a:lnTo>
                    <a:pt x="666783" y="335136"/>
                  </a:lnTo>
                  <a:lnTo>
                    <a:pt x="670140" y="340630"/>
                  </a:lnTo>
                  <a:lnTo>
                    <a:pt x="673624" y="346124"/>
                  </a:lnTo>
                  <a:lnTo>
                    <a:pt x="677166" y="351618"/>
                  </a:lnTo>
                  <a:lnTo>
                    <a:pt x="680799" y="357112"/>
                  </a:lnTo>
                  <a:lnTo>
                    <a:pt x="684532" y="362606"/>
                  </a:lnTo>
                  <a:lnTo>
                    <a:pt x="688321" y="368100"/>
                  </a:lnTo>
                  <a:lnTo>
                    <a:pt x="692217" y="373594"/>
                  </a:lnTo>
                  <a:lnTo>
                    <a:pt x="696188" y="379089"/>
                  </a:lnTo>
                  <a:lnTo>
                    <a:pt x="700212" y="384583"/>
                  </a:lnTo>
                  <a:lnTo>
                    <a:pt x="704353" y="390077"/>
                  </a:lnTo>
                  <a:lnTo>
                    <a:pt x="708545" y="395571"/>
                  </a:lnTo>
                  <a:lnTo>
                    <a:pt x="712800" y="401065"/>
                  </a:lnTo>
                  <a:lnTo>
                    <a:pt x="717147" y="406559"/>
                  </a:lnTo>
                  <a:lnTo>
                    <a:pt x="721537" y="412053"/>
                  </a:lnTo>
                  <a:lnTo>
                    <a:pt x="725999" y="417547"/>
                  </a:lnTo>
                  <a:lnTo>
                    <a:pt x="730524" y="423041"/>
                  </a:lnTo>
                  <a:lnTo>
                    <a:pt x="735086" y="428535"/>
                  </a:lnTo>
                  <a:lnTo>
                    <a:pt x="739719" y="434029"/>
                  </a:lnTo>
                  <a:lnTo>
                    <a:pt x="744391" y="439523"/>
                  </a:lnTo>
                  <a:lnTo>
                    <a:pt x="749095" y="445017"/>
                  </a:lnTo>
                  <a:lnTo>
                    <a:pt x="753857" y="450511"/>
                  </a:lnTo>
                  <a:lnTo>
                    <a:pt x="758641" y="456005"/>
                  </a:lnTo>
                  <a:lnTo>
                    <a:pt x="763455" y="461499"/>
                  </a:lnTo>
                  <a:lnTo>
                    <a:pt x="768298" y="466993"/>
                  </a:lnTo>
                  <a:lnTo>
                    <a:pt x="773154" y="472487"/>
                  </a:lnTo>
                  <a:lnTo>
                    <a:pt x="778030" y="477981"/>
                  </a:lnTo>
                  <a:lnTo>
                    <a:pt x="782912" y="483475"/>
                  </a:lnTo>
                  <a:lnTo>
                    <a:pt x="787799" y="488969"/>
                  </a:lnTo>
                  <a:lnTo>
                    <a:pt x="792684" y="494463"/>
                  </a:lnTo>
                  <a:lnTo>
                    <a:pt x="797561" y="499957"/>
                  </a:lnTo>
                  <a:lnTo>
                    <a:pt x="802430" y="505452"/>
                  </a:lnTo>
                  <a:lnTo>
                    <a:pt x="807271" y="510946"/>
                  </a:lnTo>
                  <a:lnTo>
                    <a:pt x="812096" y="516440"/>
                  </a:lnTo>
                  <a:lnTo>
                    <a:pt x="816892" y="521934"/>
                  </a:lnTo>
                  <a:lnTo>
                    <a:pt x="821643" y="527428"/>
                  </a:lnTo>
                  <a:lnTo>
                    <a:pt x="826368" y="532922"/>
                  </a:lnTo>
                  <a:lnTo>
                    <a:pt x="831033" y="538416"/>
                  </a:lnTo>
                  <a:lnTo>
                    <a:pt x="835646" y="543910"/>
                  </a:lnTo>
                  <a:lnTo>
                    <a:pt x="840222" y="549404"/>
                  </a:lnTo>
                  <a:lnTo>
                    <a:pt x="844700" y="554898"/>
                  </a:lnTo>
                  <a:lnTo>
                    <a:pt x="849128" y="560392"/>
                  </a:lnTo>
                  <a:lnTo>
                    <a:pt x="853491" y="565886"/>
                  </a:lnTo>
                  <a:lnTo>
                    <a:pt x="857745" y="571380"/>
                  </a:lnTo>
                  <a:lnTo>
                    <a:pt x="861942" y="576874"/>
                  </a:lnTo>
                  <a:lnTo>
                    <a:pt x="866038" y="582368"/>
                  </a:lnTo>
                  <a:lnTo>
                    <a:pt x="870026" y="587862"/>
                  </a:lnTo>
                  <a:lnTo>
                    <a:pt x="873949" y="593356"/>
                  </a:lnTo>
                  <a:lnTo>
                    <a:pt x="877727" y="598850"/>
                  </a:lnTo>
                  <a:lnTo>
                    <a:pt x="881410" y="604344"/>
                  </a:lnTo>
                  <a:lnTo>
                    <a:pt x="885012" y="609838"/>
                  </a:lnTo>
                  <a:lnTo>
                    <a:pt x="888436" y="615332"/>
                  </a:lnTo>
                  <a:lnTo>
                    <a:pt x="891777" y="620826"/>
                  </a:lnTo>
                  <a:lnTo>
                    <a:pt x="894999" y="626321"/>
                  </a:lnTo>
                  <a:lnTo>
                    <a:pt x="898056" y="631815"/>
                  </a:lnTo>
                  <a:lnTo>
                    <a:pt x="901026" y="637309"/>
                  </a:lnTo>
                  <a:lnTo>
                    <a:pt x="903832" y="642803"/>
                  </a:lnTo>
                  <a:lnTo>
                    <a:pt x="906497" y="648297"/>
                  </a:lnTo>
                  <a:lnTo>
                    <a:pt x="909069" y="653791"/>
                  </a:lnTo>
                  <a:lnTo>
                    <a:pt x="911434" y="659285"/>
                  </a:lnTo>
                  <a:lnTo>
                    <a:pt x="913687" y="664779"/>
                  </a:lnTo>
                  <a:lnTo>
                    <a:pt x="915823" y="670273"/>
                  </a:lnTo>
                  <a:lnTo>
                    <a:pt x="917748" y="675767"/>
                  </a:lnTo>
                  <a:lnTo>
                    <a:pt x="919574" y="681261"/>
                  </a:lnTo>
                  <a:lnTo>
                    <a:pt x="921245" y="686755"/>
                  </a:lnTo>
                  <a:lnTo>
                    <a:pt x="922737" y="692249"/>
                  </a:lnTo>
                  <a:lnTo>
                    <a:pt x="924131" y="697743"/>
                  </a:lnTo>
                  <a:lnTo>
                    <a:pt x="925330" y="703237"/>
                  </a:lnTo>
                  <a:lnTo>
                    <a:pt x="926388" y="708731"/>
                  </a:lnTo>
                  <a:lnTo>
                    <a:pt x="927348" y="714225"/>
                  </a:lnTo>
                  <a:lnTo>
                    <a:pt x="928079" y="719719"/>
                  </a:lnTo>
                  <a:lnTo>
                    <a:pt x="928708" y="725213"/>
                  </a:lnTo>
                  <a:lnTo>
                    <a:pt x="929209" y="730707"/>
                  </a:lnTo>
                  <a:lnTo>
                    <a:pt x="929514" y="736201"/>
                  </a:lnTo>
                  <a:lnTo>
                    <a:pt x="929725" y="741695"/>
                  </a:lnTo>
                  <a:lnTo>
                    <a:pt x="929777" y="747189"/>
                  </a:lnTo>
                  <a:lnTo>
                    <a:pt x="929676" y="752684"/>
                  </a:lnTo>
                  <a:lnTo>
                    <a:pt x="929485" y="758178"/>
                  </a:lnTo>
                  <a:lnTo>
                    <a:pt x="929111" y="763672"/>
                  </a:lnTo>
                  <a:lnTo>
                    <a:pt x="928625" y="769166"/>
                  </a:lnTo>
                  <a:lnTo>
                    <a:pt x="928048" y="774660"/>
                  </a:lnTo>
                  <a:lnTo>
                    <a:pt x="927282" y="780154"/>
                  </a:lnTo>
                  <a:lnTo>
                    <a:pt x="926437" y="785648"/>
                  </a:lnTo>
                  <a:lnTo>
                    <a:pt x="925478" y="791142"/>
                  </a:lnTo>
                  <a:lnTo>
                    <a:pt x="924375" y="796636"/>
                  </a:lnTo>
                  <a:lnTo>
                    <a:pt x="923200" y="802130"/>
                  </a:lnTo>
                  <a:lnTo>
                    <a:pt x="921895" y="807624"/>
                  </a:lnTo>
                  <a:lnTo>
                    <a:pt x="920488" y="813118"/>
                  </a:lnTo>
                  <a:lnTo>
                    <a:pt x="919014" y="818612"/>
                  </a:lnTo>
                  <a:lnTo>
                    <a:pt x="917404" y="824106"/>
                  </a:lnTo>
                  <a:lnTo>
                    <a:pt x="915726" y="829600"/>
                  </a:lnTo>
                  <a:lnTo>
                    <a:pt x="913978" y="835094"/>
                  </a:lnTo>
                  <a:lnTo>
                    <a:pt x="912115" y="840588"/>
                  </a:lnTo>
                  <a:lnTo>
                    <a:pt x="910202" y="846082"/>
                  </a:lnTo>
                  <a:lnTo>
                    <a:pt x="908212" y="851576"/>
                  </a:lnTo>
                  <a:lnTo>
                    <a:pt x="906144" y="857070"/>
                  </a:lnTo>
                  <a:lnTo>
                    <a:pt x="904033" y="862564"/>
                  </a:lnTo>
                  <a:lnTo>
                    <a:pt x="901845" y="868058"/>
                  </a:lnTo>
                  <a:lnTo>
                    <a:pt x="899608" y="873552"/>
                  </a:lnTo>
                  <a:lnTo>
                    <a:pt x="897336" y="879047"/>
                  </a:lnTo>
                  <a:lnTo>
                    <a:pt x="894993" y="884541"/>
                  </a:lnTo>
                  <a:lnTo>
                    <a:pt x="892623" y="890035"/>
                  </a:lnTo>
                  <a:lnTo>
                    <a:pt x="890219" y="895529"/>
                  </a:lnTo>
                  <a:lnTo>
                    <a:pt x="887771" y="901023"/>
                  </a:lnTo>
                  <a:lnTo>
                    <a:pt x="885304" y="906517"/>
                  </a:lnTo>
                  <a:lnTo>
                    <a:pt x="882808" y="912011"/>
                  </a:lnTo>
                  <a:lnTo>
                    <a:pt x="880291" y="917505"/>
                  </a:lnTo>
                  <a:lnTo>
                    <a:pt x="877761" y="922999"/>
                  </a:lnTo>
                  <a:lnTo>
                    <a:pt x="875212" y="928493"/>
                  </a:lnTo>
                  <a:lnTo>
                    <a:pt x="872656" y="933987"/>
                  </a:lnTo>
                  <a:lnTo>
                    <a:pt x="870095" y="939481"/>
                  </a:lnTo>
                  <a:lnTo>
                    <a:pt x="867530" y="944975"/>
                  </a:lnTo>
                  <a:lnTo>
                    <a:pt x="864966" y="950469"/>
                  </a:lnTo>
                  <a:lnTo>
                    <a:pt x="862405" y="955963"/>
                  </a:lnTo>
                  <a:lnTo>
                    <a:pt x="859854" y="961457"/>
                  </a:lnTo>
                  <a:lnTo>
                    <a:pt x="857310" y="966951"/>
                  </a:lnTo>
                  <a:lnTo>
                    <a:pt x="854781" y="972445"/>
                  </a:lnTo>
                  <a:lnTo>
                    <a:pt x="852269" y="977939"/>
                  </a:lnTo>
                  <a:lnTo>
                    <a:pt x="849769" y="983433"/>
                  </a:lnTo>
                  <a:lnTo>
                    <a:pt x="847300" y="988927"/>
                  </a:lnTo>
                  <a:lnTo>
                    <a:pt x="844850" y="994421"/>
                  </a:lnTo>
                  <a:lnTo>
                    <a:pt x="842419" y="999915"/>
                  </a:lnTo>
                  <a:lnTo>
                    <a:pt x="840030" y="1005410"/>
                  </a:lnTo>
                  <a:lnTo>
                    <a:pt x="837661" y="1010904"/>
                  </a:lnTo>
                  <a:lnTo>
                    <a:pt x="835325" y="1016398"/>
                  </a:lnTo>
                  <a:lnTo>
                    <a:pt x="833030" y="1021892"/>
                  </a:lnTo>
                  <a:lnTo>
                    <a:pt x="830759" y="1027386"/>
                  </a:lnTo>
                  <a:lnTo>
                    <a:pt x="828537" y="1032880"/>
                  </a:lnTo>
                  <a:lnTo>
                    <a:pt x="826351" y="1038374"/>
                  </a:lnTo>
                  <a:lnTo>
                    <a:pt x="824193" y="1043868"/>
                  </a:lnTo>
                  <a:lnTo>
                    <a:pt x="822099" y="1049362"/>
                  </a:lnTo>
                  <a:lnTo>
                    <a:pt x="820035" y="1054856"/>
                  </a:lnTo>
                  <a:lnTo>
                    <a:pt x="818010" y="1060350"/>
                  </a:lnTo>
                  <a:lnTo>
                    <a:pt x="816048" y="1065844"/>
                  </a:lnTo>
                  <a:lnTo>
                    <a:pt x="814116" y="1071338"/>
                  </a:lnTo>
                  <a:lnTo>
                    <a:pt x="812237" y="1076832"/>
                  </a:lnTo>
                  <a:lnTo>
                    <a:pt x="810412" y="1082326"/>
                  </a:lnTo>
                  <a:lnTo>
                    <a:pt x="808619" y="1087820"/>
                  </a:lnTo>
                  <a:lnTo>
                    <a:pt x="806895" y="1093314"/>
                  </a:lnTo>
                  <a:lnTo>
                    <a:pt x="805213" y="1098808"/>
                  </a:lnTo>
                  <a:lnTo>
                    <a:pt x="803568" y="1104302"/>
                  </a:lnTo>
                  <a:lnTo>
                    <a:pt x="802001" y="1109796"/>
                  </a:lnTo>
                  <a:lnTo>
                    <a:pt x="800467" y="1115290"/>
                  </a:lnTo>
                  <a:lnTo>
                    <a:pt x="798984" y="1120784"/>
                  </a:lnTo>
                  <a:lnTo>
                    <a:pt x="797567" y="1126279"/>
                  </a:lnTo>
                  <a:lnTo>
                    <a:pt x="796184" y="1131773"/>
                  </a:lnTo>
                  <a:lnTo>
                    <a:pt x="794864" y="1137267"/>
                  </a:lnTo>
                  <a:lnTo>
                    <a:pt x="793599" y="1142761"/>
                  </a:lnTo>
                  <a:lnTo>
                    <a:pt x="792368" y="1148255"/>
                  </a:lnTo>
                  <a:lnTo>
                    <a:pt x="791213" y="1153749"/>
                  </a:lnTo>
                  <a:lnTo>
                    <a:pt x="790098" y="1159243"/>
                  </a:lnTo>
                  <a:lnTo>
                    <a:pt x="789025" y="1164737"/>
                  </a:lnTo>
                  <a:lnTo>
                    <a:pt x="788026" y="1170231"/>
                  </a:lnTo>
                  <a:lnTo>
                    <a:pt x="787062" y="1175725"/>
                  </a:lnTo>
                  <a:lnTo>
                    <a:pt x="786150" y="1181219"/>
                  </a:lnTo>
                  <a:lnTo>
                    <a:pt x="785299" y="1186713"/>
                  </a:lnTo>
                  <a:lnTo>
                    <a:pt x="784482" y="1192207"/>
                  </a:lnTo>
                  <a:lnTo>
                    <a:pt x="783729" y="1197701"/>
                  </a:lnTo>
                  <a:lnTo>
                    <a:pt x="783022" y="1203195"/>
                  </a:lnTo>
                  <a:lnTo>
                    <a:pt x="782348" y="1208689"/>
                  </a:lnTo>
                  <a:lnTo>
                    <a:pt x="781748" y="1214183"/>
                  </a:lnTo>
                  <a:lnTo>
                    <a:pt x="781181" y="1219677"/>
                  </a:lnTo>
                  <a:lnTo>
                    <a:pt x="780655" y="1225171"/>
                  </a:lnTo>
                  <a:lnTo>
                    <a:pt x="780192" y="1230665"/>
                  </a:lnTo>
                  <a:lnTo>
                    <a:pt x="779759" y="1236159"/>
                  </a:lnTo>
                  <a:lnTo>
                    <a:pt x="779376" y="1241653"/>
                  </a:lnTo>
                  <a:lnTo>
                    <a:pt x="779041" y="1247147"/>
                  </a:lnTo>
                  <a:lnTo>
                    <a:pt x="778736" y="1252642"/>
                  </a:lnTo>
                  <a:lnTo>
                    <a:pt x="778487" y="1258136"/>
                  </a:lnTo>
                  <a:lnTo>
                    <a:pt x="778274" y="1263630"/>
                  </a:lnTo>
                  <a:lnTo>
                    <a:pt x="778090" y="1269124"/>
                  </a:lnTo>
                  <a:lnTo>
                    <a:pt x="777966" y="1274618"/>
                  </a:lnTo>
                  <a:lnTo>
                    <a:pt x="777866" y="1280112"/>
                  </a:lnTo>
                  <a:lnTo>
                    <a:pt x="777803" y="1285606"/>
                  </a:lnTo>
                  <a:lnTo>
                    <a:pt x="777785" y="1291100"/>
                  </a:lnTo>
                  <a:lnTo>
                    <a:pt x="777790" y="1296594"/>
                  </a:lnTo>
                  <a:lnTo>
                    <a:pt x="777837" y="1302088"/>
                  </a:lnTo>
                  <a:lnTo>
                    <a:pt x="777916" y="1307582"/>
                  </a:lnTo>
                  <a:lnTo>
                    <a:pt x="778018" y="1313076"/>
                  </a:lnTo>
                  <a:lnTo>
                    <a:pt x="778163" y="1318570"/>
                  </a:lnTo>
                  <a:lnTo>
                    <a:pt x="778331" y="1324064"/>
                  </a:lnTo>
                  <a:lnTo>
                    <a:pt x="778522" y="1329558"/>
                  </a:lnTo>
                  <a:lnTo>
                    <a:pt x="778752" y="1335052"/>
                  </a:lnTo>
                  <a:lnTo>
                    <a:pt x="778999" y="1340546"/>
                  </a:lnTo>
                  <a:lnTo>
                    <a:pt x="779273" y="1346040"/>
                  </a:lnTo>
                  <a:lnTo>
                    <a:pt x="779574" y="1351534"/>
                  </a:lnTo>
                  <a:lnTo>
                    <a:pt x="779891" y="1357028"/>
                  </a:lnTo>
                  <a:lnTo>
                    <a:pt x="780236" y="1362522"/>
                  </a:lnTo>
                  <a:lnTo>
                    <a:pt x="780600" y="1368016"/>
                  </a:lnTo>
                  <a:lnTo>
                    <a:pt x="780978" y="1373510"/>
                  </a:lnTo>
                  <a:lnTo>
                    <a:pt x="781384" y="1379005"/>
                  </a:lnTo>
                  <a:lnTo>
                    <a:pt x="781803" y="1384499"/>
                  </a:lnTo>
                  <a:lnTo>
                    <a:pt x="782237" y="1389993"/>
                  </a:lnTo>
                  <a:lnTo>
                    <a:pt x="782692" y="1395487"/>
                  </a:lnTo>
                  <a:lnTo>
                    <a:pt x="783158" y="1400981"/>
                  </a:lnTo>
                  <a:lnTo>
                    <a:pt x="783640" y="1406475"/>
                  </a:lnTo>
                  <a:lnTo>
                    <a:pt x="784138" y="1411969"/>
                  </a:lnTo>
                  <a:lnTo>
                    <a:pt x="784644" y="1417463"/>
                  </a:lnTo>
                  <a:lnTo>
                    <a:pt x="785168" y="1422957"/>
                  </a:lnTo>
                  <a:lnTo>
                    <a:pt x="785703" y="1428451"/>
                  </a:lnTo>
                  <a:lnTo>
                    <a:pt x="786246" y="1433945"/>
                  </a:lnTo>
                  <a:lnTo>
                    <a:pt x="786807" y="1439439"/>
                  </a:lnTo>
                  <a:lnTo>
                    <a:pt x="787376" y="1444933"/>
                  </a:lnTo>
                  <a:lnTo>
                    <a:pt x="787956" y="1450427"/>
                  </a:lnTo>
                  <a:lnTo>
                    <a:pt x="788551" y="1455921"/>
                  </a:lnTo>
                  <a:lnTo>
                    <a:pt x="789153" y="1461415"/>
                  </a:lnTo>
                  <a:lnTo>
                    <a:pt x="789769" y="1466909"/>
                  </a:lnTo>
                  <a:lnTo>
                    <a:pt x="790397" y="1472403"/>
                  </a:lnTo>
                  <a:lnTo>
                    <a:pt x="791033" y="1477897"/>
                  </a:lnTo>
                  <a:lnTo>
                    <a:pt x="791688" y="1483391"/>
                  </a:lnTo>
                  <a:lnTo>
                    <a:pt x="792354" y="1488885"/>
                  </a:lnTo>
                  <a:lnTo>
                    <a:pt x="793030" y="1494379"/>
                  </a:lnTo>
                  <a:lnTo>
                    <a:pt x="793729" y="1499873"/>
                  </a:lnTo>
                  <a:lnTo>
                    <a:pt x="794437" y="1505368"/>
                  </a:lnTo>
                  <a:lnTo>
                    <a:pt x="795163" y="1510862"/>
                  </a:lnTo>
                  <a:lnTo>
                    <a:pt x="795911" y="1516356"/>
                  </a:lnTo>
                  <a:lnTo>
                    <a:pt x="796671" y="1521850"/>
                  </a:lnTo>
                  <a:lnTo>
                    <a:pt x="797458" y="1527344"/>
                  </a:lnTo>
                  <a:lnTo>
                    <a:pt x="798266" y="1532838"/>
                  </a:lnTo>
                  <a:lnTo>
                    <a:pt x="799089" y="1538332"/>
                  </a:lnTo>
                  <a:lnTo>
                    <a:pt x="799951" y="1543826"/>
                  </a:lnTo>
                  <a:lnTo>
                    <a:pt x="800833" y="1549320"/>
                  </a:lnTo>
                  <a:lnTo>
                    <a:pt x="801739" y="1554814"/>
                  </a:lnTo>
                  <a:lnTo>
                    <a:pt x="802688" y="1560308"/>
                  </a:lnTo>
                  <a:lnTo>
                    <a:pt x="803660" y="1565802"/>
                  </a:lnTo>
                  <a:lnTo>
                    <a:pt x="804670" y="1571296"/>
                  </a:lnTo>
                  <a:lnTo>
                    <a:pt x="805723" y="1576790"/>
                  </a:lnTo>
                  <a:lnTo>
                    <a:pt x="806802" y="1582284"/>
                  </a:lnTo>
                  <a:lnTo>
                    <a:pt x="807939" y="1587778"/>
                  </a:lnTo>
                  <a:lnTo>
                    <a:pt x="809116" y="1593272"/>
                  </a:lnTo>
                  <a:lnTo>
                    <a:pt x="810325" y="1598766"/>
                  </a:lnTo>
                  <a:lnTo>
                    <a:pt x="811611" y="1604260"/>
                  </a:lnTo>
                  <a:lnTo>
                    <a:pt x="812934" y="1609754"/>
                  </a:lnTo>
                  <a:lnTo>
                    <a:pt x="814308" y="1615248"/>
                  </a:lnTo>
                  <a:lnTo>
                    <a:pt x="815759" y="1620742"/>
                  </a:lnTo>
                  <a:lnTo>
                    <a:pt x="817250" y="1626236"/>
                  </a:lnTo>
                  <a:lnTo>
                    <a:pt x="818818" y="1631731"/>
                  </a:lnTo>
                  <a:lnTo>
                    <a:pt x="820456" y="1637225"/>
                  </a:lnTo>
                  <a:lnTo>
                    <a:pt x="822140" y="1642719"/>
                  </a:lnTo>
                  <a:lnTo>
                    <a:pt x="823930" y="1648213"/>
                  </a:lnTo>
                  <a:lnTo>
                    <a:pt x="825781" y="1653707"/>
                  </a:lnTo>
                  <a:lnTo>
                    <a:pt x="827692" y="1659201"/>
                  </a:lnTo>
                  <a:lnTo>
                    <a:pt x="829723" y="1664695"/>
                  </a:lnTo>
                  <a:lnTo>
                    <a:pt x="831810" y="1670189"/>
                  </a:lnTo>
                  <a:lnTo>
                    <a:pt x="833987" y="1675683"/>
                  </a:lnTo>
                  <a:lnTo>
                    <a:pt x="836273" y="1681177"/>
                  </a:lnTo>
                  <a:lnTo>
                    <a:pt x="838621" y="1686671"/>
                  </a:lnTo>
                  <a:lnTo>
                    <a:pt x="841090" y="1692165"/>
                  </a:lnTo>
                  <a:lnTo>
                    <a:pt x="843654" y="1697659"/>
                  </a:lnTo>
                  <a:lnTo>
                    <a:pt x="846284" y="1703153"/>
                  </a:lnTo>
                  <a:lnTo>
                    <a:pt x="849071" y="1708647"/>
                  </a:lnTo>
                  <a:lnTo>
                    <a:pt x="851933" y="1714141"/>
                  </a:lnTo>
                  <a:lnTo>
                    <a:pt x="854887" y="1719635"/>
                  </a:lnTo>
                  <a:lnTo>
                    <a:pt x="857991" y="1725129"/>
                  </a:lnTo>
                  <a:lnTo>
                    <a:pt x="861168" y="1730623"/>
                  </a:lnTo>
                  <a:lnTo>
                    <a:pt x="864470" y="1736117"/>
                  </a:lnTo>
                  <a:lnTo>
                    <a:pt x="867901" y="1741611"/>
                  </a:lnTo>
                  <a:lnTo>
                    <a:pt x="871407" y="1747105"/>
                  </a:lnTo>
                  <a:lnTo>
                    <a:pt x="875071" y="1752600"/>
                  </a:lnTo>
                  <a:lnTo>
                    <a:pt x="878838" y="1758094"/>
                  </a:lnTo>
                  <a:lnTo>
                    <a:pt x="882686" y="1763588"/>
                  </a:lnTo>
                  <a:lnTo>
                    <a:pt x="886715" y="1769082"/>
                  </a:lnTo>
                  <a:lnTo>
                    <a:pt x="890822" y="1774576"/>
                  </a:lnTo>
                  <a:lnTo>
                    <a:pt x="895041" y="1780070"/>
                  </a:lnTo>
                  <a:lnTo>
                    <a:pt x="899411" y="1785564"/>
                  </a:lnTo>
                  <a:lnTo>
                    <a:pt x="903857" y="1791058"/>
                  </a:lnTo>
                  <a:lnTo>
                    <a:pt x="908441" y="1796552"/>
                  </a:lnTo>
                  <a:lnTo>
                    <a:pt x="913144" y="1802046"/>
                  </a:lnTo>
                  <a:lnTo>
                    <a:pt x="917921" y="1807540"/>
                  </a:lnTo>
                  <a:lnTo>
                    <a:pt x="922858" y="1813034"/>
                  </a:lnTo>
                  <a:lnTo>
                    <a:pt x="927879" y="1818528"/>
                  </a:lnTo>
                  <a:lnTo>
                    <a:pt x="932984" y="1824022"/>
                  </a:lnTo>
                  <a:lnTo>
                    <a:pt x="938237" y="1829516"/>
                  </a:lnTo>
                  <a:lnTo>
                    <a:pt x="943555" y="1835010"/>
                  </a:lnTo>
                  <a:lnTo>
                    <a:pt x="948972" y="1840504"/>
                  </a:lnTo>
                  <a:lnTo>
                    <a:pt x="954498" y="1845998"/>
                  </a:lnTo>
                  <a:lnTo>
                    <a:pt x="960082" y="1851492"/>
                  </a:lnTo>
                  <a:lnTo>
                    <a:pt x="965772" y="1856986"/>
                  </a:lnTo>
                  <a:lnTo>
                    <a:pt x="971533" y="1862480"/>
                  </a:lnTo>
                  <a:lnTo>
                    <a:pt x="977344" y="1867974"/>
                  </a:lnTo>
                  <a:lnTo>
                    <a:pt x="983255" y="1873468"/>
                  </a:lnTo>
                  <a:lnTo>
                    <a:pt x="989206" y="1878963"/>
                  </a:lnTo>
                  <a:lnTo>
                    <a:pt x="995205" y="1884457"/>
                  </a:lnTo>
                  <a:lnTo>
                    <a:pt x="1001266" y="1889951"/>
                  </a:lnTo>
                  <a:lnTo>
                    <a:pt x="1007351" y="1895445"/>
                  </a:lnTo>
                  <a:lnTo>
                    <a:pt x="1013474" y="1900939"/>
                  </a:lnTo>
                  <a:lnTo>
                    <a:pt x="1019620" y="1906433"/>
                  </a:lnTo>
                  <a:lnTo>
                    <a:pt x="1025778" y="1911927"/>
                  </a:lnTo>
                  <a:lnTo>
                    <a:pt x="1031946" y="1917421"/>
                  </a:lnTo>
                  <a:lnTo>
                    <a:pt x="1038109" y="1922915"/>
                  </a:lnTo>
                  <a:lnTo>
                    <a:pt x="1044267" y="1928409"/>
                  </a:lnTo>
                  <a:lnTo>
                    <a:pt x="1050394" y="1933903"/>
                  </a:lnTo>
                  <a:lnTo>
                    <a:pt x="1056498" y="1939397"/>
                  </a:lnTo>
                  <a:lnTo>
                    <a:pt x="1062567" y="1944891"/>
                  </a:lnTo>
                  <a:lnTo>
                    <a:pt x="1068571" y="1950385"/>
                  </a:lnTo>
                  <a:lnTo>
                    <a:pt x="1074534" y="1955879"/>
                  </a:lnTo>
                  <a:lnTo>
                    <a:pt x="1080416" y="1961373"/>
                  </a:lnTo>
                  <a:lnTo>
                    <a:pt x="1086210" y="1966867"/>
                  </a:lnTo>
                  <a:lnTo>
                    <a:pt x="1091947" y="1972361"/>
                  </a:lnTo>
                  <a:lnTo>
                    <a:pt x="1097538" y="1977855"/>
                  </a:lnTo>
                  <a:lnTo>
                    <a:pt x="1103036" y="1983349"/>
                  </a:lnTo>
                  <a:lnTo>
                    <a:pt x="1108443" y="1988843"/>
                  </a:lnTo>
                  <a:lnTo>
                    <a:pt x="1113652" y="1994337"/>
                  </a:lnTo>
                  <a:lnTo>
                    <a:pt x="1118764" y="1999831"/>
                  </a:lnTo>
                  <a:lnTo>
                    <a:pt x="1123720" y="2005326"/>
                  </a:lnTo>
                  <a:lnTo>
                    <a:pt x="1128473" y="2010820"/>
                  </a:lnTo>
                  <a:lnTo>
                    <a:pt x="1133109" y="2016314"/>
                  </a:lnTo>
                  <a:lnTo>
                    <a:pt x="1137511" y="2021808"/>
                  </a:lnTo>
                  <a:lnTo>
                    <a:pt x="1141719" y="2027302"/>
                  </a:lnTo>
                  <a:lnTo>
                    <a:pt x="1145793" y="2032796"/>
                  </a:lnTo>
                  <a:lnTo>
                    <a:pt x="1149540" y="2038290"/>
                  </a:lnTo>
                  <a:lnTo>
                    <a:pt x="1153121" y="2043784"/>
                  </a:lnTo>
                  <a:lnTo>
                    <a:pt x="1156505" y="2049278"/>
                  </a:lnTo>
                  <a:lnTo>
                    <a:pt x="1159551" y="2054772"/>
                  </a:lnTo>
                  <a:lnTo>
                    <a:pt x="1162429" y="2060266"/>
                  </a:lnTo>
                  <a:lnTo>
                    <a:pt x="1165022" y="2065760"/>
                  </a:lnTo>
                  <a:lnTo>
                    <a:pt x="1167310" y="2071254"/>
                  </a:lnTo>
                  <a:lnTo>
                    <a:pt x="1169416" y="2076748"/>
                  </a:lnTo>
                  <a:lnTo>
                    <a:pt x="1171143" y="2082242"/>
                  </a:lnTo>
                  <a:lnTo>
                    <a:pt x="1172612" y="2087736"/>
                  </a:lnTo>
                  <a:lnTo>
                    <a:pt x="1173881" y="2093230"/>
                  </a:lnTo>
                  <a:lnTo>
                    <a:pt x="1174687" y="2098724"/>
                  </a:lnTo>
                  <a:lnTo>
                    <a:pt x="1175290" y="2104218"/>
                  </a:lnTo>
                  <a:lnTo>
                    <a:pt x="1175605" y="2109712"/>
                  </a:lnTo>
                  <a:lnTo>
                    <a:pt x="1175514" y="2115206"/>
                  </a:lnTo>
                  <a:lnTo>
                    <a:pt x="1175216" y="2120700"/>
                  </a:lnTo>
                  <a:lnTo>
                    <a:pt x="1174541" y="2126194"/>
                  </a:lnTo>
                  <a:lnTo>
                    <a:pt x="1173530" y="2131689"/>
                  </a:lnTo>
                  <a:lnTo>
                    <a:pt x="1172308" y="2137183"/>
                  </a:lnTo>
                  <a:lnTo>
                    <a:pt x="1170626" y="2142677"/>
                  </a:lnTo>
                  <a:lnTo>
                    <a:pt x="1168687" y="2148171"/>
                  </a:lnTo>
                  <a:lnTo>
                    <a:pt x="1166500" y="2153665"/>
                  </a:lnTo>
                  <a:lnTo>
                    <a:pt x="1163847" y="2159159"/>
                  </a:lnTo>
                  <a:lnTo>
                    <a:pt x="1160986" y="2164653"/>
                  </a:lnTo>
                  <a:lnTo>
                    <a:pt x="1157802" y="2170147"/>
                  </a:lnTo>
                  <a:lnTo>
                    <a:pt x="1154243" y="2175641"/>
                  </a:lnTo>
                  <a:lnTo>
                    <a:pt x="1150480" y="2181135"/>
                  </a:lnTo>
                  <a:lnTo>
                    <a:pt x="1146332" y="2186629"/>
                  </a:lnTo>
                  <a:lnTo>
                    <a:pt x="1141899" y="2192123"/>
                  </a:lnTo>
                  <a:lnTo>
                    <a:pt x="1137271" y="2197617"/>
                  </a:lnTo>
                  <a:lnTo>
                    <a:pt x="1132210" y="2203111"/>
                  </a:lnTo>
                  <a:lnTo>
                    <a:pt x="1126952" y="2208605"/>
                  </a:lnTo>
                  <a:lnTo>
                    <a:pt x="1121459" y="2214099"/>
                  </a:lnTo>
                  <a:lnTo>
                    <a:pt x="1115604" y="2219593"/>
                  </a:lnTo>
                  <a:lnTo>
                    <a:pt x="1109582" y="2225087"/>
                  </a:lnTo>
                  <a:lnTo>
                    <a:pt x="1103286" y="2230581"/>
                  </a:lnTo>
                  <a:lnTo>
                    <a:pt x="1096724" y="2236075"/>
                  </a:lnTo>
                  <a:lnTo>
                    <a:pt x="1090011" y="2241569"/>
                  </a:lnTo>
                  <a:lnTo>
                    <a:pt x="1083002" y="2247063"/>
                  </a:lnTo>
                  <a:lnTo>
                    <a:pt x="1075815" y="2252558"/>
                  </a:lnTo>
                  <a:lnTo>
                    <a:pt x="1068489" y="2258052"/>
                  </a:lnTo>
                  <a:lnTo>
                    <a:pt x="1060877" y="2263546"/>
                  </a:lnTo>
                  <a:lnTo>
                    <a:pt x="1053153" y="2269040"/>
                  </a:lnTo>
                  <a:lnTo>
                    <a:pt x="1045274" y="2274534"/>
                  </a:lnTo>
                  <a:lnTo>
                    <a:pt x="1037201" y="2280028"/>
                  </a:lnTo>
                  <a:lnTo>
                    <a:pt x="1029038" y="2285522"/>
                  </a:lnTo>
                  <a:lnTo>
                    <a:pt x="1020721" y="2291016"/>
                  </a:lnTo>
                  <a:lnTo>
                    <a:pt x="1012287" y="2296510"/>
                  </a:lnTo>
                  <a:lnTo>
                    <a:pt x="1003783" y="2302004"/>
                  </a:lnTo>
                  <a:lnTo>
                    <a:pt x="995147" y="2307498"/>
                  </a:lnTo>
                  <a:lnTo>
                    <a:pt x="986453" y="2312992"/>
                  </a:lnTo>
                  <a:lnTo>
                    <a:pt x="977704" y="2318486"/>
                  </a:lnTo>
                  <a:lnTo>
                    <a:pt x="968876" y="2323980"/>
                  </a:lnTo>
                  <a:lnTo>
                    <a:pt x="960024" y="2329474"/>
                  </a:lnTo>
                  <a:lnTo>
                    <a:pt x="951136" y="2334968"/>
                  </a:lnTo>
                  <a:lnTo>
                    <a:pt x="942228" y="2340462"/>
                  </a:lnTo>
                  <a:lnTo>
                    <a:pt x="933314" y="2345956"/>
                  </a:lnTo>
                  <a:lnTo>
                    <a:pt x="924403" y="2351450"/>
                  </a:lnTo>
                  <a:lnTo>
                    <a:pt x="915510" y="2356944"/>
                  </a:lnTo>
                  <a:lnTo>
                    <a:pt x="906630" y="2362438"/>
                  </a:lnTo>
                  <a:lnTo>
                    <a:pt x="897805" y="2367932"/>
                  </a:lnTo>
                  <a:lnTo>
                    <a:pt x="889016" y="2373426"/>
                  </a:lnTo>
                  <a:lnTo>
                    <a:pt x="880270" y="2378921"/>
                  </a:lnTo>
                  <a:lnTo>
                    <a:pt x="871617" y="2384415"/>
                  </a:lnTo>
                  <a:lnTo>
                    <a:pt x="863014" y="2389909"/>
                  </a:lnTo>
                  <a:lnTo>
                    <a:pt x="854500" y="2395403"/>
                  </a:lnTo>
                  <a:lnTo>
                    <a:pt x="846092" y="2400897"/>
                  </a:lnTo>
                  <a:lnTo>
                    <a:pt x="837748" y="2406391"/>
                  </a:lnTo>
                  <a:lnTo>
                    <a:pt x="829547" y="2411885"/>
                  </a:lnTo>
                  <a:lnTo>
                    <a:pt x="821450" y="2417379"/>
                  </a:lnTo>
                  <a:lnTo>
                    <a:pt x="813433" y="2422873"/>
                  </a:lnTo>
                  <a:lnTo>
                    <a:pt x="805612" y="2428367"/>
                  </a:lnTo>
                  <a:lnTo>
                    <a:pt x="797881" y="2433861"/>
                  </a:lnTo>
                  <a:lnTo>
                    <a:pt x="790277" y="2439355"/>
                  </a:lnTo>
                  <a:lnTo>
                    <a:pt x="782859" y="2444849"/>
                  </a:lnTo>
                  <a:lnTo>
                    <a:pt x="775540" y="2450343"/>
                  </a:lnTo>
                  <a:lnTo>
                    <a:pt x="768397" y="2455837"/>
                  </a:lnTo>
                  <a:lnTo>
                    <a:pt x="761420" y="2461331"/>
                  </a:lnTo>
                  <a:lnTo>
                    <a:pt x="754546" y="2466825"/>
                  </a:lnTo>
                  <a:lnTo>
                    <a:pt x="747902" y="2472319"/>
                  </a:lnTo>
                  <a:lnTo>
                    <a:pt x="741390" y="2477813"/>
                  </a:lnTo>
                  <a:lnTo>
                    <a:pt x="735004" y="2483307"/>
                  </a:lnTo>
                  <a:lnTo>
                    <a:pt x="728864" y="2488801"/>
                  </a:lnTo>
                  <a:lnTo>
                    <a:pt x="722834" y="2494295"/>
                  </a:lnTo>
                  <a:lnTo>
                    <a:pt x="716976" y="2499789"/>
                  </a:lnTo>
                  <a:lnTo>
                    <a:pt x="711324" y="2505284"/>
                  </a:lnTo>
                  <a:lnTo>
                    <a:pt x="705784" y="2510778"/>
                  </a:lnTo>
                  <a:lnTo>
                    <a:pt x="700458" y="2516272"/>
                  </a:lnTo>
                  <a:lnTo>
                    <a:pt x="695296" y="2521766"/>
                  </a:lnTo>
                  <a:lnTo>
                    <a:pt x="690245" y="2527260"/>
                  </a:lnTo>
                  <a:lnTo>
                    <a:pt x="685445" y="2532754"/>
                  </a:lnTo>
                  <a:lnTo>
                    <a:pt x="680765" y="2538248"/>
                  </a:lnTo>
                  <a:lnTo>
                    <a:pt x="676224" y="2543742"/>
                  </a:lnTo>
                  <a:lnTo>
                    <a:pt x="671907" y="2549236"/>
                  </a:lnTo>
                  <a:lnTo>
                    <a:pt x="667695" y="2554730"/>
                  </a:lnTo>
                  <a:lnTo>
                    <a:pt x="663657" y="2560224"/>
                  </a:lnTo>
                  <a:lnTo>
                    <a:pt x="659793" y="2565718"/>
                  </a:lnTo>
                  <a:lnTo>
                    <a:pt x="656031" y="2571212"/>
                  </a:lnTo>
                  <a:lnTo>
                    <a:pt x="652470" y="2576706"/>
                  </a:lnTo>
                  <a:lnTo>
                    <a:pt x="649038" y="2582200"/>
                  </a:lnTo>
                  <a:lnTo>
                    <a:pt x="645704" y="2587694"/>
                  </a:lnTo>
                  <a:lnTo>
                    <a:pt x="642587" y="2593188"/>
                  </a:lnTo>
                  <a:lnTo>
                    <a:pt x="639560" y="2598682"/>
                  </a:lnTo>
                  <a:lnTo>
                    <a:pt x="636657" y="2604176"/>
                  </a:lnTo>
                  <a:lnTo>
                    <a:pt x="633923" y="2609670"/>
                  </a:lnTo>
                  <a:lnTo>
                    <a:pt x="631272" y="2615164"/>
                  </a:lnTo>
                  <a:lnTo>
                    <a:pt x="628765" y="2620658"/>
                  </a:lnTo>
                  <a:lnTo>
                    <a:pt x="626383" y="2626152"/>
                  </a:lnTo>
                  <a:lnTo>
                    <a:pt x="624078" y="2631647"/>
                  </a:lnTo>
                  <a:lnTo>
                    <a:pt x="621932" y="2637141"/>
                  </a:lnTo>
                  <a:lnTo>
                    <a:pt x="619871" y="2642635"/>
                  </a:lnTo>
                  <a:lnTo>
                    <a:pt x="617891" y="2648129"/>
                  </a:lnTo>
                  <a:lnTo>
                    <a:pt x="616058" y="2653623"/>
                  </a:lnTo>
                  <a:lnTo>
                    <a:pt x="614287" y="2659117"/>
                  </a:lnTo>
                  <a:lnTo>
                    <a:pt x="612612" y="2664611"/>
                  </a:lnTo>
                  <a:lnTo>
                    <a:pt x="611046" y="2670105"/>
                  </a:lnTo>
                  <a:lnTo>
                    <a:pt x="609536" y="2675599"/>
                  </a:lnTo>
                  <a:lnTo>
                    <a:pt x="608130" y="2681093"/>
                  </a:lnTo>
                  <a:lnTo>
                    <a:pt x="606800" y="2686587"/>
                  </a:lnTo>
                  <a:lnTo>
                    <a:pt x="605521" y="2692081"/>
                  </a:lnTo>
                  <a:lnTo>
                    <a:pt x="604351" y="2697575"/>
                  </a:lnTo>
                  <a:lnTo>
                    <a:pt x="603230" y="2703069"/>
                  </a:lnTo>
                  <a:lnTo>
                    <a:pt x="602166" y="2708563"/>
                  </a:lnTo>
                  <a:lnTo>
                    <a:pt x="601189" y="2714057"/>
                  </a:lnTo>
                  <a:lnTo>
                    <a:pt x="600250" y="2719551"/>
                  </a:lnTo>
                  <a:lnTo>
                    <a:pt x="599375" y="2725045"/>
                  </a:lnTo>
                  <a:lnTo>
                    <a:pt x="598561" y="2730539"/>
                  </a:lnTo>
                  <a:lnTo>
                    <a:pt x="597781" y="2736033"/>
                  </a:lnTo>
                  <a:lnTo>
                    <a:pt x="597067" y="2741527"/>
                  </a:lnTo>
                  <a:lnTo>
                    <a:pt x="596393" y="2747021"/>
                  </a:lnTo>
                  <a:lnTo>
                    <a:pt x="595750" y="2752515"/>
                  </a:lnTo>
                  <a:lnTo>
                    <a:pt x="595171" y="2758010"/>
                  </a:lnTo>
                  <a:lnTo>
                    <a:pt x="594617" y="2763504"/>
                  </a:lnTo>
                  <a:lnTo>
                    <a:pt x="594098" y="2768998"/>
                  </a:lnTo>
                  <a:lnTo>
                    <a:pt x="593625" y="2774492"/>
                  </a:lnTo>
                  <a:lnTo>
                    <a:pt x="593173" y="2779986"/>
                  </a:lnTo>
                  <a:lnTo>
                    <a:pt x="592758" y="2785480"/>
                  </a:lnTo>
                  <a:lnTo>
                    <a:pt x="592374" y="2790974"/>
                  </a:lnTo>
                  <a:lnTo>
                    <a:pt x="592007" y="2796468"/>
                  </a:lnTo>
                  <a:lnTo>
                    <a:pt x="591678" y="2801962"/>
                  </a:lnTo>
                  <a:lnTo>
                    <a:pt x="591368" y="2807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61737" y="37084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37084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96426" y="3708419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96426" y="3708419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67965" y="3679766"/>
              <a:ext cx="0" cy="474365"/>
            </a:xfrm>
            <a:custGeom>
              <a:avLst/>
              <a:pathLst>
                <a:path w="0" h="474365">
                  <a:moveTo>
                    <a:pt x="0" y="4743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5167331"/>
              <a:ext cx="0" cy="86754"/>
            </a:xfrm>
            <a:custGeom>
              <a:avLst/>
              <a:pathLst>
                <a:path w="0" h="86754">
                  <a:moveTo>
                    <a:pt x="0" y="0"/>
                  </a:moveTo>
                  <a:lnTo>
                    <a:pt x="0" y="867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02654" y="4154131"/>
              <a:ext cx="130622" cy="1013199"/>
            </a:xfrm>
            <a:custGeom>
              <a:avLst/>
              <a:pathLst>
                <a:path w="130622" h="1013199">
                  <a:moveTo>
                    <a:pt x="0" y="0"/>
                  </a:moveTo>
                  <a:lnTo>
                    <a:pt x="0" y="1013199"/>
                  </a:lnTo>
                  <a:lnTo>
                    <a:pt x="130622" y="1013199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02654" y="4934924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74193" y="3668623"/>
              <a:ext cx="0" cy="286529"/>
            </a:xfrm>
            <a:custGeom>
              <a:avLst/>
              <a:pathLst>
                <a:path w="0" h="286529">
                  <a:moveTo>
                    <a:pt x="0" y="2865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5210310"/>
              <a:ext cx="0" cy="46958"/>
            </a:xfrm>
            <a:custGeom>
              <a:avLst/>
              <a:pathLst>
                <a:path w="0" h="46958">
                  <a:moveTo>
                    <a:pt x="0" y="0"/>
                  </a:moveTo>
                  <a:lnTo>
                    <a:pt x="0" y="4695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208882" y="3955153"/>
              <a:ext cx="130622" cy="1255157"/>
            </a:xfrm>
            <a:custGeom>
              <a:avLst/>
              <a:pathLst>
                <a:path w="130622" h="1255157">
                  <a:moveTo>
                    <a:pt x="0" y="0"/>
                  </a:moveTo>
                  <a:lnTo>
                    <a:pt x="0" y="1255157"/>
                  </a:lnTo>
                  <a:lnTo>
                    <a:pt x="130622" y="1255157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08882" y="4827475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280272" y="5235316"/>
              <a:ext cx="27987" cy="27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471665" y="4010037"/>
              <a:ext cx="14393" cy="143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878984" y="5120840"/>
              <a:ext cx="40452" cy="40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160213" y="3910910"/>
              <a:ext cx="31179" cy="311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323638" y="5237683"/>
              <a:ext cx="26438" cy="26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120160" y="4928517"/>
              <a:ext cx="43057" cy="43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401255" y="4442678"/>
              <a:ext cx="30985" cy="309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23411" y="5209020"/>
              <a:ext cx="90131" cy="90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254851" y="5209360"/>
              <a:ext cx="54430" cy="54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58449" y="4193348"/>
              <a:ext cx="90300" cy="903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47947" y="4951228"/>
              <a:ext cx="89962" cy="899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21885" y="4644146"/>
              <a:ext cx="73762" cy="73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56665" y="3924478"/>
              <a:ext cx="96370" cy="963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55758" y="5037051"/>
              <a:ext cx="83866" cy="83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708808" y="3889346"/>
              <a:ext cx="153897" cy="1538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16743" y="4445294"/>
              <a:ext cx="41672" cy="416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78938" y="5199144"/>
              <a:ext cx="109882" cy="109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436176" y="5037211"/>
              <a:ext cx="77180" cy="7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72197" y="4818389"/>
              <a:ext cx="27723" cy="27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97378" y="4242733"/>
              <a:ext cx="90224" cy="90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90120" y="3829231"/>
              <a:ext cx="89476" cy="894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371132" y="3712703"/>
              <a:ext cx="90124" cy="901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32239" y="3623621"/>
              <a:ext cx="90005" cy="90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79984" y="3648590"/>
              <a:ext cx="40066" cy="400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414254" y="5124228"/>
              <a:ext cx="52777" cy="52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346067" y="5211966"/>
              <a:ext cx="49219" cy="49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725637" y="3681282"/>
              <a:ext cx="130681" cy="130681"/>
            </a:xfrm>
            <a:custGeom>
              <a:avLst/>
              <a:pathLst>
                <a:path w="130681" h="130681">
                  <a:moveTo>
                    <a:pt x="0" y="65340"/>
                  </a:moveTo>
                  <a:lnTo>
                    <a:pt x="65340" y="0"/>
                  </a:lnTo>
                  <a:lnTo>
                    <a:pt x="130681" y="65340"/>
                  </a:lnTo>
                  <a:lnTo>
                    <a:pt x="65340" y="1306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09245" y="3763614"/>
              <a:ext cx="99730" cy="997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22538" y="5159621"/>
              <a:ext cx="36112" cy="36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32610" y="5199515"/>
              <a:ext cx="90039" cy="900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40523" y="5206040"/>
              <a:ext cx="89723" cy="89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51470" y="5134263"/>
              <a:ext cx="90012" cy="90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349838" y="5204198"/>
              <a:ext cx="90224" cy="90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390297" y="5197547"/>
              <a:ext cx="58955" cy="58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427384" y="3804788"/>
              <a:ext cx="20567" cy="20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344866" y="3628529"/>
              <a:ext cx="89739" cy="897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226099" y="5202731"/>
              <a:ext cx="89974" cy="89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103058" y="4811466"/>
              <a:ext cx="143446" cy="143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378384" y="5164688"/>
              <a:ext cx="115122" cy="115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054862" y="5102178"/>
              <a:ext cx="147815" cy="147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37681" y="4827324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154323" y="5029993"/>
              <a:ext cx="133003" cy="1330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489196" y="3833658"/>
              <a:ext cx="90174" cy="90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13072" y="3633281"/>
              <a:ext cx="89785" cy="89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439376" y="3639470"/>
              <a:ext cx="90143" cy="90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32748" y="5225447"/>
              <a:ext cx="47726" cy="47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975904" y="5185136"/>
              <a:ext cx="90143" cy="90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77738" y="3830524"/>
              <a:ext cx="90074" cy="900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57532" y="5208997"/>
              <a:ext cx="90178" cy="90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132694" y="5181106"/>
              <a:ext cx="145959" cy="145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26997" y="4547234"/>
              <a:ext cx="89301" cy="89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235242" y="5158225"/>
              <a:ext cx="89843" cy="89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94513" y="5220569"/>
              <a:ext cx="44747" cy="44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77055" y="3958787"/>
              <a:ext cx="78689" cy="786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689948" y="5086832"/>
              <a:ext cx="67079" cy="67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437206" y="5164215"/>
              <a:ext cx="90599" cy="90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49039" y="5234867"/>
              <a:ext cx="28886" cy="28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470862" y="5192551"/>
              <a:ext cx="97599" cy="97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980720" y="4946005"/>
              <a:ext cx="81307" cy="81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39606" y="5186830"/>
              <a:ext cx="89939" cy="8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01418" y="5085335"/>
              <a:ext cx="156033" cy="1560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984917" y="5193145"/>
              <a:ext cx="90043" cy="90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046032" y="5216745"/>
              <a:ext cx="61945" cy="61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52397" y="5228899"/>
              <a:ext cx="50372" cy="50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301396" y="4262472"/>
              <a:ext cx="130337" cy="1303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062322" y="5205932"/>
              <a:ext cx="89939" cy="8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104243" y="4143964"/>
              <a:ext cx="84006" cy="840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206399" y="5018108"/>
              <a:ext cx="89916" cy="89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814158" y="4789517"/>
              <a:ext cx="75916" cy="75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009364" y="4153431"/>
              <a:ext cx="23686" cy="236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35408" y="4527048"/>
              <a:ext cx="78733" cy="78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40254" y="4082185"/>
              <a:ext cx="134340" cy="1343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508551" y="4805629"/>
              <a:ext cx="40509" cy="405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92049" y="4467133"/>
              <a:ext cx="90320" cy="903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58527" y="5131216"/>
              <a:ext cx="89739" cy="897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446436" y="5209154"/>
              <a:ext cx="89862" cy="89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438028" y="5166054"/>
              <a:ext cx="90105" cy="90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216078" y="5202739"/>
              <a:ext cx="89958" cy="89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92200" y="4491185"/>
              <a:ext cx="89970" cy="899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47361" y="5048128"/>
              <a:ext cx="90366" cy="90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436578" y="3666782"/>
              <a:ext cx="45070" cy="450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983531" y="3811387"/>
              <a:ext cx="90143" cy="90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41805" y="3919809"/>
              <a:ext cx="51585" cy="515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89385" y="3707546"/>
              <a:ext cx="14479" cy="144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54446" y="5035560"/>
              <a:ext cx="90032" cy="90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289048" y="5034126"/>
              <a:ext cx="64246" cy="64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462375" y="3654533"/>
              <a:ext cx="50465" cy="50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449702" y="5091295"/>
              <a:ext cx="89989" cy="89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403941" y="4768019"/>
              <a:ext cx="45687" cy="45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83884" y="3833681"/>
              <a:ext cx="90128" cy="901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351151" y="3696951"/>
              <a:ext cx="89793" cy="897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154984" y="5150089"/>
              <a:ext cx="90197" cy="90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996770" y="3605606"/>
              <a:ext cx="138769" cy="1387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456312" y="3864412"/>
              <a:ext cx="108256" cy="1082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674370" y="3596380"/>
              <a:ext cx="166771" cy="166771"/>
            </a:xfrm>
            <a:custGeom>
              <a:avLst/>
              <a:pathLst>
                <a:path w="166771" h="166771">
                  <a:moveTo>
                    <a:pt x="0" y="83385"/>
                  </a:moveTo>
                  <a:lnTo>
                    <a:pt x="83385" y="0"/>
                  </a:lnTo>
                  <a:lnTo>
                    <a:pt x="166771" y="83385"/>
                  </a:lnTo>
                  <a:lnTo>
                    <a:pt x="83385" y="1667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05764" y="3756591"/>
              <a:ext cx="40552" cy="40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315611" y="5083664"/>
              <a:ext cx="117986" cy="117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026200" y="5184935"/>
              <a:ext cx="90545" cy="90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975582" y="5219569"/>
              <a:ext cx="75400" cy="75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37800" y="5193248"/>
              <a:ext cx="89839" cy="89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76155" y="4032854"/>
              <a:ext cx="89739" cy="897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322159" y="4394775"/>
              <a:ext cx="44017" cy="44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105969" y="4975956"/>
              <a:ext cx="113730" cy="113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87033" y="4134093"/>
              <a:ext cx="59177" cy="59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428670" y="4936709"/>
              <a:ext cx="90346" cy="90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305701" y="3706378"/>
              <a:ext cx="90039" cy="900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430633" y="4456075"/>
              <a:ext cx="55129" cy="551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383557" y="4993859"/>
              <a:ext cx="62005" cy="62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211589" y="3663261"/>
              <a:ext cx="33009" cy="330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457054" y="3781223"/>
              <a:ext cx="89982" cy="899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290563" y="5024444"/>
              <a:ext cx="86795" cy="86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474395" y="4538731"/>
              <a:ext cx="90389" cy="90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267693" y="3824311"/>
              <a:ext cx="54745" cy="547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170364" y="3908608"/>
              <a:ext cx="89904" cy="899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056350" y="3644173"/>
              <a:ext cx="52084" cy="520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865218" y="4647730"/>
              <a:ext cx="139817" cy="1398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72181" y="4670521"/>
              <a:ext cx="94235" cy="94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352435" y="3776259"/>
              <a:ext cx="45789" cy="457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292077" y="5232575"/>
              <a:ext cx="43021" cy="430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051957" y="5228356"/>
              <a:ext cx="32357" cy="32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060495" y="5217669"/>
              <a:ext cx="53731" cy="53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413018" y="3633423"/>
              <a:ext cx="73583" cy="735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233921" y="5042126"/>
              <a:ext cx="89634" cy="89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418301" y="3911659"/>
              <a:ext cx="90170" cy="90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206693" y="4644105"/>
              <a:ext cx="89762" cy="89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281063" y="5212219"/>
              <a:ext cx="90101" cy="90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376592" y="3658591"/>
              <a:ext cx="90105" cy="901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05242" y="4139636"/>
              <a:ext cx="89480" cy="89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48229" y="4867825"/>
              <a:ext cx="135789" cy="135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235421" y="4491256"/>
              <a:ext cx="89827" cy="898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258787" y="4808495"/>
              <a:ext cx="37960" cy="37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49793" y="4662960"/>
              <a:ext cx="128460" cy="128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111136" y="5135938"/>
              <a:ext cx="89847" cy="89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306825" y="3634610"/>
              <a:ext cx="90312" cy="903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41922" y="4522663"/>
              <a:ext cx="42933" cy="429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42401" y="5116367"/>
              <a:ext cx="62131" cy="62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084698" y="5199669"/>
              <a:ext cx="70629" cy="70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228741" y="5095756"/>
              <a:ext cx="58782" cy="587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193806" y="5011875"/>
              <a:ext cx="89646" cy="89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93202" y="3649980"/>
              <a:ext cx="56389" cy="563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67148" y="3636336"/>
              <a:ext cx="90043" cy="900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322364" y="5184748"/>
              <a:ext cx="138675" cy="13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20014" y="4003914"/>
              <a:ext cx="90312" cy="903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362830" y="4453176"/>
              <a:ext cx="89580" cy="895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990132" y="4603208"/>
              <a:ext cx="98331" cy="9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44416" y="5043683"/>
              <a:ext cx="89704" cy="89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676888" y="5188686"/>
              <a:ext cx="92595" cy="92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444108" y="3671518"/>
              <a:ext cx="89719" cy="89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198248" y="3788509"/>
              <a:ext cx="40390" cy="403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785097" y="3664866"/>
              <a:ext cx="87105" cy="871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69258" y="4819239"/>
              <a:ext cx="89696" cy="89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142673" y="5103017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22385" y="5164570"/>
              <a:ext cx="89889" cy="89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321126" y="4137509"/>
              <a:ext cx="61898" cy="618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282783" y="4874735"/>
              <a:ext cx="16908" cy="16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282715" y="4269948"/>
              <a:ext cx="16691" cy="166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48969" y="5234853"/>
              <a:ext cx="16179" cy="16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14828" y="3672697"/>
              <a:ext cx="23688" cy="236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4315004" y="3803828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chr17:43071164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4314940" y="3486827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chr17:43093201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5476398" y="1061228"/>
              <a:ext cx="289362" cy="83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0.839</a:t>
              </a:r>
            </a:p>
          </p:txBody>
        </p:sp>
        <p:sp>
          <p:nvSpPr>
            <p:cNvPr id="179" name="pl179"/>
            <p:cNvSpPr/>
            <p:nvPr/>
          </p:nvSpPr>
          <p:spPr>
            <a:xfrm>
              <a:off x="6274193" y="1199695"/>
              <a:ext cx="0" cy="121727"/>
            </a:xfrm>
            <a:custGeom>
              <a:avLst/>
              <a:pathLst>
                <a:path w="0" h="121727">
                  <a:moveTo>
                    <a:pt x="0" y="121727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967965" y="1199695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4967965" y="1199695"/>
              <a:ext cx="0" cy="121727"/>
            </a:xfrm>
            <a:custGeom>
              <a:avLst/>
              <a:pathLst>
                <a:path w="0" h="121727">
                  <a:moveTo>
                    <a:pt x="0" y="0"/>
                  </a:moveTo>
                  <a:lnTo>
                    <a:pt x="0" y="121727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2"/>
            <p:cNvSpPr/>
            <p:nvPr/>
          </p:nvSpPr>
          <p:spPr>
            <a:xfrm>
              <a:off x="4234479" y="1459298"/>
              <a:ext cx="160744" cy="83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83" name="pl183"/>
            <p:cNvSpPr/>
            <p:nvPr/>
          </p:nvSpPr>
          <p:spPr>
            <a:xfrm>
              <a:off x="4967965" y="1597653"/>
              <a:ext cx="0" cy="121727"/>
            </a:xfrm>
            <a:custGeom>
              <a:avLst/>
              <a:pathLst>
                <a:path w="0" h="121727">
                  <a:moveTo>
                    <a:pt x="0" y="121727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661737" y="1597653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661737" y="1597653"/>
              <a:ext cx="0" cy="121727"/>
            </a:xfrm>
            <a:custGeom>
              <a:avLst/>
              <a:pathLst>
                <a:path w="0" h="121727">
                  <a:moveTo>
                    <a:pt x="0" y="0"/>
                  </a:moveTo>
                  <a:lnTo>
                    <a:pt x="0" y="121727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3546077" y="1935153"/>
              <a:ext cx="231320" cy="84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NaN</a:t>
              </a:r>
            </a:p>
          </p:txBody>
        </p:sp>
        <p:sp>
          <p:nvSpPr>
            <p:cNvPr id="187" name="pl187"/>
            <p:cNvSpPr/>
            <p:nvPr/>
          </p:nvSpPr>
          <p:spPr>
            <a:xfrm>
              <a:off x="3661737" y="2075202"/>
              <a:ext cx="0" cy="121727"/>
            </a:xfrm>
            <a:custGeom>
              <a:avLst/>
              <a:pathLst>
                <a:path w="0" h="121727">
                  <a:moveTo>
                    <a:pt x="0" y="121727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3661737" y="20752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3661737" y="2075202"/>
              <a:ext cx="0" cy="121727"/>
            </a:xfrm>
            <a:custGeom>
              <a:avLst/>
              <a:pathLst>
                <a:path w="0" h="121727">
                  <a:moveTo>
                    <a:pt x="0" y="0"/>
                  </a:moveTo>
                  <a:lnTo>
                    <a:pt x="0" y="121727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>
              <a:off x="2448394" y="6397927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-0.75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2448394" y="5999970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2448394" y="5601640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499144" y="520405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499144" y="4805726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499144" y="4408140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2499144" y="4010183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499144" y="361222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99" name="pl199"/>
            <p:cNvSpPr/>
            <p:nvPr/>
          </p:nvSpPr>
          <p:spPr>
            <a:xfrm>
              <a:off x="2833716" y="64527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833716" y="60547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833716" y="56568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833716" y="52588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833716" y="48609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833716" y="446294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833716" y="406498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833716" y="366703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15" name="tx215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7235065" y="2044807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17" name="pt217"/>
            <p:cNvSpPr/>
            <p:nvPr/>
          </p:nvSpPr>
          <p:spPr>
            <a:xfrm>
              <a:off x="7307664" y="239171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7307664" y="258656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7307664" y="278141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20"/>
            <p:cNvSpPr/>
            <p:nvPr/>
          </p:nvSpPr>
          <p:spPr>
            <a:xfrm>
              <a:off x="7518483" y="2327804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7518483" y="2523695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7518483" y="2718545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235065" y="3100466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24" name="pt224"/>
            <p:cNvSpPr/>
            <p:nvPr/>
          </p:nvSpPr>
          <p:spPr>
            <a:xfrm>
              <a:off x="7295971" y="3389676"/>
              <a:ext cx="87958" cy="879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7335451" y="362400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295971" y="3779375"/>
              <a:ext cx="87958" cy="879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7279618" y="3957871"/>
              <a:ext cx="120664" cy="12066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7267070" y="4140173"/>
              <a:ext cx="145760" cy="14576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7256492" y="4331904"/>
              <a:ext cx="166917" cy="1669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>
              <a:off x="7533404" y="3382198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533404" y="3573699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7533404" y="3771897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533404" y="3965928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533404" y="4158098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7533404" y="4363161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235065" y="4709842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37" name="pt237"/>
            <p:cNvSpPr/>
            <p:nvPr/>
          </p:nvSpPr>
          <p:spPr>
            <a:xfrm>
              <a:off x="7307664" y="50254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7307664" y="522026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7518483" y="4992753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7518483" y="5184253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2878000" y="621074"/>
              <a:ext cx="6391870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BRCA1,Rare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380162" y="4058628"/>
              <a:ext cx="1175605" cy="2013489"/>
            </a:xfrm>
            <a:custGeom>
              <a:avLst/>
              <a:pathLst>
                <a:path w="1175605" h="2013489">
                  <a:moveTo>
                    <a:pt x="585909" y="2013489"/>
                  </a:moveTo>
                  <a:lnTo>
                    <a:pt x="585771" y="2009549"/>
                  </a:lnTo>
                  <a:lnTo>
                    <a:pt x="585627" y="2005608"/>
                  </a:lnTo>
                  <a:lnTo>
                    <a:pt x="585475" y="2001668"/>
                  </a:lnTo>
                  <a:lnTo>
                    <a:pt x="585310" y="1997728"/>
                  </a:lnTo>
                  <a:lnTo>
                    <a:pt x="585140" y="1993787"/>
                  </a:lnTo>
                  <a:lnTo>
                    <a:pt x="584954" y="1989847"/>
                  </a:lnTo>
                  <a:lnTo>
                    <a:pt x="584760" y="1985907"/>
                  </a:lnTo>
                  <a:lnTo>
                    <a:pt x="584554" y="1981967"/>
                  </a:lnTo>
                  <a:lnTo>
                    <a:pt x="584334" y="1978026"/>
                  </a:lnTo>
                  <a:lnTo>
                    <a:pt x="584108" y="1974086"/>
                  </a:lnTo>
                  <a:lnTo>
                    <a:pt x="583859" y="1970146"/>
                  </a:lnTo>
                  <a:lnTo>
                    <a:pt x="583602" y="1966205"/>
                  </a:lnTo>
                  <a:lnTo>
                    <a:pt x="583330" y="1962265"/>
                  </a:lnTo>
                  <a:lnTo>
                    <a:pt x="583040" y="1958325"/>
                  </a:lnTo>
                  <a:lnTo>
                    <a:pt x="582741" y="1954385"/>
                  </a:lnTo>
                  <a:lnTo>
                    <a:pt x="582415" y="1950444"/>
                  </a:lnTo>
                  <a:lnTo>
                    <a:pt x="582079" y="1946504"/>
                  </a:lnTo>
                  <a:lnTo>
                    <a:pt x="581723" y="1942564"/>
                  </a:lnTo>
                  <a:lnTo>
                    <a:pt x="581347" y="1938623"/>
                  </a:lnTo>
                  <a:lnTo>
                    <a:pt x="580959" y="1934683"/>
                  </a:lnTo>
                  <a:lnTo>
                    <a:pt x="580538" y="1930743"/>
                  </a:lnTo>
                  <a:lnTo>
                    <a:pt x="580106" y="1926802"/>
                  </a:lnTo>
                  <a:lnTo>
                    <a:pt x="579648" y="1922862"/>
                  </a:lnTo>
                  <a:lnTo>
                    <a:pt x="579166" y="1918922"/>
                  </a:lnTo>
                  <a:lnTo>
                    <a:pt x="578669" y="1914982"/>
                  </a:lnTo>
                  <a:lnTo>
                    <a:pt x="578134" y="1911041"/>
                  </a:lnTo>
                  <a:lnTo>
                    <a:pt x="577585" y="1907101"/>
                  </a:lnTo>
                  <a:lnTo>
                    <a:pt x="577005" y="1903161"/>
                  </a:lnTo>
                  <a:lnTo>
                    <a:pt x="576397" y="1899220"/>
                  </a:lnTo>
                  <a:lnTo>
                    <a:pt x="575771" y="1895280"/>
                  </a:lnTo>
                  <a:lnTo>
                    <a:pt x="575100" y="1891340"/>
                  </a:lnTo>
                  <a:lnTo>
                    <a:pt x="574414" y="1887400"/>
                  </a:lnTo>
                  <a:lnTo>
                    <a:pt x="573689" y="1883459"/>
                  </a:lnTo>
                  <a:lnTo>
                    <a:pt x="572934" y="1879519"/>
                  </a:lnTo>
                  <a:lnTo>
                    <a:pt x="572156" y="1875579"/>
                  </a:lnTo>
                  <a:lnTo>
                    <a:pt x="571329" y="1871638"/>
                  </a:lnTo>
                  <a:lnTo>
                    <a:pt x="570483" y="1867698"/>
                  </a:lnTo>
                  <a:lnTo>
                    <a:pt x="569591" y="1863758"/>
                  </a:lnTo>
                  <a:lnTo>
                    <a:pt x="568668" y="1859817"/>
                  </a:lnTo>
                  <a:lnTo>
                    <a:pt x="567715" y="1855877"/>
                  </a:lnTo>
                  <a:lnTo>
                    <a:pt x="566710" y="1851937"/>
                  </a:lnTo>
                  <a:lnTo>
                    <a:pt x="565683" y="1847997"/>
                  </a:lnTo>
                  <a:lnTo>
                    <a:pt x="564603" y="1844056"/>
                  </a:lnTo>
                  <a:lnTo>
                    <a:pt x="563489" y="1840116"/>
                  </a:lnTo>
                  <a:lnTo>
                    <a:pt x="562342" y="1836176"/>
                  </a:lnTo>
                  <a:lnTo>
                    <a:pt x="561137" y="1832235"/>
                  </a:lnTo>
                  <a:lnTo>
                    <a:pt x="559909" y="1828295"/>
                  </a:lnTo>
                  <a:lnTo>
                    <a:pt x="558621" y="1824355"/>
                  </a:lnTo>
                  <a:lnTo>
                    <a:pt x="557298" y="1820415"/>
                  </a:lnTo>
                  <a:lnTo>
                    <a:pt x="555936" y="1816474"/>
                  </a:lnTo>
                  <a:lnTo>
                    <a:pt x="554514" y="1812534"/>
                  </a:lnTo>
                  <a:lnTo>
                    <a:pt x="553068" y="1808594"/>
                  </a:lnTo>
                  <a:lnTo>
                    <a:pt x="551555" y="1804653"/>
                  </a:lnTo>
                  <a:lnTo>
                    <a:pt x="550006" y="1800713"/>
                  </a:lnTo>
                  <a:lnTo>
                    <a:pt x="548415" y="1796773"/>
                  </a:lnTo>
                  <a:lnTo>
                    <a:pt x="546762" y="1792833"/>
                  </a:lnTo>
                  <a:lnTo>
                    <a:pt x="545084" y="1788892"/>
                  </a:lnTo>
                  <a:lnTo>
                    <a:pt x="543333" y="1784952"/>
                  </a:lnTo>
                  <a:lnTo>
                    <a:pt x="541548" y="1781012"/>
                  </a:lnTo>
                  <a:lnTo>
                    <a:pt x="539716" y="1777071"/>
                  </a:lnTo>
                  <a:lnTo>
                    <a:pt x="537824" y="1773131"/>
                  </a:lnTo>
                  <a:lnTo>
                    <a:pt x="535905" y="1769191"/>
                  </a:lnTo>
                  <a:lnTo>
                    <a:pt x="533910" y="1765250"/>
                  </a:lnTo>
                  <a:lnTo>
                    <a:pt x="531884" y="1761310"/>
                  </a:lnTo>
                  <a:lnTo>
                    <a:pt x="529807" y="1757370"/>
                  </a:lnTo>
                  <a:lnTo>
                    <a:pt x="527673" y="1753430"/>
                  </a:lnTo>
                  <a:lnTo>
                    <a:pt x="525512" y="1749489"/>
                  </a:lnTo>
                  <a:lnTo>
                    <a:pt x="523273" y="1745549"/>
                  </a:lnTo>
                  <a:lnTo>
                    <a:pt x="521006" y="1741609"/>
                  </a:lnTo>
                  <a:lnTo>
                    <a:pt x="518688" y="1737668"/>
                  </a:lnTo>
                  <a:lnTo>
                    <a:pt x="516315" y="1733728"/>
                  </a:lnTo>
                  <a:lnTo>
                    <a:pt x="513918" y="1729788"/>
                  </a:lnTo>
                  <a:lnTo>
                    <a:pt x="511444" y="1725848"/>
                  </a:lnTo>
                  <a:lnTo>
                    <a:pt x="508944" y="1721907"/>
                  </a:lnTo>
                  <a:lnTo>
                    <a:pt x="506395" y="1717967"/>
                  </a:lnTo>
                  <a:lnTo>
                    <a:pt x="503797" y="1714027"/>
                  </a:lnTo>
                  <a:lnTo>
                    <a:pt x="501174" y="1710086"/>
                  </a:lnTo>
                  <a:lnTo>
                    <a:pt x="498481" y="1706146"/>
                  </a:lnTo>
                  <a:lnTo>
                    <a:pt x="495766" y="1702206"/>
                  </a:lnTo>
                  <a:lnTo>
                    <a:pt x="493004" y="1698266"/>
                  </a:lnTo>
                  <a:lnTo>
                    <a:pt x="490199" y="1694325"/>
                  </a:lnTo>
                  <a:lnTo>
                    <a:pt x="487371" y="1690385"/>
                  </a:lnTo>
                  <a:lnTo>
                    <a:pt x="484483" y="1686445"/>
                  </a:lnTo>
                  <a:lnTo>
                    <a:pt x="481575" y="1682504"/>
                  </a:lnTo>
                  <a:lnTo>
                    <a:pt x="478624" y="1678564"/>
                  </a:lnTo>
                  <a:lnTo>
                    <a:pt x="475640" y="1674624"/>
                  </a:lnTo>
                  <a:lnTo>
                    <a:pt x="472633" y="1670683"/>
                  </a:lnTo>
                  <a:lnTo>
                    <a:pt x="469577" y="1666743"/>
                  </a:lnTo>
                  <a:lnTo>
                    <a:pt x="466506" y="1662803"/>
                  </a:lnTo>
                  <a:lnTo>
                    <a:pt x="463397" y="1658863"/>
                  </a:lnTo>
                  <a:lnTo>
                    <a:pt x="460263" y="1654922"/>
                  </a:lnTo>
                  <a:lnTo>
                    <a:pt x="457110" y="1650982"/>
                  </a:lnTo>
                  <a:lnTo>
                    <a:pt x="453920" y="1647042"/>
                  </a:lnTo>
                  <a:lnTo>
                    <a:pt x="450718" y="1643101"/>
                  </a:lnTo>
                  <a:lnTo>
                    <a:pt x="447486" y="1639161"/>
                  </a:lnTo>
                  <a:lnTo>
                    <a:pt x="444237" y="1635221"/>
                  </a:lnTo>
                  <a:lnTo>
                    <a:pt x="440972" y="1631281"/>
                  </a:lnTo>
                  <a:lnTo>
                    <a:pt x="437682" y="1627340"/>
                  </a:lnTo>
                  <a:lnTo>
                    <a:pt x="434383" y="1623400"/>
                  </a:lnTo>
                  <a:lnTo>
                    <a:pt x="431064" y="1619460"/>
                  </a:lnTo>
                  <a:lnTo>
                    <a:pt x="427733" y="1615519"/>
                  </a:lnTo>
                  <a:lnTo>
                    <a:pt x="424393" y="1611579"/>
                  </a:lnTo>
                  <a:lnTo>
                    <a:pt x="421037" y="1607639"/>
                  </a:lnTo>
                  <a:lnTo>
                    <a:pt x="417675" y="1603698"/>
                  </a:lnTo>
                  <a:lnTo>
                    <a:pt x="414302" y="1599758"/>
                  </a:lnTo>
                  <a:lnTo>
                    <a:pt x="410923" y="1595818"/>
                  </a:lnTo>
                  <a:lnTo>
                    <a:pt x="407538" y="1591878"/>
                  </a:lnTo>
                  <a:lnTo>
                    <a:pt x="404147" y="1587937"/>
                  </a:lnTo>
                  <a:lnTo>
                    <a:pt x="400753" y="1583997"/>
                  </a:lnTo>
                  <a:lnTo>
                    <a:pt x="397355" y="1580057"/>
                  </a:lnTo>
                  <a:lnTo>
                    <a:pt x="393955" y="1576116"/>
                  </a:lnTo>
                  <a:lnTo>
                    <a:pt x="390554" y="1572176"/>
                  </a:lnTo>
                  <a:lnTo>
                    <a:pt x="387152" y="1568236"/>
                  </a:lnTo>
                  <a:lnTo>
                    <a:pt x="383750" y="1564296"/>
                  </a:lnTo>
                  <a:lnTo>
                    <a:pt x="380349" y="1560355"/>
                  </a:lnTo>
                  <a:lnTo>
                    <a:pt x="376948" y="1556415"/>
                  </a:lnTo>
                  <a:lnTo>
                    <a:pt x="373550" y="1552475"/>
                  </a:lnTo>
                  <a:lnTo>
                    <a:pt x="370154" y="1548534"/>
                  </a:lnTo>
                  <a:lnTo>
                    <a:pt x="366759" y="1544594"/>
                  </a:lnTo>
                  <a:lnTo>
                    <a:pt x="363368" y="1540654"/>
                  </a:lnTo>
                  <a:lnTo>
                    <a:pt x="359979" y="1536714"/>
                  </a:lnTo>
                  <a:lnTo>
                    <a:pt x="356593" y="1532773"/>
                  </a:lnTo>
                  <a:lnTo>
                    <a:pt x="353209" y="1528833"/>
                  </a:lnTo>
                  <a:lnTo>
                    <a:pt x="349828" y="1524893"/>
                  </a:lnTo>
                  <a:lnTo>
                    <a:pt x="346450" y="1520952"/>
                  </a:lnTo>
                  <a:lnTo>
                    <a:pt x="343073" y="1517012"/>
                  </a:lnTo>
                  <a:lnTo>
                    <a:pt x="339698" y="1513072"/>
                  </a:lnTo>
                  <a:lnTo>
                    <a:pt x="336324" y="1509131"/>
                  </a:lnTo>
                  <a:lnTo>
                    <a:pt x="332951" y="1505191"/>
                  </a:lnTo>
                  <a:lnTo>
                    <a:pt x="329578" y="1501251"/>
                  </a:lnTo>
                  <a:lnTo>
                    <a:pt x="326205" y="1497311"/>
                  </a:lnTo>
                  <a:lnTo>
                    <a:pt x="322830" y="1493370"/>
                  </a:lnTo>
                  <a:lnTo>
                    <a:pt x="319453" y="1489430"/>
                  </a:lnTo>
                  <a:lnTo>
                    <a:pt x="316074" y="1485490"/>
                  </a:lnTo>
                  <a:lnTo>
                    <a:pt x="312689" y="1481549"/>
                  </a:lnTo>
                  <a:lnTo>
                    <a:pt x="309300" y="1477609"/>
                  </a:lnTo>
                  <a:lnTo>
                    <a:pt x="305906" y="1473669"/>
                  </a:lnTo>
                  <a:lnTo>
                    <a:pt x="302503" y="1469729"/>
                  </a:lnTo>
                  <a:lnTo>
                    <a:pt x="299096" y="1465788"/>
                  </a:lnTo>
                  <a:lnTo>
                    <a:pt x="295673" y="1461848"/>
                  </a:lnTo>
                  <a:lnTo>
                    <a:pt x="292244" y="1457908"/>
                  </a:lnTo>
                  <a:lnTo>
                    <a:pt x="288803" y="1453967"/>
                  </a:lnTo>
                  <a:lnTo>
                    <a:pt x="285347" y="1450027"/>
                  </a:lnTo>
                  <a:lnTo>
                    <a:pt x="281882" y="1446087"/>
                  </a:lnTo>
                  <a:lnTo>
                    <a:pt x="278394" y="1442147"/>
                  </a:lnTo>
                  <a:lnTo>
                    <a:pt x="274895" y="1438206"/>
                  </a:lnTo>
                  <a:lnTo>
                    <a:pt x="271376" y="1434266"/>
                  </a:lnTo>
                  <a:lnTo>
                    <a:pt x="267837" y="1430326"/>
                  </a:lnTo>
                  <a:lnTo>
                    <a:pt x="264285" y="1426385"/>
                  </a:lnTo>
                  <a:lnTo>
                    <a:pt x="260700" y="1422445"/>
                  </a:lnTo>
                  <a:lnTo>
                    <a:pt x="257103" y="1418505"/>
                  </a:lnTo>
                  <a:lnTo>
                    <a:pt x="253476" y="1414564"/>
                  </a:lnTo>
                  <a:lnTo>
                    <a:pt x="249826" y="1410624"/>
                  </a:lnTo>
                  <a:lnTo>
                    <a:pt x="246158" y="1406684"/>
                  </a:lnTo>
                  <a:lnTo>
                    <a:pt x="242451" y="1402744"/>
                  </a:lnTo>
                  <a:lnTo>
                    <a:pt x="238729" y="1398803"/>
                  </a:lnTo>
                  <a:lnTo>
                    <a:pt x="234971" y="1394863"/>
                  </a:lnTo>
                  <a:lnTo>
                    <a:pt x="231187" y="1390923"/>
                  </a:lnTo>
                  <a:lnTo>
                    <a:pt x="227381" y="1386982"/>
                  </a:lnTo>
                  <a:lnTo>
                    <a:pt x="223533" y="1383042"/>
                  </a:lnTo>
                  <a:lnTo>
                    <a:pt x="219669" y="1379102"/>
                  </a:lnTo>
                  <a:lnTo>
                    <a:pt x="215765" y="1375162"/>
                  </a:lnTo>
                  <a:lnTo>
                    <a:pt x="211835" y="1371221"/>
                  </a:lnTo>
                  <a:lnTo>
                    <a:pt x="207881" y="1367281"/>
                  </a:lnTo>
                  <a:lnTo>
                    <a:pt x="203886" y="1363341"/>
                  </a:lnTo>
                  <a:lnTo>
                    <a:pt x="199875" y="1359400"/>
                  </a:lnTo>
                  <a:lnTo>
                    <a:pt x="195824" y="1355460"/>
                  </a:lnTo>
                  <a:lnTo>
                    <a:pt x="191751" y="1351520"/>
                  </a:lnTo>
                  <a:lnTo>
                    <a:pt x="187653" y="1347579"/>
                  </a:lnTo>
                  <a:lnTo>
                    <a:pt x="183521" y="1343639"/>
                  </a:lnTo>
                  <a:lnTo>
                    <a:pt x="179374" y="1339699"/>
                  </a:lnTo>
                  <a:lnTo>
                    <a:pt x="175193" y="1335759"/>
                  </a:lnTo>
                  <a:lnTo>
                    <a:pt x="170994" y="1331818"/>
                  </a:lnTo>
                  <a:lnTo>
                    <a:pt x="166776" y="1327878"/>
                  </a:lnTo>
                  <a:lnTo>
                    <a:pt x="162534" y="1323938"/>
                  </a:lnTo>
                  <a:lnTo>
                    <a:pt x="158281" y="1319997"/>
                  </a:lnTo>
                  <a:lnTo>
                    <a:pt x="154005" y="1316057"/>
                  </a:lnTo>
                  <a:lnTo>
                    <a:pt x="149720" y="1312117"/>
                  </a:lnTo>
                  <a:lnTo>
                    <a:pt x="145424" y="1308177"/>
                  </a:lnTo>
                  <a:lnTo>
                    <a:pt x="141119" y="1304236"/>
                  </a:lnTo>
                  <a:lnTo>
                    <a:pt x="136809" y="1300296"/>
                  </a:lnTo>
                  <a:lnTo>
                    <a:pt x="132495" y="1296356"/>
                  </a:lnTo>
                  <a:lnTo>
                    <a:pt x="128182" y="1292415"/>
                  </a:lnTo>
                  <a:lnTo>
                    <a:pt x="123871" y="1288475"/>
                  </a:lnTo>
                  <a:lnTo>
                    <a:pt x="119570" y="1284535"/>
                  </a:lnTo>
                  <a:lnTo>
                    <a:pt x="115272" y="1280595"/>
                  </a:lnTo>
                  <a:lnTo>
                    <a:pt x="110996" y="1276654"/>
                  </a:lnTo>
                  <a:lnTo>
                    <a:pt x="106732" y="1272714"/>
                  </a:lnTo>
                  <a:lnTo>
                    <a:pt x="102489" y="1268774"/>
                  </a:lnTo>
                  <a:lnTo>
                    <a:pt x="98276" y="1264833"/>
                  </a:lnTo>
                  <a:lnTo>
                    <a:pt x="94078" y="1260893"/>
                  </a:lnTo>
                  <a:lnTo>
                    <a:pt x="89934" y="1256953"/>
                  </a:lnTo>
                  <a:lnTo>
                    <a:pt x="85813" y="1253012"/>
                  </a:lnTo>
                  <a:lnTo>
                    <a:pt x="81736" y="1249072"/>
                  </a:lnTo>
                  <a:lnTo>
                    <a:pt x="77712" y="1245132"/>
                  </a:lnTo>
                  <a:lnTo>
                    <a:pt x="73715" y="1241192"/>
                  </a:lnTo>
                  <a:lnTo>
                    <a:pt x="69809" y="1237251"/>
                  </a:lnTo>
                  <a:lnTo>
                    <a:pt x="65938" y="1233311"/>
                  </a:lnTo>
                  <a:lnTo>
                    <a:pt x="62139" y="1229371"/>
                  </a:lnTo>
                  <a:lnTo>
                    <a:pt x="58416" y="1225430"/>
                  </a:lnTo>
                  <a:lnTo>
                    <a:pt x="54735" y="1221490"/>
                  </a:lnTo>
                  <a:lnTo>
                    <a:pt x="51182" y="1217550"/>
                  </a:lnTo>
                  <a:lnTo>
                    <a:pt x="47675" y="1213610"/>
                  </a:lnTo>
                  <a:lnTo>
                    <a:pt x="44271" y="1209669"/>
                  </a:lnTo>
                  <a:lnTo>
                    <a:pt x="40965" y="1205729"/>
                  </a:lnTo>
                  <a:lnTo>
                    <a:pt x="37720" y="1201789"/>
                  </a:lnTo>
                  <a:lnTo>
                    <a:pt x="34636" y="1197848"/>
                  </a:lnTo>
                  <a:lnTo>
                    <a:pt x="31611" y="1193908"/>
                  </a:lnTo>
                  <a:lnTo>
                    <a:pt x="28722" y="1189968"/>
                  </a:lnTo>
                  <a:lnTo>
                    <a:pt x="25948" y="1186027"/>
                  </a:lnTo>
                  <a:lnTo>
                    <a:pt x="23256" y="1182087"/>
                  </a:lnTo>
                  <a:lnTo>
                    <a:pt x="20755" y="1178147"/>
                  </a:lnTo>
                  <a:lnTo>
                    <a:pt x="18323" y="1174207"/>
                  </a:lnTo>
                  <a:lnTo>
                    <a:pt x="16061" y="1170266"/>
                  </a:lnTo>
                  <a:lnTo>
                    <a:pt x="13928" y="1166326"/>
                  </a:lnTo>
                  <a:lnTo>
                    <a:pt x="11897" y="1162386"/>
                  </a:lnTo>
                  <a:lnTo>
                    <a:pt x="10080" y="1158445"/>
                  </a:lnTo>
                  <a:lnTo>
                    <a:pt x="8343" y="1154505"/>
                  </a:lnTo>
                  <a:lnTo>
                    <a:pt x="6806" y="1150565"/>
                  </a:lnTo>
                  <a:lnTo>
                    <a:pt x="5407" y="1146625"/>
                  </a:lnTo>
                  <a:lnTo>
                    <a:pt x="4129" y="1142684"/>
                  </a:lnTo>
                  <a:lnTo>
                    <a:pt x="3082" y="1138744"/>
                  </a:lnTo>
                  <a:lnTo>
                    <a:pt x="2122" y="1134804"/>
                  </a:lnTo>
                  <a:lnTo>
                    <a:pt x="1388" y="1130863"/>
                  </a:lnTo>
                  <a:lnTo>
                    <a:pt x="795" y="1126923"/>
                  </a:lnTo>
                  <a:lnTo>
                    <a:pt x="341" y="1122983"/>
                  </a:lnTo>
                  <a:lnTo>
                    <a:pt x="124" y="1119043"/>
                  </a:lnTo>
                  <a:lnTo>
                    <a:pt x="0" y="1115102"/>
                  </a:lnTo>
                  <a:lnTo>
                    <a:pt x="120" y="1111162"/>
                  </a:lnTo>
                  <a:lnTo>
                    <a:pt x="379" y="1107222"/>
                  </a:lnTo>
                  <a:lnTo>
                    <a:pt x="791" y="1103281"/>
                  </a:lnTo>
                  <a:lnTo>
                    <a:pt x="1436" y="1099341"/>
                  </a:lnTo>
                  <a:lnTo>
                    <a:pt x="2176" y="1095401"/>
                  </a:lnTo>
                  <a:lnTo>
                    <a:pt x="3172" y="1091460"/>
                  </a:lnTo>
                  <a:lnTo>
                    <a:pt x="4298" y="1087520"/>
                  </a:lnTo>
                  <a:lnTo>
                    <a:pt x="5584" y="1083580"/>
                  </a:lnTo>
                  <a:lnTo>
                    <a:pt x="7092" y="1079640"/>
                  </a:lnTo>
                  <a:lnTo>
                    <a:pt x="8693" y="1075699"/>
                  </a:lnTo>
                  <a:lnTo>
                    <a:pt x="10550" y="1071759"/>
                  </a:lnTo>
                  <a:lnTo>
                    <a:pt x="12524" y="1067819"/>
                  </a:lnTo>
                  <a:lnTo>
                    <a:pt x="14659" y="1063878"/>
                  </a:lnTo>
                  <a:lnTo>
                    <a:pt x="16996" y="1059938"/>
                  </a:lnTo>
                  <a:lnTo>
                    <a:pt x="19421" y="1055998"/>
                  </a:lnTo>
                  <a:lnTo>
                    <a:pt x="22090" y="1052058"/>
                  </a:lnTo>
                  <a:lnTo>
                    <a:pt x="24859" y="1048117"/>
                  </a:lnTo>
                  <a:lnTo>
                    <a:pt x="27782" y="1044177"/>
                  </a:lnTo>
                  <a:lnTo>
                    <a:pt x="30880" y="1040237"/>
                  </a:lnTo>
                  <a:lnTo>
                    <a:pt x="34056" y="1036296"/>
                  </a:lnTo>
                  <a:lnTo>
                    <a:pt x="37455" y="1032356"/>
                  </a:lnTo>
                  <a:lnTo>
                    <a:pt x="40933" y="1028416"/>
                  </a:lnTo>
                  <a:lnTo>
                    <a:pt x="44550" y="1024476"/>
                  </a:lnTo>
                  <a:lnTo>
                    <a:pt x="48308" y="1020535"/>
                  </a:lnTo>
                  <a:lnTo>
                    <a:pt x="52133" y="1016595"/>
                  </a:lnTo>
                  <a:lnTo>
                    <a:pt x="56146" y="1012655"/>
                  </a:lnTo>
                  <a:lnTo>
                    <a:pt x="60217" y="1008714"/>
                  </a:lnTo>
                  <a:lnTo>
                    <a:pt x="64404" y="1004774"/>
                  </a:lnTo>
                  <a:lnTo>
                    <a:pt x="68696" y="1000834"/>
                  </a:lnTo>
                  <a:lnTo>
                    <a:pt x="73041" y="996893"/>
                  </a:lnTo>
                  <a:lnTo>
                    <a:pt x="77525" y="992953"/>
                  </a:lnTo>
                  <a:lnTo>
                    <a:pt x="82050" y="989013"/>
                  </a:lnTo>
                  <a:lnTo>
                    <a:pt x="86659" y="985073"/>
                  </a:lnTo>
                  <a:lnTo>
                    <a:pt x="91335" y="981132"/>
                  </a:lnTo>
                  <a:lnTo>
                    <a:pt x="96049" y="977192"/>
                  </a:lnTo>
                  <a:lnTo>
                    <a:pt x="100845" y="973252"/>
                  </a:lnTo>
                  <a:lnTo>
                    <a:pt x="105664" y="969311"/>
                  </a:lnTo>
                  <a:lnTo>
                    <a:pt x="110531" y="965371"/>
                  </a:lnTo>
                  <a:lnTo>
                    <a:pt x="115427" y="961431"/>
                  </a:lnTo>
                  <a:lnTo>
                    <a:pt x="120342" y="957491"/>
                  </a:lnTo>
                  <a:lnTo>
                    <a:pt x="125283" y="953550"/>
                  </a:lnTo>
                  <a:lnTo>
                    <a:pt x="130228" y="949610"/>
                  </a:lnTo>
                  <a:lnTo>
                    <a:pt x="135180" y="945670"/>
                  </a:lnTo>
                  <a:lnTo>
                    <a:pt x="140126" y="941729"/>
                  </a:lnTo>
                  <a:lnTo>
                    <a:pt x="145068" y="937789"/>
                  </a:lnTo>
                  <a:lnTo>
                    <a:pt x="149984" y="933849"/>
                  </a:lnTo>
                  <a:lnTo>
                    <a:pt x="154886" y="929908"/>
                  </a:lnTo>
                  <a:lnTo>
                    <a:pt x="159752" y="925968"/>
                  </a:lnTo>
                  <a:lnTo>
                    <a:pt x="164581" y="922028"/>
                  </a:lnTo>
                  <a:lnTo>
                    <a:pt x="169381" y="918088"/>
                  </a:lnTo>
                  <a:lnTo>
                    <a:pt x="174108" y="914147"/>
                  </a:lnTo>
                  <a:lnTo>
                    <a:pt x="178805" y="910207"/>
                  </a:lnTo>
                  <a:lnTo>
                    <a:pt x="183422" y="906267"/>
                  </a:lnTo>
                  <a:lnTo>
                    <a:pt x="187979" y="902326"/>
                  </a:lnTo>
                  <a:lnTo>
                    <a:pt x="192480" y="898386"/>
                  </a:lnTo>
                  <a:lnTo>
                    <a:pt x="196870" y="894446"/>
                  </a:lnTo>
                  <a:lnTo>
                    <a:pt x="201216" y="890506"/>
                  </a:lnTo>
                  <a:lnTo>
                    <a:pt x="205441" y="886565"/>
                  </a:lnTo>
                  <a:lnTo>
                    <a:pt x="209588" y="882625"/>
                  </a:lnTo>
                  <a:lnTo>
                    <a:pt x="213655" y="878685"/>
                  </a:lnTo>
                  <a:lnTo>
                    <a:pt x="217582" y="874744"/>
                  </a:lnTo>
                  <a:lnTo>
                    <a:pt x="221453" y="870804"/>
                  </a:lnTo>
                  <a:lnTo>
                    <a:pt x="225168" y="866864"/>
                  </a:lnTo>
                  <a:lnTo>
                    <a:pt x="228795" y="862924"/>
                  </a:lnTo>
                  <a:lnTo>
                    <a:pt x="232320" y="858983"/>
                  </a:lnTo>
                  <a:lnTo>
                    <a:pt x="235687" y="855043"/>
                  </a:lnTo>
                  <a:lnTo>
                    <a:pt x="238989" y="851103"/>
                  </a:lnTo>
                  <a:lnTo>
                    <a:pt x="242109" y="847162"/>
                  </a:lnTo>
                  <a:lnTo>
                    <a:pt x="245135" y="843222"/>
                  </a:lnTo>
                  <a:lnTo>
                    <a:pt x="248043" y="839282"/>
                  </a:lnTo>
                  <a:lnTo>
                    <a:pt x="250786" y="835341"/>
                  </a:lnTo>
                  <a:lnTo>
                    <a:pt x="253459" y="831401"/>
                  </a:lnTo>
                  <a:lnTo>
                    <a:pt x="255932" y="827461"/>
                  </a:lnTo>
                  <a:lnTo>
                    <a:pt x="258314" y="823521"/>
                  </a:lnTo>
                  <a:lnTo>
                    <a:pt x="260566" y="819580"/>
                  </a:lnTo>
                  <a:lnTo>
                    <a:pt x="262656" y="815640"/>
                  </a:lnTo>
                  <a:lnTo>
                    <a:pt x="264674" y="811700"/>
                  </a:lnTo>
                  <a:lnTo>
                    <a:pt x="266486" y="807759"/>
                  </a:lnTo>
                  <a:lnTo>
                    <a:pt x="268215" y="803819"/>
                  </a:lnTo>
                  <a:lnTo>
                    <a:pt x="269810" y="799879"/>
                  </a:lnTo>
                  <a:lnTo>
                    <a:pt x="271254" y="795939"/>
                  </a:lnTo>
                  <a:lnTo>
                    <a:pt x="272629" y="791998"/>
                  </a:lnTo>
                  <a:lnTo>
                    <a:pt x="273802" y="788058"/>
                  </a:lnTo>
                  <a:lnTo>
                    <a:pt x="274904" y="784118"/>
                  </a:lnTo>
                  <a:lnTo>
                    <a:pt x="275876" y="780177"/>
                  </a:lnTo>
                  <a:lnTo>
                    <a:pt x="276715" y="776237"/>
                  </a:lnTo>
                  <a:lnTo>
                    <a:pt x="277492" y="772297"/>
                  </a:lnTo>
                  <a:lnTo>
                    <a:pt x="278084" y="768357"/>
                  </a:lnTo>
                  <a:lnTo>
                    <a:pt x="278618" y="764416"/>
                  </a:lnTo>
                  <a:lnTo>
                    <a:pt x="279033" y="760476"/>
                  </a:lnTo>
                  <a:lnTo>
                    <a:pt x="279340" y="756536"/>
                  </a:lnTo>
                  <a:lnTo>
                    <a:pt x="279590" y="752595"/>
                  </a:lnTo>
                  <a:lnTo>
                    <a:pt x="279690" y="748655"/>
                  </a:lnTo>
                  <a:lnTo>
                    <a:pt x="279743" y="744715"/>
                  </a:lnTo>
                  <a:lnTo>
                    <a:pt x="279696" y="740774"/>
                  </a:lnTo>
                  <a:lnTo>
                    <a:pt x="279570" y="736834"/>
                  </a:lnTo>
                  <a:lnTo>
                    <a:pt x="279394" y="732894"/>
                  </a:lnTo>
                  <a:lnTo>
                    <a:pt x="279110" y="728954"/>
                  </a:lnTo>
                  <a:lnTo>
                    <a:pt x="278791" y="725013"/>
                  </a:lnTo>
                  <a:lnTo>
                    <a:pt x="278400" y="721073"/>
                  </a:lnTo>
                  <a:lnTo>
                    <a:pt x="277956" y="717133"/>
                  </a:lnTo>
                  <a:lnTo>
                    <a:pt x="277477" y="713192"/>
                  </a:lnTo>
                  <a:lnTo>
                    <a:pt x="276932" y="709252"/>
                  </a:lnTo>
                  <a:lnTo>
                    <a:pt x="276367" y="705312"/>
                  </a:lnTo>
                  <a:lnTo>
                    <a:pt x="275760" y="701372"/>
                  </a:lnTo>
                  <a:lnTo>
                    <a:pt x="275129" y="697431"/>
                  </a:lnTo>
                  <a:lnTo>
                    <a:pt x="274480" y="693491"/>
                  </a:lnTo>
                  <a:lnTo>
                    <a:pt x="273807" y="689551"/>
                  </a:lnTo>
                  <a:lnTo>
                    <a:pt x="273130" y="685610"/>
                  </a:lnTo>
                  <a:lnTo>
                    <a:pt x="272443" y="681670"/>
                  </a:lnTo>
                  <a:lnTo>
                    <a:pt x="271759" y="677730"/>
                  </a:lnTo>
                  <a:lnTo>
                    <a:pt x="271077" y="673789"/>
                  </a:lnTo>
                  <a:lnTo>
                    <a:pt x="270411" y="669849"/>
                  </a:lnTo>
                  <a:lnTo>
                    <a:pt x="269754" y="665909"/>
                  </a:lnTo>
                  <a:lnTo>
                    <a:pt x="269124" y="661969"/>
                  </a:lnTo>
                  <a:lnTo>
                    <a:pt x="268519" y="658028"/>
                  </a:lnTo>
                  <a:lnTo>
                    <a:pt x="267937" y="654088"/>
                  </a:lnTo>
                  <a:lnTo>
                    <a:pt x="267406" y="650148"/>
                  </a:lnTo>
                  <a:lnTo>
                    <a:pt x="266897" y="646207"/>
                  </a:lnTo>
                  <a:lnTo>
                    <a:pt x="266451" y="642267"/>
                  </a:lnTo>
                  <a:lnTo>
                    <a:pt x="266047" y="638327"/>
                  </a:lnTo>
                  <a:lnTo>
                    <a:pt x="265688" y="634387"/>
                  </a:lnTo>
                  <a:lnTo>
                    <a:pt x="265409" y="630446"/>
                  </a:lnTo>
                  <a:lnTo>
                    <a:pt x="265164" y="626506"/>
                  </a:lnTo>
                  <a:lnTo>
                    <a:pt x="265013" y="622566"/>
                  </a:lnTo>
                  <a:lnTo>
                    <a:pt x="264918" y="618625"/>
                  </a:lnTo>
                  <a:lnTo>
                    <a:pt x="264888" y="614685"/>
                  </a:lnTo>
                  <a:lnTo>
                    <a:pt x="264959" y="610745"/>
                  </a:lnTo>
                  <a:lnTo>
                    <a:pt x="265073" y="606805"/>
                  </a:lnTo>
                  <a:lnTo>
                    <a:pt x="265311" y="602864"/>
                  </a:lnTo>
                  <a:lnTo>
                    <a:pt x="265612" y="598924"/>
                  </a:lnTo>
                  <a:lnTo>
                    <a:pt x="265996" y="594984"/>
                  </a:lnTo>
                  <a:lnTo>
                    <a:pt x="266494" y="591043"/>
                  </a:lnTo>
                  <a:lnTo>
                    <a:pt x="267043" y="587103"/>
                  </a:lnTo>
                  <a:lnTo>
                    <a:pt x="267738" y="583163"/>
                  </a:lnTo>
                  <a:lnTo>
                    <a:pt x="268498" y="579222"/>
                  </a:lnTo>
                  <a:lnTo>
                    <a:pt x="269355" y="575282"/>
                  </a:lnTo>
                  <a:lnTo>
                    <a:pt x="270334" y="571342"/>
                  </a:lnTo>
                  <a:lnTo>
                    <a:pt x="271367" y="567402"/>
                  </a:lnTo>
                  <a:lnTo>
                    <a:pt x="272561" y="563461"/>
                  </a:lnTo>
                  <a:lnTo>
                    <a:pt x="273819" y="559521"/>
                  </a:lnTo>
                  <a:lnTo>
                    <a:pt x="275184" y="555581"/>
                  </a:lnTo>
                  <a:lnTo>
                    <a:pt x="276670" y="551640"/>
                  </a:lnTo>
                  <a:lnTo>
                    <a:pt x="278211" y="547700"/>
                  </a:lnTo>
                  <a:lnTo>
                    <a:pt x="279920" y="543760"/>
                  </a:lnTo>
                  <a:lnTo>
                    <a:pt x="281689" y="539820"/>
                  </a:lnTo>
                  <a:lnTo>
                    <a:pt x="283569" y="535879"/>
                  </a:lnTo>
                  <a:lnTo>
                    <a:pt x="285562" y="531939"/>
                  </a:lnTo>
                  <a:lnTo>
                    <a:pt x="287611" y="527999"/>
                  </a:lnTo>
                  <a:lnTo>
                    <a:pt x="289825" y="524058"/>
                  </a:lnTo>
                  <a:lnTo>
                    <a:pt x="292091" y="520118"/>
                  </a:lnTo>
                  <a:lnTo>
                    <a:pt x="294467" y="516178"/>
                  </a:lnTo>
                  <a:lnTo>
                    <a:pt x="296945" y="512238"/>
                  </a:lnTo>
                  <a:lnTo>
                    <a:pt x="299479" y="508297"/>
                  </a:lnTo>
                  <a:lnTo>
                    <a:pt x="302161" y="504357"/>
                  </a:lnTo>
                  <a:lnTo>
                    <a:pt x="304890" y="500417"/>
                  </a:lnTo>
                  <a:lnTo>
                    <a:pt x="307722" y="496476"/>
                  </a:lnTo>
                  <a:lnTo>
                    <a:pt x="310640" y="492536"/>
                  </a:lnTo>
                  <a:lnTo>
                    <a:pt x="313612" y="488596"/>
                  </a:lnTo>
                  <a:lnTo>
                    <a:pt x="316708" y="484655"/>
                  </a:lnTo>
                  <a:lnTo>
                    <a:pt x="319845" y="480715"/>
                  </a:lnTo>
                  <a:lnTo>
                    <a:pt x="323073" y="476775"/>
                  </a:lnTo>
                  <a:lnTo>
                    <a:pt x="326369" y="472835"/>
                  </a:lnTo>
                  <a:lnTo>
                    <a:pt x="329713" y="468894"/>
                  </a:lnTo>
                  <a:lnTo>
                    <a:pt x="333155" y="464954"/>
                  </a:lnTo>
                  <a:lnTo>
                    <a:pt x="336629" y="461014"/>
                  </a:lnTo>
                  <a:lnTo>
                    <a:pt x="340179" y="457073"/>
                  </a:lnTo>
                  <a:lnTo>
                    <a:pt x="343777" y="453133"/>
                  </a:lnTo>
                  <a:lnTo>
                    <a:pt x="347415" y="449193"/>
                  </a:lnTo>
                  <a:lnTo>
                    <a:pt x="351123" y="445253"/>
                  </a:lnTo>
                  <a:lnTo>
                    <a:pt x="354854" y="441312"/>
                  </a:lnTo>
                  <a:lnTo>
                    <a:pt x="358639" y="437372"/>
                  </a:lnTo>
                  <a:lnTo>
                    <a:pt x="362456" y="433432"/>
                  </a:lnTo>
                  <a:lnTo>
                    <a:pt x="366300" y="429491"/>
                  </a:lnTo>
                  <a:lnTo>
                    <a:pt x="370187" y="425551"/>
                  </a:lnTo>
                  <a:lnTo>
                    <a:pt x="374087" y="421611"/>
                  </a:lnTo>
                  <a:lnTo>
                    <a:pt x="378019" y="417670"/>
                  </a:lnTo>
                  <a:lnTo>
                    <a:pt x="381966" y="413730"/>
                  </a:lnTo>
                  <a:lnTo>
                    <a:pt x="385927" y="409790"/>
                  </a:lnTo>
                  <a:lnTo>
                    <a:pt x="389904" y="405850"/>
                  </a:lnTo>
                  <a:lnTo>
                    <a:pt x="393885" y="401909"/>
                  </a:lnTo>
                  <a:lnTo>
                    <a:pt x="397874" y="397969"/>
                  </a:lnTo>
                  <a:lnTo>
                    <a:pt x="401863" y="394029"/>
                  </a:lnTo>
                  <a:lnTo>
                    <a:pt x="405851" y="390088"/>
                  </a:lnTo>
                  <a:lnTo>
                    <a:pt x="409832" y="386148"/>
                  </a:lnTo>
                  <a:lnTo>
                    <a:pt x="413808" y="382208"/>
                  </a:lnTo>
                  <a:lnTo>
                    <a:pt x="417768" y="378268"/>
                  </a:lnTo>
                  <a:lnTo>
                    <a:pt x="421716" y="374327"/>
                  </a:lnTo>
                  <a:lnTo>
                    <a:pt x="425648" y="370387"/>
                  </a:lnTo>
                  <a:lnTo>
                    <a:pt x="429553" y="366447"/>
                  </a:lnTo>
                  <a:lnTo>
                    <a:pt x="433445" y="362506"/>
                  </a:lnTo>
                  <a:lnTo>
                    <a:pt x="437298" y="358566"/>
                  </a:lnTo>
                  <a:lnTo>
                    <a:pt x="441130" y="354626"/>
                  </a:lnTo>
                  <a:lnTo>
                    <a:pt x="444931" y="350686"/>
                  </a:lnTo>
                  <a:lnTo>
                    <a:pt x="448690" y="346745"/>
                  </a:lnTo>
                  <a:lnTo>
                    <a:pt x="452429" y="342805"/>
                  </a:lnTo>
                  <a:lnTo>
                    <a:pt x="456107" y="338865"/>
                  </a:lnTo>
                  <a:lnTo>
                    <a:pt x="459758" y="334924"/>
                  </a:lnTo>
                  <a:lnTo>
                    <a:pt x="463366" y="330984"/>
                  </a:lnTo>
                  <a:lnTo>
                    <a:pt x="466918" y="327044"/>
                  </a:lnTo>
                  <a:lnTo>
                    <a:pt x="470446" y="323103"/>
                  </a:lnTo>
                  <a:lnTo>
                    <a:pt x="473896" y="319163"/>
                  </a:lnTo>
                  <a:lnTo>
                    <a:pt x="477314" y="315223"/>
                  </a:lnTo>
                  <a:lnTo>
                    <a:pt x="480677" y="311283"/>
                  </a:lnTo>
                  <a:lnTo>
                    <a:pt x="483978" y="307342"/>
                  </a:lnTo>
                  <a:lnTo>
                    <a:pt x="487250" y="303402"/>
                  </a:lnTo>
                  <a:lnTo>
                    <a:pt x="490429" y="299462"/>
                  </a:lnTo>
                  <a:lnTo>
                    <a:pt x="493576" y="295521"/>
                  </a:lnTo>
                  <a:lnTo>
                    <a:pt x="496659" y="291581"/>
                  </a:lnTo>
                  <a:lnTo>
                    <a:pt x="499675" y="287641"/>
                  </a:lnTo>
                  <a:lnTo>
                    <a:pt x="502659" y="283701"/>
                  </a:lnTo>
                  <a:lnTo>
                    <a:pt x="505542" y="279760"/>
                  </a:lnTo>
                  <a:lnTo>
                    <a:pt x="508392" y="275820"/>
                  </a:lnTo>
                  <a:lnTo>
                    <a:pt x="511171" y="271880"/>
                  </a:lnTo>
                  <a:lnTo>
                    <a:pt x="513883" y="267939"/>
                  </a:lnTo>
                  <a:lnTo>
                    <a:pt x="516558" y="263999"/>
                  </a:lnTo>
                  <a:lnTo>
                    <a:pt x="519133" y="260059"/>
                  </a:lnTo>
                  <a:lnTo>
                    <a:pt x="521673" y="256119"/>
                  </a:lnTo>
                  <a:lnTo>
                    <a:pt x="524138" y="252178"/>
                  </a:lnTo>
                  <a:lnTo>
                    <a:pt x="526540" y="248238"/>
                  </a:lnTo>
                  <a:lnTo>
                    <a:pt x="528900" y="244298"/>
                  </a:lnTo>
                  <a:lnTo>
                    <a:pt x="531163" y="240357"/>
                  </a:lnTo>
                  <a:lnTo>
                    <a:pt x="533393" y="236417"/>
                  </a:lnTo>
                  <a:lnTo>
                    <a:pt x="535545" y="232477"/>
                  </a:lnTo>
                  <a:lnTo>
                    <a:pt x="537639" y="228536"/>
                  </a:lnTo>
                  <a:lnTo>
                    <a:pt x="539689" y="224596"/>
                  </a:lnTo>
                  <a:lnTo>
                    <a:pt x="541648" y="220656"/>
                  </a:lnTo>
                  <a:lnTo>
                    <a:pt x="543575" y="216716"/>
                  </a:lnTo>
                  <a:lnTo>
                    <a:pt x="545426" y="212775"/>
                  </a:lnTo>
                  <a:lnTo>
                    <a:pt x="547223" y="208835"/>
                  </a:lnTo>
                  <a:lnTo>
                    <a:pt x="548977" y="204895"/>
                  </a:lnTo>
                  <a:lnTo>
                    <a:pt x="550648" y="200954"/>
                  </a:lnTo>
                  <a:lnTo>
                    <a:pt x="552289" y="197014"/>
                  </a:lnTo>
                  <a:lnTo>
                    <a:pt x="553857" y="193074"/>
                  </a:lnTo>
                  <a:lnTo>
                    <a:pt x="555377" y="189134"/>
                  </a:lnTo>
                  <a:lnTo>
                    <a:pt x="556855" y="185193"/>
                  </a:lnTo>
                  <a:lnTo>
                    <a:pt x="558259" y="181253"/>
                  </a:lnTo>
                  <a:lnTo>
                    <a:pt x="559635" y="177313"/>
                  </a:lnTo>
                  <a:lnTo>
                    <a:pt x="560942" y="173372"/>
                  </a:lnTo>
                  <a:lnTo>
                    <a:pt x="562210" y="169432"/>
                  </a:lnTo>
                  <a:lnTo>
                    <a:pt x="563436" y="165492"/>
                  </a:lnTo>
                  <a:lnTo>
                    <a:pt x="564599" y="161551"/>
                  </a:lnTo>
                  <a:lnTo>
                    <a:pt x="565737" y="157611"/>
                  </a:lnTo>
                  <a:lnTo>
                    <a:pt x="566811" y="153671"/>
                  </a:lnTo>
                  <a:lnTo>
                    <a:pt x="567852" y="149731"/>
                  </a:lnTo>
                  <a:lnTo>
                    <a:pt x="568855" y="145790"/>
                  </a:lnTo>
                  <a:lnTo>
                    <a:pt x="569803" y="141850"/>
                  </a:lnTo>
                  <a:lnTo>
                    <a:pt x="570730" y="137910"/>
                  </a:lnTo>
                  <a:lnTo>
                    <a:pt x="571600" y="133969"/>
                  </a:lnTo>
                  <a:lnTo>
                    <a:pt x="572443" y="130029"/>
                  </a:lnTo>
                  <a:lnTo>
                    <a:pt x="573251" y="126089"/>
                  </a:lnTo>
                  <a:lnTo>
                    <a:pt x="574014" y="122149"/>
                  </a:lnTo>
                  <a:lnTo>
                    <a:pt x="574759" y="118208"/>
                  </a:lnTo>
                  <a:lnTo>
                    <a:pt x="575453" y="114268"/>
                  </a:lnTo>
                  <a:lnTo>
                    <a:pt x="576125" y="110328"/>
                  </a:lnTo>
                  <a:lnTo>
                    <a:pt x="576767" y="106387"/>
                  </a:lnTo>
                  <a:lnTo>
                    <a:pt x="577372" y="102447"/>
                  </a:lnTo>
                  <a:lnTo>
                    <a:pt x="577961" y="98507"/>
                  </a:lnTo>
                  <a:lnTo>
                    <a:pt x="578507" y="94567"/>
                  </a:lnTo>
                  <a:lnTo>
                    <a:pt x="579036" y="90626"/>
                  </a:lnTo>
                  <a:lnTo>
                    <a:pt x="579538" y="86686"/>
                  </a:lnTo>
                  <a:lnTo>
                    <a:pt x="580011" y="82746"/>
                  </a:lnTo>
                  <a:lnTo>
                    <a:pt x="580471" y="78805"/>
                  </a:lnTo>
                  <a:lnTo>
                    <a:pt x="580894" y="74865"/>
                  </a:lnTo>
                  <a:lnTo>
                    <a:pt x="581304" y="70925"/>
                  </a:lnTo>
                  <a:lnTo>
                    <a:pt x="581691" y="66984"/>
                  </a:lnTo>
                  <a:lnTo>
                    <a:pt x="582056" y="63044"/>
                  </a:lnTo>
                  <a:lnTo>
                    <a:pt x="582409" y="59104"/>
                  </a:lnTo>
                  <a:lnTo>
                    <a:pt x="582732" y="55164"/>
                  </a:lnTo>
                  <a:lnTo>
                    <a:pt x="583046" y="51223"/>
                  </a:lnTo>
                  <a:lnTo>
                    <a:pt x="583340" y="47283"/>
                  </a:lnTo>
                  <a:lnTo>
                    <a:pt x="583617" y="43343"/>
                  </a:lnTo>
                  <a:lnTo>
                    <a:pt x="583885" y="39402"/>
                  </a:lnTo>
                  <a:lnTo>
                    <a:pt x="584129" y="35462"/>
                  </a:lnTo>
                  <a:lnTo>
                    <a:pt x="584365" y="31522"/>
                  </a:lnTo>
                  <a:lnTo>
                    <a:pt x="584586" y="27582"/>
                  </a:lnTo>
                  <a:lnTo>
                    <a:pt x="584793" y="23641"/>
                  </a:lnTo>
                  <a:lnTo>
                    <a:pt x="584993" y="19701"/>
                  </a:lnTo>
                  <a:lnTo>
                    <a:pt x="585175" y="15761"/>
                  </a:lnTo>
                  <a:lnTo>
                    <a:pt x="585350" y="11820"/>
                  </a:lnTo>
                  <a:lnTo>
                    <a:pt x="585513" y="7880"/>
                  </a:lnTo>
                  <a:lnTo>
                    <a:pt x="585667" y="3940"/>
                  </a:lnTo>
                  <a:lnTo>
                    <a:pt x="585813" y="0"/>
                  </a:lnTo>
                  <a:lnTo>
                    <a:pt x="589791" y="0"/>
                  </a:lnTo>
                  <a:lnTo>
                    <a:pt x="589938" y="3940"/>
                  </a:lnTo>
                  <a:lnTo>
                    <a:pt x="590091" y="7880"/>
                  </a:lnTo>
                  <a:lnTo>
                    <a:pt x="590254" y="11820"/>
                  </a:lnTo>
                  <a:lnTo>
                    <a:pt x="590429" y="15761"/>
                  </a:lnTo>
                  <a:lnTo>
                    <a:pt x="590611" y="19701"/>
                  </a:lnTo>
                  <a:lnTo>
                    <a:pt x="590811" y="23641"/>
                  </a:lnTo>
                  <a:lnTo>
                    <a:pt x="591018" y="27582"/>
                  </a:lnTo>
                  <a:lnTo>
                    <a:pt x="591239" y="31522"/>
                  </a:lnTo>
                  <a:lnTo>
                    <a:pt x="591475" y="35462"/>
                  </a:lnTo>
                  <a:lnTo>
                    <a:pt x="591719" y="39402"/>
                  </a:lnTo>
                  <a:lnTo>
                    <a:pt x="591987" y="43343"/>
                  </a:lnTo>
                  <a:lnTo>
                    <a:pt x="592264" y="47283"/>
                  </a:lnTo>
                  <a:lnTo>
                    <a:pt x="592558" y="51223"/>
                  </a:lnTo>
                  <a:lnTo>
                    <a:pt x="592872" y="55164"/>
                  </a:lnTo>
                  <a:lnTo>
                    <a:pt x="593195" y="59104"/>
                  </a:lnTo>
                  <a:lnTo>
                    <a:pt x="593549" y="63044"/>
                  </a:lnTo>
                  <a:lnTo>
                    <a:pt x="593913" y="66984"/>
                  </a:lnTo>
                  <a:lnTo>
                    <a:pt x="594300" y="70925"/>
                  </a:lnTo>
                  <a:lnTo>
                    <a:pt x="594711" y="74865"/>
                  </a:lnTo>
                  <a:lnTo>
                    <a:pt x="595133" y="78805"/>
                  </a:lnTo>
                  <a:lnTo>
                    <a:pt x="595593" y="82746"/>
                  </a:lnTo>
                  <a:lnTo>
                    <a:pt x="596066" y="86686"/>
                  </a:lnTo>
                  <a:lnTo>
                    <a:pt x="596568" y="90626"/>
                  </a:lnTo>
                  <a:lnTo>
                    <a:pt x="597097" y="94567"/>
                  </a:lnTo>
                  <a:lnTo>
                    <a:pt x="597643" y="98507"/>
                  </a:lnTo>
                  <a:lnTo>
                    <a:pt x="598232" y="102447"/>
                  </a:lnTo>
                  <a:lnTo>
                    <a:pt x="598838" y="106387"/>
                  </a:lnTo>
                  <a:lnTo>
                    <a:pt x="599479" y="110328"/>
                  </a:lnTo>
                  <a:lnTo>
                    <a:pt x="600152" y="114268"/>
                  </a:lnTo>
                  <a:lnTo>
                    <a:pt x="600846" y="118208"/>
                  </a:lnTo>
                  <a:lnTo>
                    <a:pt x="601590" y="122149"/>
                  </a:lnTo>
                  <a:lnTo>
                    <a:pt x="602353" y="126089"/>
                  </a:lnTo>
                  <a:lnTo>
                    <a:pt x="603161" y="130029"/>
                  </a:lnTo>
                  <a:lnTo>
                    <a:pt x="604004" y="133969"/>
                  </a:lnTo>
                  <a:lnTo>
                    <a:pt x="604874" y="137910"/>
                  </a:lnTo>
                  <a:lnTo>
                    <a:pt x="605801" y="141850"/>
                  </a:lnTo>
                  <a:lnTo>
                    <a:pt x="606750" y="145790"/>
                  </a:lnTo>
                  <a:lnTo>
                    <a:pt x="607752" y="149731"/>
                  </a:lnTo>
                  <a:lnTo>
                    <a:pt x="608793" y="153671"/>
                  </a:lnTo>
                  <a:lnTo>
                    <a:pt x="609867" y="157611"/>
                  </a:lnTo>
                  <a:lnTo>
                    <a:pt x="611005" y="161551"/>
                  </a:lnTo>
                  <a:lnTo>
                    <a:pt x="612168" y="165492"/>
                  </a:lnTo>
                  <a:lnTo>
                    <a:pt x="613395" y="169432"/>
                  </a:lnTo>
                  <a:lnTo>
                    <a:pt x="614662" y="173372"/>
                  </a:lnTo>
                  <a:lnTo>
                    <a:pt x="615969" y="177313"/>
                  </a:lnTo>
                  <a:lnTo>
                    <a:pt x="617345" y="181253"/>
                  </a:lnTo>
                  <a:lnTo>
                    <a:pt x="618750" y="185193"/>
                  </a:lnTo>
                  <a:lnTo>
                    <a:pt x="620227" y="189134"/>
                  </a:lnTo>
                  <a:lnTo>
                    <a:pt x="621748" y="193074"/>
                  </a:lnTo>
                  <a:lnTo>
                    <a:pt x="623315" y="197014"/>
                  </a:lnTo>
                  <a:lnTo>
                    <a:pt x="624956" y="200954"/>
                  </a:lnTo>
                  <a:lnTo>
                    <a:pt x="626627" y="204895"/>
                  </a:lnTo>
                  <a:lnTo>
                    <a:pt x="628381" y="208835"/>
                  </a:lnTo>
                  <a:lnTo>
                    <a:pt x="630178" y="212775"/>
                  </a:lnTo>
                  <a:lnTo>
                    <a:pt x="632029" y="216716"/>
                  </a:lnTo>
                  <a:lnTo>
                    <a:pt x="633956" y="220656"/>
                  </a:lnTo>
                  <a:lnTo>
                    <a:pt x="635915" y="224596"/>
                  </a:lnTo>
                  <a:lnTo>
                    <a:pt x="637966" y="228536"/>
                  </a:lnTo>
                  <a:lnTo>
                    <a:pt x="640059" y="232477"/>
                  </a:lnTo>
                  <a:lnTo>
                    <a:pt x="642212" y="236417"/>
                  </a:lnTo>
                  <a:lnTo>
                    <a:pt x="644441" y="240357"/>
                  </a:lnTo>
                  <a:lnTo>
                    <a:pt x="646704" y="244298"/>
                  </a:lnTo>
                  <a:lnTo>
                    <a:pt x="649065" y="248238"/>
                  </a:lnTo>
                  <a:lnTo>
                    <a:pt x="651466" y="252178"/>
                  </a:lnTo>
                  <a:lnTo>
                    <a:pt x="653931" y="256119"/>
                  </a:lnTo>
                  <a:lnTo>
                    <a:pt x="656472" y="260059"/>
                  </a:lnTo>
                  <a:lnTo>
                    <a:pt x="659046" y="263999"/>
                  </a:lnTo>
                  <a:lnTo>
                    <a:pt x="661721" y="267939"/>
                  </a:lnTo>
                  <a:lnTo>
                    <a:pt x="664434" y="271880"/>
                  </a:lnTo>
                  <a:lnTo>
                    <a:pt x="667213" y="275820"/>
                  </a:lnTo>
                  <a:lnTo>
                    <a:pt x="670062" y="279760"/>
                  </a:lnTo>
                  <a:lnTo>
                    <a:pt x="672946" y="283701"/>
                  </a:lnTo>
                  <a:lnTo>
                    <a:pt x="675929" y="287641"/>
                  </a:lnTo>
                  <a:lnTo>
                    <a:pt x="678946" y="291581"/>
                  </a:lnTo>
                  <a:lnTo>
                    <a:pt x="682028" y="295521"/>
                  </a:lnTo>
                  <a:lnTo>
                    <a:pt x="685175" y="299462"/>
                  </a:lnTo>
                  <a:lnTo>
                    <a:pt x="688354" y="303402"/>
                  </a:lnTo>
                  <a:lnTo>
                    <a:pt x="691626" y="307342"/>
                  </a:lnTo>
                  <a:lnTo>
                    <a:pt x="694927" y="311283"/>
                  </a:lnTo>
                  <a:lnTo>
                    <a:pt x="698291" y="315223"/>
                  </a:lnTo>
                  <a:lnTo>
                    <a:pt x="701708" y="319163"/>
                  </a:lnTo>
                  <a:lnTo>
                    <a:pt x="705158" y="323103"/>
                  </a:lnTo>
                  <a:lnTo>
                    <a:pt x="708686" y="327044"/>
                  </a:lnTo>
                  <a:lnTo>
                    <a:pt x="712239" y="330984"/>
                  </a:lnTo>
                  <a:lnTo>
                    <a:pt x="715846" y="334924"/>
                  </a:lnTo>
                  <a:lnTo>
                    <a:pt x="719497" y="338865"/>
                  </a:lnTo>
                  <a:lnTo>
                    <a:pt x="723176" y="342805"/>
                  </a:lnTo>
                  <a:lnTo>
                    <a:pt x="726914" y="346745"/>
                  </a:lnTo>
                  <a:lnTo>
                    <a:pt x="730673" y="350686"/>
                  </a:lnTo>
                  <a:lnTo>
                    <a:pt x="734474" y="354626"/>
                  </a:lnTo>
                  <a:lnTo>
                    <a:pt x="738306" y="358566"/>
                  </a:lnTo>
                  <a:lnTo>
                    <a:pt x="742159" y="362506"/>
                  </a:lnTo>
                  <a:lnTo>
                    <a:pt x="746051" y="366447"/>
                  </a:lnTo>
                  <a:lnTo>
                    <a:pt x="749956" y="370387"/>
                  </a:lnTo>
                  <a:lnTo>
                    <a:pt x="753888" y="374327"/>
                  </a:lnTo>
                  <a:lnTo>
                    <a:pt x="757836" y="378268"/>
                  </a:lnTo>
                  <a:lnTo>
                    <a:pt x="761796" y="382208"/>
                  </a:lnTo>
                  <a:lnTo>
                    <a:pt x="765772" y="386148"/>
                  </a:lnTo>
                  <a:lnTo>
                    <a:pt x="769753" y="390088"/>
                  </a:lnTo>
                  <a:lnTo>
                    <a:pt x="773741" y="394029"/>
                  </a:lnTo>
                  <a:lnTo>
                    <a:pt x="777730" y="397969"/>
                  </a:lnTo>
                  <a:lnTo>
                    <a:pt x="781719" y="401909"/>
                  </a:lnTo>
                  <a:lnTo>
                    <a:pt x="785700" y="405850"/>
                  </a:lnTo>
                  <a:lnTo>
                    <a:pt x="789677" y="409790"/>
                  </a:lnTo>
                  <a:lnTo>
                    <a:pt x="793638" y="413730"/>
                  </a:lnTo>
                  <a:lnTo>
                    <a:pt x="797585" y="417670"/>
                  </a:lnTo>
                  <a:lnTo>
                    <a:pt x="801517" y="421611"/>
                  </a:lnTo>
                  <a:lnTo>
                    <a:pt x="805417" y="425551"/>
                  </a:lnTo>
                  <a:lnTo>
                    <a:pt x="809304" y="429491"/>
                  </a:lnTo>
                  <a:lnTo>
                    <a:pt x="813148" y="433432"/>
                  </a:lnTo>
                  <a:lnTo>
                    <a:pt x="816965" y="437372"/>
                  </a:lnTo>
                  <a:lnTo>
                    <a:pt x="820751" y="441312"/>
                  </a:lnTo>
                  <a:lnTo>
                    <a:pt x="824482" y="445253"/>
                  </a:lnTo>
                  <a:lnTo>
                    <a:pt x="828189" y="449193"/>
                  </a:lnTo>
                  <a:lnTo>
                    <a:pt x="831827" y="453133"/>
                  </a:lnTo>
                  <a:lnTo>
                    <a:pt x="835426" y="457073"/>
                  </a:lnTo>
                  <a:lnTo>
                    <a:pt x="838975" y="461014"/>
                  </a:lnTo>
                  <a:lnTo>
                    <a:pt x="842449" y="464954"/>
                  </a:lnTo>
                  <a:lnTo>
                    <a:pt x="845891" y="468894"/>
                  </a:lnTo>
                  <a:lnTo>
                    <a:pt x="849235" y="472835"/>
                  </a:lnTo>
                  <a:lnTo>
                    <a:pt x="852531" y="476775"/>
                  </a:lnTo>
                  <a:lnTo>
                    <a:pt x="855759" y="480715"/>
                  </a:lnTo>
                  <a:lnTo>
                    <a:pt x="858896" y="484655"/>
                  </a:lnTo>
                  <a:lnTo>
                    <a:pt x="861992" y="488596"/>
                  </a:lnTo>
                  <a:lnTo>
                    <a:pt x="864964" y="492536"/>
                  </a:lnTo>
                  <a:lnTo>
                    <a:pt x="867882" y="496476"/>
                  </a:lnTo>
                  <a:lnTo>
                    <a:pt x="870714" y="500417"/>
                  </a:lnTo>
                  <a:lnTo>
                    <a:pt x="873443" y="504357"/>
                  </a:lnTo>
                  <a:lnTo>
                    <a:pt x="876125" y="508297"/>
                  </a:lnTo>
                  <a:lnTo>
                    <a:pt x="878659" y="512238"/>
                  </a:lnTo>
                  <a:lnTo>
                    <a:pt x="881137" y="516178"/>
                  </a:lnTo>
                  <a:lnTo>
                    <a:pt x="883513" y="520118"/>
                  </a:lnTo>
                  <a:lnTo>
                    <a:pt x="885780" y="524058"/>
                  </a:lnTo>
                  <a:lnTo>
                    <a:pt x="887993" y="527999"/>
                  </a:lnTo>
                  <a:lnTo>
                    <a:pt x="890042" y="531939"/>
                  </a:lnTo>
                  <a:lnTo>
                    <a:pt x="892035" y="535879"/>
                  </a:lnTo>
                  <a:lnTo>
                    <a:pt x="893915" y="539820"/>
                  </a:lnTo>
                  <a:lnTo>
                    <a:pt x="895684" y="543760"/>
                  </a:lnTo>
                  <a:lnTo>
                    <a:pt x="897393" y="547700"/>
                  </a:lnTo>
                  <a:lnTo>
                    <a:pt x="898934" y="551640"/>
                  </a:lnTo>
                  <a:lnTo>
                    <a:pt x="900420" y="555581"/>
                  </a:lnTo>
                  <a:lnTo>
                    <a:pt x="901785" y="559521"/>
                  </a:lnTo>
                  <a:lnTo>
                    <a:pt x="903043" y="563461"/>
                  </a:lnTo>
                  <a:lnTo>
                    <a:pt x="904237" y="567402"/>
                  </a:lnTo>
                  <a:lnTo>
                    <a:pt x="905270" y="571342"/>
                  </a:lnTo>
                  <a:lnTo>
                    <a:pt x="906249" y="575282"/>
                  </a:lnTo>
                  <a:lnTo>
                    <a:pt x="907106" y="579222"/>
                  </a:lnTo>
                  <a:lnTo>
                    <a:pt x="907867" y="583163"/>
                  </a:lnTo>
                  <a:lnTo>
                    <a:pt x="908561" y="587103"/>
                  </a:lnTo>
                  <a:lnTo>
                    <a:pt x="909110" y="591043"/>
                  </a:lnTo>
                  <a:lnTo>
                    <a:pt x="909609" y="594984"/>
                  </a:lnTo>
                  <a:lnTo>
                    <a:pt x="909992" y="598924"/>
                  </a:lnTo>
                  <a:lnTo>
                    <a:pt x="910293" y="602864"/>
                  </a:lnTo>
                  <a:lnTo>
                    <a:pt x="910531" y="606805"/>
                  </a:lnTo>
                  <a:lnTo>
                    <a:pt x="910645" y="610745"/>
                  </a:lnTo>
                  <a:lnTo>
                    <a:pt x="910716" y="614685"/>
                  </a:lnTo>
                  <a:lnTo>
                    <a:pt x="910686" y="618625"/>
                  </a:lnTo>
                  <a:lnTo>
                    <a:pt x="910591" y="622566"/>
                  </a:lnTo>
                  <a:lnTo>
                    <a:pt x="910441" y="626506"/>
                  </a:lnTo>
                  <a:lnTo>
                    <a:pt x="910195" y="630446"/>
                  </a:lnTo>
                  <a:lnTo>
                    <a:pt x="909916" y="634387"/>
                  </a:lnTo>
                  <a:lnTo>
                    <a:pt x="909557" y="638327"/>
                  </a:lnTo>
                  <a:lnTo>
                    <a:pt x="909153" y="642267"/>
                  </a:lnTo>
                  <a:lnTo>
                    <a:pt x="908707" y="646207"/>
                  </a:lnTo>
                  <a:lnTo>
                    <a:pt x="908198" y="650148"/>
                  </a:lnTo>
                  <a:lnTo>
                    <a:pt x="907667" y="654088"/>
                  </a:lnTo>
                  <a:lnTo>
                    <a:pt x="907085" y="658028"/>
                  </a:lnTo>
                  <a:lnTo>
                    <a:pt x="906480" y="661969"/>
                  </a:lnTo>
                  <a:lnTo>
                    <a:pt x="905850" y="665909"/>
                  </a:lnTo>
                  <a:lnTo>
                    <a:pt x="905193" y="669849"/>
                  </a:lnTo>
                  <a:lnTo>
                    <a:pt x="904527" y="673789"/>
                  </a:lnTo>
                  <a:lnTo>
                    <a:pt x="903845" y="677730"/>
                  </a:lnTo>
                  <a:lnTo>
                    <a:pt x="903161" y="681670"/>
                  </a:lnTo>
                  <a:lnTo>
                    <a:pt x="902475" y="685610"/>
                  </a:lnTo>
                  <a:lnTo>
                    <a:pt x="901797" y="689551"/>
                  </a:lnTo>
                  <a:lnTo>
                    <a:pt x="901124" y="693491"/>
                  </a:lnTo>
                  <a:lnTo>
                    <a:pt x="900475" y="697431"/>
                  </a:lnTo>
                  <a:lnTo>
                    <a:pt x="899844" y="701372"/>
                  </a:lnTo>
                  <a:lnTo>
                    <a:pt x="899237" y="705312"/>
                  </a:lnTo>
                  <a:lnTo>
                    <a:pt x="898672" y="709252"/>
                  </a:lnTo>
                  <a:lnTo>
                    <a:pt x="898127" y="713192"/>
                  </a:lnTo>
                  <a:lnTo>
                    <a:pt x="897648" y="717133"/>
                  </a:lnTo>
                  <a:lnTo>
                    <a:pt x="897205" y="721073"/>
                  </a:lnTo>
                  <a:lnTo>
                    <a:pt x="896813" y="725013"/>
                  </a:lnTo>
                  <a:lnTo>
                    <a:pt x="896494" y="728954"/>
                  </a:lnTo>
                  <a:lnTo>
                    <a:pt x="896210" y="732894"/>
                  </a:lnTo>
                  <a:lnTo>
                    <a:pt x="896034" y="736834"/>
                  </a:lnTo>
                  <a:lnTo>
                    <a:pt x="895908" y="740774"/>
                  </a:lnTo>
                  <a:lnTo>
                    <a:pt x="895861" y="744715"/>
                  </a:lnTo>
                  <a:lnTo>
                    <a:pt x="895914" y="748655"/>
                  </a:lnTo>
                  <a:lnTo>
                    <a:pt x="896014" y="752595"/>
                  </a:lnTo>
                  <a:lnTo>
                    <a:pt x="896264" y="756536"/>
                  </a:lnTo>
                  <a:lnTo>
                    <a:pt x="896571" y="760476"/>
                  </a:lnTo>
                  <a:lnTo>
                    <a:pt x="896987" y="764416"/>
                  </a:lnTo>
                  <a:lnTo>
                    <a:pt x="897520" y="768357"/>
                  </a:lnTo>
                  <a:lnTo>
                    <a:pt x="898112" y="772297"/>
                  </a:lnTo>
                  <a:lnTo>
                    <a:pt x="898889" y="776237"/>
                  </a:lnTo>
                  <a:lnTo>
                    <a:pt x="899728" y="780177"/>
                  </a:lnTo>
                  <a:lnTo>
                    <a:pt x="900700" y="784118"/>
                  </a:lnTo>
                  <a:lnTo>
                    <a:pt x="901802" y="788058"/>
                  </a:lnTo>
                  <a:lnTo>
                    <a:pt x="902975" y="791998"/>
                  </a:lnTo>
                  <a:lnTo>
                    <a:pt x="904350" y="795939"/>
                  </a:lnTo>
                  <a:lnTo>
                    <a:pt x="905794" y="799879"/>
                  </a:lnTo>
                  <a:lnTo>
                    <a:pt x="907389" y="803819"/>
                  </a:lnTo>
                  <a:lnTo>
                    <a:pt x="909118" y="807759"/>
                  </a:lnTo>
                  <a:lnTo>
                    <a:pt x="910930" y="811700"/>
                  </a:lnTo>
                  <a:lnTo>
                    <a:pt x="912948" y="815640"/>
                  </a:lnTo>
                  <a:lnTo>
                    <a:pt x="915038" y="819580"/>
                  </a:lnTo>
                  <a:lnTo>
                    <a:pt x="917291" y="823521"/>
                  </a:lnTo>
                  <a:lnTo>
                    <a:pt x="919673" y="827461"/>
                  </a:lnTo>
                  <a:lnTo>
                    <a:pt x="922146" y="831401"/>
                  </a:lnTo>
                  <a:lnTo>
                    <a:pt x="924818" y="835341"/>
                  </a:lnTo>
                  <a:lnTo>
                    <a:pt x="927561" y="839282"/>
                  </a:lnTo>
                  <a:lnTo>
                    <a:pt x="930469" y="843222"/>
                  </a:lnTo>
                  <a:lnTo>
                    <a:pt x="933496" y="847162"/>
                  </a:lnTo>
                  <a:lnTo>
                    <a:pt x="936615" y="851103"/>
                  </a:lnTo>
                  <a:lnTo>
                    <a:pt x="939917" y="855043"/>
                  </a:lnTo>
                  <a:lnTo>
                    <a:pt x="943285" y="858983"/>
                  </a:lnTo>
                  <a:lnTo>
                    <a:pt x="946809" y="862924"/>
                  </a:lnTo>
                  <a:lnTo>
                    <a:pt x="950436" y="866864"/>
                  </a:lnTo>
                  <a:lnTo>
                    <a:pt x="954151" y="870804"/>
                  </a:lnTo>
                  <a:lnTo>
                    <a:pt x="958022" y="874744"/>
                  </a:lnTo>
                  <a:lnTo>
                    <a:pt x="961950" y="878685"/>
                  </a:lnTo>
                  <a:lnTo>
                    <a:pt x="966017" y="882625"/>
                  </a:lnTo>
                  <a:lnTo>
                    <a:pt x="970163" y="886565"/>
                  </a:lnTo>
                  <a:lnTo>
                    <a:pt x="974388" y="890506"/>
                  </a:lnTo>
                  <a:lnTo>
                    <a:pt x="978734" y="894446"/>
                  </a:lnTo>
                  <a:lnTo>
                    <a:pt x="983124" y="898386"/>
                  </a:lnTo>
                  <a:lnTo>
                    <a:pt x="987625" y="902326"/>
                  </a:lnTo>
                  <a:lnTo>
                    <a:pt x="992182" y="906267"/>
                  </a:lnTo>
                  <a:lnTo>
                    <a:pt x="996799" y="910207"/>
                  </a:lnTo>
                  <a:lnTo>
                    <a:pt x="1001496" y="914147"/>
                  </a:lnTo>
                  <a:lnTo>
                    <a:pt x="1006223" y="918088"/>
                  </a:lnTo>
                  <a:lnTo>
                    <a:pt x="1011023" y="922028"/>
                  </a:lnTo>
                  <a:lnTo>
                    <a:pt x="1015852" y="925968"/>
                  </a:lnTo>
                  <a:lnTo>
                    <a:pt x="1020718" y="929908"/>
                  </a:lnTo>
                  <a:lnTo>
                    <a:pt x="1025620" y="933849"/>
                  </a:lnTo>
                  <a:lnTo>
                    <a:pt x="1030536" y="937789"/>
                  </a:lnTo>
                  <a:lnTo>
                    <a:pt x="1035478" y="941729"/>
                  </a:lnTo>
                  <a:lnTo>
                    <a:pt x="1040424" y="945670"/>
                  </a:lnTo>
                  <a:lnTo>
                    <a:pt x="1045376" y="949610"/>
                  </a:lnTo>
                  <a:lnTo>
                    <a:pt x="1050321" y="953550"/>
                  </a:lnTo>
                  <a:lnTo>
                    <a:pt x="1055262" y="957491"/>
                  </a:lnTo>
                  <a:lnTo>
                    <a:pt x="1060177" y="961431"/>
                  </a:lnTo>
                  <a:lnTo>
                    <a:pt x="1065073" y="965371"/>
                  </a:lnTo>
                  <a:lnTo>
                    <a:pt x="1069940" y="969311"/>
                  </a:lnTo>
                  <a:lnTo>
                    <a:pt x="1074759" y="973252"/>
                  </a:lnTo>
                  <a:lnTo>
                    <a:pt x="1079555" y="977192"/>
                  </a:lnTo>
                  <a:lnTo>
                    <a:pt x="1084269" y="981132"/>
                  </a:lnTo>
                  <a:lnTo>
                    <a:pt x="1088945" y="985073"/>
                  </a:lnTo>
                  <a:lnTo>
                    <a:pt x="1093554" y="989013"/>
                  </a:lnTo>
                  <a:lnTo>
                    <a:pt x="1098079" y="992953"/>
                  </a:lnTo>
                  <a:lnTo>
                    <a:pt x="1102563" y="996893"/>
                  </a:lnTo>
                  <a:lnTo>
                    <a:pt x="1106908" y="1000834"/>
                  </a:lnTo>
                  <a:lnTo>
                    <a:pt x="1111200" y="1004774"/>
                  </a:lnTo>
                  <a:lnTo>
                    <a:pt x="1115387" y="1008714"/>
                  </a:lnTo>
                  <a:lnTo>
                    <a:pt x="1119458" y="1012655"/>
                  </a:lnTo>
                  <a:lnTo>
                    <a:pt x="1123471" y="1016595"/>
                  </a:lnTo>
                  <a:lnTo>
                    <a:pt x="1127296" y="1020535"/>
                  </a:lnTo>
                  <a:lnTo>
                    <a:pt x="1131054" y="1024476"/>
                  </a:lnTo>
                  <a:lnTo>
                    <a:pt x="1134671" y="1028416"/>
                  </a:lnTo>
                  <a:lnTo>
                    <a:pt x="1138150" y="1032356"/>
                  </a:lnTo>
                  <a:lnTo>
                    <a:pt x="1141548" y="1036296"/>
                  </a:lnTo>
                  <a:lnTo>
                    <a:pt x="1144724" y="1040237"/>
                  </a:lnTo>
                  <a:lnTo>
                    <a:pt x="1147822" y="1044177"/>
                  </a:lnTo>
                  <a:lnTo>
                    <a:pt x="1150745" y="1048117"/>
                  </a:lnTo>
                  <a:lnTo>
                    <a:pt x="1153514" y="1052058"/>
                  </a:lnTo>
                  <a:lnTo>
                    <a:pt x="1156183" y="1055998"/>
                  </a:lnTo>
                  <a:lnTo>
                    <a:pt x="1158608" y="1059938"/>
                  </a:lnTo>
                  <a:lnTo>
                    <a:pt x="1160945" y="1063878"/>
                  </a:lnTo>
                  <a:lnTo>
                    <a:pt x="1163080" y="1067819"/>
                  </a:lnTo>
                  <a:lnTo>
                    <a:pt x="1165054" y="1071759"/>
                  </a:lnTo>
                  <a:lnTo>
                    <a:pt x="1166911" y="1075699"/>
                  </a:lnTo>
                  <a:lnTo>
                    <a:pt x="1168512" y="1079640"/>
                  </a:lnTo>
                  <a:lnTo>
                    <a:pt x="1170020" y="1083580"/>
                  </a:lnTo>
                  <a:lnTo>
                    <a:pt x="1171306" y="1087520"/>
                  </a:lnTo>
                  <a:lnTo>
                    <a:pt x="1172432" y="1091460"/>
                  </a:lnTo>
                  <a:lnTo>
                    <a:pt x="1173428" y="1095401"/>
                  </a:lnTo>
                  <a:lnTo>
                    <a:pt x="1174168" y="1099341"/>
                  </a:lnTo>
                  <a:lnTo>
                    <a:pt x="1174813" y="1103281"/>
                  </a:lnTo>
                  <a:lnTo>
                    <a:pt x="1175225" y="1107222"/>
                  </a:lnTo>
                  <a:lnTo>
                    <a:pt x="1175484" y="1111162"/>
                  </a:lnTo>
                  <a:lnTo>
                    <a:pt x="1175605" y="1115102"/>
                  </a:lnTo>
                  <a:lnTo>
                    <a:pt x="1175480" y="1119043"/>
                  </a:lnTo>
                  <a:lnTo>
                    <a:pt x="1175263" y="1122983"/>
                  </a:lnTo>
                  <a:lnTo>
                    <a:pt x="1174809" y="1126923"/>
                  </a:lnTo>
                  <a:lnTo>
                    <a:pt x="1174217" y="1130863"/>
                  </a:lnTo>
                  <a:lnTo>
                    <a:pt x="1173482" y="1134804"/>
                  </a:lnTo>
                  <a:lnTo>
                    <a:pt x="1172523" y="1138744"/>
                  </a:lnTo>
                  <a:lnTo>
                    <a:pt x="1171475" y="1142684"/>
                  </a:lnTo>
                  <a:lnTo>
                    <a:pt x="1170198" y="1146625"/>
                  </a:lnTo>
                  <a:lnTo>
                    <a:pt x="1168799" y="1150565"/>
                  </a:lnTo>
                  <a:lnTo>
                    <a:pt x="1167261" y="1154505"/>
                  </a:lnTo>
                  <a:lnTo>
                    <a:pt x="1165524" y="1158445"/>
                  </a:lnTo>
                  <a:lnTo>
                    <a:pt x="1163707" y="1162386"/>
                  </a:lnTo>
                  <a:lnTo>
                    <a:pt x="1161676" y="1166326"/>
                  </a:lnTo>
                  <a:lnTo>
                    <a:pt x="1159543" y="1170266"/>
                  </a:lnTo>
                  <a:lnTo>
                    <a:pt x="1157281" y="1174207"/>
                  </a:lnTo>
                  <a:lnTo>
                    <a:pt x="1154850" y="1178147"/>
                  </a:lnTo>
                  <a:lnTo>
                    <a:pt x="1152348" y="1182087"/>
                  </a:lnTo>
                  <a:lnTo>
                    <a:pt x="1149656" y="1186027"/>
                  </a:lnTo>
                  <a:lnTo>
                    <a:pt x="1146882" y="1189968"/>
                  </a:lnTo>
                  <a:lnTo>
                    <a:pt x="1143993" y="1193908"/>
                  </a:lnTo>
                  <a:lnTo>
                    <a:pt x="1140968" y="1197848"/>
                  </a:lnTo>
                  <a:lnTo>
                    <a:pt x="1137884" y="1201789"/>
                  </a:lnTo>
                  <a:lnTo>
                    <a:pt x="1134639" y="1205729"/>
                  </a:lnTo>
                  <a:lnTo>
                    <a:pt x="1131333" y="1209669"/>
                  </a:lnTo>
                  <a:lnTo>
                    <a:pt x="1127929" y="1213610"/>
                  </a:lnTo>
                  <a:lnTo>
                    <a:pt x="1124422" y="1217550"/>
                  </a:lnTo>
                  <a:lnTo>
                    <a:pt x="1120869" y="1221490"/>
                  </a:lnTo>
                  <a:lnTo>
                    <a:pt x="1117189" y="1225430"/>
                  </a:lnTo>
                  <a:lnTo>
                    <a:pt x="1113465" y="1229371"/>
                  </a:lnTo>
                  <a:lnTo>
                    <a:pt x="1109666" y="1233311"/>
                  </a:lnTo>
                  <a:lnTo>
                    <a:pt x="1105795" y="1237251"/>
                  </a:lnTo>
                  <a:lnTo>
                    <a:pt x="1101889" y="1241192"/>
                  </a:lnTo>
                  <a:lnTo>
                    <a:pt x="1097892" y="1245132"/>
                  </a:lnTo>
                  <a:lnTo>
                    <a:pt x="1093869" y="1249072"/>
                  </a:lnTo>
                  <a:lnTo>
                    <a:pt x="1089792" y="1253012"/>
                  </a:lnTo>
                  <a:lnTo>
                    <a:pt x="1085671" y="1256953"/>
                  </a:lnTo>
                  <a:lnTo>
                    <a:pt x="1081526" y="1260893"/>
                  </a:lnTo>
                  <a:lnTo>
                    <a:pt x="1077328" y="1264833"/>
                  </a:lnTo>
                  <a:lnTo>
                    <a:pt x="1073115" y="1268774"/>
                  </a:lnTo>
                  <a:lnTo>
                    <a:pt x="1068872" y="1272714"/>
                  </a:lnTo>
                  <a:lnTo>
                    <a:pt x="1064608" y="1276654"/>
                  </a:lnTo>
                  <a:lnTo>
                    <a:pt x="1060332" y="1280595"/>
                  </a:lnTo>
                  <a:lnTo>
                    <a:pt x="1056035" y="1284535"/>
                  </a:lnTo>
                  <a:lnTo>
                    <a:pt x="1051733" y="1288475"/>
                  </a:lnTo>
                  <a:lnTo>
                    <a:pt x="1047422" y="1292415"/>
                  </a:lnTo>
                  <a:lnTo>
                    <a:pt x="1043109" y="1296356"/>
                  </a:lnTo>
                  <a:lnTo>
                    <a:pt x="1038795" y="1300296"/>
                  </a:lnTo>
                  <a:lnTo>
                    <a:pt x="1034486" y="1304236"/>
                  </a:lnTo>
                  <a:lnTo>
                    <a:pt x="1030180" y="1308177"/>
                  </a:lnTo>
                  <a:lnTo>
                    <a:pt x="1025884" y="1312117"/>
                  </a:lnTo>
                  <a:lnTo>
                    <a:pt x="1021599" y="1316057"/>
                  </a:lnTo>
                  <a:lnTo>
                    <a:pt x="1017323" y="1319997"/>
                  </a:lnTo>
                  <a:lnTo>
                    <a:pt x="1013071" y="1323938"/>
                  </a:lnTo>
                  <a:lnTo>
                    <a:pt x="1008828" y="1327878"/>
                  </a:lnTo>
                  <a:lnTo>
                    <a:pt x="1004610" y="1331818"/>
                  </a:lnTo>
                  <a:lnTo>
                    <a:pt x="1000411" y="1335759"/>
                  </a:lnTo>
                  <a:lnTo>
                    <a:pt x="996230" y="1339699"/>
                  </a:lnTo>
                  <a:lnTo>
                    <a:pt x="992083" y="1343639"/>
                  </a:lnTo>
                  <a:lnTo>
                    <a:pt x="987951" y="1347579"/>
                  </a:lnTo>
                  <a:lnTo>
                    <a:pt x="983853" y="1351520"/>
                  </a:lnTo>
                  <a:lnTo>
                    <a:pt x="979780" y="1355460"/>
                  </a:lnTo>
                  <a:lnTo>
                    <a:pt x="975729" y="1359400"/>
                  </a:lnTo>
                  <a:lnTo>
                    <a:pt x="971718" y="1363341"/>
                  </a:lnTo>
                  <a:lnTo>
                    <a:pt x="967723" y="1367281"/>
                  </a:lnTo>
                  <a:lnTo>
                    <a:pt x="963769" y="1371221"/>
                  </a:lnTo>
                  <a:lnTo>
                    <a:pt x="959839" y="1375162"/>
                  </a:lnTo>
                  <a:lnTo>
                    <a:pt x="955935" y="1379102"/>
                  </a:lnTo>
                  <a:lnTo>
                    <a:pt x="952071" y="1383042"/>
                  </a:lnTo>
                  <a:lnTo>
                    <a:pt x="948223" y="1386982"/>
                  </a:lnTo>
                  <a:lnTo>
                    <a:pt x="944417" y="1390923"/>
                  </a:lnTo>
                  <a:lnTo>
                    <a:pt x="940633" y="1394863"/>
                  </a:lnTo>
                  <a:lnTo>
                    <a:pt x="936875" y="1398803"/>
                  </a:lnTo>
                  <a:lnTo>
                    <a:pt x="933153" y="1402744"/>
                  </a:lnTo>
                  <a:lnTo>
                    <a:pt x="929446" y="1406684"/>
                  </a:lnTo>
                  <a:lnTo>
                    <a:pt x="925778" y="1410624"/>
                  </a:lnTo>
                  <a:lnTo>
                    <a:pt x="922128" y="1414564"/>
                  </a:lnTo>
                  <a:lnTo>
                    <a:pt x="918501" y="1418505"/>
                  </a:lnTo>
                  <a:lnTo>
                    <a:pt x="914904" y="1422445"/>
                  </a:lnTo>
                  <a:lnTo>
                    <a:pt x="911319" y="1426385"/>
                  </a:lnTo>
                  <a:lnTo>
                    <a:pt x="907767" y="1430326"/>
                  </a:lnTo>
                  <a:lnTo>
                    <a:pt x="904228" y="1434266"/>
                  </a:lnTo>
                  <a:lnTo>
                    <a:pt x="900709" y="1438206"/>
                  </a:lnTo>
                  <a:lnTo>
                    <a:pt x="897211" y="1442147"/>
                  </a:lnTo>
                  <a:lnTo>
                    <a:pt x="893722" y="1446087"/>
                  </a:lnTo>
                  <a:lnTo>
                    <a:pt x="890257" y="1450027"/>
                  </a:lnTo>
                  <a:lnTo>
                    <a:pt x="886802" y="1453967"/>
                  </a:lnTo>
                  <a:lnTo>
                    <a:pt x="883360" y="1457908"/>
                  </a:lnTo>
                  <a:lnTo>
                    <a:pt x="879931" y="1461848"/>
                  </a:lnTo>
                  <a:lnTo>
                    <a:pt x="876509" y="1465788"/>
                  </a:lnTo>
                  <a:lnTo>
                    <a:pt x="873101" y="1469729"/>
                  </a:lnTo>
                  <a:lnTo>
                    <a:pt x="869698" y="1473669"/>
                  </a:lnTo>
                  <a:lnTo>
                    <a:pt x="866304" y="1477609"/>
                  </a:lnTo>
                  <a:lnTo>
                    <a:pt x="862915" y="1481549"/>
                  </a:lnTo>
                  <a:lnTo>
                    <a:pt x="859530" y="1485490"/>
                  </a:lnTo>
                  <a:lnTo>
                    <a:pt x="856151" y="1489430"/>
                  </a:lnTo>
                  <a:lnTo>
                    <a:pt x="852774" y="1493370"/>
                  </a:lnTo>
                  <a:lnTo>
                    <a:pt x="849399" y="1497311"/>
                  </a:lnTo>
                  <a:lnTo>
                    <a:pt x="846026" y="1501251"/>
                  </a:lnTo>
                  <a:lnTo>
                    <a:pt x="842653" y="1505191"/>
                  </a:lnTo>
                  <a:lnTo>
                    <a:pt x="839280" y="1509131"/>
                  </a:lnTo>
                  <a:lnTo>
                    <a:pt x="835906" y="1513072"/>
                  </a:lnTo>
                  <a:lnTo>
                    <a:pt x="832531" y="1517012"/>
                  </a:lnTo>
                  <a:lnTo>
                    <a:pt x="829154" y="1520952"/>
                  </a:lnTo>
                  <a:lnTo>
                    <a:pt x="825776" y="1524893"/>
                  </a:lnTo>
                  <a:lnTo>
                    <a:pt x="822395" y="1528833"/>
                  </a:lnTo>
                  <a:lnTo>
                    <a:pt x="819012" y="1532773"/>
                  </a:lnTo>
                  <a:lnTo>
                    <a:pt x="815625" y="1536714"/>
                  </a:lnTo>
                  <a:lnTo>
                    <a:pt x="812236" y="1540654"/>
                  </a:lnTo>
                  <a:lnTo>
                    <a:pt x="808845" y="1544594"/>
                  </a:lnTo>
                  <a:lnTo>
                    <a:pt x="805450" y="1548534"/>
                  </a:lnTo>
                  <a:lnTo>
                    <a:pt x="802054" y="1552475"/>
                  </a:lnTo>
                  <a:lnTo>
                    <a:pt x="798656" y="1556415"/>
                  </a:lnTo>
                  <a:lnTo>
                    <a:pt x="795256" y="1560355"/>
                  </a:lnTo>
                  <a:lnTo>
                    <a:pt x="791854" y="1564296"/>
                  </a:lnTo>
                  <a:lnTo>
                    <a:pt x="788452" y="1568236"/>
                  </a:lnTo>
                  <a:lnTo>
                    <a:pt x="785050" y="1572176"/>
                  </a:lnTo>
                  <a:lnTo>
                    <a:pt x="781649" y="1576116"/>
                  </a:lnTo>
                  <a:lnTo>
                    <a:pt x="778249" y="1580057"/>
                  </a:lnTo>
                  <a:lnTo>
                    <a:pt x="774851" y="1583997"/>
                  </a:lnTo>
                  <a:lnTo>
                    <a:pt x="771457" y="1587937"/>
                  </a:lnTo>
                  <a:lnTo>
                    <a:pt x="768066" y="1591878"/>
                  </a:lnTo>
                  <a:lnTo>
                    <a:pt x="764681" y="1595818"/>
                  </a:lnTo>
                  <a:lnTo>
                    <a:pt x="761302" y="1599758"/>
                  </a:lnTo>
                  <a:lnTo>
                    <a:pt x="757929" y="1603698"/>
                  </a:lnTo>
                  <a:lnTo>
                    <a:pt x="754568" y="1607639"/>
                  </a:lnTo>
                  <a:lnTo>
                    <a:pt x="751212" y="1611579"/>
                  </a:lnTo>
                  <a:lnTo>
                    <a:pt x="747871" y="1615519"/>
                  </a:lnTo>
                  <a:lnTo>
                    <a:pt x="744540" y="1619460"/>
                  </a:lnTo>
                  <a:lnTo>
                    <a:pt x="741221" y="1623400"/>
                  </a:lnTo>
                  <a:lnTo>
                    <a:pt x="737922" y="1627340"/>
                  </a:lnTo>
                  <a:lnTo>
                    <a:pt x="734632" y="1631281"/>
                  </a:lnTo>
                  <a:lnTo>
                    <a:pt x="731367" y="1635221"/>
                  </a:lnTo>
                  <a:lnTo>
                    <a:pt x="728118" y="1639161"/>
                  </a:lnTo>
                  <a:lnTo>
                    <a:pt x="724887" y="1643101"/>
                  </a:lnTo>
                  <a:lnTo>
                    <a:pt x="721684" y="1647042"/>
                  </a:lnTo>
                  <a:lnTo>
                    <a:pt x="718494" y="1650982"/>
                  </a:lnTo>
                  <a:lnTo>
                    <a:pt x="715341" y="1654922"/>
                  </a:lnTo>
                  <a:lnTo>
                    <a:pt x="712207" y="1658863"/>
                  </a:lnTo>
                  <a:lnTo>
                    <a:pt x="709099" y="1662803"/>
                  </a:lnTo>
                  <a:lnTo>
                    <a:pt x="706027" y="1666743"/>
                  </a:lnTo>
                  <a:lnTo>
                    <a:pt x="702971" y="1670683"/>
                  </a:lnTo>
                  <a:lnTo>
                    <a:pt x="699965" y="1674624"/>
                  </a:lnTo>
                  <a:lnTo>
                    <a:pt x="696980" y="1678564"/>
                  </a:lnTo>
                  <a:lnTo>
                    <a:pt x="694029" y="1682504"/>
                  </a:lnTo>
                  <a:lnTo>
                    <a:pt x="691122" y="1686445"/>
                  </a:lnTo>
                  <a:lnTo>
                    <a:pt x="688233" y="1690385"/>
                  </a:lnTo>
                  <a:lnTo>
                    <a:pt x="685405" y="1694325"/>
                  </a:lnTo>
                  <a:lnTo>
                    <a:pt x="682601" y="1698266"/>
                  </a:lnTo>
                  <a:lnTo>
                    <a:pt x="679838" y="1702206"/>
                  </a:lnTo>
                  <a:lnTo>
                    <a:pt x="677123" y="1706146"/>
                  </a:lnTo>
                  <a:lnTo>
                    <a:pt x="674430" y="1710086"/>
                  </a:lnTo>
                  <a:lnTo>
                    <a:pt x="671807" y="1714027"/>
                  </a:lnTo>
                  <a:lnTo>
                    <a:pt x="669209" y="1717967"/>
                  </a:lnTo>
                  <a:lnTo>
                    <a:pt x="666660" y="1721907"/>
                  </a:lnTo>
                  <a:lnTo>
                    <a:pt x="664160" y="1725848"/>
                  </a:lnTo>
                  <a:lnTo>
                    <a:pt x="661686" y="1729788"/>
                  </a:lnTo>
                  <a:lnTo>
                    <a:pt x="659289" y="1733728"/>
                  </a:lnTo>
                  <a:lnTo>
                    <a:pt x="656916" y="1737668"/>
                  </a:lnTo>
                  <a:lnTo>
                    <a:pt x="654598" y="1741609"/>
                  </a:lnTo>
                  <a:lnTo>
                    <a:pt x="652331" y="1745549"/>
                  </a:lnTo>
                  <a:lnTo>
                    <a:pt x="650093" y="1749489"/>
                  </a:lnTo>
                  <a:lnTo>
                    <a:pt x="647932" y="1753430"/>
                  </a:lnTo>
                  <a:lnTo>
                    <a:pt x="645797" y="1757370"/>
                  </a:lnTo>
                  <a:lnTo>
                    <a:pt x="643721" y="1761310"/>
                  </a:lnTo>
                  <a:lnTo>
                    <a:pt x="641694" y="1765250"/>
                  </a:lnTo>
                  <a:lnTo>
                    <a:pt x="639699" y="1769191"/>
                  </a:lnTo>
                  <a:lnTo>
                    <a:pt x="637780" y="1773131"/>
                  </a:lnTo>
                  <a:lnTo>
                    <a:pt x="635888" y="1777071"/>
                  </a:lnTo>
                  <a:lnTo>
                    <a:pt x="634056" y="1781012"/>
                  </a:lnTo>
                  <a:lnTo>
                    <a:pt x="632271" y="1784952"/>
                  </a:lnTo>
                  <a:lnTo>
                    <a:pt x="630520" y="1788892"/>
                  </a:lnTo>
                  <a:lnTo>
                    <a:pt x="628842" y="1792833"/>
                  </a:lnTo>
                  <a:lnTo>
                    <a:pt x="627189" y="1796773"/>
                  </a:lnTo>
                  <a:lnTo>
                    <a:pt x="625598" y="1800713"/>
                  </a:lnTo>
                  <a:lnTo>
                    <a:pt x="624050" y="1804653"/>
                  </a:lnTo>
                  <a:lnTo>
                    <a:pt x="622536" y="1808594"/>
                  </a:lnTo>
                  <a:lnTo>
                    <a:pt x="621090" y="1812534"/>
                  </a:lnTo>
                  <a:lnTo>
                    <a:pt x="619668" y="1816474"/>
                  </a:lnTo>
                  <a:lnTo>
                    <a:pt x="618306" y="1820415"/>
                  </a:lnTo>
                  <a:lnTo>
                    <a:pt x="616983" y="1824355"/>
                  </a:lnTo>
                  <a:lnTo>
                    <a:pt x="615695" y="1828295"/>
                  </a:lnTo>
                  <a:lnTo>
                    <a:pt x="614467" y="1832235"/>
                  </a:lnTo>
                  <a:lnTo>
                    <a:pt x="613262" y="1836176"/>
                  </a:lnTo>
                  <a:lnTo>
                    <a:pt x="612115" y="1840116"/>
                  </a:lnTo>
                  <a:lnTo>
                    <a:pt x="611001" y="1844056"/>
                  </a:lnTo>
                  <a:lnTo>
                    <a:pt x="609921" y="1847997"/>
                  </a:lnTo>
                  <a:lnTo>
                    <a:pt x="608894" y="1851937"/>
                  </a:lnTo>
                  <a:lnTo>
                    <a:pt x="607889" y="1855877"/>
                  </a:lnTo>
                  <a:lnTo>
                    <a:pt x="606937" y="1859817"/>
                  </a:lnTo>
                  <a:lnTo>
                    <a:pt x="606013" y="1863758"/>
                  </a:lnTo>
                  <a:lnTo>
                    <a:pt x="605121" y="1867698"/>
                  </a:lnTo>
                  <a:lnTo>
                    <a:pt x="604275" y="1871638"/>
                  </a:lnTo>
                  <a:lnTo>
                    <a:pt x="603448" y="1875579"/>
                  </a:lnTo>
                  <a:lnTo>
                    <a:pt x="602670" y="1879519"/>
                  </a:lnTo>
                  <a:lnTo>
                    <a:pt x="601915" y="1883459"/>
                  </a:lnTo>
                  <a:lnTo>
                    <a:pt x="601190" y="1887400"/>
                  </a:lnTo>
                  <a:lnTo>
                    <a:pt x="600504" y="1891340"/>
                  </a:lnTo>
                  <a:lnTo>
                    <a:pt x="599833" y="1895280"/>
                  </a:lnTo>
                  <a:lnTo>
                    <a:pt x="599207" y="1899220"/>
                  </a:lnTo>
                  <a:lnTo>
                    <a:pt x="598600" y="1903161"/>
                  </a:lnTo>
                  <a:lnTo>
                    <a:pt x="598019" y="1907101"/>
                  </a:lnTo>
                  <a:lnTo>
                    <a:pt x="597470" y="1911041"/>
                  </a:lnTo>
                  <a:lnTo>
                    <a:pt x="596935" y="1914982"/>
                  </a:lnTo>
                  <a:lnTo>
                    <a:pt x="596438" y="1918922"/>
                  </a:lnTo>
                  <a:lnTo>
                    <a:pt x="595956" y="1922862"/>
                  </a:lnTo>
                  <a:lnTo>
                    <a:pt x="595498" y="1926802"/>
                  </a:lnTo>
                  <a:lnTo>
                    <a:pt x="595066" y="1930743"/>
                  </a:lnTo>
                  <a:lnTo>
                    <a:pt x="594645" y="1934683"/>
                  </a:lnTo>
                  <a:lnTo>
                    <a:pt x="594257" y="1938623"/>
                  </a:lnTo>
                  <a:lnTo>
                    <a:pt x="593881" y="1942564"/>
                  </a:lnTo>
                  <a:lnTo>
                    <a:pt x="593525" y="1946504"/>
                  </a:lnTo>
                  <a:lnTo>
                    <a:pt x="593189" y="1950444"/>
                  </a:lnTo>
                  <a:lnTo>
                    <a:pt x="592863" y="1954385"/>
                  </a:lnTo>
                  <a:lnTo>
                    <a:pt x="592564" y="1958325"/>
                  </a:lnTo>
                  <a:lnTo>
                    <a:pt x="592274" y="1962265"/>
                  </a:lnTo>
                  <a:lnTo>
                    <a:pt x="592002" y="1966205"/>
                  </a:lnTo>
                  <a:lnTo>
                    <a:pt x="591745" y="1970146"/>
                  </a:lnTo>
                  <a:lnTo>
                    <a:pt x="591496" y="1974086"/>
                  </a:lnTo>
                  <a:lnTo>
                    <a:pt x="591270" y="1978026"/>
                  </a:lnTo>
                  <a:lnTo>
                    <a:pt x="591050" y="1981967"/>
                  </a:lnTo>
                  <a:lnTo>
                    <a:pt x="590844" y="1985907"/>
                  </a:lnTo>
                  <a:lnTo>
                    <a:pt x="590650" y="1989847"/>
                  </a:lnTo>
                  <a:lnTo>
                    <a:pt x="590464" y="1993787"/>
                  </a:lnTo>
                  <a:lnTo>
                    <a:pt x="590294" y="1997728"/>
                  </a:lnTo>
                  <a:lnTo>
                    <a:pt x="590129" y="2001668"/>
                  </a:lnTo>
                  <a:lnTo>
                    <a:pt x="589977" y="2005608"/>
                  </a:lnTo>
                  <a:lnTo>
                    <a:pt x="589833" y="2009549"/>
                  </a:lnTo>
                  <a:lnTo>
                    <a:pt x="589695" y="20134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842961" y="3222948"/>
              <a:ext cx="862464" cy="2983557"/>
            </a:xfrm>
            <a:custGeom>
              <a:avLst/>
              <a:pathLst>
                <a:path w="862464" h="2983557">
                  <a:moveTo>
                    <a:pt x="428773" y="2983557"/>
                  </a:moveTo>
                  <a:lnTo>
                    <a:pt x="428555" y="2977718"/>
                  </a:lnTo>
                  <a:lnTo>
                    <a:pt x="428321" y="2971880"/>
                  </a:lnTo>
                  <a:lnTo>
                    <a:pt x="428062" y="2966041"/>
                  </a:lnTo>
                  <a:lnTo>
                    <a:pt x="427790" y="2960202"/>
                  </a:lnTo>
                  <a:lnTo>
                    <a:pt x="427494" y="2954364"/>
                  </a:lnTo>
                  <a:lnTo>
                    <a:pt x="427173" y="2948525"/>
                  </a:lnTo>
                  <a:lnTo>
                    <a:pt x="426836" y="2942686"/>
                  </a:lnTo>
                  <a:lnTo>
                    <a:pt x="426464" y="2936848"/>
                  </a:lnTo>
                  <a:lnTo>
                    <a:pt x="426068" y="2931009"/>
                  </a:lnTo>
                  <a:lnTo>
                    <a:pt x="425653" y="2925170"/>
                  </a:lnTo>
                  <a:lnTo>
                    <a:pt x="425192" y="2919332"/>
                  </a:lnTo>
                  <a:lnTo>
                    <a:pt x="424707" y="2913493"/>
                  </a:lnTo>
                  <a:lnTo>
                    <a:pt x="424193" y="2907654"/>
                  </a:lnTo>
                  <a:lnTo>
                    <a:pt x="423631" y="2901816"/>
                  </a:lnTo>
                  <a:lnTo>
                    <a:pt x="423042" y="2895977"/>
                  </a:lnTo>
                  <a:lnTo>
                    <a:pt x="422410" y="2890138"/>
                  </a:lnTo>
                  <a:lnTo>
                    <a:pt x="421730" y="2884300"/>
                  </a:lnTo>
                  <a:lnTo>
                    <a:pt x="421020" y="2878461"/>
                  </a:lnTo>
                  <a:lnTo>
                    <a:pt x="420249" y="2872622"/>
                  </a:lnTo>
                  <a:lnTo>
                    <a:pt x="419432" y="2866784"/>
                  </a:lnTo>
                  <a:lnTo>
                    <a:pt x="418582" y="2860945"/>
                  </a:lnTo>
                  <a:lnTo>
                    <a:pt x="417649" y="2855106"/>
                  </a:lnTo>
                  <a:lnTo>
                    <a:pt x="416676" y="2849268"/>
                  </a:lnTo>
                  <a:lnTo>
                    <a:pt x="415653" y="2843429"/>
                  </a:lnTo>
                  <a:lnTo>
                    <a:pt x="414545" y="2837590"/>
                  </a:lnTo>
                  <a:lnTo>
                    <a:pt x="413395" y="2831752"/>
                  </a:lnTo>
                  <a:lnTo>
                    <a:pt x="412171" y="2825913"/>
                  </a:lnTo>
                  <a:lnTo>
                    <a:pt x="410868" y="2820074"/>
                  </a:lnTo>
                  <a:lnTo>
                    <a:pt x="409516" y="2814236"/>
                  </a:lnTo>
                  <a:lnTo>
                    <a:pt x="408066" y="2808397"/>
                  </a:lnTo>
                  <a:lnTo>
                    <a:pt x="406543" y="2802558"/>
                  </a:lnTo>
                  <a:lnTo>
                    <a:pt x="404967" y="2796720"/>
                  </a:lnTo>
                  <a:lnTo>
                    <a:pt x="403263" y="2790881"/>
                  </a:lnTo>
                  <a:lnTo>
                    <a:pt x="401496" y="2785042"/>
                  </a:lnTo>
                  <a:lnTo>
                    <a:pt x="399654" y="2779204"/>
                  </a:lnTo>
                  <a:lnTo>
                    <a:pt x="397685" y="2773365"/>
                  </a:lnTo>
                  <a:lnTo>
                    <a:pt x="395650" y="2767526"/>
                  </a:lnTo>
                  <a:lnTo>
                    <a:pt x="393513" y="2761688"/>
                  </a:lnTo>
                  <a:lnTo>
                    <a:pt x="391257" y="2755849"/>
                  </a:lnTo>
                  <a:lnTo>
                    <a:pt x="388931" y="2750010"/>
                  </a:lnTo>
                  <a:lnTo>
                    <a:pt x="386472" y="2744172"/>
                  </a:lnTo>
                  <a:lnTo>
                    <a:pt x="383907" y="2738333"/>
                  </a:lnTo>
                  <a:lnTo>
                    <a:pt x="381269" y="2732494"/>
                  </a:lnTo>
                  <a:lnTo>
                    <a:pt x="378462" y="2726656"/>
                  </a:lnTo>
                  <a:lnTo>
                    <a:pt x="375569" y="2720817"/>
                  </a:lnTo>
                  <a:lnTo>
                    <a:pt x="372581" y="2714978"/>
                  </a:lnTo>
                  <a:lnTo>
                    <a:pt x="369424" y="2709140"/>
                  </a:lnTo>
                  <a:lnTo>
                    <a:pt x="366184" y="2703301"/>
                  </a:lnTo>
                  <a:lnTo>
                    <a:pt x="362819" y="2697462"/>
                  </a:lnTo>
                  <a:lnTo>
                    <a:pt x="359304" y="2691624"/>
                  </a:lnTo>
                  <a:lnTo>
                    <a:pt x="355705" y="2685785"/>
                  </a:lnTo>
                  <a:lnTo>
                    <a:pt x="351948" y="2679946"/>
                  </a:lnTo>
                  <a:lnTo>
                    <a:pt x="348066" y="2674108"/>
                  </a:lnTo>
                  <a:lnTo>
                    <a:pt x="344097" y="2668269"/>
                  </a:lnTo>
                  <a:lnTo>
                    <a:pt x="339942" y="2662430"/>
                  </a:lnTo>
                  <a:lnTo>
                    <a:pt x="335687" y="2656592"/>
                  </a:lnTo>
                  <a:lnTo>
                    <a:pt x="331331" y="2650753"/>
                  </a:lnTo>
                  <a:lnTo>
                    <a:pt x="326790" y="2644914"/>
                  </a:lnTo>
                  <a:lnTo>
                    <a:pt x="322163" y="2639076"/>
                  </a:lnTo>
                  <a:lnTo>
                    <a:pt x="317411" y="2633237"/>
                  </a:lnTo>
                  <a:lnTo>
                    <a:pt x="312504" y="2627398"/>
                  </a:lnTo>
                  <a:lnTo>
                    <a:pt x="307515" y="2621560"/>
                  </a:lnTo>
                  <a:lnTo>
                    <a:pt x="302377" y="2615721"/>
                  </a:lnTo>
                  <a:lnTo>
                    <a:pt x="297120" y="2609882"/>
                  </a:lnTo>
                  <a:lnTo>
                    <a:pt x="291783" y="2604044"/>
                  </a:lnTo>
                  <a:lnTo>
                    <a:pt x="286283" y="2598205"/>
                  </a:lnTo>
                  <a:lnTo>
                    <a:pt x="280696" y="2592366"/>
                  </a:lnTo>
                  <a:lnTo>
                    <a:pt x="275027" y="2586528"/>
                  </a:lnTo>
                  <a:lnTo>
                    <a:pt x="269206" y="2580689"/>
                  </a:lnTo>
                  <a:lnTo>
                    <a:pt x="263320" y="2574850"/>
                  </a:lnTo>
                  <a:lnTo>
                    <a:pt x="257341" y="2569012"/>
                  </a:lnTo>
                  <a:lnTo>
                    <a:pt x="251251" y="2563173"/>
                  </a:lnTo>
                  <a:lnTo>
                    <a:pt x="245105" y="2557334"/>
                  </a:lnTo>
                  <a:lnTo>
                    <a:pt x="238864" y="2551496"/>
                  </a:lnTo>
                  <a:lnTo>
                    <a:pt x="232550" y="2545657"/>
                  </a:lnTo>
                  <a:lnTo>
                    <a:pt x="226190" y="2539818"/>
                  </a:lnTo>
                  <a:lnTo>
                    <a:pt x="219747" y="2533980"/>
                  </a:lnTo>
                  <a:lnTo>
                    <a:pt x="213262" y="2528141"/>
                  </a:lnTo>
                  <a:lnTo>
                    <a:pt x="206741" y="2522302"/>
                  </a:lnTo>
                  <a:lnTo>
                    <a:pt x="200164" y="2516464"/>
                  </a:lnTo>
                  <a:lnTo>
                    <a:pt x="193569" y="2510625"/>
                  </a:lnTo>
                  <a:lnTo>
                    <a:pt x="186950" y="2504786"/>
                  </a:lnTo>
                  <a:lnTo>
                    <a:pt x="180315" y="2498948"/>
                  </a:lnTo>
                  <a:lnTo>
                    <a:pt x="173676" y="2493109"/>
                  </a:lnTo>
                  <a:lnTo>
                    <a:pt x="167038" y="2487271"/>
                  </a:lnTo>
                  <a:lnTo>
                    <a:pt x="160416" y="2481432"/>
                  </a:lnTo>
                  <a:lnTo>
                    <a:pt x="153806" y="2475593"/>
                  </a:lnTo>
                  <a:lnTo>
                    <a:pt x="147235" y="2469755"/>
                  </a:lnTo>
                  <a:lnTo>
                    <a:pt x="140701" y="2463916"/>
                  </a:lnTo>
                  <a:lnTo>
                    <a:pt x="134196" y="2458077"/>
                  </a:lnTo>
                  <a:lnTo>
                    <a:pt x="127780" y="2452239"/>
                  </a:lnTo>
                  <a:lnTo>
                    <a:pt x="121412" y="2446400"/>
                  </a:lnTo>
                  <a:lnTo>
                    <a:pt x="115109" y="2440561"/>
                  </a:lnTo>
                  <a:lnTo>
                    <a:pt x="108921" y="2434723"/>
                  </a:lnTo>
                  <a:lnTo>
                    <a:pt x="102797" y="2428884"/>
                  </a:lnTo>
                  <a:lnTo>
                    <a:pt x="96787" y="2423045"/>
                  </a:lnTo>
                  <a:lnTo>
                    <a:pt x="90905" y="2417207"/>
                  </a:lnTo>
                  <a:lnTo>
                    <a:pt x="85103" y="2411368"/>
                  </a:lnTo>
                  <a:lnTo>
                    <a:pt x="79474" y="2405529"/>
                  </a:lnTo>
                  <a:lnTo>
                    <a:pt x="73973" y="2399691"/>
                  </a:lnTo>
                  <a:lnTo>
                    <a:pt x="68568" y="2393852"/>
                  </a:lnTo>
                  <a:lnTo>
                    <a:pt x="63405" y="2388013"/>
                  </a:lnTo>
                  <a:lnTo>
                    <a:pt x="58356" y="2382175"/>
                  </a:lnTo>
                  <a:lnTo>
                    <a:pt x="53454" y="2376336"/>
                  </a:lnTo>
                  <a:lnTo>
                    <a:pt x="48796" y="2370497"/>
                  </a:lnTo>
                  <a:lnTo>
                    <a:pt x="44264" y="2364659"/>
                  </a:lnTo>
                  <a:lnTo>
                    <a:pt x="39940" y="2358820"/>
                  </a:lnTo>
                  <a:lnTo>
                    <a:pt x="35845" y="2352981"/>
                  </a:lnTo>
                  <a:lnTo>
                    <a:pt x="31887" y="2347143"/>
                  </a:lnTo>
                  <a:lnTo>
                    <a:pt x="28202" y="2341304"/>
                  </a:lnTo>
                  <a:lnTo>
                    <a:pt x="24719" y="2335465"/>
                  </a:lnTo>
                  <a:lnTo>
                    <a:pt x="21382" y="2329627"/>
                  </a:lnTo>
                  <a:lnTo>
                    <a:pt x="18386" y="2323788"/>
                  </a:lnTo>
                  <a:lnTo>
                    <a:pt x="15555" y="2317949"/>
                  </a:lnTo>
                  <a:lnTo>
                    <a:pt x="12918" y="2312111"/>
                  </a:lnTo>
                  <a:lnTo>
                    <a:pt x="10606" y="2306272"/>
                  </a:lnTo>
                  <a:lnTo>
                    <a:pt x="8454" y="2300433"/>
                  </a:lnTo>
                  <a:lnTo>
                    <a:pt x="6554" y="2294595"/>
                  </a:lnTo>
                  <a:lnTo>
                    <a:pt x="4936" y="2288756"/>
                  </a:lnTo>
                  <a:lnTo>
                    <a:pt x="3479" y="2282917"/>
                  </a:lnTo>
                  <a:lnTo>
                    <a:pt x="2330" y="2277079"/>
                  </a:lnTo>
                  <a:lnTo>
                    <a:pt x="1412" y="2271240"/>
                  </a:lnTo>
                  <a:lnTo>
                    <a:pt x="655" y="2265401"/>
                  </a:lnTo>
                  <a:lnTo>
                    <a:pt x="255" y="2259563"/>
                  </a:lnTo>
                  <a:lnTo>
                    <a:pt x="31" y="2253724"/>
                  </a:lnTo>
                  <a:lnTo>
                    <a:pt x="0" y="2247885"/>
                  </a:lnTo>
                  <a:lnTo>
                    <a:pt x="298" y="2242047"/>
                  </a:lnTo>
                  <a:lnTo>
                    <a:pt x="751" y="2236208"/>
                  </a:lnTo>
                  <a:lnTo>
                    <a:pt x="1438" y="2230369"/>
                  </a:lnTo>
                  <a:lnTo>
                    <a:pt x="2392" y="2224531"/>
                  </a:lnTo>
                  <a:lnTo>
                    <a:pt x="3494" y="2218692"/>
                  </a:lnTo>
                  <a:lnTo>
                    <a:pt x="4862" y="2212853"/>
                  </a:lnTo>
                  <a:lnTo>
                    <a:pt x="6434" y="2207015"/>
                  </a:lnTo>
                  <a:lnTo>
                    <a:pt x="8146" y="2201176"/>
                  </a:lnTo>
                  <a:lnTo>
                    <a:pt x="10145" y="2195337"/>
                  </a:lnTo>
                  <a:lnTo>
                    <a:pt x="12291" y="2189499"/>
                  </a:lnTo>
                  <a:lnTo>
                    <a:pt x="14585" y="2183660"/>
                  </a:lnTo>
                  <a:lnTo>
                    <a:pt x="17136" y="2177821"/>
                  </a:lnTo>
                  <a:lnTo>
                    <a:pt x="19802" y="2171983"/>
                  </a:lnTo>
                  <a:lnTo>
                    <a:pt x="22634" y="2166144"/>
                  </a:lnTo>
                  <a:lnTo>
                    <a:pt x="25659" y="2160305"/>
                  </a:lnTo>
                  <a:lnTo>
                    <a:pt x="28785" y="2154467"/>
                  </a:lnTo>
                  <a:lnTo>
                    <a:pt x="32085" y="2148628"/>
                  </a:lnTo>
                  <a:lnTo>
                    <a:pt x="35519" y="2142789"/>
                  </a:lnTo>
                  <a:lnTo>
                    <a:pt x="39041" y="2136951"/>
                  </a:lnTo>
                  <a:lnTo>
                    <a:pt x="42732" y="2131112"/>
                  </a:lnTo>
                  <a:lnTo>
                    <a:pt x="46510" y="2125273"/>
                  </a:lnTo>
                  <a:lnTo>
                    <a:pt x="50368" y="2119435"/>
                  </a:lnTo>
                  <a:lnTo>
                    <a:pt x="54365" y="2113596"/>
                  </a:lnTo>
                  <a:lnTo>
                    <a:pt x="58418" y="2107757"/>
                  </a:lnTo>
                  <a:lnTo>
                    <a:pt x="62550" y="2101919"/>
                  </a:lnTo>
                  <a:lnTo>
                    <a:pt x="66769" y="2096080"/>
                  </a:lnTo>
                  <a:lnTo>
                    <a:pt x="71030" y="2090241"/>
                  </a:lnTo>
                  <a:lnTo>
                    <a:pt x="75357" y="2084403"/>
                  </a:lnTo>
                  <a:lnTo>
                    <a:pt x="79732" y="2078564"/>
                  </a:lnTo>
                  <a:lnTo>
                    <a:pt x="84134" y="2072725"/>
                  </a:lnTo>
                  <a:lnTo>
                    <a:pt x="88581" y="2066887"/>
                  </a:lnTo>
                  <a:lnTo>
                    <a:pt x="93047" y="2061048"/>
                  </a:lnTo>
                  <a:lnTo>
                    <a:pt x="97527" y="2055209"/>
                  </a:lnTo>
                  <a:lnTo>
                    <a:pt x="102023" y="2049371"/>
                  </a:lnTo>
                  <a:lnTo>
                    <a:pt x="106520" y="2043532"/>
                  </a:lnTo>
                  <a:lnTo>
                    <a:pt x="111016" y="2037693"/>
                  </a:lnTo>
                  <a:lnTo>
                    <a:pt x="115500" y="2031855"/>
                  </a:lnTo>
                  <a:lnTo>
                    <a:pt x="119972" y="2026016"/>
                  </a:lnTo>
                  <a:lnTo>
                    <a:pt x="124422" y="2020177"/>
                  </a:lnTo>
                  <a:lnTo>
                    <a:pt x="128842" y="2014339"/>
                  </a:lnTo>
                  <a:lnTo>
                    <a:pt x="133241" y="2008500"/>
                  </a:lnTo>
                  <a:lnTo>
                    <a:pt x="137591" y="2002661"/>
                  </a:lnTo>
                  <a:lnTo>
                    <a:pt x="141902" y="1996823"/>
                  </a:lnTo>
                  <a:lnTo>
                    <a:pt x="146183" y="1990984"/>
                  </a:lnTo>
                  <a:lnTo>
                    <a:pt x="150386" y="1985145"/>
                  </a:lnTo>
                  <a:lnTo>
                    <a:pt x="154551" y="1979307"/>
                  </a:lnTo>
                  <a:lnTo>
                    <a:pt x="158665" y="1973468"/>
                  </a:lnTo>
                  <a:lnTo>
                    <a:pt x="162696" y="1967629"/>
                  </a:lnTo>
                  <a:lnTo>
                    <a:pt x="166683" y="1961791"/>
                  </a:lnTo>
                  <a:lnTo>
                    <a:pt x="170596" y="1955952"/>
                  </a:lnTo>
                  <a:lnTo>
                    <a:pt x="174429" y="1950113"/>
                  </a:lnTo>
                  <a:lnTo>
                    <a:pt x="178213" y="1944275"/>
                  </a:lnTo>
                  <a:lnTo>
                    <a:pt x="181898" y="1938436"/>
                  </a:lnTo>
                  <a:lnTo>
                    <a:pt x="185513" y="1932597"/>
                  </a:lnTo>
                  <a:lnTo>
                    <a:pt x="189075" y="1926759"/>
                  </a:lnTo>
                  <a:lnTo>
                    <a:pt x="192515" y="1920920"/>
                  </a:lnTo>
                  <a:lnTo>
                    <a:pt x="195899" y="1915081"/>
                  </a:lnTo>
                  <a:lnTo>
                    <a:pt x="199211" y="1909243"/>
                  </a:lnTo>
                  <a:lnTo>
                    <a:pt x="202411" y="1903404"/>
                  </a:lnTo>
                  <a:lnTo>
                    <a:pt x="205556" y="1897565"/>
                  </a:lnTo>
                  <a:lnTo>
                    <a:pt x="208610" y="1891727"/>
                  </a:lnTo>
                  <a:lnTo>
                    <a:pt x="211569" y="1885888"/>
                  </a:lnTo>
                  <a:lnTo>
                    <a:pt x="214472" y="1880049"/>
                  </a:lnTo>
                  <a:lnTo>
                    <a:pt x="217267" y="1874211"/>
                  </a:lnTo>
                  <a:lnTo>
                    <a:pt x="219986" y="1868372"/>
                  </a:lnTo>
                  <a:lnTo>
                    <a:pt x="222650" y="1862533"/>
                  </a:lnTo>
                  <a:lnTo>
                    <a:pt x="225192" y="1856695"/>
                  </a:lnTo>
                  <a:lnTo>
                    <a:pt x="227677" y="1850856"/>
                  </a:lnTo>
                  <a:lnTo>
                    <a:pt x="230095" y="1845017"/>
                  </a:lnTo>
                  <a:lnTo>
                    <a:pt x="232406" y="1839179"/>
                  </a:lnTo>
                  <a:lnTo>
                    <a:pt x="234667" y="1833340"/>
                  </a:lnTo>
                  <a:lnTo>
                    <a:pt x="236848" y="1827501"/>
                  </a:lnTo>
                  <a:lnTo>
                    <a:pt x="238945" y="1821663"/>
                  </a:lnTo>
                  <a:lnTo>
                    <a:pt x="240993" y="1815824"/>
                  </a:lnTo>
                  <a:lnTo>
                    <a:pt x="242953" y="1809985"/>
                  </a:lnTo>
                  <a:lnTo>
                    <a:pt x="244849" y="1804147"/>
                  </a:lnTo>
                  <a:lnTo>
                    <a:pt x="246701" y="1798308"/>
                  </a:lnTo>
                  <a:lnTo>
                    <a:pt x="248458" y="1792469"/>
                  </a:lnTo>
                  <a:lnTo>
                    <a:pt x="250171" y="1786631"/>
                  </a:lnTo>
                  <a:lnTo>
                    <a:pt x="251835" y="1780792"/>
                  </a:lnTo>
                  <a:lnTo>
                    <a:pt x="253418" y="1774953"/>
                  </a:lnTo>
                  <a:lnTo>
                    <a:pt x="254964" y="1769115"/>
                  </a:lnTo>
                  <a:lnTo>
                    <a:pt x="256456" y="1763276"/>
                  </a:lnTo>
                  <a:lnTo>
                    <a:pt x="257888" y="1757437"/>
                  </a:lnTo>
                  <a:lnTo>
                    <a:pt x="259288" y="1751599"/>
                  </a:lnTo>
                  <a:lnTo>
                    <a:pt x="260630" y="1745760"/>
                  </a:lnTo>
                  <a:lnTo>
                    <a:pt x="261930" y="1739921"/>
                  </a:lnTo>
                  <a:lnTo>
                    <a:pt x="263201" y="1734083"/>
                  </a:lnTo>
                  <a:lnTo>
                    <a:pt x="264415" y="1728244"/>
                  </a:lnTo>
                  <a:lnTo>
                    <a:pt x="265602" y="1722405"/>
                  </a:lnTo>
                  <a:lnTo>
                    <a:pt x="266760" y="1716567"/>
                  </a:lnTo>
                  <a:lnTo>
                    <a:pt x="267872" y="1710728"/>
                  </a:lnTo>
                  <a:lnTo>
                    <a:pt x="268963" y="1704889"/>
                  </a:lnTo>
                  <a:lnTo>
                    <a:pt x="270026" y="1699051"/>
                  </a:lnTo>
                  <a:lnTo>
                    <a:pt x="271056" y="1693212"/>
                  </a:lnTo>
                  <a:lnTo>
                    <a:pt x="272069" y="1687373"/>
                  </a:lnTo>
                  <a:lnTo>
                    <a:pt x="273055" y="1681535"/>
                  </a:lnTo>
                  <a:lnTo>
                    <a:pt x="274020" y="1675696"/>
                  </a:lnTo>
                  <a:lnTo>
                    <a:pt x="274971" y="1669857"/>
                  </a:lnTo>
                  <a:lnTo>
                    <a:pt x="275898" y="1664019"/>
                  </a:lnTo>
                  <a:lnTo>
                    <a:pt x="276812" y="1658180"/>
                  </a:lnTo>
                  <a:lnTo>
                    <a:pt x="277715" y="1652342"/>
                  </a:lnTo>
                  <a:lnTo>
                    <a:pt x="278598" y="1646503"/>
                  </a:lnTo>
                  <a:lnTo>
                    <a:pt x="279475" y="1640664"/>
                  </a:lnTo>
                  <a:lnTo>
                    <a:pt x="280340" y="1634826"/>
                  </a:lnTo>
                  <a:lnTo>
                    <a:pt x="281194" y="1628987"/>
                  </a:lnTo>
                  <a:lnTo>
                    <a:pt x="282043" y="1623148"/>
                  </a:lnTo>
                  <a:lnTo>
                    <a:pt x="282883" y="1617310"/>
                  </a:lnTo>
                  <a:lnTo>
                    <a:pt x="283716" y="1611471"/>
                  </a:lnTo>
                  <a:lnTo>
                    <a:pt x="284546" y="1605632"/>
                  </a:lnTo>
                  <a:lnTo>
                    <a:pt x="285368" y="1599794"/>
                  </a:lnTo>
                  <a:lnTo>
                    <a:pt x="286187" y="1593955"/>
                  </a:lnTo>
                  <a:lnTo>
                    <a:pt x="287003" y="1588116"/>
                  </a:lnTo>
                  <a:lnTo>
                    <a:pt x="287813" y="1582278"/>
                  </a:lnTo>
                  <a:lnTo>
                    <a:pt x="288622" y="1576439"/>
                  </a:lnTo>
                  <a:lnTo>
                    <a:pt x="289427" y="1570600"/>
                  </a:lnTo>
                  <a:lnTo>
                    <a:pt x="290229" y="1564762"/>
                  </a:lnTo>
                  <a:lnTo>
                    <a:pt x="291028" y="1558923"/>
                  </a:lnTo>
                  <a:lnTo>
                    <a:pt x="291824" y="1553084"/>
                  </a:lnTo>
                  <a:lnTo>
                    <a:pt x="292616" y="1547246"/>
                  </a:lnTo>
                  <a:lnTo>
                    <a:pt x="293406" y="1541407"/>
                  </a:lnTo>
                  <a:lnTo>
                    <a:pt x="294191" y="1535568"/>
                  </a:lnTo>
                  <a:lnTo>
                    <a:pt x="294972" y="1529730"/>
                  </a:lnTo>
                  <a:lnTo>
                    <a:pt x="295749" y="1523891"/>
                  </a:lnTo>
                  <a:lnTo>
                    <a:pt x="296518" y="1518052"/>
                  </a:lnTo>
                  <a:lnTo>
                    <a:pt x="297283" y="1512214"/>
                  </a:lnTo>
                  <a:lnTo>
                    <a:pt x="298041" y="1506375"/>
                  </a:lnTo>
                  <a:lnTo>
                    <a:pt x="298790" y="1500536"/>
                  </a:lnTo>
                  <a:lnTo>
                    <a:pt x="299532" y="1494698"/>
                  </a:lnTo>
                  <a:lnTo>
                    <a:pt x="300264" y="1488859"/>
                  </a:lnTo>
                  <a:lnTo>
                    <a:pt x="300984" y="1483020"/>
                  </a:lnTo>
                  <a:lnTo>
                    <a:pt x="301696" y="1477182"/>
                  </a:lnTo>
                  <a:lnTo>
                    <a:pt x="302392" y="1471343"/>
                  </a:lnTo>
                  <a:lnTo>
                    <a:pt x="303075" y="1465504"/>
                  </a:lnTo>
                  <a:lnTo>
                    <a:pt x="303749" y="1459666"/>
                  </a:lnTo>
                  <a:lnTo>
                    <a:pt x="304398" y="1453827"/>
                  </a:lnTo>
                  <a:lnTo>
                    <a:pt x="305034" y="1447988"/>
                  </a:lnTo>
                  <a:lnTo>
                    <a:pt x="305655" y="1442150"/>
                  </a:lnTo>
                  <a:lnTo>
                    <a:pt x="306249" y="1436311"/>
                  </a:lnTo>
                  <a:lnTo>
                    <a:pt x="306829" y="1430472"/>
                  </a:lnTo>
                  <a:lnTo>
                    <a:pt x="307386" y="1424634"/>
                  </a:lnTo>
                  <a:lnTo>
                    <a:pt x="307915" y="1418795"/>
                  </a:lnTo>
                  <a:lnTo>
                    <a:pt x="308427" y="1412956"/>
                  </a:lnTo>
                  <a:lnTo>
                    <a:pt x="308906" y="1407118"/>
                  </a:lnTo>
                  <a:lnTo>
                    <a:pt x="309360" y="1401279"/>
                  </a:lnTo>
                  <a:lnTo>
                    <a:pt x="309795" y="1395440"/>
                  </a:lnTo>
                  <a:lnTo>
                    <a:pt x="310185" y="1389602"/>
                  </a:lnTo>
                  <a:lnTo>
                    <a:pt x="310552" y="1383763"/>
                  </a:lnTo>
                  <a:lnTo>
                    <a:pt x="310893" y="1377924"/>
                  </a:lnTo>
                  <a:lnTo>
                    <a:pt x="311188" y="1372086"/>
                  </a:lnTo>
                  <a:lnTo>
                    <a:pt x="311460" y="1366247"/>
                  </a:lnTo>
                  <a:lnTo>
                    <a:pt x="311695" y="1360408"/>
                  </a:lnTo>
                  <a:lnTo>
                    <a:pt x="311887" y="1354570"/>
                  </a:lnTo>
                  <a:lnTo>
                    <a:pt x="312054" y="1348731"/>
                  </a:lnTo>
                  <a:lnTo>
                    <a:pt x="312173" y="1342892"/>
                  </a:lnTo>
                  <a:lnTo>
                    <a:pt x="312254" y="1337054"/>
                  </a:lnTo>
                  <a:lnTo>
                    <a:pt x="312308" y="1331215"/>
                  </a:lnTo>
                  <a:lnTo>
                    <a:pt x="312302" y="1325376"/>
                  </a:lnTo>
                  <a:lnTo>
                    <a:pt x="312264" y="1319538"/>
                  </a:lnTo>
                  <a:lnTo>
                    <a:pt x="312192" y="1313699"/>
                  </a:lnTo>
                  <a:lnTo>
                    <a:pt x="312060" y="1307860"/>
                  </a:lnTo>
                  <a:lnTo>
                    <a:pt x="311898" y="1302022"/>
                  </a:lnTo>
                  <a:lnTo>
                    <a:pt x="311691" y="1296183"/>
                  </a:lnTo>
                  <a:lnTo>
                    <a:pt x="311430" y="1290344"/>
                  </a:lnTo>
                  <a:lnTo>
                    <a:pt x="311138" y="1284506"/>
                  </a:lnTo>
                  <a:lnTo>
                    <a:pt x="310791" y="1278667"/>
                  </a:lnTo>
                  <a:lnTo>
                    <a:pt x="310398" y="1272828"/>
                  </a:lnTo>
                  <a:lnTo>
                    <a:pt x="309974" y="1266990"/>
                  </a:lnTo>
                  <a:lnTo>
                    <a:pt x="309483" y="1261151"/>
                  </a:lnTo>
                  <a:lnTo>
                    <a:pt x="308956" y="1255312"/>
                  </a:lnTo>
                  <a:lnTo>
                    <a:pt x="308393" y="1249474"/>
                  </a:lnTo>
                  <a:lnTo>
                    <a:pt x="307762" y="1243635"/>
                  </a:lnTo>
                  <a:lnTo>
                    <a:pt x="307099" y="1237796"/>
                  </a:lnTo>
                  <a:lnTo>
                    <a:pt x="306391" y="1231958"/>
                  </a:lnTo>
                  <a:lnTo>
                    <a:pt x="305625" y="1226119"/>
                  </a:lnTo>
                  <a:lnTo>
                    <a:pt x="304828" y="1220280"/>
                  </a:lnTo>
                  <a:lnTo>
                    <a:pt x="303976" y="1214442"/>
                  </a:lnTo>
                  <a:lnTo>
                    <a:pt x="303077" y="1208603"/>
                  </a:lnTo>
                  <a:lnTo>
                    <a:pt x="302147" y="1202764"/>
                  </a:lnTo>
                  <a:lnTo>
                    <a:pt x="301153" y="1196926"/>
                  </a:lnTo>
                  <a:lnTo>
                    <a:pt x="300123" y="1191087"/>
                  </a:lnTo>
                  <a:lnTo>
                    <a:pt x="299061" y="1185248"/>
                  </a:lnTo>
                  <a:lnTo>
                    <a:pt x="297933" y="1179410"/>
                  </a:lnTo>
                  <a:lnTo>
                    <a:pt x="296777" y="1173571"/>
                  </a:lnTo>
                  <a:lnTo>
                    <a:pt x="295581" y="1167732"/>
                  </a:lnTo>
                  <a:lnTo>
                    <a:pt x="294331" y="1161894"/>
                  </a:lnTo>
                  <a:lnTo>
                    <a:pt x="293054" y="1156055"/>
                  </a:lnTo>
                  <a:lnTo>
                    <a:pt x="291730" y="1150216"/>
                  </a:lnTo>
                  <a:lnTo>
                    <a:pt x="290365" y="1144378"/>
                  </a:lnTo>
                  <a:lnTo>
                    <a:pt x="288975" y="1138539"/>
                  </a:lnTo>
                  <a:lnTo>
                    <a:pt x="287532" y="1132700"/>
                  </a:lnTo>
                  <a:lnTo>
                    <a:pt x="286059" y="1126862"/>
                  </a:lnTo>
                  <a:lnTo>
                    <a:pt x="284561" y="1121023"/>
                  </a:lnTo>
                  <a:lnTo>
                    <a:pt x="283011" y="1115184"/>
                  </a:lnTo>
                  <a:lnTo>
                    <a:pt x="281439" y="1109346"/>
                  </a:lnTo>
                  <a:lnTo>
                    <a:pt x="279838" y="1103507"/>
                  </a:lnTo>
                  <a:lnTo>
                    <a:pt x="278197" y="1097668"/>
                  </a:lnTo>
                  <a:lnTo>
                    <a:pt x="276538" y="1091830"/>
                  </a:lnTo>
                  <a:lnTo>
                    <a:pt x="274846" y="1085991"/>
                  </a:lnTo>
                  <a:lnTo>
                    <a:pt x="273126" y="1080152"/>
                  </a:lnTo>
                  <a:lnTo>
                    <a:pt x="271390" y="1074314"/>
                  </a:lnTo>
                  <a:lnTo>
                    <a:pt x="269622" y="1068475"/>
                  </a:lnTo>
                  <a:lnTo>
                    <a:pt x="267837" y="1062636"/>
                  </a:lnTo>
                  <a:lnTo>
                    <a:pt x="266037" y="1056798"/>
                  </a:lnTo>
                  <a:lnTo>
                    <a:pt x="264210" y="1050959"/>
                  </a:lnTo>
                  <a:lnTo>
                    <a:pt x="262373" y="1045120"/>
                  </a:lnTo>
                  <a:lnTo>
                    <a:pt x="260522" y="1039282"/>
                  </a:lnTo>
                  <a:lnTo>
                    <a:pt x="258655" y="1033443"/>
                  </a:lnTo>
                  <a:lnTo>
                    <a:pt x="256782" y="1027604"/>
                  </a:lnTo>
                  <a:lnTo>
                    <a:pt x="254900" y="1021766"/>
                  </a:lnTo>
                  <a:lnTo>
                    <a:pt x="253011" y="1015927"/>
                  </a:lnTo>
                  <a:lnTo>
                    <a:pt x="251119" y="1010088"/>
                  </a:lnTo>
                  <a:lnTo>
                    <a:pt x="249226" y="1004250"/>
                  </a:lnTo>
                  <a:lnTo>
                    <a:pt x="247333" y="998411"/>
                  </a:lnTo>
                  <a:lnTo>
                    <a:pt x="245442" y="992572"/>
                  </a:lnTo>
                  <a:lnTo>
                    <a:pt x="243560" y="986734"/>
                  </a:lnTo>
                  <a:lnTo>
                    <a:pt x="241684" y="980895"/>
                  </a:lnTo>
                  <a:lnTo>
                    <a:pt x="239816" y="975056"/>
                  </a:lnTo>
                  <a:lnTo>
                    <a:pt x="237967" y="969218"/>
                  </a:lnTo>
                  <a:lnTo>
                    <a:pt x="236128" y="963379"/>
                  </a:lnTo>
                  <a:lnTo>
                    <a:pt x="234309" y="957540"/>
                  </a:lnTo>
                  <a:lnTo>
                    <a:pt x="232515" y="951702"/>
                  </a:lnTo>
                  <a:lnTo>
                    <a:pt x="230737" y="945863"/>
                  </a:lnTo>
                  <a:lnTo>
                    <a:pt x="228993" y="940024"/>
                  </a:lnTo>
                  <a:lnTo>
                    <a:pt x="227278" y="934186"/>
                  </a:lnTo>
                  <a:lnTo>
                    <a:pt x="225583" y="928347"/>
                  </a:lnTo>
                  <a:lnTo>
                    <a:pt x="223942" y="922508"/>
                  </a:lnTo>
                  <a:lnTo>
                    <a:pt x="222329" y="916670"/>
                  </a:lnTo>
                  <a:lnTo>
                    <a:pt x="220750" y="910831"/>
                  </a:lnTo>
                  <a:lnTo>
                    <a:pt x="219232" y="904992"/>
                  </a:lnTo>
                  <a:lnTo>
                    <a:pt x="217747" y="899154"/>
                  </a:lnTo>
                  <a:lnTo>
                    <a:pt x="216313" y="893315"/>
                  </a:lnTo>
                  <a:lnTo>
                    <a:pt x="214942" y="887476"/>
                  </a:lnTo>
                  <a:lnTo>
                    <a:pt x="213608" y="881638"/>
                  </a:lnTo>
                  <a:lnTo>
                    <a:pt x="212348" y="875799"/>
                  </a:lnTo>
                  <a:lnTo>
                    <a:pt x="211149" y="869960"/>
                  </a:lnTo>
                  <a:lnTo>
                    <a:pt x="209991" y="864122"/>
                  </a:lnTo>
                  <a:lnTo>
                    <a:pt x="208933" y="858283"/>
                  </a:lnTo>
                  <a:lnTo>
                    <a:pt x="207929" y="852444"/>
                  </a:lnTo>
                  <a:lnTo>
                    <a:pt x="206981" y="846606"/>
                  </a:lnTo>
                  <a:lnTo>
                    <a:pt x="206141" y="840767"/>
                  </a:lnTo>
                  <a:lnTo>
                    <a:pt x="205354" y="834928"/>
                  </a:lnTo>
                  <a:lnTo>
                    <a:pt x="204648" y="829090"/>
                  </a:lnTo>
                  <a:lnTo>
                    <a:pt x="204042" y="823251"/>
                  </a:lnTo>
                  <a:lnTo>
                    <a:pt x="203494" y="817413"/>
                  </a:lnTo>
                  <a:lnTo>
                    <a:pt x="203052" y="811574"/>
                  </a:lnTo>
                  <a:lnTo>
                    <a:pt x="202699" y="805735"/>
                  </a:lnTo>
                  <a:lnTo>
                    <a:pt x="202408" y="799897"/>
                  </a:lnTo>
                  <a:lnTo>
                    <a:pt x="202251" y="794058"/>
                  </a:lnTo>
                  <a:lnTo>
                    <a:pt x="202168" y="788219"/>
                  </a:lnTo>
                  <a:lnTo>
                    <a:pt x="202160" y="782381"/>
                  </a:lnTo>
                  <a:lnTo>
                    <a:pt x="202294" y="776542"/>
                  </a:lnTo>
                  <a:lnTo>
                    <a:pt x="202494" y="770703"/>
                  </a:lnTo>
                  <a:lnTo>
                    <a:pt x="202794" y="764865"/>
                  </a:lnTo>
                  <a:lnTo>
                    <a:pt x="203219" y="759026"/>
                  </a:lnTo>
                  <a:lnTo>
                    <a:pt x="203713" y="753187"/>
                  </a:lnTo>
                  <a:lnTo>
                    <a:pt x="204330" y="747349"/>
                  </a:lnTo>
                  <a:lnTo>
                    <a:pt x="205053" y="741510"/>
                  </a:lnTo>
                  <a:lnTo>
                    <a:pt x="205845" y="735671"/>
                  </a:lnTo>
                  <a:lnTo>
                    <a:pt x="206785" y="729833"/>
                  </a:lnTo>
                  <a:lnTo>
                    <a:pt x="207808" y="723994"/>
                  </a:lnTo>
                  <a:lnTo>
                    <a:pt x="208909" y="718155"/>
                  </a:lnTo>
                  <a:lnTo>
                    <a:pt x="210162" y="712317"/>
                  </a:lnTo>
                  <a:lnTo>
                    <a:pt x="211484" y="706478"/>
                  </a:lnTo>
                  <a:lnTo>
                    <a:pt x="212903" y="700639"/>
                  </a:lnTo>
                  <a:lnTo>
                    <a:pt x="214450" y="694801"/>
                  </a:lnTo>
                  <a:lnTo>
                    <a:pt x="216064" y="688962"/>
                  </a:lnTo>
                  <a:lnTo>
                    <a:pt x="217793" y="683123"/>
                  </a:lnTo>
                  <a:lnTo>
                    <a:pt x="219623" y="677285"/>
                  </a:lnTo>
                  <a:lnTo>
                    <a:pt x="221517" y="671446"/>
                  </a:lnTo>
                  <a:lnTo>
                    <a:pt x="223541" y="665607"/>
                  </a:lnTo>
                  <a:lnTo>
                    <a:pt x="225640" y="659769"/>
                  </a:lnTo>
                  <a:lnTo>
                    <a:pt x="227803" y="653930"/>
                  </a:lnTo>
                  <a:lnTo>
                    <a:pt x="230097" y="648091"/>
                  </a:lnTo>
                  <a:lnTo>
                    <a:pt x="232446" y="642253"/>
                  </a:lnTo>
                  <a:lnTo>
                    <a:pt x="234871" y="636414"/>
                  </a:lnTo>
                  <a:lnTo>
                    <a:pt x="237398" y="630575"/>
                  </a:lnTo>
                  <a:lnTo>
                    <a:pt x="239974" y="624737"/>
                  </a:lnTo>
                  <a:lnTo>
                    <a:pt x="242633" y="618898"/>
                  </a:lnTo>
                  <a:lnTo>
                    <a:pt x="245367" y="613059"/>
                  </a:lnTo>
                  <a:lnTo>
                    <a:pt x="248144" y="607221"/>
                  </a:lnTo>
                  <a:lnTo>
                    <a:pt x="251006" y="601382"/>
                  </a:lnTo>
                  <a:lnTo>
                    <a:pt x="253917" y="595543"/>
                  </a:lnTo>
                  <a:lnTo>
                    <a:pt x="256868" y="589705"/>
                  </a:lnTo>
                  <a:lnTo>
                    <a:pt x="259897" y="583866"/>
                  </a:lnTo>
                  <a:lnTo>
                    <a:pt x="262956" y="578027"/>
                  </a:lnTo>
                  <a:lnTo>
                    <a:pt x="266055" y="572189"/>
                  </a:lnTo>
                  <a:lnTo>
                    <a:pt x="269206" y="566350"/>
                  </a:lnTo>
                  <a:lnTo>
                    <a:pt x="272380" y="560511"/>
                  </a:lnTo>
                  <a:lnTo>
                    <a:pt x="275590" y="554673"/>
                  </a:lnTo>
                  <a:lnTo>
                    <a:pt x="278830" y="548834"/>
                  </a:lnTo>
                  <a:lnTo>
                    <a:pt x="282086" y="542995"/>
                  </a:lnTo>
                  <a:lnTo>
                    <a:pt x="285368" y="537157"/>
                  </a:lnTo>
                  <a:lnTo>
                    <a:pt x="288663" y="531318"/>
                  </a:lnTo>
                  <a:lnTo>
                    <a:pt x="291967" y="525479"/>
                  </a:lnTo>
                  <a:lnTo>
                    <a:pt x="295283" y="519641"/>
                  </a:lnTo>
                  <a:lnTo>
                    <a:pt x="298599" y="513802"/>
                  </a:lnTo>
                  <a:lnTo>
                    <a:pt x="301917" y="507963"/>
                  </a:lnTo>
                  <a:lnTo>
                    <a:pt x="305229" y="502125"/>
                  </a:lnTo>
                  <a:lnTo>
                    <a:pt x="308535" y="496286"/>
                  </a:lnTo>
                  <a:lnTo>
                    <a:pt x="311829" y="490447"/>
                  </a:lnTo>
                  <a:lnTo>
                    <a:pt x="315106" y="484609"/>
                  </a:lnTo>
                  <a:lnTo>
                    <a:pt x="318371" y="478770"/>
                  </a:lnTo>
                  <a:lnTo>
                    <a:pt x="321608" y="472931"/>
                  </a:lnTo>
                  <a:lnTo>
                    <a:pt x="324821" y="467093"/>
                  </a:lnTo>
                  <a:lnTo>
                    <a:pt x="328017" y="461254"/>
                  </a:lnTo>
                  <a:lnTo>
                    <a:pt x="331165" y="455415"/>
                  </a:lnTo>
                  <a:lnTo>
                    <a:pt x="334288" y="449577"/>
                  </a:lnTo>
                  <a:lnTo>
                    <a:pt x="337381" y="443738"/>
                  </a:lnTo>
                  <a:lnTo>
                    <a:pt x="340420" y="437899"/>
                  </a:lnTo>
                  <a:lnTo>
                    <a:pt x="343429" y="432061"/>
                  </a:lnTo>
                  <a:lnTo>
                    <a:pt x="346394" y="426222"/>
                  </a:lnTo>
                  <a:lnTo>
                    <a:pt x="349302" y="420383"/>
                  </a:lnTo>
                  <a:lnTo>
                    <a:pt x="352179" y="414545"/>
                  </a:lnTo>
                  <a:lnTo>
                    <a:pt x="354993" y="408706"/>
                  </a:lnTo>
                  <a:lnTo>
                    <a:pt x="357755" y="402867"/>
                  </a:lnTo>
                  <a:lnTo>
                    <a:pt x="360482" y="397029"/>
                  </a:lnTo>
                  <a:lnTo>
                    <a:pt x="363128" y="391190"/>
                  </a:lnTo>
                  <a:lnTo>
                    <a:pt x="365731" y="385351"/>
                  </a:lnTo>
                  <a:lnTo>
                    <a:pt x="368288" y="379513"/>
                  </a:lnTo>
                  <a:lnTo>
                    <a:pt x="370761" y="373674"/>
                  </a:lnTo>
                  <a:lnTo>
                    <a:pt x="373194" y="367835"/>
                  </a:lnTo>
                  <a:lnTo>
                    <a:pt x="375565" y="361997"/>
                  </a:lnTo>
                  <a:lnTo>
                    <a:pt x="377863" y="356158"/>
                  </a:lnTo>
                  <a:lnTo>
                    <a:pt x="380120" y="350319"/>
                  </a:lnTo>
                  <a:lnTo>
                    <a:pt x="382301" y="344481"/>
                  </a:lnTo>
                  <a:lnTo>
                    <a:pt x="384420" y="338642"/>
                  </a:lnTo>
                  <a:lnTo>
                    <a:pt x="386497" y="332803"/>
                  </a:lnTo>
                  <a:lnTo>
                    <a:pt x="388484" y="326965"/>
                  </a:lnTo>
                  <a:lnTo>
                    <a:pt x="390423" y="321126"/>
                  </a:lnTo>
                  <a:lnTo>
                    <a:pt x="392314" y="315287"/>
                  </a:lnTo>
                  <a:lnTo>
                    <a:pt x="394116" y="309449"/>
                  </a:lnTo>
                  <a:lnTo>
                    <a:pt x="395878" y="303610"/>
                  </a:lnTo>
                  <a:lnTo>
                    <a:pt x="397579" y="297771"/>
                  </a:lnTo>
                  <a:lnTo>
                    <a:pt x="399207" y="291933"/>
                  </a:lnTo>
                  <a:lnTo>
                    <a:pt x="400795" y="286094"/>
                  </a:lnTo>
                  <a:lnTo>
                    <a:pt x="402312" y="280255"/>
                  </a:lnTo>
                  <a:lnTo>
                    <a:pt x="403771" y="274417"/>
                  </a:lnTo>
                  <a:lnTo>
                    <a:pt x="405193" y="268578"/>
                  </a:lnTo>
                  <a:lnTo>
                    <a:pt x="406535" y="262739"/>
                  </a:lnTo>
                  <a:lnTo>
                    <a:pt x="407834" y="256901"/>
                  </a:lnTo>
                  <a:lnTo>
                    <a:pt x="409093" y="251062"/>
                  </a:lnTo>
                  <a:lnTo>
                    <a:pt x="410274" y="245223"/>
                  </a:lnTo>
                  <a:lnTo>
                    <a:pt x="411421" y="239385"/>
                  </a:lnTo>
                  <a:lnTo>
                    <a:pt x="412521" y="233546"/>
                  </a:lnTo>
                  <a:lnTo>
                    <a:pt x="413559" y="227707"/>
                  </a:lnTo>
                  <a:lnTo>
                    <a:pt x="414566" y="221869"/>
                  </a:lnTo>
                  <a:lnTo>
                    <a:pt x="415519" y="216030"/>
                  </a:lnTo>
                  <a:lnTo>
                    <a:pt x="416425" y="210191"/>
                  </a:lnTo>
                  <a:lnTo>
                    <a:pt x="417301" y="204353"/>
                  </a:lnTo>
                  <a:lnTo>
                    <a:pt x="418120" y="198514"/>
                  </a:lnTo>
                  <a:lnTo>
                    <a:pt x="418905" y="192675"/>
                  </a:lnTo>
                  <a:lnTo>
                    <a:pt x="419661" y="186837"/>
                  </a:lnTo>
                  <a:lnTo>
                    <a:pt x="420360" y="180998"/>
                  </a:lnTo>
                  <a:lnTo>
                    <a:pt x="421036" y="175159"/>
                  </a:lnTo>
                  <a:lnTo>
                    <a:pt x="421678" y="169321"/>
                  </a:lnTo>
                  <a:lnTo>
                    <a:pt x="422276" y="163482"/>
                  </a:lnTo>
                  <a:lnTo>
                    <a:pt x="422853" y="157643"/>
                  </a:lnTo>
                  <a:lnTo>
                    <a:pt x="423393" y="151805"/>
                  </a:lnTo>
                  <a:lnTo>
                    <a:pt x="423902" y="145966"/>
                  </a:lnTo>
                  <a:lnTo>
                    <a:pt x="424391" y="140127"/>
                  </a:lnTo>
                  <a:lnTo>
                    <a:pt x="424842" y="134289"/>
                  </a:lnTo>
                  <a:lnTo>
                    <a:pt x="425271" y="128450"/>
                  </a:lnTo>
                  <a:lnTo>
                    <a:pt x="425683" y="122611"/>
                  </a:lnTo>
                  <a:lnTo>
                    <a:pt x="426057" y="116773"/>
                  </a:lnTo>
                  <a:lnTo>
                    <a:pt x="426417" y="110934"/>
                  </a:lnTo>
                  <a:lnTo>
                    <a:pt x="426756" y="105095"/>
                  </a:lnTo>
                  <a:lnTo>
                    <a:pt x="427069" y="99257"/>
                  </a:lnTo>
                  <a:lnTo>
                    <a:pt x="427368" y="93418"/>
                  </a:lnTo>
                  <a:lnTo>
                    <a:pt x="427646" y="87579"/>
                  </a:lnTo>
                  <a:lnTo>
                    <a:pt x="427904" y="81741"/>
                  </a:lnTo>
                  <a:lnTo>
                    <a:pt x="428151" y="75902"/>
                  </a:lnTo>
                  <a:lnTo>
                    <a:pt x="428377" y="70063"/>
                  </a:lnTo>
                  <a:lnTo>
                    <a:pt x="428589" y="64225"/>
                  </a:lnTo>
                  <a:lnTo>
                    <a:pt x="428792" y="58386"/>
                  </a:lnTo>
                  <a:lnTo>
                    <a:pt x="428974" y="52547"/>
                  </a:lnTo>
                  <a:lnTo>
                    <a:pt x="429147" y="46709"/>
                  </a:lnTo>
                  <a:lnTo>
                    <a:pt x="429310" y="40870"/>
                  </a:lnTo>
                  <a:lnTo>
                    <a:pt x="429458" y="35031"/>
                  </a:lnTo>
                  <a:lnTo>
                    <a:pt x="429599" y="29193"/>
                  </a:lnTo>
                  <a:lnTo>
                    <a:pt x="429728" y="23354"/>
                  </a:lnTo>
                  <a:lnTo>
                    <a:pt x="429847" y="17515"/>
                  </a:lnTo>
                  <a:lnTo>
                    <a:pt x="429961" y="11677"/>
                  </a:lnTo>
                  <a:lnTo>
                    <a:pt x="430063" y="5838"/>
                  </a:lnTo>
                  <a:lnTo>
                    <a:pt x="430159" y="0"/>
                  </a:lnTo>
                  <a:lnTo>
                    <a:pt x="432305" y="0"/>
                  </a:lnTo>
                  <a:lnTo>
                    <a:pt x="432401" y="5838"/>
                  </a:lnTo>
                  <a:lnTo>
                    <a:pt x="432503" y="11677"/>
                  </a:lnTo>
                  <a:lnTo>
                    <a:pt x="432616" y="17515"/>
                  </a:lnTo>
                  <a:lnTo>
                    <a:pt x="432736" y="23354"/>
                  </a:lnTo>
                  <a:lnTo>
                    <a:pt x="432865" y="29193"/>
                  </a:lnTo>
                  <a:lnTo>
                    <a:pt x="433006" y="35031"/>
                  </a:lnTo>
                  <a:lnTo>
                    <a:pt x="433154" y="40870"/>
                  </a:lnTo>
                  <a:lnTo>
                    <a:pt x="433316" y="46709"/>
                  </a:lnTo>
                  <a:lnTo>
                    <a:pt x="433490" y="52547"/>
                  </a:lnTo>
                  <a:lnTo>
                    <a:pt x="433672" y="58386"/>
                  </a:lnTo>
                  <a:lnTo>
                    <a:pt x="433875" y="64225"/>
                  </a:lnTo>
                  <a:lnTo>
                    <a:pt x="434087" y="70063"/>
                  </a:lnTo>
                  <a:lnTo>
                    <a:pt x="434313" y="75902"/>
                  </a:lnTo>
                  <a:lnTo>
                    <a:pt x="434560" y="81741"/>
                  </a:lnTo>
                  <a:lnTo>
                    <a:pt x="434818" y="87579"/>
                  </a:lnTo>
                  <a:lnTo>
                    <a:pt x="435096" y="93418"/>
                  </a:lnTo>
                  <a:lnTo>
                    <a:pt x="435395" y="99257"/>
                  </a:lnTo>
                  <a:lnTo>
                    <a:pt x="435708" y="105095"/>
                  </a:lnTo>
                  <a:lnTo>
                    <a:pt x="436047" y="110934"/>
                  </a:lnTo>
                  <a:lnTo>
                    <a:pt x="436407" y="116773"/>
                  </a:lnTo>
                  <a:lnTo>
                    <a:pt x="436781" y="122611"/>
                  </a:lnTo>
                  <a:lnTo>
                    <a:pt x="437193" y="128450"/>
                  </a:lnTo>
                  <a:lnTo>
                    <a:pt x="437622" y="134289"/>
                  </a:lnTo>
                  <a:lnTo>
                    <a:pt x="438073" y="140127"/>
                  </a:lnTo>
                  <a:lnTo>
                    <a:pt x="438562" y="145966"/>
                  </a:lnTo>
                  <a:lnTo>
                    <a:pt x="439071" y="151805"/>
                  </a:lnTo>
                  <a:lnTo>
                    <a:pt x="439611" y="157643"/>
                  </a:lnTo>
                  <a:lnTo>
                    <a:pt x="440188" y="163482"/>
                  </a:lnTo>
                  <a:lnTo>
                    <a:pt x="440786" y="169321"/>
                  </a:lnTo>
                  <a:lnTo>
                    <a:pt x="441428" y="175159"/>
                  </a:lnTo>
                  <a:lnTo>
                    <a:pt x="442104" y="180998"/>
                  </a:lnTo>
                  <a:lnTo>
                    <a:pt x="442803" y="186837"/>
                  </a:lnTo>
                  <a:lnTo>
                    <a:pt x="443559" y="192675"/>
                  </a:lnTo>
                  <a:lnTo>
                    <a:pt x="444344" y="198514"/>
                  </a:lnTo>
                  <a:lnTo>
                    <a:pt x="445163" y="204353"/>
                  </a:lnTo>
                  <a:lnTo>
                    <a:pt x="446039" y="210191"/>
                  </a:lnTo>
                  <a:lnTo>
                    <a:pt x="446945" y="216030"/>
                  </a:lnTo>
                  <a:lnTo>
                    <a:pt x="447898" y="221869"/>
                  </a:lnTo>
                  <a:lnTo>
                    <a:pt x="448905" y="227707"/>
                  </a:lnTo>
                  <a:lnTo>
                    <a:pt x="449943" y="233546"/>
                  </a:lnTo>
                  <a:lnTo>
                    <a:pt x="451042" y="239385"/>
                  </a:lnTo>
                  <a:lnTo>
                    <a:pt x="452190" y="245223"/>
                  </a:lnTo>
                  <a:lnTo>
                    <a:pt x="453371" y="251062"/>
                  </a:lnTo>
                  <a:lnTo>
                    <a:pt x="454630" y="256901"/>
                  </a:lnTo>
                  <a:lnTo>
                    <a:pt x="455929" y="262739"/>
                  </a:lnTo>
                  <a:lnTo>
                    <a:pt x="457271" y="268578"/>
                  </a:lnTo>
                  <a:lnTo>
                    <a:pt x="458692" y="274417"/>
                  </a:lnTo>
                  <a:lnTo>
                    <a:pt x="460152" y="280255"/>
                  </a:lnTo>
                  <a:lnTo>
                    <a:pt x="461669" y="286094"/>
                  </a:lnTo>
                  <a:lnTo>
                    <a:pt x="463257" y="291933"/>
                  </a:lnTo>
                  <a:lnTo>
                    <a:pt x="464885" y="297771"/>
                  </a:lnTo>
                  <a:lnTo>
                    <a:pt x="466586" y="303610"/>
                  </a:lnTo>
                  <a:lnTo>
                    <a:pt x="468348" y="309449"/>
                  </a:lnTo>
                  <a:lnTo>
                    <a:pt x="470150" y="315287"/>
                  </a:lnTo>
                  <a:lnTo>
                    <a:pt x="472041" y="321126"/>
                  </a:lnTo>
                  <a:lnTo>
                    <a:pt x="473980" y="326965"/>
                  </a:lnTo>
                  <a:lnTo>
                    <a:pt x="475967" y="332803"/>
                  </a:lnTo>
                  <a:lnTo>
                    <a:pt x="478044" y="338642"/>
                  </a:lnTo>
                  <a:lnTo>
                    <a:pt x="480163" y="344481"/>
                  </a:lnTo>
                  <a:lnTo>
                    <a:pt x="482344" y="350319"/>
                  </a:lnTo>
                  <a:lnTo>
                    <a:pt x="484601" y="356158"/>
                  </a:lnTo>
                  <a:lnTo>
                    <a:pt x="486899" y="361997"/>
                  </a:lnTo>
                  <a:lnTo>
                    <a:pt x="489270" y="367835"/>
                  </a:lnTo>
                  <a:lnTo>
                    <a:pt x="491703" y="373674"/>
                  </a:lnTo>
                  <a:lnTo>
                    <a:pt x="494176" y="379513"/>
                  </a:lnTo>
                  <a:lnTo>
                    <a:pt x="496733" y="385351"/>
                  </a:lnTo>
                  <a:lnTo>
                    <a:pt x="499336" y="391190"/>
                  </a:lnTo>
                  <a:lnTo>
                    <a:pt x="501982" y="397029"/>
                  </a:lnTo>
                  <a:lnTo>
                    <a:pt x="504709" y="402867"/>
                  </a:lnTo>
                  <a:lnTo>
                    <a:pt x="507471" y="408706"/>
                  </a:lnTo>
                  <a:lnTo>
                    <a:pt x="510285" y="414545"/>
                  </a:lnTo>
                  <a:lnTo>
                    <a:pt x="513161" y="420383"/>
                  </a:lnTo>
                  <a:lnTo>
                    <a:pt x="516070" y="426222"/>
                  </a:lnTo>
                  <a:lnTo>
                    <a:pt x="519035" y="432061"/>
                  </a:lnTo>
                  <a:lnTo>
                    <a:pt x="522044" y="437899"/>
                  </a:lnTo>
                  <a:lnTo>
                    <a:pt x="525083" y="443738"/>
                  </a:lnTo>
                  <a:lnTo>
                    <a:pt x="528176" y="449577"/>
                  </a:lnTo>
                  <a:lnTo>
                    <a:pt x="531299" y="455415"/>
                  </a:lnTo>
                  <a:lnTo>
                    <a:pt x="534447" y="461254"/>
                  </a:lnTo>
                  <a:lnTo>
                    <a:pt x="537643" y="467093"/>
                  </a:lnTo>
                  <a:lnTo>
                    <a:pt x="540855" y="472931"/>
                  </a:lnTo>
                  <a:lnTo>
                    <a:pt x="544093" y="478770"/>
                  </a:lnTo>
                  <a:lnTo>
                    <a:pt x="547358" y="484609"/>
                  </a:lnTo>
                  <a:lnTo>
                    <a:pt x="550634" y="490447"/>
                  </a:lnTo>
                  <a:lnTo>
                    <a:pt x="553929" y="496286"/>
                  </a:lnTo>
                  <a:lnTo>
                    <a:pt x="557235" y="502125"/>
                  </a:lnTo>
                  <a:lnTo>
                    <a:pt x="560547" y="507963"/>
                  </a:lnTo>
                  <a:lnTo>
                    <a:pt x="563865" y="513802"/>
                  </a:lnTo>
                  <a:lnTo>
                    <a:pt x="567181" y="519641"/>
                  </a:lnTo>
                  <a:lnTo>
                    <a:pt x="570497" y="525479"/>
                  </a:lnTo>
                  <a:lnTo>
                    <a:pt x="573801" y="531318"/>
                  </a:lnTo>
                  <a:lnTo>
                    <a:pt x="577096" y="537157"/>
                  </a:lnTo>
                  <a:lnTo>
                    <a:pt x="580378" y="542995"/>
                  </a:lnTo>
                  <a:lnTo>
                    <a:pt x="583634" y="548834"/>
                  </a:lnTo>
                  <a:lnTo>
                    <a:pt x="586873" y="554673"/>
                  </a:lnTo>
                  <a:lnTo>
                    <a:pt x="590084" y="560511"/>
                  </a:lnTo>
                  <a:lnTo>
                    <a:pt x="593258" y="566350"/>
                  </a:lnTo>
                  <a:lnTo>
                    <a:pt x="596409" y="572189"/>
                  </a:lnTo>
                  <a:lnTo>
                    <a:pt x="599508" y="578027"/>
                  </a:lnTo>
                  <a:lnTo>
                    <a:pt x="602567" y="583866"/>
                  </a:lnTo>
                  <a:lnTo>
                    <a:pt x="605596" y="589705"/>
                  </a:lnTo>
                  <a:lnTo>
                    <a:pt x="608547" y="595543"/>
                  </a:lnTo>
                  <a:lnTo>
                    <a:pt x="611458" y="601382"/>
                  </a:lnTo>
                  <a:lnTo>
                    <a:pt x="614320" y="607221"/>
                  </a:lnTo>
                  <a:lnTo>
                    <a:pt x="617097" y="613059"/>
                  </a:lnTo>
                  <a:lnTo>
                    <a:pt x="619830" y="618898"/>
                  </a:lnTo>
                  <a:lnTo>
                    <a:pt x="622490" y="624737"/>
                  </a:lnTo>
                  <a:lnTo>
                    <a:pt x="625066" y="630575"/>
                  </a:lnTo>
                  <a:lnTo>
                    <a:pt x="627592" y="636414"/>
                  </a:lnTo>
                  <a:lnTo>
                    <a:pt x="630018" y="642253"/>
                  </a:lnTo>
                  <a:lnTo>
                    <a:pt x="632367" y="648091"/>
                  </a:lnTo>
                  <a:lnTo>
                    <a:pt x="634661" y="653930"/>
                  </a:lnTo>
                  <a:lnTo>
                    <a:pt x="636824" y="659769"/>
                  </a:lnTo>
                  <a:lnTo>
                    <a:pt x="638923" y="665607"/>
                  </a:lnTo>
                  <a:lnTo>
                    <a:pt x="640947" y="671446"/>
                  </a:lnTo>
                  <a:lnTo>
                    <a:pt x="642841" y="677285"/>
                  </a:lnTo>
                  <a:lnTo>
                    <a:pt x="644671" y="683123"/>
                  </a:lnTo>
                  <a:lnTo>
                    <a:pt x="646400" y="688962"/>
                  </a:lnTo>
                  <a:lnTo>
                    <a:pt x="648014" y="694801"/>
                  </a:lnTo>
                  <a:lnTo>
                    <a:pt x="649561" y="700639"/>
                  </a:lnTo>
                  <a:lnTo>
                    <a:pt x="650980" y="706478"/>
                  </a:lnTo>
                  <a:lnTo>
                    <a:pt x="652302" y="712317"/>
                  </a:lnTo>
                  <a:lnTo>
                    <a:pt x="653555" y="718155"/>
                  </a:lnTo>
                  <a:lnTo>
                    <a:pt x="654656" y="723994"/>
                  </a:lnTo>
                  <a:lnTo>
                    <a:pt x="655679" y="729833"/>
                  </a:lnTo>
                  <a:lnTo>
                    <a:pt x="656619" y="735671"/>
                  </a:lnTo>
                  <a:lnTo>
                    <a:pt x="657411" y="741510"/>
                  </a:lnTo>
                  <a:lnTo>
                    <a:pt x="658134" y="747349"/>
                  </a:lnTo>
                  <a:lnTo>
                    <a:pt x="658751" y="753187"/>
                  </a:lnTo>
                  <a:lnTo>
                    <a:pt x="659245" y="759026"/>
                  </a:lnTo>
                  <a:lnTo>
                    <a:pt x="659670" y="764865"/>
                  </a:lnTo>
                  <a:lnTo>
                    <a:pt x="659970" y="770703"/>
                  </a:lnTo>
                  <a:lnTo>
                    <a:pt x="660170" y="776542"/>
                  </a:lnTo>
                  <a:lnTo>
                    <a:pt x="660304" y="782381"/>
                  </a:lnTo>
                  <a:lnTo>
                    <a:pt x="660296" y="788219"/>
                  </a:lnTo>
                  <a:lnTo>
                    <a:pt x="660213" y="794058"/>
                  </a:lnTo>
                  <a:lnTo>
                    <a:pt x="660056" y="799897"/>
                  </a:lnTo>
                  <a:lnTo>
                    <a:pt x="659764" y="805735"/>
                  </a:lnTo>
                  <a:lnTo>
                    <a:pt x="659412" y="811574"/>
                  </a:lnTo>
                  <a:lnTo>
                    <a:pt x="658970" y="817413"/>
                  </a:lnTo>
                  <a:lnTo>
                    <a:pt x="658422" y="823251"/>
                  </a:lnTo>
                  <a:lnTo>
                    <a:pt x="657816" y="829090"/>
                  </a:lnTo>
                  <a:lnTo>
                    <a:pt x="657110" y="834928"/>
                  </a:lnTo>
                  <a:lnTo>
                    <a:pt x="656323" y="840767"/>
                  </a:lnTo>
                  <a:lnTo>
                    <a:pt x="655483" y="846606"/>
                  </a:lnTo>
                  <a:lnTo>
                    <a:pt x="654535" y="852444"/>
                  </a:lnTo>
                  <a:lnTo>
                    <a:pt x="653531" y="858283"/>
                  </a:lnTo>
                  <a:lnTo>
                    <a:pt x="652472" y="864122"/>
                  </a:lnTo>
                  <a:lnTo>
                    <a:pt x="651315" y="869960"/>
                  </a:lnTo>
                  <a:lnTo>
                    <a:pt x="650116" y="875799"/>
                  </a:lnTo>
                  <a:lnTo>
                    <a:pt x="648856" y="881638"/>
                  </a:lnTo>
                  <a:lnTo>
                    <a:pt x="647522" y="887476"/>
                  </a:lnTo>
                  <a:lnTo>
                    <a:pt x="646151" y="893315"/>
                  </a:lnTo>
                  <a:lnTo>
                    <a:pt x="644717" y="899154"/>
                  </a:lnTo>
                  <a:lnTo>
                    <a:pt x="643232" y="904992"/>
                  </a:lnTo>
                  <a:lnTo>
                    <a:pt x="641714" y="910831"/>
                  </a:lnTo>
                  <a:lnTo>
                    <a:pt x="640135" y="916670"/>
                  </a:lnTo>
                  <a:lnTo>
                    <a:pt x="638522" y="922508"/>
                  </a:lnTo>
                  <a:lnTo>
                    <a:pt x="636881" y="928347"/>
                  </a:lnTo>
                  <a:lnTo>
                    <a:pt x="635186" y="934186"/>
                  </a:lnTo>
                  <a:lnTo>
                    <a:pt x="633471" y="940024"/>
                  </a:lnTo>
                  <a:lnTo>
                    <a:pt x="631727" y="945863"/>
                  </a:lnTo>
                  <a:lnTo>
                    <a:pt x="629949" y="951702"/>
                  </a:lnTo>
                  <a:lnTo>
                    <a:pt x="628155" y="957540"/>
                  </a:lnTo>
                  <a:lnTo>
                    <a:pt x="626336" y="963379"/>
                  </a:lnTo>
                  <a:lnTo>
                    <a:pt x="624497" y="969218"/>
                  </a:lnTo>
                  <a:lnTo>
                    <a:pt x="622648" y="975056"/>
                  </a:lnTo>
                  <a:lnTo>
                    <a:pt x="620780" y="980895"/>
                  </a:lnTo>
                  <a:lnTo>
                    <a:pt x="618904" y="986734"/>
                  </a:lnTo>
                  <a:lnTo>
                    <a:pt x="617022" y="992572"/>
                  </a:lnTo>
                  <a:lnTo>
                    <a:pt x="615131" y="998411"/>
                  </a:lnTo>
                  <a:lnTo>
                    <a:pt x="613238" y="1004250"/>
                  </a:lnTo>
                  <a:lnTo>
                    <a:pt x="611344" y="1010088"/>
                  </a:lnTo>
                  <a:lnTo>
                    <a:pt x="609453" y="1015927"/>
                  </a:lnTo>
                  <a:lnTo>
                    <a:pt x="607564" y="1021766"/>
                  </a:lnTo>
                  <a:lnTo>
                    <a:pt x="605682" y="1027604"/>
                  </a:lnTo>
                  <a:lnTo>
                    <a:pt x="603809" y="1033443"/>
                  </a:lnTo>
                  <a:lnTo>
                    <a:pt x="601942" y="1039282"/>
                  </a:lnTo>
                  <a:lnTo>
                    <a:pt x="600091" y="1045120"/>
                  </a:lnTo>
                  <a:lnTo>
                    <a:pt x="598254" y="1050959"/>
                  </a:lnTo>
                  <a:lnTo>
                    <a:pt x="596427" y="1056798"/>
                  </a:lnTo>
                  <a:lnTo>
                    <a:pt x="594627" y="1062636"/>
                  </a:lnTo>
                  <a:lnTo>
                    <a:pt x="592842" y="1068475"/>
                  </a:lnTo>
                  <a:lnTo>
                    <a:pt x="591074" y="1074314"/>
                  </a:lnTo>
                  <a:lnTo>
                    <a:pt x="589338" y="1080152"/>
                  </a:lnTo>
                  <a:lnTo>
                    <a:pt x="587618" y="1085991"/>
                  </a:lnTo>
                  <a:lnTo>
                    <a:pt x="585926" y="1091830"/>
                  </a:lnTo>
                  <a:lnTo>
                    <a:pt x="584267" y="1097668"/>
                  </a:lnTo>
                  <a:lnTo>
                    <a:pt x="582626" y="1103507"/>
                  </a:lnTo>
                  <a:lnTo>
                    <a:pt x="581025" y="1109346"/>
                  </a:lnTo>
                  <a:lnTo>
                    <a:pt x="579453" y="1115184"/>
                  </a:lnTo>
                  <a:lnTo>
                    <a:pt x="577903" y="1121023"/>
                  </a:lnTo>
                  <a:lnTo>
                    <a:pt x="576405" y="1126862"/>
                  </a:lnTo>
                  <a:lnTo>
                    <a:pt x="574932" y="1132700"/>
                  </a:lnTo>
                  <a:lnTo>
                    <a:pt x="573489" y="1138539"/>
                  </a:lnTo>
                  <a:lnTo>
                    <a:pt x="572098" y="1144378"/>
                  </a:lnTo>
                  <a:lnTo>
                    <a:pt x="570733" y="1150216"/>
                  </a:lnTo>
                  <a:lnTo>
                    <a:pt x="569409" y="1156055"/>
                  </a:lnTo>
                  <a:lnTo>
                    <a:pt x="568133" y="1161894"/>
                  </a:lnTo>
                  <a:lnTo>
                    <a:pt x="566883" y="1167732"/>
                  </a:lnTo>
                  <a:lnTo>
                    <a:pt x="565686" y="1173571"/>
                  </a:lnTo>
                  <a:lnTo>
                    <a:pt x="564531" y="1179410"/>
                  </a:lnTo>
                  <a:lnTo>
                    <a:pt x="563403" y="1185248"/>
                  </a:lnTo>
                  <a:lnTo>
                    <a:pt x="562340" y="1191087"/>
                  </a:lnTo>
                  <a:lnTo>
                    <a:pt x="561311" y="1196926"/>
                  </a:lnTo>
                  <a:lnTo>
                    <a:pt x="560317" y="1202764"/>
                  </a:lnTo>
                  <a:lnTo>
                    <a:pt x="559387" y="1208603"/>
                  </a:lnTo>
                  <a:lnTo>
                    <a:pt x="558488" y="1214442"/>
                  </a:lnTo>
                  <a:lnTo>
                    <a:pt x="557636" y="1220280"/>
                  </a:lnTo>
                  <a:lnTo>
                    <a:pt x="556839" y="1226119"/>
                  </a:lnTo>
                  <a:lnTo>
                    <a:pt x="556073" y="1231958"/>
                  </a:lnTo>
                  <a:lnTo>
                    <a:pt x="555364" y="1237796"/>
                  </a:lnTo>
                  <a:lnTo>
                    <a:pt x="554702" y="1243635"/>
                  </a:lnTo>
                  <a:lnTo>
                    <a:pt x="554071" y="1249474"/>
                  </a:lnTo>
                  <a:lnTo>
                    <a:pt x="553508" y="1255312"/>
                  </a:lnTo>
                  <a:lnTo>
                    <a:pt x="552981" y="1261151"/>
                  </a:lnTo>
                  <a:lnTo>
                    <a:pt x="552490" y="1266990"/>
                  </a:lnTo>
                  <a:lnTo>
                    <a:pt x="552066" y="1272828"/>
                  </a:lnTo>
                  <a:lnTo>
                    <a:pt x="551673" y="1278667"/>
                  </a:lnTo>
                  <a:lnTo>
                    <a:pt x="551326" y="1284506"/>
                  </a:lnTo>
                  <a:lnTo>
                    <a:pt x="551034" y="1290344"/>
                  </a:lnTo>
                  <a:lnTo>
                    <a:pt x="550773" y="1296183"/>
                  </a:lnTo>
                  <a:lnTo>
                    <a:pt x="550566" y="1302022"/>
                  </a:lnTo>
                  <a:lnTo>
                    <a:pt x="550404" y="1307860"/>
                  </a:lnTo>
                  <a:lnTo>
                    <a:pt x="550272" y="1313699"/>
                  </a:lnTo>
                  <a:lnTo>
                    <a:pt x="550200" y="1319538"/>
                  </a:lnTo>
                  <a:lnTo>
                    <a:pt x="550162" y="1325376"/>
                  </a:lnTo>
                  <a:lnTo>
                    <a:pt x="550156" y="1331215"/>
                  </a:lnTo>
                  <a:lnTo>
                    <a:pt x="550210" y="1337054"/>
                  </a:lnTo>
                  <a:lnTo>
                    <a:pt x="550291" y="1342892"/>
                  </a:lnTo>
                  <a:lnTo>
                    <a:pt x="550410" y="1348731"/>
                  </a:lnTo>
                  <a:lnTo>
                    <a:pt x="550577" y="1354570"/>
                  </a:lnTo>
                  <a:lnTo>
                    <a:pt x="550769" y="1360408"/>
                  </a:lnTo>
                  <a:lnTo>
                    <a:pt x="551004" y="1366247"/>
                  </a:lnTo>
                  <a:lnTo>
                    <a:pt x="551276" y="1372086"/>
                  </a:lnTo>
                  <a:lnTo>
                    <a:pt x="551571" y="1377924"/>
                  </a:lnTo>
                  <a:lnTo>
                    <a:pt x="551912" y="1383763"/>
                  </a:lnTo>
                  <a:lnTo>
                    <a:pt x="552279" y="1389602"/>
                  </a:lnTo>
                  <a:lnTo>
                    <a:pt x="552669" y="1395440"/>
                  </a:lnTo>
                  <a:lnTo>
                    <a:pt x="553104" y="1401279"/>
                  </a:lnTo>
                  <a:lnTo>
                    <a:pt x="553558" y="1407118"/>
                  </a:lnTo>
                  <a:lnTo>
                    <a:pt x="554037" y="1412956"/>
                  </a:lnTo>
                  <a:lnTo>
                    <a:pt x="554549" y="1418795"/>
                  </a:lnTo>
                  <a:lnTo>
                    <a:pt x="555078" y="1424634"/>
                  </a:lnTo>
                  <a:lnTo>
                    <a:pt x="555635" y="1430472"/>
                  </a:lnTo>
                  <a:lnTo>
                    <a:pt x="556215" y="1436311"/>
                  </a:lnTo>
                  <a:lnTo>
                    <a:pt x="556809" y="1442150"/>
                  </a:lnTo>
                  <a:lnTo>
                    <a:pt x="557430" y="1447988"/>
                  </a:lnTo>
                  <a:lnTo>
                    <a:pt x="558066" y="1453827"/>
                  </a:lnTo>
                  <a:lnTo>
                    <a:pt x="558715" y="1459666"/>
                  </a:lnTo>
                  <a:lnTo>
                    <a:pt x="559389" y="1465504"/>
                  </a:lnTo>
                  <a:lnTo>
                    <a:pt x="560072" y="1471343"/>
                  </a:lnTo>
                  <a:lnTo>
                    <a:pt x="560768" y="1477182"/>
                  </a:lnTo>
                  <a:lnTo>
                    <a:pt x="561480" y="1483020"/>
                  </a:lnTo>
                  <a:lnTo>
                    <a:pt x="562200" y="1488859"/>
                  </a:lnTo>
                  <a:lnTo>
                    <a:pt x="562932" y="1494698"/>
                  </a:lnTo>
                  <a:lnTo>
                    <a:pt x="563674" y="1500536"/>
                  </a:lnTo>
                  <a:lnTo>
                    <a:pt x="564423" y="1506375"/>
                  </a:lnTo>
                  <a:lnTo>
                    <a:pt x="565181" y="1512214"/>
                  </a:lnTo>
                  <a:lnTo>
                    <a:pt x="565946" y="1518052"/>
                  </a:lnTo>
                  <a:lnTo>
                    <a:pt x="566715" y="1523891"/>
                  </a:lnTo>
                  <a:lnTo>
                    <a:pt x="567492" y="1529730"/>
                  </a:lnTo>
                  <a:lnTo>
                    <a:pt x="568273" y="1535568"/>
                  </a:lnTo>
                  <a:lnTo>
                    <a:pt x="569058" y="1541407"/>
                  </a:lnTo>
                  <a:lnTo>
                    <a:pt x="569848" y="1547246"/>
                  </a:lnTo>
                  <a:lnTo>
                    <a:pt x="570640" y="1553084"/>
                  </a:lnTo>
                  <a:lnTo>
                    <a:pt x="571436" y="1558923"/>
                  </a:lnTo>
                  <a:lnTo>
                    <a:pt x="572235" y="1564762"/>
                  </a:lnTo>
                  <a:lnTo>
                    <a:pt x="573037" y="1570600"/>
                  </a:lnTo>
                  <a:lnTo>
                    <a:pt x="573842" y="1576439"/>
                  </a:lnTo>
                  <a:lnTo>
                    <a:pt x="574651" y="1582278"/>
                  </a:lnTo>
                  <a:lnTo>
                    <a:pt x="575461" y="1588116"/>
                  </a:lnTo>
                  <a:lnTo>
                    <a:pt x="576277" y="1593955"/>
                  </a:lnTo>
                  <a:lnTo>
                    <a:pt x="577096" y="1599794"/>
                  </a:lnTo>
                  <a:lnTo>
                    <a:pt x="577918" y="1605632"/>
                  </a:lnTo>
                  <a:lnTo>
                    <a:pt x="578748" y="1611471"/>
                  </a:lnTo>
                  <a:lnTo>
                    <a:pt x="579581" y="1617310"/>
                  </a:lnTo>
                  <a:lnTo>
                    <a:pt x="580421" y="1623148"/>
                  </a:lnTo>
                  <a:lnTo>
                    <a:pt x="581270" y="1628987"/>
                  </a:lnTo>
                  <a:lnTo>
                    <a:pt x="582124" y="1634826"/>
                  </a:lnTo>
                  <a:lnTo>
                    <a:pt x="582989" y="1640664"/>
                  </a:lnTo>
                  <a:lnTo>
                    <a:pt x="583866" y="1646503"/>
                  </a:lnTo>
                  <a:lnTo>
                    <a:pt x="584749" y="1652342"/>
                  </a:lnTo>
                  <a:lnTo>
                    <a:pt x="585652" y="1658180"/>
                  </a:lnTo>
                  <a:lnTo>
                    <a:pt x="586566" y="1664019"/>
                  </a:lnTo>
                  <a:lnTo>
                    <a:pt x="587493" y="1669857"/>
                  </a:lnTo>
                  <a:lnTo>
                    <a:pt x="588444" y="1675696"/>
                  </a:lnTo>
                  <a:lnTo>
                    <a:pt x="589409" y="1681535"/>
                  </a:lnTo>
                  <a:lnTo>
                    <a:pt x="590395" y="1687373"/>
                  </a:lnTo>
                  <a:lnTo>
                    <a:pt x="591408" y="1693212"/>
                  </a:lnTo>
                  <a:lnTo>
                    <a:pt x="592438" y="1699051"/>
                  </a:lnTo>
                  <a:lnTo>
                    <a:pt x="593501" y="1704889"/>
                  </a:lnTo>
                  <a:lnTo>
                    <a:pt x="594592" y="1710728"/>
                  </a:lnTo>
                  <a:lnTo>
                    <a:pt x="595704" y="1716567"/>
                  </a:lnTo>
                  <a:lnTo>
                    <a:pt x="596862" y="1722405"/>
                  </a:lnTo>
                  <a:lnTo>
                    <a:pt x="598049" y="1728244"/>
                  </a:lnTo>
                  <a:lnTo>
                    <a:pt x="599263" y="1734083"/>
                  </a:lnTo>
                  <a:lnTo>
                    <a:pt x="600534" y="1739921"/>
                  </a:lnTo>
                  <a:lnTo>
                    <a:pt x="601834" y="1745760"/>
                  </a:lnTo>
                  <a:lnTo>
                    <a:pt x="603176" y="1751599"/>
                  </a:lnTo>
                  <a:lnTo>
                    <a:pt x="604576" y="1757437"/>
                  </a:lnTo>
                  <a:lnTo>
                    <a:pt x="606008" y="1763276"/>
                  </a:lnTo>
                  <a:lnTo>
                    <a:pt x="607500" y="1769115"/>
                  </a:lnTo>
                  <a:lnTo>
                    <a:pt x="609046" y="1774953"/>
                  </a:lnTo>
                  <a:lnTo>
                    <a:pt x="610629" y="1780792"/>
                  </a:lnTo>
                  <a:lnTo>
                    <a:pt x="612293" y="1786631"/>
                  </a:lnTo>
                  <a:lnTo>
                    <a:pt x="614005" y="1792469"/>
                  </a:lnTo>
                  <a:lnTo>
                    <a:pt x="615763" y="1798308"/>
                  </a:lnTo>
                  <a:lnTo>
                    <a:pt x="617614" y="1804147"/>
                  </a:lnTo>
                  <a:lnTo>
                    <a:pt x="619511" y="1809985"/>
                  </a:lnTo>
                  <a:lnTo>
                    <a:pt x="621471" y="1815824"/>
                  </a:lnTo>
                  <a:lnTo>
                    <a:pt x="623519" y="1821663"/>
                  </a:lnTo>
                  <a:lnTo>
                    <a:pt x="625616" y="1827501"/>
                  </a:lnTo>
                  <a:lnTo>
                    <a:pt x="627797" y="1833340"/>
                  </a:lnTo>
                  <a:lnTo>
                    <a:pt x="630057" y="1839179"/>
                  </a:lnTo>
                  <a:lnTo>
                    <a:pt x="632369" y="1845017"/>
                  </a:lnTo>
                  <a:lnTo>
                    <a:pt x="634787" y="1850856"/>
                  </a:lnTo>
                  <a:lnTo>
                    <a:pt x="637272" y="1856695"/>
                  </a:lnTo>
                  <a:lnTo>
                    <a:pt x="639814" y="1862533"/>
                  </a:lnTo>
                  <a:lnTo>
                    <a:pt x="642478" y="1868372"/>
                  </a:lnTo>
                  <a:lnTo>
                    <a:pt x="645197" y="1874211"/>
                  </a:lnTo>
                  <a:lnTo>
                    <a:pt x="647992" y="1880049"/>
                  </a:lnTo>
                  <a:lnTo>
                    <a:pt x="650895" y="1885888"/>
                  </a:lnTo>
                  <a:lnTo>
                    <a:pt x="653854" y="1891727"/>
                  </a:lnTo>
                  <a:lnTo>
                    <a:pt x="656908" y="1897565"/>
                  </a:lnTo>
                  <a:lnTo>
                    <a:pt x="660053" y="1903404"/>
                  </a:lnTo>
                  <a:lnTo>
                    <a:pt x="663253" y="1909243"/>
                  </a:lnTo>
                  <a:lnTo>
                    <a:pt x="666565" y="1915081"/>
                  </a:lnTo>
                  <a:lnTo>
                    <a:pt x="669949" y="1920920"/>
                  </a:lnTo>
                  <a:lnTo>
                    <a:pt x="673388" y="1926759"/>
                  </a:lnTo>
                  <a:lnTo>
                    <a:pt x="676951" y="1932597"/>
                  </a:lnTo>
                  <a:lnTo>
                    <a:pt x="680566" y="1938436"/>
                  </a:lnTo>
                  <a:lnTo>
                    <a:pt x="684251" y="1944275"/>
                  </a:lnTo>
                  <a:lnTo>
                    <a:pt x="688035" y="1950113"/>
                  </a:lnTo>
                  <a:lnTo>
                    <a:pt x="691868" y="1955952"/>
                  </a:lnTo>
                  <a:lnTo>
                    <a:pt x="695780" y="1961791"/>
                  </a:lnTo>
                  <a:lnTo>
                    <a:pt x="699768" y="1967629"/>
                  </a:lnTo>
                  <a:lnTo>
                    <a:pt x="703799" y="1973468"/>
                  </a:lnTo>
                  <a:lnTo>
                    <a:pt x="707912" y="1979307"/>
                  </a:lnTo>
                  <a:lnTo>
                    <a:pt x="712078" y="1985145"/>
                  </a:lnTo>
                  <a:lnTo>
                    <a:pt x="716281" y="1990984"/>
                  </a:lnTo>
                  <a:lnTo>
                    <a:pt x="720562" y="1996823"/>
                  </a:lnTo>
                  <a:lnTo>
                    <a:pt x="724873" y="2002661"/>
                  </a:lnTo>
                  <a:lnTo>
                    <a:pt x="729223" y="2008500"/>
                  </a:lnTo>
                  <a:lnTo>
                    <a:pt x="733622" y="2014339"/>
                  </a:lnTo>
                  <a:lnTo>
                    <a:pt x="738042" y="2020177"/>
                  </a:lnTo>
                  <a:lnTo>
                    <a:pt x="742492" y="2026016"/>
                  </a:lnTo>
                  <a:lnTo>
                    <a:pt x="746964" y="2031855"/>
                  </a:lnTo>
                  <a:lnTo>
                    <a:pt x="751448" y="2037693"/>
                  </a:lnTo>
                  <a:lnTo>
                    <a:pt x="755944" y="2043532"/>
                  </a:lnTo>
                  <a:lnTo>
                    <a:pt x="760441" y="2049371"/>
                  </a:lnTo>
                  <a:lnTo>
                    <a:pt x="764937" y="2055209"/>
                  </a:lnTo>
                  <a:lnTo>
                    <a:pt x="769417" y="2061048"/>
                  </a:lnTo>
                  <a:lnTo>
                    <a:pt x="773883" y="2066887"/>
                  </a:lnTo>
                  <a:lnTo>
                    <a:pt x="778330" y="2072725"/>
                  </a:lnTo>
                  <a:lnTo>
                    <a:pt x="782732" y="2078564"/>
                  </a:lnTo>
                  <a:lnTo>
                    <a:pt x="787107" y="2084403"/>
                  </a:lnTo>
                  <a:lnTo>
                    <a:pt x="791434" y="2090241"/>
                  </a:lnTo>
                  <a:lnTo>
                    <a:pt x="795695" y="2096080"/>
                  </a:lnTo>
                  <a:lnTo>
                    <a:pt x="799914" y="2101919"/>
                  </a:lnTo>
                  <a:lnTo>
                    <a:pt x="804045" y="2107757"/>
                  </a:lnTo>
                  <a:lnTo>
                    <a:pt x="808099" y="2113596"/>
                  </a:lnTo>
                  <a:lnTo>
                    <a:pt x="812096" y="2119435"/>
                  </a:lnTo>
                  <a:lnTo>
                    <a:pt x="815954" y="2125273"/>
                  </a:lnTo>
                  <a:lnTo>
                    <a:pt x="819732" y="2131112"/>
                  </a:lnTo>
                  <a:lnTo>
                    <a:pt x="823423" y="2136951"/>
                  </a:lnTo>
                  <a:lnTo>
                    <a:pt x="826945" y="2142789"/>
                  </a:lnTo>
                  <a:lnTo>
                    <a:pt x="830379" y="2148628"/>
                  </a:lnTo>
                  <a:lnTo>
                    <a:pt x="833679" y="2154467"/>
                  </a:lnTo>
                  <a:lnTo>
                    <a:pt x="836805" y="2160305"/>
                  </a:lnTo>
                  <a:lnTo>
                    <a:pt x="839830" y="2166144"/>
                  </a:lnTo>
                  <a:lnTo>
                    <a:pt x="842662" y="2171983"/>
                  </a:lnTo>
                  <a:lnTo>
                    <a:pt x="845327" y="2177821"/>
                  </a:lnTo>
                  <a:lnTo>
                    <a:pt x="847879" y="2183660"/>
                  </a:lnTo>
                  <a:lnTo>
                    <a:pt x="850173" y="2189499"/>
                  </a:lnTo>
                  <a:lnTo>
                    <a:pt x="852319" y="2195337"/>
                  </a:lnTo>
                  <a:lnTo>
                    <a:pt x="854318" y="2201176"/>
                  </a:lnTo>
                  <a:lnTo>
                    <a:pt x="856029" y="2207015"/>
                  </a:lnTo>
                  <a:lnTo>
                    <a:pt x="857602" y="2212853"/>
                  </a:lnTo>
                  <a:lnTo>
                    <a:pt x="858970" y="2218692"/>
                  </a:lnTo>
                  <a:lnTo>
                    <a:pt x="860072" y="2224531"/>
                  </a:lnTo>
                  <a:lnTo>
                    <a:pt x="861026" y="2230369"/>
                  </a:lnTo>
                  <a:lnTo>
                    <a:pt x="861713" y="2236208"/>
                  </a:lnTo>
                  <a:lnTo>
                    <a:pt x="862166" y="2242047"/>
                  </a:lnTo>
                  <a:lnTo>
                    <a:pt x="862464" y="2247885"/>
                  </a:lnTo>
                  <a:lnTo>
                    <a:pt x="862433" y="2253724"/>
                  </a:lnTo>
                  <a:lnTo>
                    <a:pt x="862209" y="2259563"/>
                  </a:lnTo>
                  <a:lnTo>
                    <a:pt x="861808" y="2265401"/>
                  </a:lnTo>
                  <a:lnTo>
                    <a:pt x="861052" y="2271240"/>
                  </a:lnTo>
                  <a:lnTo>
                    <a:pt x="860134" y="2277079"/>
                  </a:lnTo>
                  <a:lnTo>
                    <a:pt x="858984" y="2282917"/>
                  </a:lnTo>
                  <a:lnTo>
                    <a:pt x="857528" y="2288756"/>
                  </a:lnTo>
                  <a:lnTo>
                    <a:pt x="855910" y="2294595"/>
                  </a:lnTo>
                  <a:lnTo>
                    <a:pt x="854010" y="2300433"/>
                  </a:lnTo>
                  <a:lnTo>
                    <a:pt x="851858" y="2306272"/>
                  </a:lnTo>
                  <a:lnTo>
                    <a:pt x="849546" y="2312111"/>
                  </a:lnTo>
                  <a:lnTo>
                    <a:pt x="846909" y="2317949"/>
                  </a:lnTo>
                  <a:lnTo>
                    <a:pt x="844078" y="2323788"/>
                  </a:lnTo>
                  <a:lnTo>
                    <a:pt x="841082" y="2329627"/>
                  </a:lnTo>
                  <a:lnTo>
                    <a:pt x="837745" y="2335465"/>
                  </a:lnTo>
                  <a:lnTo>
                    <a:pt x="834262" y="2341304"/>
                  </a:lnTo>
                  <a:lnTo>
                    <a:pt x="830577" y="2347143"/>
                  </a:lnTo>
                  <a:lnTo>
                    <a:pt x="826619" y="2352981"/>
                  </a:lnTo>
                  <a:lnTo>
                    <a:pt x="822524" y="2358820"/>
                  </a:lnTo>
                  <a:lnTo>
                    <a:pt x="818200" y="2364659"/>
                  </a:lnTo>
                  <a:lnTo>
                    <a:pt x="813668" y="2370497"/>
                  </a:lnTo>
                  <a:lnTo>
                    <a:pt x="809010" y="2376336"/>
                  </a:lnTo>
                  <a:lnTo>
                    <a:pt x="804108" y="2382175"/>
                  </a:lnTo>
                  <a:lnTo>
                    <a:pt x="799059" y="2388013"/>
                  </a:lnTo>
                  <a:lnTo>
                    <a:pt x="793896" y="2393852"/>
                  </a:lnTo>
                  <a:lnTo>
                    <a:pt x="788491" y="2399691"/>
                  </a:lnTo>
                  <a:lnTo>
                    <a:pt x="782990" y="2405529"/>
                  </a:lnTo>
                  <a:lnTo>
                    <a:pt x="777361" y="2411368"/>
                  </a:lnTo>
                  <a:lnTo>
                    <a:pt x="771559" y="2417207"/>
                  </a:lnTo>
                  <a:lnTo>
                    <a:pt x="765677" y="2423045"/>
                  </a:lnTo>
                  <a:lnTo>
                    <a:pt x="759667" y="2428884"/>
                  </a:lnTo>
                  <a:lnTo>
                    <a:pt x="753543" y="2434723"/>
                  </a:lnTo>
                  <a:lnTo>
                    <a:pt x="747355" y="2440561"/>
                  </a:lnTo>
                  <a:lnTo>
                    <a:pt x="741052" y="2446400"/>
                  </a:lnTo>
                  <a:lnTo>
                    <a:pt x="734684" y="2452239"/>
                  </a:lnTo>
                  <a:lnTo>
                    <a:pt x="728268" y="2458077"/>
                  </a:lnTo>
                  <a:lnTo>
                    <a:pt x="721763" y="2463916"/>
                  </a:lnTo>
                  <a:lnTo>
                    <a:pt x="715229" y="2469755"/>
                  </a:lnTo>
                  <a:lnTo>
                    <a:pt x="708658" y="2475593"/>
                  </a:lnTo>
                  <a:lnTo>
                    <a:pt x="702048" y="2481432"/>
                  </a:lnTo>
                  <a:lnTo>
                    <a:pt x="695426" y="2487271"/>
                  </a:lnTo>
                  <a:lnTo>
                    <a:pt x="688788" y="2493109"/>
                  </a:lnTo>
                  <a:lnTo>
                    <a:pt x="682149" y="2498948"/>
                  </a:lnTo>
                  <a:lnTo>
                    <a:pt x="675514" y="2504786"/>
                  </a:lnTo>
                  <a:lnTo>
                    <a:pt x="668895" y="2510625"/>
                  </a:lnTo>
                  <a:lnTo>
                    <a:pt x="662300" y="2516464"/>
                  </a:lnTo>
                  <a:lnTo>
                    <a:pt x="655723" y="2522302"/>
                  </a:lnTo>
                  <a:lnTo>
                    <a:pt x="649202" y="2528141"/>
                  </a:lnTo>
                  <a:lnTo>
                    <a:pt x="642717" y="2533980"/>
                  </a:lnTo>
                  <a:lnTo>
                    <a:pt x="636274" y="2539818"/>
                  </a:lnTo>
                  <a:lnTo>
                    <a:pt x="629914" y="2545657"/>
                  </a:lnTo>
                  <a:lnTo>
                    <a:pt x="623600" y="2551496"/>
                  </a:lnTo>
                  <a:lnTo>
                    <a:pt x="617359" y="2557334"/>
                  </a:lnTo>
                  <a:lnTo>
                    <a:pt x="611213" y="2563173"/>
                  </a:lnTo>
                  <a:lnTo>
                    <a:pt x="605123" y="2569012"/>
                  </a:lnTo>
                  <a:lnTo>
                    <a:pt x="599144" y="2574850"/>
                  </a:lnTo>
                  <a:lnTo>
                    <a:pt x="593258" y="2580689"/>
                  </a:lnTo>
                  <a:lnTo>
                    <a:pt x="587437" y="2586528"/>
                  </a:lnTo>
                  <a:lnTo>
                    <a:pt x="581768" y="2592366"/>
                  </a:lnTo>
                  <a:lnTo>
                    <a:pt x="576181" y="2598205"/>
                  </a:lnTo>
                  <a:lnTo>
                    <a:pt x="570681" y="2604044"/>
                  </a:lnTo>
                  <a:lnTo>
                    <a:pt x="565344" y="2609882"/>
                  </a:lnTo>
                  <a:lnTo>
                    <a:pt x="560087" y="2615721"/>
                  </a:lnTo>
                  <a:lnTo>
                    <a:pt x="554949" y="2621560"/>
                  </a:lnTo>
                  <a:lnTo>
                    <a:pt x="549960" y="2627398"/>
                  </a:lnTo>
                  <a:lnTo>
                    <a:pt x="545053" y="2633237"/>
                  </a:lnTo>
                  <a:lnTo>
                    <a:pt x="540301" y="2639076"/>
                  </a:lnTo>
                  <a:lnTo>
                    <a:pt x="535674" y="2644914"/>
                  </a:lnTo>
                  <a:lnTo>
                    <a:pt x="531133" y="2650753"/>
                  </a:lnTo>
                  <a:lnTo>
                    <a:pt x="526777" y="2656592"/>
                  </a:lnTo>
                  <a:lnTo>
                    <a:pt x="522522" y="2662430"/>
                  </a:lnTo>
                  <a:lnTo>
                    <a:pt x="518367" y="2668269"/>
                  </a:lnTo>
                  <a:lnTo>
                    <a:pt x="514398" y="2674108"/>
                  </a:lnTo>
                  <a:lnTo>
                    <a:pt x="510516" y="2679946"/>
                  </a:lnTo>
                  <a:lnTo>
                    <a:pt x="506759" y="2685785"/>
                  </a:lnTo>
                  <a:lnTo>
                    <a:pt x="503160" y="2691624"/>
                  </a:lnTo>
                  <a:lnTo>
                    <a:pt x="499645" y="2697462"/>
                  </a:lnTo>
                  <a:lnTo>
                    <a:pt x="496280" y="2703301"/>
                  </a:lnTo>
                  <a:lnTo>
                    <a:pt x="493040" y="2709140"/>
                  </a:lnTo>
                  <a:lnTo>
                    <a:pt x="489883" y="2714978"/>
                  </a:lnTo>
                  <a:lnTo>
                    <a:pt x="486895" y="2720817"/>
                  </a:lnTo>
                  <a:lnTo>
                    <a:pt x="484001" y="2726656"/>
                  </a:lnTo>
                  <a:lnTo>
                    <a:pt x="481195" y="2732494"/>
                  </a:lnTo>
                  <a:lnTo>
                    <a:pt x="478557" y="2738333"/>
                  </a:lnTo>
                  <a:lnTo>
                    <a:pt x="475992" y="2744172"/>
                  </a:lnTo>
                  <a:lnTo>
                    <a:pt x="473532" y="2750010"/>
                  </a:lnTo>
                  <a:lnTo>
                    <a:pt x="471207" y="2755849"/>
                  </a:lnTo>
                  <a:lnTo>
                    <a:pt x="468951" y="2761688"/>
                  </a:lnTo>
                  <a:lnTo>
                    <a:pt x="466814" y="2767526"/>
                  </a:lnTo>
                  <a:lnTo>
                    <a:pt x="464779" y="2773365"/>
                  </a:lnTo>
                  <a:lnTo>
                    <a:pt x="462809" y="2779204"/>
                  </a:lnTo>
                  <a:lnTo>
                    <a:pt x="460968" y="2785042"/>
                  </a:lnTo>
                  <a:lnTo>
                    <a:pt x="459201" y="2790881"/>
                  </a:lnTo>
                  <a:lnTo>
                    <a:pt x="457497" y="2796720"/>
                  </a:lnTo>
                  <a:lnTo>
                    <a:pt x="455921" y="2802558"/>
                  </a:lnTo>
                  <a:lnTo>
                    <a:pt x="454398" y="2808397"/>
                  </a:lnTo>
                  <a:lnTo>
                    <a:pt x="452948" y="2814236"/>
                  </a:lnTo>
                  <a:lnTo>
                    <a:pt x="451596" y="2820074"/>
                  </a:lnTo>
                  <a:lnTo>
                    <a:pt x="450293" y="2825913"/>
                  </a:lnTo>
                  <a:lnTo>
                    <a:pt x="449069" y="2831752"/>
                  </a:lnTo>
                  <a:lnTo>
                    <a:pt x="447918" y="2837590"/>
                  </a:lnTo>
                  <a:lnTo>
                    <a:pt x="446811" y="2843429"/>
                  </a:lnTo>
                  <a:lnTo>
                    <a:pt x="445788" y="2849268"/>
                  </a:lnTo>
                  <a:lnTo>
                    <a:pt x="444815" y="2855106"/>
                  </a:lnTo>
                  <a:lnTo>
                    <a:pt x="443882" y="2860945"/>
                  </a:lnTo>
                  <a:lnTo>
                    <a:pt x="443032" y="2866784"/>
                  </a:lnTo>
                  <a:lnTo>
                    <a:pt x="442215" y="2872622"/>
                  </a:lnTo>
                  <a:lnTo>
                    <a:pt x="441444" y="2878461"/>
                  </a:lnTo>
                  <a:lnTo>
                    <a:pt x="440734" y="2884300"/>
                  </a:lnTo>
                  <a:lnTo>
                    <a:pt x="440054" y="2890138"/>
                  </a:lnTo>
                  <a:lnTo>
                    <a:pt x="439422" y="2895977"/>
                  </a:lnTo>
                  <a:lnTo>
                    <a:pt x="438833" y="2901816"/>
                  </a:lnTo>
                  <a:lnTo>
                    <a:pt x="438271" y="2907654"/>
                  </a:lnTo>
                  <a:lnTo>
                    <a:pt x="437757" y="2913493"/>
                  </a:lnTo>
                  <a:lnTo>
                    <a:pt x="437272" y="2919332"/>
                  </a:lnTo>
                  <a:lnTo>
                    <a:pt x="436810" y="2925170"/>
                  </a:lnTo>
                  <a:lnTo>
                    <a:pt x="436395" y="2931009"/>
                  </a:lnTo>
                  <a:lnTo>
                    <a:pt x="436000" y="2936848"/>
                  </a:lnTo>
                  <a:lnTo>
                    <a:pt x="435628" y="2942686"/>
                  </a:lnTo>
                  <a:lnTo>
                    <a:pt x="435291" y="2948525"/>
                  </a:lnTo>
                  <a:lnTo>
                    <a:pt x="434970" y="2954364"/>
                  </a:lnTo>
                  <a:lnTo>
                    <a:pt x="434674" y="2960202"/>
                  </a:lnTo>
                  <a:lnTo>
                    <a:pt x="434402" y="2966041"/>
                  </a:lnTo>
                  <a:lnTo>
                    <a:pt x="434143" y="2971880"/>
                  </a:lnTo>
                  <a:lnTo>
                    <a:pt x="433909" y="2977718"/>
                  </a:lnTo>
                  <a:lnTo>
                    <a:pt x="433691" y="29835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61737" y="49496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49496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96426" y="4949634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96426" y="4949634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67965" y="4568982"/>
              <a:ext cx="0" cy="310351"/>
            </a:xfrm>
            <a:custGeom>
              <a:avLst/>
              <a:pathLst>
                <a:path w="0" h="310351">
                  <a:moveTo>
                    <a:pt x="0" y="3103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5253127"/>
              <a:ext cx="0" cy="308636"/>
            </a:xfrm>
            <a:custGeom>
              <a:avLst/>
              <a:pathLst>
                <a:path w="0" h="308636">
                  <a:moveTo>
                    <a:pt x="0" y="0"/>
                  </a:moveTo>
                  <a:lnTo>
                    <a:pt x="0" y="3086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02654" y="4879333"/>
              <a:ext cx="130622" cy="373793"/>
            </a:xfrm>
            <a:custGeom>
              <a:avLst/>
              <a:pathLst>
                <a:path w="130622" h="373793">
                  <a:moveTo>
                    <a:pt x="0" y="0"/>
                  </a:moveTo>
                  <a:lnTo>
                    <a:pt x="0" y="373793"/>
                  </a:lnTo>
                  <a:lnTo>
                    <a:pt x="130622" y="373793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02654" y="5146819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74193" y="3859117"/>
              <a:ext cx="0" cy="341215"/>
            </a:xfrm>
            <a:custGeom>
              <a:avLst/>
              <a:pathLst>
                <a:path w="0" h="341215">
                  <a:moveTo>
                    <a:pt x="0" y="341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5515468"/>
              <a:ext cx="0" cy="54868"/>
            </a:xfrm>
            <a:custGeom>
              <a:avLst/>
              <a:pathLst>
                <a:path w="0" h="54868">
                  <a:moveTo>
                    <a:pt x="0" y="0"/>
                  </a:moveTo>
                  <a:lnTo>
                    <a:pt x="0" y="548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208882" y="4200332"/>
              <a:ext cx="130622" cy="1315136"/>
            </a:xfrm>
            <a:custGeom>
              <a:avLst/>
              <a:pathLst>
                <a:path w="130622" h="1315136">
                  <a:moveTo>
                    <a:pt x="0" y="0"/>
                  </a:moveTo>
                  <a:lnTo>
                    <a:pt x="0" y="1315136"/>
                  </a:lnTo>
                  <a:lnTo>
                    <a:pt x="130622" y="1315136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08882" y="516568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704152" y="5541888"/>
              <a:ext cx="39750" cy="39750"/>
            </a:xfrm>
            <a:custGeom>
              <a:avLst/>
              <a:pathLst>
                <a:path w="39750" h="39750">
                  <a:moveTo>
                    <a:pt x="0" y="19875"/>
                  </a:moveTo>
                  <a:lnTo>
                    <a:pt x="19875" y="0"/>
                  </a:lnTo>
                  <a:lnTo>
                    <a:pt x="39750" y="19875"/>
                  </a:lnTo>
                  <a:lnTo>
                    <a:pt x="19875" y="3975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182552" y="4215906"/>
              <a:ext cx="37438" cy="37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87268" y="5425556"/>
              <a:ext cx="39223" cy="39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295922" y="4125204"/>
              <a:ext cx="23372" cy="23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61161" y="5550848"/>
              <a:ext cx="25261" cy="25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42007" y="5218139"/>
              <a:ext cx="42540" cy="42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99953" y="4683661"/>
              <a:ext cx="51843" cy="51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70822" y="5460231"/>
              <a:ext cx="100185" cy="100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276600" y="5516558"/>
              <a:ext cx="100700" cy="100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495076" y="5512701"/>
              <a:ext cx="70690" cy="70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95107" y="4422429"/>
              <a:ext cx="101064" cy="1010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76187" y="5238774"/>
              <a:ext cx="100721" cy="100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574889" y="4872893"/>
              <a:ext cx="153481" cy="1534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31246" y="4139865"/>
              <a:ext cx="93499" cy="934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70868" y="5358050"/>
              <a:ext cx="40491" cy="40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451158" y="4109856"/>
              <a:ext cx="139800" cy="1398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75096" y="4698026"/>
              <a:ext cx="40260" cy="402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83489" y="5516848"/>
              <a:ext cx="100120" cy="100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76718" y="5348336"/>
              <a:ext cx="53061" cy="53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445411" y="5067053"/>
              <a:ext cx="90945" cy="90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67744" y="4475635"/>
              <a:ext cx="100960" cy="1009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60984" y="4014620"/>
              <a:ext cx="131373" cy="1313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24081" y="3904750"/>
              <a:ext cx="100773" cy="1007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407817" y="3808834"/>
              <a:ext cx="100565" cy="100565"/>
            </a:xfrm>
            <a:custGeom>
              <a:avLst/>
              <a:pathLst>
                <a:path w="100565" h="100565">
                  <a:moveTo>
                    <a:pt x="0" y="50282"/>
                  </a:moveTo>
                  <a:lnTo>
                    <a:pt x="50282" y="0"/>
                  </a:lnTo>
                  <a:lnTo>
                    <a:pt x="100565" y="50282"/>
                  </a:lnTo>
                  <a:lnTo>
                    <a:pt x="50282" y="1005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62224" y="5401313"/>
              <a:ext cx="101427" cy="101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503664" y="3839004"/>
              <a:ext cx="40225" cy="40225"/>
            </a:xfrm>
            <a:custGeom>
              <a:avLst/>
              <a:pathLst>
                <a:path w="40225" h="40225">
                  <a:moveTo>
                    <a:pt x="0" y="20112"/>
                  </a:moveTo>
                  <a:lnTo>
                    <a:pt x="20112" y="0"/>
                  </a:lnTo>
                  <a:lnTo>
                    <a:pt x="40225" y="20112"/>
                  </a:lnTo>
                  <a:lnTo>
                    <a:pt x="20112" y="402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296159" y="5431501"/>
              <a:ext cx="47908" cy="47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963738" y="5497958"/>
              <a:ext cx="100177" cy="100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44734" y="5446422"/>
              <a:ext cx="100369" cy="100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247063" y="3912350"/>
              <a:ext cx="61568" cy="615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55154" y="3965256"/>
              <a:ext cx="99787" cy="997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03891" y="5447989"/>
              <a:ext cx="73230" cy="73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394231" y="5534484"/>
              <a:ext cx="44272" cy="44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08932" y="5502918"/>
              <a:ext cx="121121" cy="121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385585" y="5436336"/>
              <a:ext cx="99967" cy="99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81569" y="5511173"/>
              <a:ext cx="101181" cy="101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81055" y="5509996"/>
              <a:ext cx="55525" cy="55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328745" y="3984791"/>
              <a:ext cx="64147" cy="641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331216" y="5120568"/>
              <a:ext cx="93652" cy="93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06989" y="5482603"/>
              <a:ext cx="100024" cy="100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428915" y="5456204"/>
              <a:ext cx="142534" cy="142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312697" y="5422154"/>
              <a:ext cx="121472" cy="121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43490" y="5104690"/>
              <a:ext cx="67110" cy="671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68444" y="5323500"/>
              <a:ext cx="147315" cy="147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967873" y="3819266"/>
              <a:ext cx="100277" cy="100277"/>
            </a:xfrm>
            <a:custGeom>
              <a:avLst/>
              <a:pathLst>
                <a:path w="100277" h="100277">
                  <a:moveTo>
                    <a:pt x="0" y="50138"/>
                  </a:moveTo>
                  <a:lnTo>
                    <a:pt x="50138" y="0"/>
                  </a:lnTo>
                  <a:lnTo>
                    <a:pt x="100277" y="50138"/>
                  </a:lnTo>
                  <a:lnTo>
                    <a:pt x="50138" y="100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103611" y="3825800"/>
              <a:ext cx="100925" cy="100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74752" y="5530635"/>
              <a:ext cx="62257" cy="62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25543" y="5489794"/>
              <a:ext cx="102788" cy="102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429834" y="5516408"/>
              <a:ext cx="100999" cy="100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34773" y="5446103"/>
              <a:ext cx="101008" cy="1010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38691" y="5516365"/>
              <a:ext cx="101085" cy="101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09360" y="4803211"/>
              <a:ext cx="100804" cy="100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04413" y="5461985"/>
              <a:ext cx="100107" cy="100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240970" y="5115447"/>
              <a:ext cx="100465" cy="100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01196" y="5526634"/>
              <a:ext cx="56542" cy="56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401831" y="4154177"/>
              <a:ext cx="119744" cy="1197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73761" y="5399198"/>
              <a:ext cx="47358" cy="473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07268" y="4170891"/>
              <a:ext cx="100032" cy="1000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982298" y="5468441"/>
              <a:ext cx="100912" cy="100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10966" y="5541545"/>
              <a:ext cx="40437" cy="40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52615" y="5529207"/>
              <a:ext cx="47967" cy="47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25485" y="5249508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211067" y="5492659"/>
              <a:ext cx="100486" cy="1004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226060" y="5499402"/>
              <a:ext cx="100717" cy="100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445218" y="5542455"/>
              <a:ext cx="35188" cy="351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52416" y="5543770"/>
              <a:ext cx="46274" cy="46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870201" y="4483178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361180" y="5513464"/>
              <a:ext cx="100028" cy="1000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34704" y="3878924"/>
              <a:ext cx="155855" cy="1558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396330" y="4370379"/>
              <a:ext cx="91996" cy="919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84375" y="5342202"/>
              <a:ext cx="37894" cy="3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036512" y="5075503"/>
              <a:ext cx="63756" cy="63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64208" y="4367430"/>
              <a:ext cx="53314" cy="53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10805" y="4778918"/>
              <a:ext cx="94521" cy="94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478516" y="5372429"/>
              <a:ext cx="100895" cy="100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25898" y="5086377"/>
              <a:ext cx="38579" cy="3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336996" y="4717373"/>
              <a:ext cx="101016" cy="1010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468817" y="5432906"/>
              <a:ext cx="99967" cy="99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371854" y="5516324"/>
              <a:ext cx="101168" cy="101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217447" y="5470199"/>
              <a:ext cx="100826" cy="1008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282853" y="5144429"/>
              <a:ext cx="100799" cy="100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369127" y="5525157"/>
              <a:ext cx="69783" cy="69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55758" y="4743303"/>
              <a:ext cx="100595" cy="1005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400321" y="5343109"/>
              <a:ext cx="101237" cy="101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307392" y="3831114"/>
              <a:ext cx="100587" cy="1005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247350" y="4011039"/>
              <a:ext cx="100812" cy="1008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55415" y="4127345"/>
              <a:ext cx="60240" cy="602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434979" y="3893032"/>
              <a:ext cx="31620" cy="316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90769" y="5351968"/>
              <a:ext cx="56086" cy="56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404285" y="5330930"/>
              <a:ext cx="67297" cy="67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06664" y="3841397"/>
              <a:ext cx="59444" cy="59444"/>
            </a:xfrm>
            <a:custGeom>
              <a:avLst/>
              <a:pathLst>
                <a:path w="59444" h="59444">
                  <a:moveTo>
                    <a:pt x="0" y="29722"/>
                  </a:moveTo>
                  <a:lnTo>
                    <a:pt x="29722" y="0"/>
                  </a:lnTo>
                  <a:lnTo>
                    <a:pt x="59444" y="29722"/>
                  </a:lnTo>
                  <a:lnTo>
                    <a:pt x="29722" y="594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156669" y="5389745"/>
              <a:ext cx="100556" cy="100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425577" y="5028983"/>
              <a:ext cx="77922" cy="77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455231" y="4034222"/>
              <a:ext cx="102456" cy="102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37565" y="3887895"/>
              <a:ext cx="100190" cy="1001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410875" y="5452923"/>
              <a:ext cx="101085" cy="101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317401" y="4067176"/>
              <a:ext cx="122280" cy="1222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57103" y="3957144"/>
              <a:ext cx="37138" cy="3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032310" y="5396264"/>
              <a:ext cx="101237" cy="101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56317" y="5490311"/>
              <a:ext cx="101754" cy="1017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045146" y="4630285"/>
              <a:ext cx="162026" cy="162026"/>
            </a:xfrm>
            <a:custGeom>
              <a:avLst/>
              <a:pathLst>
                <a:path w="162026" h="162026">
                  <a:moveTo>
                    <a:pt x="0" y="81013"/>
                  </a:moveTo>
                  <a:lnTo>
                    <a:pt x="81013" y="0"/>
                  </a:lnTo>
                  <a:lnTo>
                    <a:pt x="162026" y="81013"/>
                  </a:lnTo>
                  <a:lnTo>
                    <a:pt x="81013" y="1620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67932" y="5520089"/>
              <a:ext cx="100495" cy="100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413214" y="5499574"/>
              <a:ext cx="100373" cy="100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03949" y="4253694"/>
              <a:ext cx="92174" cy="92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167623" y="4625217"/>
              <a:ext cx="79570" cy="795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670440" y="5253451"/>
              <a:ext cx="150240" cy="150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223401" y="4357740"/>
              <a:ext cx="69265" cy="692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07673" y="5223292"/>
              <a:ext cx="100821" cy="100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479963" y="3897957"/>
              <a:ext cx="100643" cy="1006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58208" y="4726367"/>
              <a:ext cx="21301" cy="213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350430" y="5304300"/>
              <a:ext cx="31395" cy="31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03603" y="4743758"/>
              <a:ext cx="99686" cy="996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017546" y="3837548"/>
              <a:ext cx="67141" cy="67141"/>
            </a:xfrm>
            <a:custGeom>
              <a:avLst/>
              <a:pathLst>
                <a:path w="67141" h="67141">
                  <a:moveTo>
                    <a:pt x="0" y="33570"/>
                  </a:moveTo>
                  <a:lnTo>
                    <a:pt x="33570" y="0"/>
                  </a:lnTo>
                  <a:lnTo>
                    <a:pt x="67141" y="33570"/>
                  </a:lnTo>
                  <a:lnTo>
                    <a:pt x="33570" y="671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175962" y="3978693"/>
              <a:ext cx="100347" cy="100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055272" y="5300871"/>
              <a:ext cx="130845" cy="130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163026" y="4794458"/>
              <a:ext cx="101163" cy="101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83369" y="4030345"/>
              <a:ext cx="51912" cy="519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328857" y="4115920"/>
              <a:ext cx="100238" cy="1002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480343" y="3842470"/>
              <a:ext cx="36722" cy="36722"/>
            </a:xfrm>
            <a:custGeom>
              <a:avLst/>
              <a:pathLst>
                <a:path w="36722" h="36722">
                  <a:moveTo>
                    <a:pt x="0" y="18361"/>
                  </a:moveTo>
                  <a:lnTo>
                    <a:pt x="18361" y="0"/>
                  </a:lnTo>
                  <a:lnTo>
                    <a:pt x="36722" y="18361"/>
                  </a:lnTo>
                  <a:lnTo>
                    <a:pt x="18361" y="367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01482" y="4952617"/>
              <a:ext cx="72908" cy="72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216237" y="4939364"/>
              <a:ext cx="99413" cy="99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51295" y="3978634"/>
              <a:ext cx="42168" cy="421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502180" y="5554108"/>
              <a:ext cx="25599" cy="25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489388" y="5538769"/>
              <a:ext cx="35701" cy="35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38935" y="5530664"/>
              <a:ext cx="51912" cy="51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996529" y="4966669"/>
              <a:ext cx="161399" cy="161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465620" y="3810536"/>
              <a:ext cx="100591" cy="100591"/>
            </a:xfrm>
            <a:custGeom>
              <a:avLst/>
              <a:pathLst>
                <a:path w="100591" h="100591">
                  <a:moveTo>
                    <a:pt x="0" y="50295"/>
                  </a:moveTo>
                  <a:lnTo>
                    <a:pt x="50295" y="0"/>
                  </a:lnTo>
                  <a:lnTo>
                    <a:pt x="100591" y="50295"/>
                  </a:lnTo>
                  <a:lnTo>
                    <a:pt x="50295" y="1005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409956" y="5337013"/>
              <a:ext cx="99712" cy="99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85162" y="4118889"/>
              <a:ext cx="101159" cy="1011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199188" y="4908084"/>
              <a:ext cx="100247" cy="100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428098" y="5543313"/>
              <a:ext cx="54048" cy="540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988168" y="4364548"/>
              <a:ext cx="100229" cy="1002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25092" y="5148635"/>
              <a:ext cx="150685" cy="150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96830" y="4743733"/>
              <a:ext cx="99734" cy="997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46514" y="5083890"/>
              <a:ext cx="46983" cy="46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86960" y="5437989"/>
              <a:ext cx="100089" cy="100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424516" y="3820393"/>
              <a:ext cx="101453" cy="101453"/>
            </a:xfrm>
            <a:custGeom>
              <a:avLst/>
              <a:pathLst>
                <a:path w="101453" h="101453">
                  <a:moveTo>
                    <a:pt x="0" y="50726"/>
                  </a:moveTo>
                  <a:lnTo>
                    <a:pt x="50726" y="0"/>
                  </a:lnTo>
                  <a:lnTo>
                    <a:pt x="101453" y="50726"/>
                  </a:lnTo>
                  <a:lnTo>
                    <a:pt x="50726" y="1014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243790" y="4780394"/>
              <a:ext cx="43560" cy="435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54049" y="4869938"/>
              <a:ext cx="101094" cy="101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306824" y="5413506"/>
              <a:ext cx="77041" cy="77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03596" y="5503989"/>
              <a:ext cx="84686" cy="84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332486" y="5407072"/>
              <a:ext cx="41899" cy="41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274996" y="5304312"/>
              <a:ext cx="99958" cy="99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154141" y="3842021"/>
              <a:ext cx="54767" cy="54767"/>
            </a:xfrm>
            <a:custGeom>
              <a:avLst/>
              <a:pathLst>
                <a:path w="54767" h="54767">
                  <a:moveTo>
                    <a:pt x="0" y="27383"/>
                  </a:moveTo>
                  <a:lnTo>
                    <a:pt x="27383" y="0"/>
                  </a:lnTo>
                  <a:lnTo>
                    <a:pt x="54767" y="27383"/>
                  </a:lnTo>
                  <a:lnTo>
                    <a:pt x="27383" y="547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438971" y="3822590"/>
              <a:ext cx="100486" cy="1004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218815" y="5495799"/>
              <a:ext cx="142217" cy="142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985406" y="4218616"/>
              <a:ext cx="100604" cy="1006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208855" y="4702646"/>
              <a:ext cx="99607" cy="99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172491" y="4876131"/>
              <a:ext cx="85278" cy="85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275337" y="5533368"/>
              <a:ext cx="25928" cy="259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53210" y="3887016"/>
              <a:ext cx="47080" cy="470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281442" y="3959895"/>
              <a:ext cx="100220" cy="100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34782" y="3863705"/>
              <a:ext cx="76556" cy="765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995469" y="3820813"/>
              <a:ext cx="100613" cy="100613"/>
            </a:xfrm>
            <a:custGeom>
              <a:avLst/>
              <a:pathLst>
                <a:path w="100613" h="100613">
                  <a:moveTo>
                    <a:pt x="0" y="50306"/>
                  </a:moveTo>
                  <a:lnTo>
                    <a:pt x="50306" y="0"/>
                  </a:lnTo>
                  <a:lnTo>
                    <a:pt x="100613" y="50306"/>
                  </a:lnTo>
                  <a:lnTo>
                    <a:pt x="50306" y="1006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683439" y="5093409"/>
              <a:ext cx="106818" cy="106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117336" y="5092569"/>
              <a:ext cx="170226" cy="170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27097" y="5468844"/>
              <a:ext cx="100107" cy="100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134708" y="4347217"/>
              <a:ext cx="100600" cy="1006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378831" y="4845682"/>
              <a:ext cx="101595" cy="101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160747" y="5160302"/>
              <a:ext cx="14185" cy="14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498632" y="4508516"/>
              <a:ext cx="14623" cy="14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25102" y="5543450"/>
              <a:ext cx="22910" cy="22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448202" y="3865880"/>
              <a:ext cx="20766" cy="207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146686" y="3600989"/>
              <a:ext cx="121683" cy="246337"/>
            </a:xfrm>
            <a:custGeom>
              <a:avLst/>
              <a:pathLst>
                <a:path w="121683" h="246337">
                  <a:moveTo>
                    <a:pt x="0" y="0"/>
                  </a:moveTo>
                  <a:lnTo>
                    <a:pt x="121683" y="246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639919" y="3734878"/>
              <a:ext cx="623712" cy="122170"/>
            </a:xfrm>
            <a:custGeom>
              <a:avLst/>
              <a:pathLst>
                <a:path w="623712" h="122170">
                  <a:moveTo>
                    <a:pt x="0" y="0"/>
                  </a:moveTo>
                  <a:lnTo>
                    <a:pt x="623712" y="122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278615" y="3882209"/>
              <a:ext cx="71276" cy="206377"/>
            </a:xfrm>
            <a:custGeom>
              <a:avLst/>
              <a:pathLst>
                <a:path w="71276" h="206377">
                  <a:moveTo>
                    <a:pt x="71276" y="2063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991896" y="3864207"/>
              <a:ext cx="271932" cy="88571"/>
            </a:xfrm>
            <a:custGeom>
              <a:avLst/>
              <a:pathLst>
                <a:path w="271932" h="88571">
                  <a:moveTo>
                    <a:pt x="0" y="88571"/>
                  </a:moveTo>
                  <a:lnTo>
                    <a:pt x="2719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4409374" y="5367760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chr17:43070958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5453237" y="3444564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chr17:43070962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4311047" y="3665319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chr17:43071004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5706198" y="4107389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chr17:43082515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4220468" y="4375236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chr17:43092173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4220046" y="4767798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chr17:43093348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5706198" y="3664154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chr17:43093997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663024" y="3886703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chr17:43094147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5476398" y="1061228"/>
              <a:ext cx="289362" cy="83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0.879</a:t>
              </a:r>
            </a:p>
          </p:txBody>
        </p:sp>
        <p:sp>
          <p:nvSpPr>
            <p:cNvPr id="194" name="pl194"/>
            <p:cNvSpPr/>
            <p:nvPr/>
          </p:nvSpPr>
          <p:spPr>
            <a:xfrm>
              <a:off x="4967965" y="1199695"/>
              <a:ext cx="0" cy="131119"/>
            </a:xfrm>
            <a:custGeom>
              <a:avLst/>
              <a:pathLst>
                <a:path w="0" h="131119">
                  <a:moveTo>
                    <a:pt x="0" y="131119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967965" y="1199695"/>
              <a:ext cx="1306227" cy="0"/>
            </a:xfrm>
            <a:custGeom>
              <a:avLst/>
              <a:pathLst>
                <a:path w="1306227" h="0">
                  <a:moveTo>
                    <a:pt x="0" y="0"/>
                  </a:moveTo>
                  <a:lnTo>
                    <a:pt x="1306227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274193" y="1199695"/>
              <a:ext cx="0" cy="131119"/>
            </a:xfrm>
            <a:custGeom>
              <a:avLst/>
              <a:pathLst>
                <a:path w="0" h="131119">
                  <a:moveTo>
                    <a:pt x="0" y="0"/>
                  </a:moveTo>
                  <a:lnTo>
                    <a:pt x="0" y="131119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tx197"/>
            <p:cNvSpPr/>
            <p:nvPr/>
          </p:nvSpPr>
          <p:spPr>
            <a:xfrm>
              <a:off x="4823284" y="1489890"/>
              <a:ext cx="289362" cy="83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0.879</a:t>
              </a:r>
            </a:p>
          </p:txBody>
        </p:sp>
        <p:sp>
          <p:nvSpPr>
            <p:cNvPr id="198" name="pl198"/>
            <p:cNvSpPr/>
            <p:nvPr/>
          </p:nvSpPr>
          <p:spPr>
            <a:xfrm>
              <a:off x="6274193" y="1628358"/>
              <a:ext cx="0" cy="131119"/>
            </a:xfrm>
            <a:custGeom>
              <a:avLst/>
              <a:pathLst>
                <a:path w="0" h="131119">
                  <a:moveTo>
                    <a:pt x="0" y="131119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661737" y="1628358"/>
              <a:ext cx="2612455" cy="0"/>
            </a:xfrm>
            <a:custGeom>
              <a:avLst/>
              <a:pathLst>
                <a:path w="2612455" h="0">
                  <a:moveTo>
                    <a:pt x="2612455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661737" y="1628358"/>
              <a:ext cx="0" cy="131119"/>
            </a:xfrm>
            <a:custGeom>
              <a:avLst/>
              <a:pathLst>
                <a:path w="0" h="131119">
                  <a:moveTo>
                    <a:pt x="0" y="0"/>
                  </a:moveTo>
                  <a:lnTo>
                    <a:pt x="0" y="131119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3546077" y="2002704"/>
              <a:ext cx="231320" cy="84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NaN</a:t>
              </a:r>
            </a:p>
          </p:txBody>
        </p:sp>
        <p:sp>
          <p:nvSpPr>
            <p:cNvPr id="202" name="pl202"/>
            <p:cNvSpPr/>
            <p:nvPr/>
          </p:nvSpPr>
          <p:spPr>
            <a:xfrm>
              <a:off x="3661737" y="2142753"/>
              <a:ext cx="0" cy="131119"/>
            </a:xfrm>
            <a:custGeom>
              <a:avLst/>
              <a:pathLst>
                <a:path w="0" h="131119">
                  <a:moveTo>
                    <a:pt x="0" y="131119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661737" y="21427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661737" y="2142753"/>
              <a:ext cx="0" cy="131119"/>
            </a:xfrm>
            <a:custGeom>
              <a:avLst/>
              <a:pathLst>
                <a:path w="0" h="131119">
                  <a:moveTo>
                    <a:pt x="0" y="0"/>
                  </a:moveTo>
                  <a:lnTo>
                    <a:pt x="0" y="131119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2448394" y="6374570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2448394" y="5945536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2499144" y="5517246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2499144" y="5088211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2499144" y="4659921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2499144" y="4231259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2499144" y="3802596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13" name="pl213"/>
            <p:cNvSpPr/>
            <p:nvPr/>
          </p:nvSpPr>
          <p:spPr>
            <a:xfrm>
              <a:off x="2833716" y="64293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833716" y="6000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833716" y="557205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833716" y="514338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2833716" y="471472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2833716" y="42860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2833716" y="38574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24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235065" y="2144422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30" name="pt230"/>
            <p:cNvSpPr/>
            <p:nvPr/>
          </p:nvSpPr>
          <p:spPr>
            <a:xfrm>
              <a:off x="7307664" y="249133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7307664" y="268618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7307664" y="288103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7518483" y="2427420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518483" y="2623311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7518483" y="2818160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235065" y="3200082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37" name="pt237"/>
            <p:cNvSpPr/>
            <p:nvPr/>
          </p:nvSpPr>
          <p:spPr>
            <a:xfrm>
              <a:off x="7288625" y="3484137"/>
              <a:ext cx="98269" cy="982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7333260" y="372362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7288625" y="3873835"/>
              <a:ext cx="98269" cy="982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7270137" y="4050196"/>
              <a:ext cx="135245" cy="1352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7255950" y="4236129"/>
              <a:ext cx="163619" cy="1636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7529022" y="3481814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7529022" y="3673315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7529022" y="3871513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7529022" y="4065543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7529022" y="4262983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7235065" y="4610226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48" name="pt248"/>
            <p:cNvSpPr/>
            <p:nvPr/>
          </p:nvSpPr>
          <p:spPr>
            <a:xfrm>
              <a:off x="7307664" y="49257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7307664" y="512064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7518483" y="4893137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7518483" y="5084638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2878000" y="621074"/>
              <a:ext cx="6572547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073935" y="4555226"/>
              <a:ext cx="1175605" cy="936484"/>
            </a:xfrm>
            <a:custGeom>
              <a:avLst/>
              <a:pathLst>
                <a:path w="1175605" h="936484">
                  <a:moveTo>
                    <a:pt x="581219" y="936484"/>
                  </a:moveTo>
                  <a:lnTo>
                    <a:pt x="580850" y="934651"/>
                  </a:lnTo>
                  <a:lnTo>
                    <a:pt x="580455" y="932819"/>
                  </a:lnTo>
                  <a:lnTo>
                    <a:pt x="580052" y="930986"/>
                  </a:lnTo>
                  <a:lnTo>
                    <a:pt x="579615" y="929153"/>
                  </a:lnTo>
                  <a:lnTo>
                    <a:pt x="579172" y="927321"/>
                  </a:lnTo>
                  <a:lnTo>
                    <a:pt x="578691" y="925488"/>
                  </a:lnTo>
                  <a:lnTo>
                    <a:pt x="578201" y="923655"/>
                  </a:lnTo>
                  <a:lnTo>
                    <a:pt x="577677" y="921823"/>
                  </a:lnTo>
                  <a:lnTo>
                    <a:pt x="577136" y="919990"/>
                  </a:lnTo>
                  <a:lnTo>
                    <a:pt x="576566" y="918157"/>
                  </a:lnTo>
                  <a:lnTo>
                    <a:pt x="575970" y="916325"/>
                  </a:lnTo>
                  <a:lnTo>
                    <a:pt x="575351" y="914492"/>
                  </a:lnTo>
                  <a:lnTo>
                    <a:pt x="574696" y="912659"/>
                  </a:lnTo>
                  <a:lnTo>
                    <a:pt x="574023" y="910827"/>
                  </a:lnTo>
                  <a:lnTo>
                    <a:pt x="573304" y="908994"/>
                  </a:lnTo>
                  <a:lnTo>
                    <a:pt x="572575" y="907162"/>
                  </a:lnTo>
                  <a:lnTo>
                    <a:pt x="571788" y="905329"/>
                  </a:lnTo>
                  <a:lnTo>
                    <a:pt x="570990" y="903496"/>
                  </a:lnTo>
                  <a:lnTo>
                    <a:pt x="570137" y="901664"/>
                  </a:lnTo>
                  <a:lnTo>
                    <a:pt x="569265" y="899831"/>
                  </a:lnTo>
                  <a:lnTo>
                    <a:pt x="568344" y="897998"/>
                  </a:lnTo>
                  <a:lnTo>
                    <a:pt x="567392" y="896166"/>
                  </a:lnTo>
                  <a:lnTo>
                    <a:pt x="566398" y="894333"/>
                  </a:lnTo>
                  <a:lnTo>
                    <a:pt x="565360" y="892500"/>
                  </a:lnTo>
                  <a:lnTo>
                    <a:pt x="564290" y="890668"/>
                  </a:lnTo>
                  <a:lnTo>
                    <a:pt x="563162" y="888835"/>
                  </a:lnTo>
                  <a:lnTo>
                    <a:pt x="562011" y="887002"/>
                  </a:lnTo>
                  <a:lnTo>
                    <a:pt x="560786" y="885170"/>
                  </a:lnTo>
                  <a:lnTo>
                    <a:pt x="559547" y="883337"/>
                  </a:lnTo>
                  <a:lnTo>
                    <a:pt x="558222" y="881504"/>
                  </a:lnTo>
                  <a:lnTo>
                    <a:pt x="556879" y="879672"/>
                  </a:lnTo>
                  <a:lnTo>
                    <a:pt x="555460" y="877839"/>
                  </a:lnTo>
                  <a:lnTo>
                    <a:pt x="554007" y="876006"/>
                  </a:lnTo>
                  <a:lnTo>
                    <a:pt x="552489" y="874174"/>
                  </a:lnTo>
                  <a:lnTo>
                    <a:pt x="550920" y="872341"/>
                  </a:lnTo>
                  <a:lnTo>
                    <a:pt x="549298" y="870509"/>
                  </a:lnTo>
                  <a:lnTo>
                    <a:pt x="547607" y="868676"/>
                  </a:lnTo>
                  <a:lnTo>
                    <a:pt x="545877" y="866843"/>
                  </a:lnTo>
                  <a:lnTo>
                    <a:pt x="544058" y="865011"/>
                  </a:lnTo>
                  <a:lnTo>
                    <a:pt x="542215" y="863178"/>
                  </a:lnTo>
                  <a:lnTo>
                    <a:pt x="540262" y="861345"/>
                  </a:lnTo>
                  <a:lnTo>
                    <a:pt x="538290" y="859513"/>
                  </a:lnTo>
                  <a:lnTo>
                    <a:pt x="536207" y="857680"/>
                  </a:lnTo>
                  <a:lnTo>
                    <a:pt x="534094" y="855847"/>
                  </a:lnTo>
                  <a:lnTo>
                    <a:pt x="531884" y="854015"/>
                  </a:lnTo>
                  <a:lnTo>
                    <a:pt x="529624" y="852182"/>
                  </a:lnTo>
                  <a:lnTo>
                    <a:pt x="527283" y="850349"/>
                  </a:lnTo>
                  <a:lnTo>
                    <a:pt x="524869" y="848517"/>
                  </a:lnTo>
                  <a:lnTo>
                    <a:pt x="522393" y="846684"/>
                  </a:lnTo>
                  <a:lnTo>
                    <a:pt x="519820" y="844851"/>
                  </a:lnTo>
                  <a:lnTo>
                    <a:pt x="517204" y="843019"/>
                  </a:lnTo>
                  <a:lnTo>
                    <a:pt x="514468" y="841186"/>
                  </a:lnTo>
                  <a:lnTo>
                    <a:pt x="511709" y="839353"/>
                  </a:lnTo>
                  <a:lnTo>
                    <a:pt x="508804" y="837521"/>
                  </a:lnTo>
                  <a:lnTo>
                    <a:pt x="505876" y="835688"/>
                  </a:lnTo>
                  <a:lnTo>
                    <a:pt x="502819" y="833856"/>
                  </a:lnTo>
                  <a:lnTo>
                    <a:pt x="499717" y="832023"/>
                  </a:lnTo>
                  <a:lnTo>
                    <a:pt x="496506" y="830190"/>
                  </a:lnTo>
                  <a:lnTo>
                    <a:pt x="493227" y="828358"/>
                  </a:lnTo>
                  <a:lnTo>
                    <a:pt x="489860" y="826525"/>
                  </a:lnTo>
                  <a:lnTo>
                    <a:pt x="486398" y="824692"/>
                  </a:lnTo>
                  <a:lnTo>
                    <a:pt x="482872" y="822860"/>
                  </a:lnTo>
                  <a:lnTo>
                    <a:pt x="479227" y="821027"/>
                  </a:lnTo>
                  <a:lnTo>
                    <a:pt x="475540" y="819194"/>
                  </a:lnTo>
                  <a:lnTo>
                    <a:pt x="471708" y="817362"/>
                  </a:lnTo>
                  <a:lnTo>
                    <a:pt x="467852" y="815529"/>
                  </a:lnTo>
                  <a:lnTo>
                    <a:pt x="463839" y="813696"/>
                  </a:lnTo>
                  <a:lnTo>
                    <a:pt x="459795" y="811864"/>
                  </a:lnTo>
                  <a:lnTo>
                    <a:pt x="455618" y="810031"/>
                  </a:lnTo>
                  <a:lnTo>
                    <a:pt x="451385" y="808198"/>
                  </a:lnTo>
                  <a:lnTo>
                    <a:pt x="447045" y="806366"/>
                  </a:lnTo>
                  <a:lnTo>
                    <a:pt x="442624" y="804533"/>
                  </a:lnTo>
                  <a:lnTo>
                    <a:pt x="438120" y="802700"/>
                  </a:lnTo>
                  <a:lnTo>
                    <a:pt x="433511" y="800868"/>
                  </a:lnTo>
                  <a:lnTo>
                    <a:pt x="428845" y="799035"/>
                  </a:lnTo>
                  <a:lnTo>
                    <a:pt x="424052" y="797202"/>
                  </a:lnTo>
                  <a:lnTo>
                    <a:pt x="419226" y="795370"/>
                  </a:lnTo>
                  <a:lnTo>
                    <a:pt x="414250" y="793537"/>
                  </a:lnTo>
                  <a:lnTo>
                    <a:pt x="409251" y="791705"/>
                  </a:lnTo>
                  <a:lnTo>
                    <a:pt x="404113" y="789872"/>
                  </a:lnTo>
                  <a:lnTo>
                    <a:pt x="398937" y="788039"/>
                  </a:lnTo>
                  <a:lnTo>
                    <a:pt x="393649" y="786207"/>
                  </a:lnTo>
                  <a:lnTo>
                    <a:pt x="388302" y="784374"/>
                  </a:lnTo>
                  <a:lnTo>
                    <a:pt x="382868" y="782541"/>
                  </a:lnTo>
                  <a:lnTo>
                    <a:pt x="377357" y="780709"/>
                  </a:lnTo>
                  <a:lnTo>
                    <a:pt x="371782" y="778876"/>
                  </a:lnTo>
                  <a:lnTo>
                    <a:pt x="366114" y="777043"/>
                  </a:lnTo>
                  <a:lnTo>
                    <a:pt x="360405" y="775211"/>
                  </a:lnTo>
                  <a:lnTo>
                    <a:pt x="354589" y="773378"/>
                  </a:lnTo>
                  <a:lnTo>
                    <a:pt x="348753" y="771545"/>
                  </a:lnTo>
                  <a:lnTo>
                    <a:pt x="342799" y="769713"/>
                  </a:lnTo>
                  <a:lnTo>
                    <a:pt x="336828" y="767880"/>
                  </a:lnTo>
                  <a:lnTo>
                    <a:pt x="330763" y="766047"/>
                  </a:lnTo>
                  <a:lnTo>
                    <a:pt x="324668" y="764215"/>
                  </a:lnTo>
                  <a:lnTo>
                    <a:pt x="318502" y="762382"/>
                  </a:lnTo>
                  <a:lnTo>
                    <a:pt x="312295" y="760549"/>
                  </a:lnTo>
                  <a:lnTo>
                    <a:pt x="306039" y="758717"/>
                  </a:lnTo>
                  <a:lnTo>
                    <a:pt x="299734" y="756884"/>
                  </a:lnTo>
                  <a:lnTo>
                    <a:pt x="293398" y="755052"/>
                  </a:lnTo>
                  <a:lnTo>
                    <a:pt x="287010" y="753219"/>
                  </a:lnTo>
                  <a:lnTo>
                    <a:pt x="280605" y="751386"/>
                  </a:lnTo>
                  <a:lnTo>
                    <a:pt x="274150" y="749554"/>
                  </a:lnTo>
                  <a:lnTo>
                    <a:pt x="267687" y="747721"/>
                  </a:lnTo>
                  <a:lnTo>
                    <a:pt x="261184" y="745888"/>
                  </a:lnTo>
                  <a:lnTo>
                    <a:pt x="254674" y="744056"/>
                  </a:lnTo>
                  <a:lnTo>
                    <a:pt x="248142" y="742223"/>
                  </a:lnTo>
                  <a:lnTo>
                    <a:pt x="241605" y="740390"/>
                  </a:lnTo>
                  <a:lnTo>
                    <a:pt x="235058" y="738558"/>
                  </a:lnTo>
                  <a:lnTo>
                    <a:pt x="228511" y="736725"/>
                  </a:lnTo>
                  <a:lnTo>
                    <a:pt x="221964" y="734892"/>
                  </a:lnTo>
                  <a:lnTo>
                    <a:pt x="215428" y="733060"/>
                  </a:lnTo>
                  <a:lnTo>
                    <a:pt x="208897" y="731227"/>
                  </a:lnTo>
                  <a:lnTo>
                    <a:pt x="202391" y="729394"/>
                  </a:lnTo>
                  <a:lnTo>
                    <a:pt x="195891" y="727562"/>
                  </a:lnTo>
                  <a:lnTo>
                    <a:pt x="189437" y="725729"/>
                  </a:lnTo>
                  <a:lnTo>
                    <a:pt x="182993" y="723896"/>
                  </a:lnTo>
                  <a:lnTo>
                    <a:pt x="176604" y="722064"/>
                  </a:lnTo>
                  <a:lnTo>
                    <a:pt x="170238" y="720231"/>
                  </a:lnTo>
                  <a:lnTo>
                    <a:pt x="163931" y="718399"/>
                  </a:lnTo>
                  <a:lnTo>
                    <a:pt x="157665" y="716566"/>
                  </a:lnTo>
                  <a:lnTo>
                    <a:pt x="151456" y="714733"/>
                  </a:lnTo>
                  <a:lnTo>
                    <a:pt x="145312" y="712901"/>
                  </a:lnTo>
                  <a:lnTo>
                    <a:pt x="139218" y="711068"/>
                  </a:lnTo>
                  <a:lnTo>
                    <a:pt x="133219" y="709235"/>
                  </a:lnTo>
                  <a:lnTo>
                    <a:pt x="127257" y="707403"/>
                  </a:lnTo>
                  <a:lnTo>
                    <a:pt x="121425" y="705570"/>
                  </a:lnTo>
                  <a:lnTo>
                    <a:pt x="115616" y="703737"/>
                  </a:lnTo>
                  <a:lnTo>
                    <a:pt x="109970" y="701905"/>
                  </a:lnTo>
                  <a:lnTo>
                    <a:pt x="104355" y="700072"/>
                  </a:lnTo>
                  <a:lnTo>
                    <a:pt x="98892" y="698239"/>
                  </a:lnTo>
                  <a:lnTo>
                    <a:pt x="93493" y="696407"/>
                  </a:lnTo>
                  <a:lnTo>
                    <a:pt x="88229" y="694574"/>
                  </a:lnTo>
                  <a:lnTo>
                    <a:pt x="83067" y="692741"/>
                  </a:lnTo>
                  <a:lnTo>
                    <a:pt x="78018" y="690909"/>
                  </a:lnTo>
                  <a:lnTo>
                    <a:pt x="73114" y="689076"/>
                  </a:lnTo>
                  <a:lnTo>
                    <a:pt x="68296" y="687243"/>
                  </a:lnTo>
                  <a:lnTo>
                    <a:pt x="63669" y="685411"/>
                  </a:lnTo>
                  <a:lnTo>
                    <a:pt x="59098" y="683578"/>
                  </a:lnTo>
                  <a:lnTo>
                    <a:pt x="54767" y="681746"/>
                  </a:lnTo>
                  <a:lnTo>
                    <a:pt x="50476" y="679913"/>
                  </a:lnTo>
                  <a:lnTo>
                    <a:pt x="46439" y="678080"/>
                  </a:lnTo>
                  <a:lnTo>
                    <a:pt x="42467" y="676248"/>
                  </a:lnTo>
                  <a:lnTo>
                    <a:pt x="38716" y="674415"/>
                  </a:lnTo>
                  <a:lnTo>
                    <a:pt x="35078" y="672582"/>
                  </a:lnTo>
                  <a:lnTo>
                    <a:pt x="31626" y="670750"/>
                  </a:lnTo>
                  <a:lnTo>
                    <a:pt x="28338" y="668917"/>
                  </a:lnTo>
                  <a:lnTo>
                    <a:pt x="25195" y="667084"/>
                  </a:lnTo>
                  <a:lnTo>
                    <a:pt x="22270" y="665252"/>
                  </a:lnTo>
                  <a:lnTo>
                    <a:pt x="19447" y="663419"/>
                  </a:lnTo>
                  <a:lnTo>
                    <a:pt x="16897" y="661586"/>
                  </a:lnTo>
                  <a:lnTo>
                    <a:pt x="14403" y="659754"/>
                  </a:lnTo>
                  <a:lnTo>
                    <a:pt x="12238" y="657921"/>
                  </a:lnTo>
                  <a:lnTo>
                    <a:pt x="10125" y="656088"/>
                  </a:lnTo>
                  <a:lnTo>
                    <a:pt x="8309" y="654256"/>
                  </a:lnTo>
                  <a:lnTo>
                    <a:pt x="6592" y="652423"/>
                  </a:lnTo>
                  <a:lnTo>
                    <a:pt x="5125" y="650590"/>
                  </a:lnTo>
                  <a:lnTo>
                    <a:pt x="3810" y="648758"/>
                  </a:lnTo>
                  <a:lnTo>
                    <a:pt x="2695" y="646925"/>
                  </a:lnTo>
                  <a:lnTo>
                    <a:pt x="1787" y="645093"/>
                  </a:lnTo>
                  <a:lnTo>
                    <a:pt x="1026" y="643260"/>
                  </a:lnTo>
                  <a:lnTo>
                    <a:pt x="528" y="641427"/>
                  </a:lnTo>
                  <a:lnTo>
                    <a:pt x="123" y="639595"/>
                  </a:lnTo>
                  <a:lnTo>
                    <a:pt x="35" y="637762"/>
                  </a:lnTo>
                  <a:lnTo>
                    <a:pt x="0" y="635929"/>
                  </a:lnTo>
                  <a:lnTo>
                    <a:pt x="307" y="634097"/>
                  </a:lnTo>
                  <a:lnTo>
                    <a:pt x="680" y="632264"/>
                  </a:lnTo>
                  <a:lnTo>
                    <a:pt x="1339" y="630431"/>
                  </a:lnTo>
                  <a:lnTo>
                    <a:pt x="2116" y="628599"/>
                  </a:lnTo>
                  <a:lnTo>
                    <a:pt x="3124" y="626766"/>
                  </a:lnTo>
                  <a:lnTo>
                    <a:pt x="4299" y="624933"/>
                  </a:lnTo>
                  <a:lnTo>
                    <a:pt x="5649" y="623101"/>
                  </a:lnTo>
                  <a:lnTo>
                    <a:pt x="7215" y="621268"/>
                  </a:lnTo>
                  <a:lnTo>
                    <a:pt x="8901" y="619435"/>
                  </a:lnTo>
                  <a:lnTo>
                    <a:pt x="10847" y="617603"/>
                  </a:lnTo>
                  <a:lnTo>
                    <a:pt x="12862" y="615770"/>
                  </a:lnTo>
                  <a:lnTo>
                    <a:pt x="15177" y="613937"/>
                  </a:lnTo>
                  <a:lnTo>
                    <a:pt x="17538" y="612105"/>
                  </a:lnTo>
                  <a:lnTo>
                    <a:pt x="20180" y="610272"/>
                  </a:lnTo>
                  <a:lnTo>
                    <a:pt x="22894" y="608439"/>
                  </a:lnTo>
                  <a:lnTo>
                    <a:pt x="25832" y="606607"/>
                  </a:lnTo>
                  <a:lnTo>
                    <a:pt x="28882" y="604774"/>
                  </a:lnTo>
                  <a:lnTo>
                    <a:pt x="32104" y="602942"/>
                  </a:lnTo>
                  <a:lnTo>
                    <a:pt x="35473" y="601109"/>
                  </a:lnTo>
                  <a:lnTo>
                    <a:pt x="38964" y="599276"/>
                  </a:lnTo>
                  <a:lnTo>
                    <a:pt x="42633" y="597444"/>
                  </a:lnTo>
                  <a:lnTo>
                    <a:pt x="46379" y="595611"/>
                  </a:lnTo>
                  <a:lnTo>
                    <a:pt x="50328" y="593778"/>
                  </a:lnTo>
                  <a:lnTo>
                    <a:pt x="54313" y="591946"/>
                  </a:lnTo>
                  <a:lnTo>
                    <a:pt x="58519" y="590113"/>
                  </a:lnTo>
                  <a:lnTo>
                    <a:pt x="62756" y="588280"/>
                  </a:lnTo>
                  <a:lnTo>
                    <a:pt x="67167" y="586448"/>
                  </a:lnTo>
                  <a:lnTo>
                    <a:pt x="71634" y="584615"/>
                  </a:lnTo>
                  <a:lnTo>
                    <a:pt x="76231" y="582782"/>
                  </a:lnTo>
                  <a:lnTo>
                    <a:pt x="80903" y="580950"/>
                  </a:lnTo>
                  <a:lnTo>
                    <a:pt x="85667" y="579117"/>
                  </a:lnTo>
                  <a:lnTo>
                    <a:pt x="90520" y="577284"/>
                  </a:lnTo>
                  <a:lnTo>
                    <a:pt x="95431" y="575452"/>
                  </a:lnTo>
                  <a:lnTo>
                    <a:pt x="100438" y="573619"/>
                  </a:lnTo>
                  <a:lnTo>
                    <a:pt x="105476" y="571786"/>
                  </a:lnTo>
                  <a:lnTo>
                    <a:pt x="110611" y="569954"/>
                  </a:lnTo>
                  <a:lnTo>
                    <a:pt x="115760" y="568121"/>
                  </a:lnTo>
                  <a:lnTo>
                    <a:pt x="120991" y="566289"/>
                  </a:lnTo>
                  <a:lnTo>
                    <a:pt x="126235" y="564456"/>
                  </a:lnTo>
                  <a:lnTo>
                    <a:pt x="131531" y="562623"/>
                  </a:lnTo>
                  <a:lnTo>
                    <a:pt x="136842" y="560791"/>
                  </a:lnTo>
                  <a:lnTo>
                    <a:pt x="142181" y="558958"/>
                  </a:lnTo>
                  <a:lnTo>
                    <a:pt x="147532" y="557125"/>
                  </a:lnTo>
                  <a:lnTo>
                    <a:pt x="152893" y="555293"/>
                  </a:lnTo>
                  <a:lnTo>
                    <a:pt x="158255" y="553460"/>
                  </a:lnTo>
                  <a:lnTo>
                    <a:pt x="163618" y="551627"/>
                  </a:lnTo>
                  <a:lnTo>
                    <a:pt x="168964" y="549795"/>
                  </a:lnTo>
                  <a:lnTo>
                    <a:pt x="174307" y="547962"/>
                  </a:lnTo>
                  <a:lnTo>
                    <a:pt x="179610" y="546129"/>
                  </a:lnTo>
                  <a:lnTo>
                    <a:pt x="184905" y="544297"/>
                  </a:lnTo>
                  <a:lnTo>
                    <a:pt x="190145" y="542464"/>
                  </a:lnTo>
                  <a:lnTo>
                    <a:pt x="195364" y="540631"/>
                  </a:lnTo>
                  <a:lnTo>
                    <a:pt x="200522" y="538799"/>
                  </a:lnTo>
                  <a:lnTo>
                    <a:pt x="205638" y="536966"/>
                  </a:lnTo>
                  <a:lnTo>
                    <a:pt x="210695" y="535133"/>
                  </a:lnTo>
                  <a:lnTo>
                    <a:pt x="215683" y="533301"/>
                  </a:lnTo>
                  <a:lnTo>
                    <a:pt x="220618" y="531468"/>
                  </a:lnTo>
                  <a:lnTo>
                    <a:pt x="225453" y="529636"/>
                  </a:lnTo>
                  <a:lnTo>
                    <a:pt x="230248" y="527803"/>
                  </a:lnTo>
                  <a:lnTo>
                    <a:pt x="234906" y="525970"/>
                  </a:lnTo>
                  <a:lnTo>
                    <a:pt x="239541" y="524138"/>
                  </a:lnTo>
                  <a:lnTo>
                    <a:pt x="244001" y="522305"/>
                  </a:lnTo>
                  <a:lnTo>
                    <a:pt x="248431" y="520472"/>
                  </a:lnTo>
                  <a:lnTo>
                    <a:pt x="252698" y="518640"/>
                  </a:lnTo>
                  <a:lnTo>
                    <a:pt x="256901" y="516807"/>
                  </a:lnTo>
                  <a:lnTo>
                    <a:pt x="260960" y="514974"/>
                  </a:lnTo>
                  <a:lnTo>
                    <a:pt x="264915" y="513142"/>
                  </a:lnTo>
                  <a:lnTo>
                    <a:pt x="268751" y="511309"/>
                  </a:lnTo>
                  <a:lnTo>
                    <a:pt x="272439" y="509476"/>
                  </a:lnTo>
                  <a:lnTo>
                    <a:pt x="276037" y="507644"/>
                  </a:lnTo>
                  <a:lnTo>
                    <a:pt x="279441" y="505811"/>
                  </a:lnTo>
                  <a:lnTo>
                    <a:pt x="282787" y="503978"/>
                  </a:lnTo>
                  <a:lnTo>
                    <a:pt x="285891" y="502146"/>
                  </a:lnTo>
                  <a:lnTo>
                    <a:pt x="288954" y="500313"/>
                  </a:lnTo>
                  <a:lnTo>
                    <a:pt x="291761" y="498480"/>
                  </a:lnTo>
                  <a:lnTo>
                    <a:pt x="294506" y="496648"/>
                  </a:lnTo>
                  <a:lnTo>
                    <a:pt x="297027" y="494815"/>
                  </a:lnTo>
                  <a:lnTo>
                    <a:pt x="299439" y="492983"/>
                  </a:lnTo>
                  <a:lnTo>
                    <a:pt x="301666" y="491150"/>
                  </a:lnTo>
                  <a:lnTo>
                    <a:pt x="303735" y="489317"/>
                  </a:lnTo>
                  <a:lnTo>
                    <a:pt x="305659" y="487485"/>
                  </a:lnTo>
                  <a:lnTo>
                    <a:pt x="307375" y="485652"/>
                  </a:lnTo>
                  <a:lnTo>
                    <a:pt x="308989" y="483819"/>
                  </a:lnTo>
                  <a:lnTo>
                    <a:pt x="310344" y="481987"/>
                  </a:lnTo>
                  <a:lnTo>
                    <a:pt x="311642" y="480154"/>
                  </a:lnTo>
                  <a:lnTo>
                    <a:pt x="312629" y="478321"/>
                  </a:lnTo>
                  <a:lnTo>
                    <a:pt x="313566" y="476489"/>
                  </a:lnTo>
                  <a:lnTo>
                    <a:pt x="314220" y="474656"/>
                  </a:lnTo>
                  <a:lnTo>
                    <a:pt x="314785" y="472823"/>
                  </a:lnTo>
                  <a:lnTo>
                    <a:pt x="315112" y="470991"/>
                  </a:lnTo>
                  <a:lnTo>
                    <a:pt x="315301" y="469158"/>
                  </a:lnTo>
                  <a:lnTo>
                    <a:pt x="315301" y="467325"/>
                  </a:lnTo>
                  <a:lnTo>
                    <a:pt x="315112" y="465493"/>
                  </a:lnTo>
                  <a:lnTo>
                    <a:pt x="314785" y="463660"/>
                  </a:lnTo>
                  <a:lnTo>
                    <a:pt x="314220" y="461827"/>
                  </a:lnTo>
                  <a:lnTo>
                    <a:pt x="313566" y="459995"/>
                  </a:lnTo>
                  <a:lnTo>
                    <a:pt x="312629" y="458162"/>
                  </a:lnTo>
                  <a:lnTo>
                    <a:pt x="311642" y="456329"/>
                  </a:lnTo>
                  <a:lnTo>
                    <a:pt x="310344" y="454497"/>
                  </a:lnTo>
                  <a:lnTo>
                    <a:pt x="308989" y="452664"/>
                  </a:lnTo>
                  <a:lnTo>
                    <a:pt x="307375" y="450832"/>
                  </a:lnTo>
                  <a:lnTo>
                    <a:pt x="305659" y="448999"/>
                  </a:lnTo>
                  <a:lnTo>
                    <a:pt x="303735" y="447166"/>
                  </a:lnTo>
                  <a:lnTo>
                    <a:pt x="301666" y="445334"/>
                  </a:lnTo>
                  <a:lnTo>
                    <a:pt x="299439" y="443501"/>
                  </a:lnTo>
                  <a:lnTo>
                    <a:pt x="297027" y="441668"/>
                  </a:lnTo>
                  <a:lnTo>
                    <a:pt x="294506" y="439836"/>
                  </a:lnTo>
                  <a:lnTo>
                    <a:pt x="291761" y="438003"/>
                  </a:lnTo>
                  <a:lnTo>
                    <a:pt x="288954" y="436170"/>
                  </a:lnTo>
                  <a:lnTo>
                    <a:pt x="285891" y="434338"/>
                  </a:lnTo>
                  <a:lnTo>
                    <a:pt x="282787" y="432505"/>
                  </a:lnTo>
                  <a:lnTo>
                    <a:pt x="279441" y="430672"/>
                  </a:lnTo>
                  <a:lnTo>
                    <a:pt x="276037" y="428840"/>
                  </a:lnTo>
                  <a:lnTo>
                    <a:pt x="272439" y="427007"/>
                  </a:lnTo>
                  <a:lnTo>
                    <a:pt x="268751" y="425174"/>
                  </a:lnTo>
                  <a:lnTo>
                    <a:pt x="264915" y="423342"/>
                  </a:lnTo>
                  <a:lnTo>
                    <a:pt x="260960" y="421509"/>
                  </a:lnTo>
                  <a:lnTo>
                    <a:pt x="256901" y="419676"/>
                  </a:lnTo>
                  <a:lnTo>
                    <a:pt x="252698" y="417844"/>
                  </a:lnTo>
                  <a:lnTo>
                    <a:pt x="248431" y="416011"/>
                  </a:lnTo>
                  <a:lnTo>
                    <a:pt x="244001" y="414179"/>
                  </a:lnTo>
                  <a:lnTo>
                    <a:pt x="239541" y="412346"/>
                  </a:lnTo>
                  <a:lnTo>
                    <a:pt x="234906" y="410513"/>
                  </a:lnTo>
                  <a:lnTo>
                    <a:pt x="230248" y="408681"/>
                  </a:lnTo>
                  <a:lnTo>
                    <a:pt x="225453" y="406848"/>
                  </a:lnTo>
                  <a:lnTo>
                    <a:pt x="220618" y="405015"/>
                  </a:lnTo>
                  <a:lnTo>
                    <a:pt x="215683" y="403183"/>
                  </a:lnTo>
                  <a:lnTo>
                    <a:pt x="210695" y="401350"/>
                  </a:lnTo>
                  <a:lnTo>
                    <a:pt x="205638" y="399517"/>
                  </a:lnTo>
                  <a:lnTo>
                    <a:pt x="200522" y="397685"/>
                  </a:lnTo>
                  <a:lnTo>
                    <a:pt x="195364" y="395852"/>
                  </a:lnTo>
                  <a:lnTo>
                    <a:pt x="190145" y="394019"/>
                  </a:lnTo>
                  <a:lnTo>
                    <a:pt x="184905" y="392187"/>
                  </a:lnTo>
                  <a:lnTo>
                    <a:pt x="179610" y="390354"/>
                  </a:lnTo>
                  <a:lnTo>
                    <a:pt x="174307" y="388521"/>
                  </a:lnTo>
                  <a:lnTo>
                    <a:pt x="168964" y="386689"/>
                  </a:lnTo>
                  <a:lnTo>
                    <a:pt x="163618" y="384856"/>
                  </a:lnTo>
                  <a:lnTo>
                    <a:pt x="158255" y="383023"/>
                  </a:lnTo>
                  <a:lnTo>
                    <a:pt x="152893" y="381191"/>
                  </a:lnTo>
                  <a:lnTo>
                    <a:pt x="147532" y="379358"/>
                  </a:lnTo>
                  <a:lnTo>
                    <a:pt x="142181" y="377526"/>
                  </a:lnTo>
                  <a:lnTo>
                    <a:pt x="136842" y="375693"/>
                  </a:lnTo>
                  <a:lnTo>
                    <a:pt x="131531" y="373860"/>
                  </a:lnTo>
                  <a:lnTo>
                    <a:pt x="126235" y="372028"/>
                  </a:lnTo>
                  <a:lnTo>
                    <a:pt x="120991" y="370195"/>
                  </a:lnTo>
                  <a:lnTo>
                    <a:pt x="115760" y="368362"/>
                  </a:lnTo>
                  <a:lnTo>
                    <a:pt x="110611" y="366530"/>
                  </a:lnTo>
                  <a:lnTo>
                    <a:pt x="105476" y="364697"/>
                  </a:lnTo>
                  <a:lnTo>
                    <a:pt x="100438" y="362864"/>
                  </a:lnTo>
                  <a:lnTo>
                    <a:pt x="95431" y="361032"/>
                  </a:lnTo>
                  <a:lnTo>
                    <a:pt x="90520" y="359199"/>
                  </a:lnTo>
                  <a:lnTo>
                    <a:pt x="85667" y="357366"/>
                  </a:lnTo>
                  <a:lnTo>
                    <a:pt x="80903" y="355534"/>
                  </a:lnTo>
                  <a:lnTo>
                    <a:pt x="76231" y="353701"/>
                  </a:lnTo>
                  <a:lnTo>
                    <a:pt x="71634" y="351868"/>
                  </a:lnTo>
                  <a:lnTo>
                    <a:pt x="67167" y="350036"/>
                  </a:lnTo>
                  <a:lnTo>
                    <a:pt x="62756" y="348203"/>
                  </a:lnTo>
                  <a:lnTo>
                    <a:pt x="58519" y="346370"/>
                  </a:lnTo>
                  <a:lnTo>
                    <a:pt x="54313" y="344538"/>
                  </a:lnTo>
                  <a:lnTo>
                    <a:pt x="50328" y="342705"/>
                  </a:lnTo>
                  <a:lnTo>
                    <a:pt x="46379" y="340873"/>
                  </a:lnTo>
                  <a:lnTo>
                    <a:pt x="42633" y="339040"/>
                  </a:lnTo>
                  <a:lnTo>
                    <a:pt x="38964" y="337207"/>
                  </a:lnTo>
                  <a:lnTo>
                    <a:pt x="35473" y="335375"/>
                  </a:lnTo>
                  <a:lnTo>
                    <a:pt x="32104" y="333542"/>
                  </a:lnTo>
                  <a:lnTo>
                    <a:pt x="28882" y="331709"/>
                  </a:lnTo>
                  <a:lnTo>
                    <a:pt x="25832" y="329877"/>
                  </a:lnTo>
                  <a:lnTo>
                    <a:pt x="22894" y="328044"/>
                  </a:lnTo>
                  <a:lnTo>
                    <a:pt x="20180" y="326211"/>
                  </a:lnTo>
                  <a:lnTo>
                    <a:pt x="17538" y="324379"/>
                  </a:lnTo>
                  <a:lnTo>
                    <a:pt x="15177" y="322546"/>
                  </a:lnTo>
                  <a:lnTo>
                    <a:pt x="12862" y="320713"/>
                  </a:lnTo>
                  <a:lnTo>
                    <a:pt x="10847" y="318881"/>
                  </a:lnTo>
                  <a:lnTo>
                    <a:pt x="8901" y="317048"/>
                  </a:lnTo>
                  <a:lnTo>
                    <a:pt x="7215" y="315215"/>
                  </a:lnTo>
                  <a:lnTo>
                    <a:pt x="5649" y="313383"/>
                  </a:lnTo>
                  <a:lnTo>
                    <a:pt x="4299" y="311550"/>
                  </a:lnTo>
                  <a:lnTo>
                    <a:pt x="3124" y="309717"/>
                  </a:lnTo>
                  <a:lnTo>
                    <a:pt x="2116" y="307885"/>
                  </a:lnTo>
                  <a:lnTo>
                    <a:pt x="1339" y="306052"/>
                  </a:lnTo>
                  <a:lnTo>
                    <a:pt x="680" y="304219"/>
                  </a:lnTo>
                  <a:lnTo>
                    <a:pt x="307" y="302387"/>
                  </a:lnTo>
                  <a:lnTo>
                    <a:pt x="0" y="300554"/>
                  </a:lnTo>
                  <a:lnTo>
                    <a:pt x="35" y="298722"/>
                  </a:lnTo>
                  <a:lnTo>
                    <a:pt x="123" y="296889"/>
                  </a:lnTo>
                  <a:lnTo>
                    <a:pt x="528" y="295056"/>
                  </a:lnTo>
                  <a:lnTo>
                    <a:pt x="1026" y="293224"/>
                  </a:lnTo>
                  <a:lnTo>
                    <a:pt x="1787" y="291391"/>
                  </a:lnTo>
                  <a:lnTo>
                    <a:pt x="2695" y="289558"/>
                  </a:lnTo>
                  <a:lnTo>
                    <a:pt x="3810" y="287726"/>
                  </a:lnTo>
                  <a:lnTo>
                    <a:pt x="5125" y="285893"/>
                  </a:lnTo>
                  <a:lnTo>
                    <a:pt x="6592" y="284060"/>
                  </a:lnTo>
                  <a:lnTo>
                    <a:pt x="8309" y="282228"/>
                  </a:lnTo>
                  <a:lnTo>
                    <a:pt x="10125" y="280395"/>
                  </a:lnTo>
                  <a:lnTo>
                    <a:pt x="12238" y="278562"/>
                  </a:lnTo>
                  <a:lnTo>
                    <a:pt x="14403" y="276730"/>
                  </a:lnTo>
                  <a:lnTo>
                    <a:pt x="16897" y="274897"/>
                  </a:lnTo>
                  <a:lnTo>
                    <a:pt x="19447" y="273064"/>
                  </a:lnTo>
                  <a:lnTo>
                    <a:pt x="22270" y="271232"/>
                  </a:lnTo>
                  <a:lnTo>
                    <a:pt x="25195" y="269399"/>
                  </a:lnTo>
                  <a:lnTo>
                    <a:pt x="28338" y="267566"/>
                  </a:lnTo>
                  <a:lnTo>
                    <a:pt x="31626" y="265734"/>
                  </a:lnTo>
                  <a:lnTo>
                    <a:pt x="35078" y="263901"/>
                  </a:lnTo>
                  <a:lnTo>
                    <a:pt x="38716" y="262069"/>
                  </a:lnTo>
                  <a:lnTo>
                    <a:pt x="42467" y="260236"/>
                  </a:lnTo>
                  <a:lnTo>
                    <a:pt x="46439" y="258403"/>
                  </a:lnTo>
                  <a:lnTo>
                    <a:pt x="50476" y="256571"/>
                  </a:lnTo>
                  <a:lnTo>
                    <a:pt x="54767" y="254738"/>
                  </a:lnTo>
                  <a:lnTo>
                    <a:pt x="59098" y="252905"/>
                  </a:lnTo>
                  <a:lnTo>
                    <a:pt x="63669" y="251073"/>
                  </a:lnTo>
                  <a:lnTo>
                    <a:pt x="68296" y="249240"/>
                  </a:lnTo>
                  <a:lnTo>
                    <a:pt x="73114" y="247407"/>
                  </a:lnTo>
                  <a:lnTo>
                    <a:pt x="78018" y="245575"/>
                  </a:lnTo>
                  <a:lnTo>
                    <a:pt x="83067" y="243742"/>
                  </a:lnTo>
                  <a:lnTo>
                    <a:pt x="88229" y="241909"/>
                  </a:lnTo>
                  <a:lnTo>
                    <a:pt x="93493" y="240077"/>
                  </a:lnTo>
                  <a:lnTo>
                    <a:pt x="98892" y="238244"/>
                  </a:lnTo>
                  <a:lnTo>
                    <a:pt x="104355" y="236411"/>
                  </a:lnTo>
                  <a:lnTo>
                    <a:pt x="109970" y="234579"/>
                  </a:lnTo>
                  <a:lnTo>
                    <a:pt x="115616" y="232746"/>
                  </a:lnTo>
                  <a:lnTo>
                    <a:pt x="121425" y="230913"/>
                  </a:lnTo>
                  <a:lnTo>
                    <a:pt x="127257" y="229081"/>
                  </a:lnTo>
                  <a:lnTo>
                    <a:pt x="133219" y="227248"/>
                  </a:lnTo>
                  <a:lnTo>
                    <a:pt x="139218" y="225416"/>
                  </a:lnTo>
                  <a:lnTo>
                    <a:pt x="145312" y="223583"/>
                  </a:lnTo>
                  <a:lnTo>
                    <a:pt x="151456" y="221750"/>
                  </a:lnTo>
                  <a:lnTo>
                    <a:pt x="157665" y="219918"/>
                  </a:lnTo>
                  <a:lnTo>
                    <a:pt x="163931" y="218085"/>
                  </a:lnTo>
                  <a:lnTo>
                    <a:pt x="170238" y="216252"/>
                  </a:lnTo>
                  <a:lnTo>
                    <a:pt x="176604" y="214420"/>
                  </a:lnTo>
                  <a:lnTo>
                    <a:pt x="182993" y="212587"/>
                  </a:lnTo>
                  <a:lnTo>
                    <a:pt x="189437" y="210754"/>
                  </a:lnTo>
                  <a:lnTo>
                    <a:pt x="195891" y="208922"/>
                  </a:lnTo>
                  <a:lnTo>
                    <a:pt x="202391" y="207089"/>
                  </a:lnTo>
                  <a:lnTo>
                    <a:pt x="208897" y="205256"/>
                  </a:lnTo>
                  <a:lnTo>
                    <a:pt x="215428" y="203424"/>
                  </a:lnTo>
                  <a:lnTo>
                    <a:pt x="221964" y="201591"/>
                  </a:lnTo>
                  <a:lnTo>
                    <a:pt x="228511" y="199758"/>
                  </a:lnTo>
                  <a:lnTo>
                    <a:pt x="235058" y="197926"/>
                  </a:lnTo>
                  <a:lnTo>
                    <a:pt x="241605" y="196093"/>
                  </a:lnTo>
                  <a:lnTo>
                    <a:pt x="248142" y="194260"/>
                  </a:lnTo>
                  <a:lnTo>
                    <a:pt x="254674" y="192428"/>
                  </a:lnTo>
                  <a:lnTo>
                    <a:pt x="261184" y="190595"/>
                  </a:lnTo>
                  <a:lnTo>
                    <a:pt x="267687" y="188763"/>
                  </a:lnTo>
                  <a:lnTo>
                    <a:pt x="274150" y="186930"/>
                  </a:lnTo>
                  <a:lnTo>
                    <a:pt x="280605" y="185097"/>
                  </a:lnTo>
                  <a:lnTo>
                    <a:pt x="287010" y="183265"/>
                  </a:lnTo>
                  <a:lnTo>
                    <a:pt x="293398" y="181432"/>
                  </a:lnTo>
                  <a:lnTo>
                    <a:pt x="299734" y="179599"/>
                  </a:lnTo>
                  <a:lnTo>
                    <a:pt x="306039" y="177767"/>
                  </a:lnTo>
                  <a:lnTo>
                    <a:pt x="312295" y="175934"/>
                  </a:lnTo>
                  <a:lnTo>
                    <a:pt x="318502" y="174101"/>
                  </a:lnTo>
                  <a:lnTo>
                    <a:pt x="324668" y="172269"/>
                  </a:lnTo>
                  <a:lnTo>
                    <a:pt x="330763" y="170436"/>
                  </a:lnTo>
                  <a:lnTo>
                    <a:pt x="336828" y="168603"/>
                  </a:lnTo>
                  <a:lnTo>
                    <a:pt x="342799" y="166771"/>
                  </a:lnTo>
                  <a:lnTo>
                    <a:pt x="348753" y="164938"/>
                  </a:lnTo>
                  <a:lnTo>
                    <a:pt x="354589" y="163105"/>
                  </a:lnTo>
                  <a:lnTo>
                    <a:pt x="360405" y="161273"/>
                  </a:lnTo>
                  <a:lnTo>
                    <a:pt x="366114" y="159440"/>
                  </a:lnTo>
                  <a:lnTo>
                    <a:pt x="371782" y="157607"/>
                  </a:lnTo>
                  <a:lnTo>
                    <a:pt x="377357" y="155775"/>
                  </a:lnTo>
                  <a:lnTo>
                    <a:pt x="382868" y="153942"/>
                  </a:lnTo>
                  <a:lnTo>
                    <a:pt x="388302" y="152109"/>
                  </a:lnTo>
                  <a:lnTo>
                    <a:pt x="393649" y="150277"/>
                  </a:lnTo>
                  <a:lnTo>
                    <a:pt x="398937" y="148444"/>
                  </a:lnTo>
                  <a:lnTo>
                    <a:pt x="404113" y="146612"/>
                  </a:lnTo>
                  <a:lnTo>
                    <a:pt x="409251" y="144779"/>
                  </a:lnTo>
                  <a:lnTo>
                    <a:pt x="414250" y="142946"/>
                  </a:lnTo>
                  <a:lnTo>
                    <a:pt x="419226" y="141114"/>
                  </a:lnTo>
                  <a:lnTo>
                    <a:pt x="424052" y="139281"/>
                  </a:lnTo>
                  <a:lnTo>
                    <a:pt x="428845" y="137448"/>
                  </a:lnTo>
                  <a:lnTo>
                    <a:pt x="433511" y="135616"/>
                  </a:lnTo>
                  <a:lnTo>
                    <a:pt x="438120" y="133783"/>
                  </a:lnTo>
                  <a:lnTo>
                    <a:pt x="442624" y="131950"/>
                  </a:lnTo>
                  <a:lnTo>
                    <a:pt x="447045" y="130118"/>
                  </a:lnTo>
                  <a:lnTo>
                    <a:pt x="451385" y="128285"/>
                  </a:lnTo>
                  <a:lnTo>
                    <a:pt x="455618" y="126452"/>
                  </a:lnTo>
                  <a:lnTo>
                    <a:pt x="459795" y="124620"/>
                  </a:lnTo>
                  <a:lnTo>
                    <a:pt x="463839" y="122787"/>
                  </a:lnTo>
                  <a:lnTo>
                    <a:pt x="467852" y="120954"/>
                  </a:lnTo>
                  <a:lnTo>
                    <a:pt x="471708" y="119122"/>
                  </a:lnTo>
                  <a:lnTo>
                    <a:pt x="475540" y="117289"/>
                  </a:lnTo>
                  <a:lnTo>
                    <a:pt x="479227" y="115456"/>
                  </a:lnTo>
                  <a:lnTo>
                    <a:pt x="482872" y="113624"/>
                  </a:lnTo>
                  <a:lnTo>
                    <a:pt x="486398" y="111791"/>
                  </a:lnTo>
                  <a:lnTo>
                    <a:pt x="489860" y="109959"/>
                  </a:lnTo>
                  <a:lnTo>
                    <a:pt x="493227" y="108126"/>
                  </a:lnTo>
                  <a:lnTo>
                    <a:pt x="496506" y="106293"/>
                  </a:lnTo>
                  <a:lnTo>
                    <a:pt x="499717" y="104461"/>
                  </a:lnTo>
                  <a:lnTo>
                    <a:pt x="502819" y="102628"/>
                  </a:lnTo>
                  <a:lnTo>
                    <a:pt x="505876" y="100795"/>
                  </a:lnTo>
                  <a:lnTo>
                    <a:pt x="508804" y="98963"/>
                  </a:lnTo>
                  <a:lnTo>
                    <a:pt x="511709" y="97130"/>
                  </a:lnTo>
                  <a:lnTo>
                    <a:pt x="514468" y="95297"/>
                  </a:lnTo>
                  <a:lnTo>
                    <a:pt x="517204" y="93465"/>
                  </a:lnTo>
                  <a:lnTo>
                    <a:pt x="519820" y="91632"/>
                  </a:lnTo>
                  <a:lnTo>
                    <a:pt x="522393" y="89799"/>
                  </a:lnTo>
                  <a:lnTo>
                    <a:pt x="524869" y="87967"/>
                  </a:lnTo>
                  <a:lnTo>
                    <a:pt x="527283" y="86134"/>
                  </a:lnTo>
                  <a:lnTo>
                    <a:pt x="529624" y="84301"/>
                  </a:lnTo>
                  <a:lnTo>
                    <a:pt x="531884" y="82469"/>
                  </a:lnTo>
                  <a:lnTo>
                    <a:pt x="534094" y="80636"/>
                  </a:lnTo>
                  <a:lnTo>
                    <a:pt x="536207" y="78803"/>
                  </a:lnTo>
                  <a:lnTo>
                    <a:pt x="538290" y="76971"/>
                  </a:lnTo>
                  <a:lnTo>
                    <a:pt x="540262" y="75138"/>
                  </a:lnTo>
                  <a:lnTo>
                    <a:pt x="542215" y="73306"/>
                  </a:lnTo>
                  <a:lnTo>
                    <a:pt x="544058" y="71473"/>
                  </a:lnTo>
                  <a:lnTo>
                    <a:pt x="545877" y="69640"/>
                  </a:lnTo>
                  <a:lnTo>
                    <a:pt x="547607" y="67808"/>
                  </a:lnTo>
                  <a:lnTo>
                    <a:pt x="549298" y="65975"/>
                  </a:lnTo>
                  <a:lnTo>
                    <a:pt x="550920" y="64142"/>
                  </a:lnTo>
                  <a:lnTo>
                    <a:pt x="552489" y="62310"/>
                  </a:lnTo>
                  <a:lnTo>
                    <a:pt x="554007" y="60477"/>
                  </a:lnTo>
                  <a:lnTo>
                    <a:pt x="555460" y="58644"/>
                  </a:lnTo>
                  <a:lnTo>
                    <a:pt x="556879" y="56812"/>
                  </a:lnTo>
                  <a:lnTo>
                    <a:pt x="558222" y="54979"/>
                  </a:lnTo>
                  <a:lnTo>
                    <a:pt x="559547" y="53146"/>
                  </a:lnTo>
                  <a:lnTo>
                    <a:pt x="560786" y="51314"/>
                  </a:lnTo>
                  <a:lnTo>
                    <a:pt x="562011" y="49481"/>
                  </a:lnTo>
                  <a:lnTo>
                    <a:pt x="563162" y="47648"/>
                  </a:lnTo>
                  <a:lnTo>
                    <a:pt x="564290" y="45816"/>
                  </a:lnTo>
                  <a:lnTo>
                    <a:pt x="565360" y="43983"/>
                  </a:lnTo>
                  <a:lnTo>
                    <a:pt x="566398" y="42150"/>
                  </a:lnTo>
                  <a:lnTo>
                    <a:pt x="567392" y="40318"/>
                  </a:lnTo>
                  <a:lnTo>
                    <a:pt x="568344" y="38485"/>
                  </a:lnTo>
                  <a:lnTo>
                    <a:pt x="569265" y="36653"/>
                  </a:lnTo>
                  <a:lnTo>
                    <a:pt x="570137" y="34820"/>
                  </a:lnTo>
                  <a:lnTo>
                    <a:pt x="570990" y="32987"/>
                  </a:lnTo>
                  <a:lnTo>
                    <a:pt x="571788" y="31155"/>
                  </a:lnTo>
                  <a:lnTo>
                    <a:pt x="572575" y="29322"/>
                  </a:lnTo>
                  <a:lnTo>
                    <a:pt x="573304" y="27489"/>
                  </a:lnTo>
                  <a:lnTo>
                    <a:pt x="574023" y="25657"/>
                  </a:lnTo>
                  <a:lnTo>
                    <a:pt x="574696" y="23824"/>
                  </a:lnTo>
                  <a:lnTo>
                    <a:pt x="575351" y="21991"/>
                  </a:lnTo>
                  <a:lnTo>
                    <a:pt x="575970" y="20159"/>
                  </a:lnTo>
                  <a:lnTo>
                    <a:pt x="576566" y="18326"/>
                  </a:lnTo>
                  <a:lnTo>
                    <a:pt x="577136" y="16493"/>
                  </a:lnTo>
                  <a:lnTo>
                    <a:pt x="577677" y="14661"/>
                  </a:lnTo>
                  <a:lnTo>
                    <a:pt x="578201" y="12828"/>
                  </a:lnTo>
                  <a:lnTo>
                    <a:pt x="578691" y="10995"/>
                  </a:lnTo>
                  <a:lnTo>
                    <a:pt x="579172" y="9163"/>
                  </a:lnTo>
                  <a:lnTo>
                    <a:pt x="579615" y="7330"/>
                  </a:lnTo>
                  <a:lnTo>
                    <a:pt x="580052" y="5497"/>
                  </a:lnTo>
                  <a:lnTo>
                    <a:pt x="580455" y="3665"/>
                  </a:lnTo>
                  <a:lnTo>
                    <a:pt x="580850" y="1832"/>
                  </a:lnTo>
                  <a:lnTo>
                    <a:pt x="581219" y="0"/>
                  </a:lnTo>
                  <a:lnTo>
                    <a:pt x="594385" y="0"/>
                  </a:lnTo>
                  <a:lnTo>
                    <a:pt x="594754" y="1832"/>
                  </a:lnTo>
                  <a:lnTo>
                    <a:pt x="595149" y="3665"/>
                  </a:lnTo>
                  <a:lnTo>
                    <a:pt x="595552" y="5497"/>
                  </a:lnTo>
                  <a:lnTo>
                    <a:pt x="595989" y="7330"/>
                  </a:lnTo>
                  <a:lnTo>
                    <a:pt x="596433" y="9163"/>
                  </a:lnTo>
                  <a:lnTo>
                    <a:pt x="596913" y="10995"/>
                  </a:lnTo>
                  <a:lnTo>
                    <a:pt x="597403" y="12828"/>
                  </a:lnTo>
                  <a:lnTo>
                    <a:pt x="597927" y="14661"/>
                  </a:lnTo>
                  <a:lnTo>
                    <a:pt x="598468" y="16493"/>
                  </a:lnTo>
                  <a:lnTo>
                    <a:pt x="599038" y="18326"/>
                  </a:lnTo>
                  <a:lnTo>
                    <a:pt x="599634" y="20159"/>
                  </a:lnTo>
                  <a:lnTo>
                    <a:pt x="600253" y="21991"/>
                  </a:lnTo>
                  <a:lnTo>
                    <a:pt x="600908" y="23824"/>
                  </a:lnTo>
                  <a:lnTo>
                    <a:pt x="601581" y="25657"/>
                  </a:lnTo>
                  <a:lnTo>
                    <a:pt x="602300" y="27489"/>
                  </a:lnTo>
                  <a:lnTo>
                    <a:pt x="603029" y="29322"/>
                  </a:lnTo>
                  <a:lnTo>
                    <a:pt x="603817" y="31155"/>
                  </a:lnTo>
                  <a:lnTo>
                    <a:pt x="604614" y="32987"/>
                  </a:lnTo>
                  <a:lnTo>
                    <a:pt x="605467" y="34820"/>
                  </a:lnTo>
                  <a:lnTo>
                    <a:pt x="606339" y="36653"/>
                  </a:lnTo>
                  <a:lnTo>
                    <a:pt x="607260" y="38485"/>
                  </a:lnTo>
                  <a:lnTo>
                    <a:pt x="608213" y="40318"/>
                  </a:lnTo>
                  <a:lnTo>
                    <a:pt x="609206" y="42150"/>
                  </a:lnTo>
                  <a:lnTo>
                    <a:pt x="610244" y="43983"/>
                  </a:lnTo>
                  <a:lnTo>
                    <a:pt x="611314" y="45816"/>
                  </a:lnTo>
                  <a:lnTo>
                    <a:pt x="612442" y="47648"/>
                  </a:lnTo>
                  <a:lnTo>
                    <a:pt x="613593" y="49481"/>
                  </a:lnTo>
                  <a:lnTo>
                    <a:pt x="614818" y="51314"/>
                  </a:lnTo>
                  <a:lnTo>
                    <a:pt x="616057" y="53146"/>
                  </a:lnTo>
                  <a:lnTo>
                    <a:pt x="617382" y="54979"/>
                  </a:lnTo>
                  <a:lnTo>
                    <a:pt x="618725" y="56812"/>
                  </a:lnTo>
                  <a:lnTo>
                    <a:pt x="620144" y="58644"/>
                  </a:lnTo>
                  <a:lnTo>
                    <a:pt x="621597" y="60477"/>
                  </a:lnTo>
                  <a:lnTo>
                    <a:pt x="623116" y="62310"/>
                  </a:lnTo>
                  <a:lnTo>
                    <a:pt x="624684" y="64142"/>
                  </a:lnTo>
                  <a:lnTo>
                    <a:pt x="626306" y="65975"/>
                  </a:lnTo>
                  <a:lnTo>
                    <a:pt x="627997" y="67808"/>
                  </a:lnTo>
                  <a:lnTo>
                    <a:pt x="629727" y="69640"/>
                  </a:lnTo>
                  <a:lnTo>
                    <a:pt x="631546" y="71473"/>
                  </a:lnTo>
                  <a:lnTo>
                    <a:pt x="633389" y="73306"/>
                  </a:lnTo>
                  <a:lnTo>
                    <a:pt x="635343" y="75138"/>
                  </a:lnTo>
                  <a:lnTo>
                    <a:pt x="637314" y="76971"/>
                  </a:lnTo>
                  <a:lnTo>
                    <a:pt x="639397" y="78803"/>
                  </a:lnTo>
                  <a:lnTo>
                    <a:pt x="641510" y="80636"/>
                  </a:lnTo>
                  <a:lnTo>
                    <a:pt x="643720" y="82469"/>
                  </a:lnTo>
                  <a:lnTo>
                    <a:pt x="645980" y="84301"/>
                  </a:lnTo>
                  <a:lnTo>
                    <a:pt x="648321" y="86134"/>
                  </a:lnTo>
                  <a:lnTo>
                    <a:pt x="650735" y="87967"/>
                  </a:lnTo>
                  <a:lnTo>
                    <a:pt x="653212" y="89799"/>
                  </a:lnTo>
                  <a:lnTo>
                    <a:pt x="655784" y="91632"/>
                  </a:lnTo>
                  <a:lnTo>
                    <a:pt x="658400" y="93465"/>
                  </a:lnTo>
                  <a:lnTo>
                    <a:pt x="661136" y="95297"/>
                  </a:lnTo>
                  <a:lnTo>
                    <a:pt x="663896" y="97130"/>
                  </a:lnTo>
                  <a:lnTo>
                    <a:pt x="666800" y="98963"/>
                  </a:lnTo>
                  <a:lnTo>
                    <a:pt x="669728" y="100795"/>
                  </a:lnTo>
                  <a:lnTo>
                    <a:pt x="672785" y="102628"/>
                  </a:lnTo>
                  <a:lnTo>
                    <a:pt x="675887" y="104461"/>
                  </a:lnTo>
                  <a:lnTo>
                    <a:pt x="679098" y="106293"/>
                  </a:lnTo>
                  <a:lnTo>
                    <a:pt x="682377" y="108126"/>
                  </a:lnTo>
                  <a:lnTo>
                    <a:pt x="685745" y="109959"/>
                  </a:lnTo>
                  <a:lnTo>
                    <a:pt x="689206" y="111791"/>
                  </a:lnTo>
                  <a:lnTo>
                    <a:pt x="692732" y="113624"/>
                  </a:lnTo>
                  <a:lnTo>
                    <a:pt x="696377" y="115456"/>
                  </a:lnTo>
                  <a:lnTo>
                    <a:pt x="700064" y="117289"/>
                  </a:lnTo>
                  <a:lnTo>
                    <a:pt x="703896" y="119122"/>
                  </a:lnTo>
                  <a:lnTo>
                    <a:pt x="707752" y="120954"/>
                  </a:lnTo>
                  <a:lnTo>
                    <a:pt x="711765" y="122787"/>
                  </a:lnTo>
                  <a:lnTo>
                    <a:pt x="715809" y="124620"/>
                  </a:lnTo>
                  <a:lnTo>
                    <a:pt x="719986" y="126452"/>
                  </a:lnTo>
                  <a:lnTo>
                    <a:pt x="724219" y="128285"/>
                  </a:lnTo>
                  <a:lnTo>
                    <a:pt x="728559" y="130118"/>
                  </a:lnTo>
                  <a:lnTo>
                    <a:pt x="732981" y="131950"/>
                  </a:lnTo>
                  <a:lnTo>
                    <a:pt x="737484" y="133783"/>
                  </a:lnTo>
                  <a:lnTo>
                    <a:pt x="742093" y="135616"/>
                  </a:lnTo>
                  <a:lnTo>
                    <a:pt x="746759" y="137448"/>
                  </a:lnTo>
                  <a:lnTo>
                    <a:pt x="751552" y="139281"/>
                  </a:lnTo>
                  <a:lnTo>
                    <a:pt x="756378" y="141114"/>
                  </a:lnTo>
                  <a:lnTo>
                    <a:pt x="761354" y="142946"/>
                  </a:lnTo>
                  <a:lnTo>
                    <a:pt x="766353" y="144779"/>
                  </a:lnTo>
                  <a:lnTo>
                    <a:pt x="771491" y="146612"/>
                  </a:lnTo>
                  <a:lnTo>
                    <a:pt x="776667" y="148444"/>
                  </a:lnTo>
                  <a:lnTo>
                    <a:pt x="781955" y="150277"/>
                  </a:lnTo>
                  <a:lnTo>
                    <a:pt x="787302" y="152109"/>
                  </a:lnTo>
                  <a:lnTo>
                    <a:pt x="792736" y="153942"/>
                  </a:lnTo>
                  <a:lnTo>
                    <a:pt x="798248" y="155775"/>
                  </a:lnTo>
                  <a:lnTo>
                    <a:pt x="803822" y="157607"/>
                  </a:lnTo>
                  <a:lnTo>
                    <a:pt x="809490" y="159440"/>
                  </a:lnTo>
                  <a:lnTo>
                    <a:pt x="815199" y="161273"/>
                  </a:lnTo>
                  <a:lnTo>
                    <a:pt x="821015" y="163105"/>
                  </a:lnTo>
                  <a:lnTo>
                    <a:pt x="826851" y="164938"/>
                  </a:lnTo>
                  <a:lnTo>
                    <a:pt x="832805" y="166771"/>
                  </a:lnTo>
                  <a:lnTo>
                    <a:pt x="838776" y="168603"/>
                  </a:lnTo>
                  <a:lnTo>
                    <a:pt x="844841" y="170436"/>
                  </a:lnTo>
                  <a:lnTo>
                    <a:pt x="850936" y="172269"/>
                  </a:lnTo>
                  <a:lnTo>
                    <a:pt x="857102" y="174101"/>
                  </a:lnTo>
                  <a:lnTo>
                    <a:pt x="863309" y="175934"/>
                  </a:lnTo>
                  <a:lnTo>
                    <a:pt x="869565" y="177767"/>
                  </a:lnTo>
                  <a:lnTo>
                    <a:pt x="875870" y="179599"/>
                  </a:lnTo>
                  <a:lnTo>
                    <a:pt x="882207" y="181432"/>
                  </a:lnTo>
                  <a:lnTo>
                    <a:pt x="888595" y="183265"/>
                  </a:lnTo>
                  <a:lnTo>
                    <a:pt x="894999" y="185097"/>
                  </a:lnTo>
                  <a:lnTo>
                    <a:pt x="901454" y="186930"/>
                  </a:lnTo>
                  <a:lnTo>
                    <a:pt x="907917" y="188763"/>
                  </a:lnTo>
                  <a:lnTo>
                    <a:pt x="914420" y="190595"/>
                  </a:lnTo>
                  <a:lnTo>
                    <a:pt x="920930" y="192428"/>
                  </a:lnTo>
                  <a:lnTo>
                    <a:pt x="927462" y="194260"/>
                  </a:lnTo>
                  <a:lnTo>
                    <a:pt x="933999" y="196093"/>
                  </a:lnTo>
                  <a:lnTo>
                    <a:pt x="940546" y="197926"/>
                  </a:lnTo>
                  <a:lnTo>
                    <a:pt x="947093" y="199758"/>
                  </a:lnTo>
                  <a:lnTo>
                    <a:pt x="953640" y="201591"/>
                  </a:lnTo>
                  <a:lnTo>
                    <a:pt x="960176" y="203424"/>
                  </a:lnTo>
                  <a:lnTo>
                    <a:pt x="966707" y="205256"/>
                  </a:lnTo>
                  <a:lnTo>
                    <a:pt x="973213" y="207089"/>
                  </a:lnTo>
                  <a:lnTo>
                    <a:pt x="979713" y="208922"/>
                  </a:lnTo>
                  <a:lnTo>
                    <a:pt x="986167" y="210754"/>
                  </a:lnTo>
                  <a:lnTo>
                    <a:pt x="992612" y="212587"/>
                  </a:lnTo>
                  <a:lnTo>
                    <a:pt x="999000" y="214420"/>
                  </a:lnTo>
                  <a:lnTo>
                    <a:pt x="1005366" y="216252"/>
                  </a:lnTo>
                  <a:lnTo>
                    <a:pt x="1011673" y="218085"/>
                  </a:lnTo>
                  <a:lnTo>
                    <a:pt x="1017939" y="219918"/>
                  </a:lnTo>
                  <a:lnTo>
                    <a:pt x="1024148" y="221750"/>
                  </a:lnTo>
                  <a:lnTo>
                    <a:pt x="1030292" y="223583"/>
                  </a:lnTo>
                  <a:lnTo>
                    <a:pt x="1036386" y="225416"/>
                  </a:lnTo>
                  <a:lnTo>
                    <a:pt x="1042385" y="227248"/>
                  </a:lnTo>
                  <a:lnTo>
                    <a:pt x="1048347" y="229081"/>
                  </a:lnTo>
                  <a:lnTo>
                    <a:pt x="1054179" y="230913"/>
                  </a:lnTo>
                  <a:lnTo>
                    <a:pt x="1059988" y="232746"/>
                  </a:lnTo>
                  <a:lnTo>
                    <a:pt x="1065634" y="234579"/>
                  </a:lnTo>
                  <a:lnTo>
                    <a:pt x="1071249" y="236411"/>
                  </a:lnTo>
                  <a:lnTo>
                    <a:pt x="1076712" y="238244"/>
                  </a:lnTo>
                  <a:lnTo>
                    <a:pt x="1082112" y="240077"/>
                  </a:lnTo>
                  <a:lnTo>
                    <a:pt x="1087375" y="241909"/>
                  </a:lnTo>
                  <a:lnTo>
                    <a:pt x="1092537" y="243742"/>
                  </a:lnTo>
                  <a:lnTo>
                    <a:pt x="1097586" y="245575"/>
                  </a:lnTo>
                  <a:lnTo>
                    <a:pt x="1102490" y="247407"/>
                  </a:lnTo>
                  <a:lnTo>
                    <a:pt x="1107308" y="249240"/>
                  </a:lnTo>
                  <a:lnTo>
                    <a:pt x="1111935" y="251073"/>
                  </a:lnTo>
                  <a:lnTo>
                    <a:pt x="1116506" y="252905"/>
                  </a:lnTo>
                  <a:lnTo>
                    <a:pt x="1120837" y="254738"/>
                  </a:lnTo>
                  <a:lnTo>
                    <a:pt x="1125128" y="256571"/>
                  </a:lnTo>
                  <a:lnTo>
                    <a:pt x="1129165" y="258403"/>
                  </a:lnTo>
                  <a:lnTo>
                    <a:pt x="1133138" y="260236"/>
                  </a:lnTo>
                  <a:lnTo>
                    <a:pt x="1136888" y="262069"/>
                  </a:lnTo>
                  <a:lnTo>
                    <a:pt x="1140526" y="263901"/>
                  </a:lnTo>
                  <a:lnTo>
                    <a:pt x="1143978" y="265734"/>
                  </a:lnTo>
                  <a:lnTo>
                    <a:pt x="1147267" y="267566"/>
                  </a:lnTo>
                  <a:lnTo>
                    <a:pt x="1150409" y="269399"/>
                  </a:lnTo>
                  <a:lnTo>
                    <a:pt x="1153334" y="271232"/>
                  </a:lnTo>
                  <a:lnTo>
                    <a:pt x="1156157" y="273064"/>
                  </a:lnTo>
                  <a:lnTo>
                    <a:pt x="1158707" y="274897"/>
                  </a:lnTo>
                  <a:lnTo>
                    <a:pt x="1161202" y="276730"/>
                  </a:lnTo>
                  <a:lnTo>
                    <a:pt x="1163366" y="278562"/>
                  </a:lnTo>
                  <a:lnTo>
                    <a:pt x="1165479" y="280395"/>
                  </a:lnTo>
                  <a:lnTo>
                    <a:pt x="1167295" y="282228"/>
                  </a:lnTo>
                  <a:lnTo>
                    <a:pt x="1169012" y="284060"/>
                  </a:lnTo>
                  <a:lnTo>
                    <a:pt x="1170479" y="285893"/>
                  </a:lnTo>
                  <a:lnTo>
                    <a:pt x="1171794" y="287726"/>
                  </a:lnTo>
                  <a:lnTo>
                    <a:pt x="1172909" y="289558"/>
                  </a:lnTo>
                  <a:lnTo>
                    <a:pt x="1173817" y="291391"/>
                  </a:lnTo>
                  <a:lnTo>
                    <a:pt x="1174578" y="293224"/>
                  </a:lnTo>
                  <a:lnTo>
                    <a:pt x="1175077" y="295056"/>
                  </a:lnTo>
                  <a:lnTo>
                    <a:pt x="1175481" y="296889"/>
                  </a:lnTo>
                  <a:lnTo>
                    <a:pt x="1175569" y="298722"/>
                  </a:lnTo>
                  <a:lnTo>
                    <a:pt x="1175605" y="300554"/>
                  </a:lnTo>
                  <a:lnTo>
                    <a:pt x="1175297" y="302387"/>
                  </a:lnTo>
                  <a:lnTo>
                    <a:pt x="1174925" y="304219"/>
                  </a:lnTo>
                  <a:lnTo>
                    <a:pt x="1174265" y="306052"/>
                  </a:lnTo>
                  <a:lnTo>
                    <a:pt x="1173488" y="307885"/>
                  </a:lnTo>
                  <a:lnTo>
                    <a:pt x="1172481" y="309717"/>
                  </a:lnTo>
                  <a:lnTo>
                    <a:pt x="1171305" y="311550"/>
                  </a:lnTo>
                  <a:lnTo>
                    <a:pt x="1169955" y="313383"/>
                  </a:lnTo>
                  <a:lnTo>
                    <a:pt x="1168390" y="315215"/>
                  </a:lnTo>
                  <a:lnTo>
                    <a:pt x="1166703" y="317048"/>
                  </a:lnTo>
                  <a:lnTo>
                    <a:pt x="1164757" y="318881"/>
                  </a:lnTo>
                  <a:lnTo>
                    <a:pt x="1162742" y="320713"/>
                  </a:lnTo>
                  <a:lnTo>
                    <a:pt x="1160428" y="322546"/>
                  </a:lnTo>
                  <a:lnTo>
                    <a:pt x="1158066" y="324379"/>
                  </a:lnTo>
                  <a:lnTo>
                    <a:pt x="1155424" y="326211"/>
                  </a:lnTo>
                  <a:lnTo>
                    <a:pt x="1152710" y="328044"/>
                  </a:lnTo>
                  <a:lnTo>
                    <a:pt x="1149772" y="329877"/>
                  </a:lnTo>
                  <a:lnTo>
                    <a:pt x="1146722" y="331709"/>
                  </a:lnTo>
                  <a:lnTo>
                    <a:pt x="1143500" y="333542"/>
                  </a:lnTo>
                  <a:lnTo>
                    <a:pt x="1140131" y="335375"/>
                  </a:lnTo>
                  <a:lnTo>
                    <a:pt x="1136640" y="337207"/>
                  </a:lnTo>
                  <a:lnTo>
                    <a:pt x="1132971" y="339040"/>
                  </a:lnTo>
                  <a:lnTo>
                    <a:pt x="1129225" y="340873"/>
                  </a:lnTo>
                  <a:lnTo>
                    <a:pt x="1125276" y="342705"/>
                  </a:lnTo>
                  <a:lnTo>
                    <a:pt x="1121291" y="344538"/>
                  </a:lnTo>
                  <a:lnTo>
                    <a:pt x="1117085" y="346370"/>
                  </a:lnTo>
                  <a:lnTo>
                    <a:pt x="1112848" y="348203"/>
                  </a:lnTo>
                  <a:lnTo>
                    <a:pt x="1108437" y="350036"/>
                  </a:lnTo>
                  <a:lnTo>
                    <a:pt x="1103970" y="351868"/>
                  </a:lnTo>
                  <a:lnTo>
                    <a:pt x="1099373" y="353701"/>
                  </a:lnTo>
                  <a:lnTo>
                    <a:pt x="1094701" y="355534"/>
                  </a:lnTo>
                  <a:lnTo>
                    <a:pt x="1089937" y="357366"/>
                  </a:lnTo>
                  <a:lnTo>
                    <a:pt x="1085084" y="359199"/>
                  </a:lnTo>
                  <a:lnTo>
                    <a:pt x="1080173" y="361032"/>
                  </a:lnTo>
                  <a:lnTo>
                    <a:pt x="1075166" y="362864"/>
                  </a:lnTo>
                  <a:lnTo>
                    <a:pt x="1070128" y="364697"/>
                  </a:lnTo>
                  <a:lnTo>
                    <a:pt x="1064993" y="366530"/>
                  </a:lnTo>
                  <a:lnTo>
                    <a:pt x="1059844" y="368362"/>
                  </a:lnTo>
                  <a:lnTo>
                    <a:pt x="1054613" y="370195"/>
                  </a:lnTo>
                  <a:lnTo>
                    <a:pt x="1049369" y="372028"/>
                  </a:lnTo>
                  <a:lnTo>
                    <a:pt x="1044073" y="373860"/>
                  </a:lnTo>
                  <a:lnTo>
                    <a:pt x="1038762" y="375693"/>
                  </a:lnTo>
                  <a:lnTo>
                    <a:pt x="1033423" y="377526"/>
                  </a:lnTo>
                  <a:lnTo>
                    <a:pt x="1028073" y="379358"/>
                  </a:lnTo>
                  <a:lnTo>
                    <a:pt x="1022711" y="381191"/>
                  </a:lnTo>
                  <a:lnTo>
                    <a:pt x="1017349" y="383023"/>
                  </a:lnTo>
                  <a:lnTo>
                    <a:pt x="1011986" y="384856"/>
                  </a:lnTo>
                  <a:lnTo>
                    <a:pt x="1006640" y="386689"/>
                  </a:lnTo>
                  <a:lnTo>
                    <a:pt x="1001297" y="388521"/>
                  </a:lnTo>
                  <a:lnTo>
                    <a:pt x="995994" y="390354"/>
                  </a:lnTo>
                  <a:lnTo>
                    <a:pt x="990699" y="392187"/>
                  </a:lnTo>
                  <a:lnTo>
                    <a:pt x="985459" y="394019"/>
                  </a:lnTo>
                  <a:lnTo>
                    <a:pt x="980240" y="395852"/>
                  </a:lnTo>
                  <a:lnTo>
                    <a:pt x="975082" y="397685"/>
                  </a:lnTo>
                  <a:lnTo>
                    <a:pt x="969966" y="399517"/>
                  </a:lnTo>
                  <a:lnTo>
                    <a:pt x="964910" y="401350"/>
                  </a:lnTo>
                  <a:lnTo>
                    <a:pt x="959921" y="403183"/>
                  </a:lnTo>
                  <a:lnTo>
                    <a:pt x="954986" y="405015"/>
                  </a:lnTo>
                  <a:lnTo>
                    <a:pt x="950151" y="406848"/>
                  </a:lnTo>
                  <a:lnTo>
                    <a:pt x="945356" y="408681"/>
                  </a:lnTo>
                  <a:lnTo>
                    <a:pt x="940698" y="410513"/>
                  </a:lnTo>
                  <a:lnTo>
                    <a:pt x="936063" y="412346"/>
                  </a:lnTo>
                  <a:lnTo>
                    <a:pt x="931603" y="414179"/>
                  </a:lnTo>
                  <a:lnTo>
                    <a:pt x="927174" y="416011"/>
                  </a:lnTo>
                  <a:lnTo>
                    <a:pt x="922906" y="417844"/>
                  </a:lnTo>
                  <a:lnTo>
                    <a:pt x="918703" y="419676"/>
                  </a:lnTo>
                  <a:lnTo>
                    <a:pt x="914644" y="421509"/>
                  </a:lnTo>
                  <a:lnTo>
                    <a:pt x="910689" y="423342"/>
                  </a:lnTo>
                  <a:lnTo>
                    <a:pt x="906854" y="425174"/>
                  </a:lnTo>
                  <a:lnTo>
                    <a:pt x="903165" y="427007"/>
                  </a:lnTo>
                  <a:lnTo>
                    <a:pt x="899567" y="428840"/>
                  </a:lnTo>
                  <a:lnTo>
                    <a:pt x="896163" y="430672"/>
                  </a:lnTo>
                  <a:lnTo>
                    <a:pt x="892817" y="432505"/>
                  </a:lnTo>
                  <a:lnTo>
                    <a:pt x="889713" y="434338"/>
                  </a:lnTo>
                  <a:lnTo>
                    <a:pt x="886650" y="436170"/>
                  </a:lnTo>
                  <a:lnTo>
                    <a:pt x="883843" y="438003"/>
                  </a:lnTo>
                  <a:lnTo>
                    <a:pt x="881099" y="439836"/>
                  </a:lnTo>
                  <a:lnTo>
                    <a:pt x="878577" y="441668"/>
                  </a:lnTo>
                  <a:lnTo>
                    <a:pt x="876165" y="443501"/>
                  </a:lnTo>
                  <a:lnTo>
                    <a:pt x="873938" y="445334"/>
                  </a:lnTo>
                  <a:lnTo>
                    <a:pt x="871869" y="447166"/>
                  </a:lnTo>
                  <a:lnTo>
                    <a:pt x="869945" y="448999"/>
                  </a:lnTo>
                  <a:lnTo>
                    <a:pt x="868229" y="450832"/>
                  </a:lnTo>
                  <a:lnTo>
                    <a:pt x="866615" y="452664"/>
                  </a:lnTo>
                  <a:lnTo>
                    <a:pt x="865261" y="454497"/>
                  </a:lnTo>
                  <a:lnTo>
                    <a:pt x="863962" y="456329"/>
                  </a:lnTo>
                  <a:lnTo>
                    <a:pt x="862976" y="458162"/>
                  </a:lnTo>
                  <a:lnTo>
                    <a:pt x="862038" y="459995"/>
                  </a:lnTo>
                  <a:lnTo>
                    <a:pt x="861384" y="461827"/>
                  </a:lnTo>
                  <a:lnTo>
                    <a:pt x="860819" y="463660"/>
                  </a:lnTo>
                  <a:lnTo>
                    <a:pt x="860492" y="465493"/>
                  </a:lnTo>
                  <a:lnTo>
                    <a:pt x="860303" y="467325"/>
                  </a:lnTo>
                  <a:lnTo>
                    <a:pt x="860303" y="469158"/>
                  </a:lnTo>
                  <a:lnTo>
                    <a:pt x="860492" y="470991"/>
                  </a:lnTo>
                  <a:lnTo>
                    <a:pt x="860819" y="472823"/>
                  </a:lnTo>
                  <a:lnTo>
                    <a:pt x="861384" y="474656"/>
                  </a:lnTo>
                  <a:lnTo>
                    <a:pt x="862038" y="476489"/>
                  </a:lnTo>
                  <a:lnTo>
                    <a:pt x="862976" y="478321"/>
                  </a:lnTo>
                  <a:lnTo>
                    <a:pt x="863962" y="480154"/>
                  </a:lnTo>
                  <a:lnTo>
                    <a:pt x="865261" y="481987"/>
                  </a:lnTo>
                  <a:lnTo>
                    <a:pt x="866615" y="483819"/>
                  </a:lnTo>
                  <a:lnTo>
                    <a:pt x="868229" y="485652"/>
                  </a:lnTo>
                  <a:lnTo>
                    <a:pt x="869945" y="487485"/>
                  </a:lnTo>
                  <a:lnTo>
                    <a:pt x="871869" y="489317"/>
                  </a:lnTo>
                  <a:lnTo>
                    <a:pt x="873938" y="491150"/>
                  </a:lnTo>
                  <a:lnTo>
                    <a:pt x="876165" y="492983"/>
                  </a:lnTo>
                  <a:lnTo>
                    <a:pt x="878577" y="494815"/>
                  </a:lnTo>
                  <a:lnTo>
                    <a:pt x="881099" y="496648"/>
                  </a:lnTo>
                  <a:lnTo>
                    <a:pt x="883843" y="498480"/>
                  </a:lnTo>
                  <a:lnTo>
                    <a:pt x="886650" y="500313"/>
                  </a:lnTo>
                  <a:lnTo>
                    <a:pt x="889713" y="502146"/>
                  </a:lnTo>
                  <a:lnTo>
                    <a:pt x="892817" y="503978"/>
                  </a:lnTo>
                  <a:lnTo>
                    <a:pt x="896163" y="505811"/>
                  </a:lnTo>
                  <a:lnTo>
                    <a:pt x="899567" y="507644"/>
                  </a:lnTo>
                  <a:lnTo>
                    <a:pt x="903165" y="509476"/>
                  </a:lnTo>
                  <a:lnTo>
                    <a:pt x="906854" y="511309"/>
                  </a:lnTo>
                  <a:lnTo>
                    <a:pt x="910689" y="513142"/>
                  </a:lnTo>
                  <a:lnTo>
                    <a:pt x="914644" y="514974"/>
                  </a:lnTo>
                  <a:lnTo>
                    <a:pt x="918703" y="516807"/>
                  </a:lnTo>
                  <a:lnTo>
                    <a:pt x="922906" y="518640"/>
                  </a:lnTo>
                  <a:lnTo>
                    <a:pt x="927174" y="520472"/>
                  </a:lnTo>
                  <a:lnTo>
                    <a:pt x="931603" y="522305"/>
                  </a:lnTo>
                  <a:lnTo>
                    <a:pt x="936063" y="524138"/>
                  </a:lnTo>
                  <a:lnTo>
                    <a:pt x="940698" y="525970"/>
                  </a:lnTo>
                  <a:lnTo>
                    <a:pt x="945356" y="527803"/>
                  </a:lnTo>
                  <a:lnTo>
                    <a:pt x="950151" y="529636"/>
                  </a:lnTo>
                  <a:lnTo>
                    <a:pt x="954986" y="531468"/>
                  </a:lnTo>
                  <a:lnTo>
                    <a:pt x="959921" y="533301"/>
                  </a:lnTo>
                  <a:lnTo>
                    <a:pt x="964910" y="535133"/>
                  </a:lnTo>
                  <a:lnTo>
                    <a:pt x="969966" y="536966"/>
                  </a:lnTo>
                  <a:lnTo>
                    <a:pt x="975082" y="538799"/>
                  </a:lnTo>
                  <a:lnTo>
                    <a:pt x="980240" y="540631"/>
                  </a:lnTo>
                  <a:lnTo>
                    <a:pt x="985459" y="542464"/>
                  </a:lnTo>
                  <a:lnTo>
                    <a:pt x="990699" y="544297"/>
                  </a:lnTo>
                  <a:lnTo>
                    <a:pt x="995994" y="546129"/>
                  </a:lnTo>
                  <a:lnTo>
                    <a:pt x="1001297" y="547962"/>
                  </a:lnTo>
                  <a:lnTo>
                    <a:pt x="1006640" y="549795"/>
                  </a:lnTo>
                  <a:lnTo>
                    <a:pt x="1011986" y="551627"/>
                  </a:lnTo>
                  <a:lnTo>
                    <a:pt x="1017349" y="553460"/>
                  </a:lnTo>
                  <a:lnTo>
                    <a:pt x="1022711" y="555293"/>
                  </a:lnTo>
                  <a:lnTo>
                    <a:pt x="1028073" y="557125"/>
                  </a:lnTo>
                  <a:lnTo>
                    <a:pt x="1033423" y="558958"/>
                  </a:lnTo>
                  <a:lnTo>
                    <a:pt x="1038762" y="560791"/>
                  </a:lnTo>
                  <a:lnTo>
                    <a:pt x="1044073" y="562623"/>
                  </a:lnTo>
                  <a:lnTo>
                    <a:pt x="1049369" y="564456"/>
                  </a:lnTo>
                  <a:lnTo>
                    <a:pt x="1054613" y="566289"/>
                  </a:lnTo>
                  <a:lnTo>
                    <a:pt x="1059844" y="568121"/>
                  </a:lnTo>
                  <a:lnTo>
                    <a:pt x="1064993" y="569954"/>
                  </a:lnTo>
                  <a:lnTo>
                    <a:pt x="1070128" y="571786"/>
                  </a:lnTo>
                  <a:lnTo>
                    <a:pt x="1075166" y="573619"/>
                  </a:lnTo>
                  <a:lnTo>
                    <a:pt x="1080173" y="575452"/>
                  </a:lnTo>
                  <a:lnTo>
                    <a:pt x="1085084" y="577284"/>
                  </a:lnTo>
                  <a:lnTo>
                    <a:pt x="1089937" y="579117"/>
                  </a:lnTo>
                  <a:lnTo>
                    <a:pt x="1094701" y="580950"/>
                  </a:lnTo>
                  <a:lnTo>
                    <a:pt x="1099373" y="582782"/>
                  </a:lnTo>
                  <a:lnTo>
                    <a:pt x="1103970" y="584615"/>
                  </a:lnTo>
                  <a:lnTo>
                    <a:pt x="1108437" y="586448"/>
                  </a:lnTo>
                  <a:lnTo>
                    <a:pt x="1112848" y="588280"/>
                  </a:lnTo>
                  <a:lnTo>
                    <a:pt x="1117085" y="590113"/>
                  </a:lnTo>
                  <a:lnTo>
                    <a:pt x="1121291" y="591946"/>
                  </a:lnTo>
                  <a:lnTo>
                    <a:pt x="1125276" y="593778"/>
                  </a:lnTo>
                  <a:lnTo>
                    <a:pt x="1129225" y="595611"/>
                  </a:lnTo>
                  <a:lnTo>
                    <a:pt x="1132971" y="597444"/>
                  </a:lnTo>
                  <a:lnTo>
                    <a:pt x="1136640" y="599276"/>
                  </a:lnTo>
                  <a:lnTo>
                    <a:pt x="1140131" y="601109"/>
                  </a:lnTo>
                  <a:lnTo>
                    <a:pt x="1143500" y="602942"/>
                  </a:lnTo>
                  <a:lnTo>
                    <a:pt x="1146722" y="604774"/>
                  </a:lnTo>
                  <a:lnTo>
                    <a:pt x="1149772" y="606607"/>
                  </a:lnTo>
                  <a:lnTo>
                    <a:pt x="1152710" y="608439"/>
                  </a:lnTo>
                  <a:lnTo>
                    <a:pt x="1155424" y="610272"/>
                  </a:lnTo>
                  <a:lnTo>
                    <a:pt x="1158066" y="612105"/>
                  </a:lnTo>
                  <a:lnTo>
                    <a:pt x="1160428" y="613937"/>
                  </a:lnTo>
                  <a:lnTo>
                    <a:pt x="1162742" y="615770"/>
                  </a:lnTo>
                  <a:lnTo>
                    <a:pt x="1164757" y="617603"/>
                  </a:lnTo>
                  <a:lnTo>
                    <a:pt x="1166703" y="619435"/>
                  </a:lnTo>
                  <a:lnTo>
                    <a:pt x="1168390" y="621268"/>
                  </a:lnTo>
                  <a:lnTo>
                    <a:pt x="1169955" y="623101"/>
                  </a:lnTo>
                  <a:lnTo>
                    <a:pt x="1171305" y="624933"/>
                  </a:lnTo>
                  <a:lnTo>
                    <a:pt x="1172481" y="626766"/>
                  </a:lnTo>
                  <a:lnTo>
                    <a:pt x="1173488" y="628599"/>
                  </a:lnTo>
                  <a:lnTo>
                    <a:pt x="1174265" y="630431"/>
                  </a:lnTo>
                  <a:lnTo>
                    <a:pt x="1174925" y="632264"/>
                  </a:lnTo>
                  <a:lnTo>
                    <a:pt x="1175297" y="634097"/>
                  </a:lnTo>
                  <a:lnTo>
                    <a:pt x="1175605" y="635929"/>
                  </a:lnTo>
                  <a:lnTo>
                    <a:pt x="1175569" y="637762"/>
                  </a:lnTo>
                  <a:lnTo>
                    <a:pt x="1175481" y="639595"/>
                  </a:lnTo>
                  <a:lnTo>
                    <a:pt x="1175077" y="641427"/>
                  </a:lnTo>
                  <a:lnTo>
                    <a:pt x="1174578" y="643260"/>
                  </a:lnTo>
                  <a:lnTo>
                    <a:pt x="1173817" y="645093"/>
                  </a:lnTo>
                  <a:lnTo>
                    <a:pt x="1172909" y="646925"/>
                  </a:lnTo>
                  <a:lnTo>
                    <a:pt x="1171794" y="648758"/>
                  </a:lnTo>
                  <a:lnTo>
                    <a:pt x="1170479" y="650590"/>
                  </a:lnTo>
                  <a:lnTo>
                    <a:pt x="1169012" y="652423"/>
                  </a:lnTo>
                  <a:lnTo>
                    <a:pt x="1167295" y="654256"/>
                  </a:lnTo>
                  <a:lnTo>
                    <a:pt x="1165479" y="656088"/>
                  </a:lnTo>
                  <a:lnTo>
                    <a:pt x="1163366" y="657921"/>
                  </a:lnTo>
                  <a:lnTo>
                    <a:pt x="1161202" y="659754"/>
                  </a:lnTo>
                  <a:lnTo>
                    <a:pt x="1158707" y="661586"/>
                  </a:lnTo>
                  <a:lnTo>
                    <a:pt x="1156157" y="663419"/>
                  </a:lnTo>
                  <a:lnTo>
                    <a:pt x="1153334" y="665252"/>
                  </a:lnTo>
                  <a:lnTo>
                    <a:pt x="1150409" y="667084"/>
                  </a:lnTo>
                  <a:lnTo>
                    <a:pt x="1147267" y="668917"/>
                  </a:lnTo>
                  <a:lnTo>
                    <a:pt x="1143978" y="670750"/>
                  </a:lnTo>
                  <a:lnTo>
                    <a:pt x="1140526" y="672582"/>
                  </a:lnTo>
                  <a:lnTo>
                    <a:pt x="1136888" y="674415"/>
                  </a:lnTo>
                  <a:lnTo>
                    <a:pt x="1133138" y="676248"/>
                  </a:lnTo>
                  <a:lnTo>
                    <a:pt x="1129165" y="678080"/>
                  </a:lnTo>
                  <a:lnTo>
                    <a:pt x="1125128" y="679913"/>
                  </a:lnTo>
                  <a:lnTo>
                    <a:pt x="1120837" y="681746"/>
                  </a:lnTo>
                  <a:lnTo>
                    <a:pt x="1116506" y="683578"/>
                  </a:lnTo>
                  <a:lnTo>
                    <a:pt x="1111935" y="685411"/>
                  </a:lnTo>
                  <a:lnTo>
                    <a:pt x="1107308" y="687243"/>
                  </a:lnTo>
                  <a:lnTo>
                    <a:pt x="1102490" y="689076"/>
                  </a:lnTo>
                  <a:lnTo>
                    <a:pt x="1097586" y="690909"/>
                  </a:lnTo>
                  <a:lnTo>
                    <a:pt x="1092537" y="692741"/>
                  </a:lnTo>
                  <a:lnTo>
                    <a:pt x="1087375" y="694574"/>
                  </a:lnTo>
                  <a:lnTo>
                    <a:pt x="1082112" y="696407"/>
                  </a:lnTo>
                  <a:lnTo>
                    <a:pt x="1076712" y="698239"/>
                  </a:lnTo>
                  <a:lnTo>
                    <a:pt x="1071249" y="700072"/>
                  </a:lnTo>
                  <a:lnTo>
                    <a:pt x="1065634" y="701905"/>
                  </a:lnTo>
                  <a:lnTo>
                    <a:pt x="1059988" y="703737"/>
                  </a:lnTo>
                  <a:lnTo>
                    <a:pt x="1054179" y="705570"/>
                  </a:lnTo>
                  <a:lnTo>
                    <a:pt x="1048347" y="707403"/>
                  </a:lnTo>
                  <a:lnTo>
                    <a:pt x="1042385" y="709235"/>
                  </a:lnTo>
                  <a:lnTo>
                    <a:pt x="1036386" y="711068"/>
                  </a:lnTo>
                  <a:lnTo>
                    <a:pt x="1030292" y="712901"/>
                  </a:lnTo>
                  <a:lnTo>
                    <a:pt x="1024148" y="714733"/>
                  </a:lnTo>
                  <a:lnTo>
                    <a:pt x="1017939" y="716566"/>
                  </a:lnTo>
                  <a:lnTo>
                    <a:pt x="1011673" y="718399"/>
                  </a:lnTo>
                  <a:lnTo>
                    <a:pt x="1005366" y="720231"/>
                  </a:lnTo>
                  <a:lnTo>
                    <a:pt x="999000" y="722064"/>
                  </a:lnTo>
                  <a:lnTo>
                    <a:pt x="992612" y="723896"/>
                  </a:lnTo>
                  <a:lnTo>
                    <a:pt x="986167" y="725729"/>
                  </a:lnTo>
                  <a:lnTo>
                    <a:pt x="979713" y="727562"/>
                  </a:lnTo>
                  <a:lnTo>
                    <a:pt x="973213" y="729394"/>
                  </a:lnTo>
                  <a:lnTo>
                    <a:pt x="966707" y="731227"/>
                  </a:lnTo>
                  <a:lnTo>
                    <a:pt x="960176" y="733060"/>
                  </a:lnTo>
                  <a:lnTo>
                    <a:pt x="953640" y="734892"/>
                  </a:lnTo>
                  <a:lnTo>
                    <a:pt x="947093" y="736725"/>
                  </a:lnTo>
                  <a:lnTo>
                    <a:pt x="940546" y="738558"/>
                  </a:lnTo>
                  <a:lnTo>
                    <a:pt x="933999" y="740390"/>
                  </a:lnTo>
                  <a:lnTo>
                    <a:pt x="927462" y="742223"/>
                  </a:lnTo>
                  <a:lnTo>
                    <a:pt x="920930" y="744056"/>
                  </a:lnTo>
                  <a:lnTo>
                    <a:pt x="914420" y="745888"/>
                  </a:lnTo>
                  <a:lnTo>
                    <a:pt x="907917" y="747721"/>
                  </a:lnTo>
                  <a:lnTo>
                    <a:pt x="901454" y="749554"/>
                  </a:lnTo>
                  <a:lnTo>
                    <a:pt x="894999" y="751386"/>
                  </a:lnTo>
                  <a:lnTo>
                    <a:pt x="888595" y="753219"/>
                  </a:lnTo>
                  <a:lnTo>
                    <a:pt x="882207" y="755052"/>
                  </a:lnTo>
                  <a:lnTo>
                    <a:pt x="875870" y="756884"/>
                  </a:lnTo>
                  <a:lnTo>
                    <a:pt x="869565" y="758717"/>
                  </a:lnTo>
                  <a:lnTo>
                    <a:pt x="863309" y="760549"/>
                  </a:lnTo>
                  <a:lnTo>
                    <a:pt x="857102" y="762382"/>
                  </a:lnTo>
                  <a:lnTo>
                    <a:pt x="850936" y="764215"/>
                  </a:lnTo>
                  <a:lnTo>
                    <a:pt x="844841" y="766047"/>
                  </a:lnTo>
                  <a:lnTo>
                    <a:pt x="838776" y="767880"/>
                  </a:lnTo>
                  <a:lnTo>
                    <a:pt x="832805" y="769713"/>
                  </a:lnTo>
                  <a:lnTo>
                    <a:pt x="826851" y="771545"/>
                  </a:lnTo>
                  <a:lnTo>
                    <a:pt x="821015" y="773378"/>
                  </a:lnTo>
                  <a:lnTo>
                    <a:pt x="815199" y="775211"/>
                  </a:lnTo>
                  <a:lnTo>
                    <a:pt x="809490" y="777043"/>
                  </a:lnTo>
                  <a:lnTo>
                    <a:pt x="803822" y="778876"/>
                  </a:lnTo>
                  <a:lnTo>
                    <a:pt x="798248" y="780709"/>
                  </a:lnTo>
                  <a:lnTo>
                    <a:pt x="792736" y="782541"/>
                  </a:lnTo>
                  <a:lnTo>
                    <a:pt x="787302" y="784374"/>
                  </a:lnTo>
                  <a:lnTo>
                    <a:pt x="781955" y="786207"/>
                  </a:lnTo>
                  <a:lnTo>
                    <a:pt x="776667" y="788039"/>
                  </a:lnTo>
                  <a:lnTo>
                    <a:pt x="771491" y="789872"/>
                  </a:lnTo>
                  <a:lnTo>
                    <a:pt x="766353" y="791705"/>
                  </a:lnTo>
                  <a:lnTo>
                    <a:pt x="761354" y="793537"/>
                  </a:lnTo>
                  <a:lnTo>
                    <a:pt x="756378" y="795370"/>
                  </a:lnTo>
                  <a:lnTo>
                    <a:pt x="751552" y="797202"/>
                  </a:lnTo>
                  <a:lnTo>
                    <a:pt x="746759" y="799035"/>
                  </a:lnTo>
                  <a:lnTo>
                    <a:pt x="742093" y="800868"/>
                  </a:lnTo>
                  <a:lnTo>
                    <a:pt x="737484" y="802700"/>
                  </a:lnTo>
                  <a:lnTo>
                    <a:pt x="732981" y="804533"/>
                  </a:lnTo>
                  <a:lnTo>
                    <a:pt x="728559" y="806366"/>
                  </a:lnTo>
                  <a:lnTo>
                    <a:pt x="724219" y="808198"/>
                  </a:lnTo>
                  <a:lnTo>
                    <a:pt x="719986" y="810031"/>
                  </a:lnTo>
                  <a:lnTo>
                    <a:pt x="715809" y="811864"/>
                  </a:lnTo>
                  <a:lnTo>
                    <a:pt x="711765" y="813696"/>
                  </a:lnTo>
                  <a:lnTo>
                    <a:pt x="707752" y="815529"/>
                  </a:lnTo>
                  <a:lnTo>
                    <a:pt x="703896" y="817362"/>
                  </a:lnTo>
                  <a:lnTo>
                    <a:pt x="700064" y="819194"/>
                  </a:lnTo>
                  <a:lnTo>
                    <a:pt x="696377" y="821027"/>
                  </a:lnTo>
                  <a:lnTo>
                    <a:pt x="692732" y="822860"/>
                  </a:lnTo>
                  <a:lnTo>
                    <a:pt x="689206" y="824692"/>
                  </a:lnTo>
                  <a:lnTo>
                    <a:pt x="685745" y="826525"/>
                  </a:lnTo>
                  <a:lnTo>
                    <a:pt x="682377" y="828358"/>
                  </a:lnTo>
                  <a:lnTo>
                    <a:pt x="679098" y="830190"/>
                  </a:lnTo>
                  <a:lnTo>
                    <a:pt x="675887" y="832023"/>
                  </a:lnTo>
                  <a:lnTo>
                    <a:pt x="672785" y="833856"/>
                  </a:lnTo>
                  <a:lnTo>
                    <a:pt x="669728" y="835688"/>
                  </a:lnTo>
                  <a:lnTo>
                    <a:pt x="666800" y="837521"/>
                  </a:lnTo>
                  <a:lnTo>
                    <a:pt x="663896" y="839353"/>
                  </a:lnTo>
                  <a:lnTo>
                    <a:pt x="661136" y="841186"/>
                  </a:lnTo>
                  <a:lnTo>
                    <a:pt x="658400" y="843019"/>
                  </a:lnTo>
                  <a:lnTo>
                    <a:pt x="655784" y="844851"/>
                  </a:lnTo>
                  <a:lnTo>
                    <a:pt x="653212" y="846684"/>
                  </a:lnTo>
                  <a:lnTo>
                    <a:pt x="650735" y="848517"/>
                  </a:lnTo>
                  <a:lnTo>
                    <a:pt x="648321" y="850349"/>
                  </a:lnTo>
                  <a:lnTo>
                    <a:pt x="645980" y="852182"/>
                  </a:lnTo>
                  <a:lnTo>
                    <a:pt x="643720" y="854015"/>
                  </a:lnTo>
                  <a:lnTo>
                    <a:pt x="641510" y="855847"/>
                  </a:lnTo>
                  <a:lnTo>
                    <a:pt x="639397" y="857680"/>
                  </a:lnTo>
                  <a:lnTo>
                    <a:pt x="637314" y="859513"/>
                  </a:lnTo>
                  <a:lnTo>
                    <a:pt x="635343" y="861345"/>
                  </a:lnTo>
                  <a:lnTo>
                    <a:pt x="633389" y="863178"/>
                  </a:lnTo>
                  <a:lnTo>
                    <a:pt x="631546" y="865011"/>
                  </a:lnTo>
                  <a:lnTo>
                    <a:pt x="629727" y="866843"/>
                  </a:lnTo>
                  <a:lnTo>
                    <a:pt x="627997" y="868676"/>
                  </a:lnTo>
                  <a:lnTo>
                    <a:pt x="626306" y="870509"/>
                  </a:lnTo>
                  <a:lnTo>
                    <a:pt x="624684" y="872341"/>
                  </a:lnTo>
                  <a:lnTo>
                    <a:pt x="623116" y="874174"/>
                  </a:lnTo>
                  <a:lnTo>
                    <a:pt x="621597" y="876006"/>
                  </a:lnTo>
                  <a:lnTo>
                    <a:pt x="620144" y="877839"/>
                  </a:lnTo>
                  <a:lnTo>
                    <a:pt x="618725" y="879672"/>
                  </a:lnTo>
                  <a:lnTo>
                    <a:pt x="617382" y="881504"/>
                  </a:lnTo>
                  <a:lnTo>
                    <a:pt x="616057" y="883337"/>
                  </a:lnTo>
                  <a:lnTo>
                    <a:pt x="614818" y="885170"/>
                  </a:lnTo>
                  <a:lnTo>
                    <a:pt x="613593" y="887002"/>
                  </a:lnTo>
                  <a:lnTo>
                    <a:pt x="612442" y="888835"/>
                  </a:lnTo>
                  <a:lnTo>
                    <a:pt x="611314" y="890668"/>
                  </a:lnTo>
                  <a:lnTo>
                    <a:pt x="610244" y="892500"/>
                  </a:lnTo>
                  <a:lnTo>
                    <a:pt x="609206" y="894333"/>
                  </a:lnTo>
                  <a:lnTo>
                    <a:pt x="608213" y="896166"/>
                  </a:lnTo>
                  <a:lnTo>
                    <a:pt x="607260" y="897998"/>
                  </a:lnTo>
                  <a:lnTo>
                    <a:pt x="606339" y="899831"/>
                  </a:lnTo>
                  <a:lnTo>
                    <a:pt x="605467" y="901664"/>
                  </a:lnTo>
                  <a:lnTo>
                    <a:pt x="604614" y="903496"/>
                  </a:lnTo>
                  <a:lnTo>
                    <a:pt x="603817" y="905329"/>
                  </a:lnTo>
                  <a:lnTo>
                    <a:pt x="603029" y="907162"/>
                  </a:lnTo>
                  <a:lnTo>
                    <a:pt x="602300" y="908994"/>
                  </a:lnTo>
                  <a:lnTo>
                    <a:pt x="601581" y="910827"/>
                  </a:lnTo>
                  <a:lnTo>
                    <a:pt x="600908" y="912659"/>
                  </a:lnTo>
                  <a:lnTo>
                    <a:pt x="600253" y="914492"/>
                  </a:lnTo>
                  <a:lnTo>
                    <a:pt x="599634" y="916325"/>
                  </a:lnTo>
                  <a:lnTo>
                    <a:pt x="599038" y="918157"/>
                  </a:lnTo>
                  <a:lnTo>
                    <a:pt x="598468" y="919990"/>
                  </a:lnTo>
                  <a:lnTo>
                    <a:pt x="597927" y="921823"/>
                  </a:lnTo>
                  <a:lnTo>
                    <a:pt x="597403" y="923655"/>
                  </a:lnTo>
                  <a:lnTo>
                    <a:pt x="596913" y="925488"/>
                  </a:lnTo>
                  <a:lnTo>
                    <a:pt x="596433" y="927321"/>
                  </a:lnTo>
                  <a:lnTo>
                    <a:pt x="595989" y="929153"/>
                  </a:lnTo>
                  <a:lnTo>
                    <a:pt x="595552" y="930986"/>
                  </a:lnTo>
                  <a:lnTo>
                    <a:pt x="595149" y="932819"/>
                  </a:lnTo>
                  <a:lnTo>
                    <a:pt x="594754" y="934651"/>
                  </a:lnTo>
                  <a:lnTo>
                    <a:pt x="594385" y="9364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90635" y="2769005"/>
              <a:ext cx="354659" cy="3437500"/>
            </a:xfrm>
            <a:custGeom>
              <a:avLst/>
              <a:pathLst>
                <a:path w="354659" h="3437500">
                  <a:moveTo>
                    <a:pt x="176653" y="3437500"/>
                  </a:moveTo>
                  <a:lnTo>
                    <a:pt x="176606" y="3430773"/>
                  </a:lnTo>
                  <a:lnTo>
                    <a:pt x="176556" y="3424046"/>
                  </a:lnTo>
                  <a:lnTo>
                    <a:pt x="176503" y="3417319"/>
                  </a:lnTo>
                  <a:lnTo>
                    <a:pt x="176447" y="3410592"/>
                  </a:lnTo>
                  <a:lnTo>
                    <a:pt x="176386" y="3403865"/>
                  </a:lnTo>
                  <a:lnTo>
                    <a:pt x="176323" y="3397138"/>
                  </a:lnTo>
                  <a:lnTo>
                    <a:pt x="176256" y="3390411"/>
                  </a:lnTo>
                  <a:lnTo>
                    <a:pt x="176185" y="3383684"/>
                  </a:lnTo>
                  <a:lnTo>
                    <a:pt x="176111" y="3376957"/>
                  </a:lnTo>
                  <a:lnTo>
                    <a:pt x="176030" y="3370230"/>
                  </a:lnTo>
                  <a:lnTo>
                    <a:pt x="175947" y="3363503"/>
                  </a:lnTo>
                  <a:lnTo>
                    <a:pt x="175857" y="3356776"/>
                  </a:lnTo>
                  <a:lnTo>
                    <a:pt x="175763" y="3350049"/>
                  </a:lnTo>
                  <a:lnTo>
                    <a:pt x="175665" y="3343322"/>
                  </a:lnTo>
                  <a:lnTo>
                    <a:pt x="175559" y="3336595"/>
                  </a:lnTo>
                  <a:lnTo>
                    <a:pt x="175450" y="3329868"/>
                  </a:lnTo>
                  <a:lnTo>
                    <a:pt x="175332" y="3323141"/>
                  </a:lnTo>
                  <a:lnTo>
                    <a:pt x="175210" y="3316414"/>
                  </a:lnTo>
                  <a:lnTo>
                    <a:pt x="175081" y="3309687"/>
                  </a:lnTo>
                  <a:lnTo>
                    <a:pt x="174944" y="3302960"/>
                  </a:lnTo>
                  <a:lnTo>
                    <a:pt x="174803" y="3296233"/>
                  </a:lnTo>
                  <a:lnTo>
                    <a:pt x="174650" y="3289506"/>
                  </a:lnTo>
                  <a:lnTo>
                    <a:pt x="174494" y="3282779"/>
                  </a:lnTo>
                  <a:lnTo>
                    <a:pt x="174327" y="3276052"/>
                  </a:lnTo>
                  <a:lnTo>
                    <a:pt x="174152" y="3269325"/>
                  </a:lnTo>
                  <a:lnTo>
                    <a:pt x="173970" y="3262598"/>
                  </a:lnTo>
                  <a:lnTo>
                    <a:pt x="173776" y="3255871"/>
                  </a:lnTo>
                  <a:lnTo>
                    <a:pt x="173578" y="3249144"/>
                  </a:lnTo>
                  <a:lnTo>
                    <a:pt x="173364" y="3242417"/>
                  </a:lnTo>
                  <a:lnTo>
                    <a:pt x="173144" y="3235690"/>
                  </a:lnTo>
                  <a:lnTo>
                    <a:pt x="172913" y="3228963"/>
                  </a:lnTo>
                  <a:lnTo>
                    <a:pt x="172670" y="3222236"/>
                  </a:lnTo>
                  <a:lnTo>
                    <a:pt x="172420" y="3215509"/>
                  </a:lnTo>
                  <a:lnTo>
                    <a:pt x="172152" y="3208782"/>
                  </a:lnTo>
                  <a:lnTo>
                    <a:pt x="171878" y="3202055"/>
                  </a:lnTo>
                  <a:lnTo>
                    <a:pt x="171587" y="3195328"/>
                  </a:lnTo>
                  <a:lnTo>
                    <a:pt x="171286" y="3188601"/>
                  </a:lnTo>
                  <a:lnTo>
                    <a:pt x="170973" y="3181874"/>
                  </a:lnTo>
                  <a:lnTo>
                    <a:pt x="170643" y="3175147"/>
                  </a:lnTo>
                  <a:lnTo>
                    <a:pt x="170306" y="3168420"/>
                  </a:lnTo>
                  <a:lnTo>
                    <a:pt x="169945" y="3161693"/>
                  </a:lnTo>
                  <a:lnTo>
                    <a:pt x="169577" y="3154966"/>
                  </a:lnTo>
                  <a:lnTo>
                    <a:pt x="169191" y="3148239"/>
                  </a:lnTo>
                  <a:lnTo>
                    <a:pt x="168789" y="3141512"/>
                  </a:lnTo>
                  <a:lnTo>
                    <a:pt x="168376" y="3134785"/>
                  </a:lnTo>
                  <a:lnTo>
                    <a:pt x="167938" y="3128058"/>
                  </a:lnTo>
                  <a:lnTo>
                    <a:pt x="167493" y="3121331"/>
                  </a:lnTo>
                  <a:lnTo>
                    <a:pt x="167023" y="3114604"/>
                  </a:lnTo>
                  <a:lnTo>
                    <a:pt x="166539" y="3107877"/>
                  </a:lnTo>
                  <a:lnTo>
                    <a:pt x="166038" y="3101150"/>
                  </a:lnTo>
                  <a:lnTo>
                    <a:pt x="165515" y="3094423"/>
                  </a:lnTo>
                  <a:lnTo>
                    <a:pt x="164982" y="3087696"/>
                  </a:lnTo>
                  <a:lnTo>
                    <a:pt x="164417" y="3080969"/>
                  </a:lnTo>
                  <a:lnTo>
                    <a:pt x="163843" y="3074242"/>
                  </a:lnTo>
                  <a:lnTo>
                    <a:pt x="163244" y="3067515"/>
                  </a:lnTo>
                  <a:lnTo>
                    <a:pt x="162625" y="3060788"/>
                  </a:lnTo>
                  <a:lnTo>
                    <a:pt x="161991" y="3054061"/>
                  </a:lnTo>
                  <a:lnTo>
                    <a:pt x="161327" y="3047334"/>
                  </a:lnTo>
                  <a:lnTo>
                    <a:pt x="160652" y="3040607"/>
                  </a:lnTo>
                  <a:lnTo>
                    <a:pt x="159945" y="3033880"/>
                  </a:lnTo>
                  <a:lnTo>
                    <a:pt x="159222" y="3027153"/>
                  </a:lnTo>
                  <a:lnTo>
                    <a:pt x="158478" y="3020426"/>
                  </a:lnTo>
                  <a:lnTo>
                    <a:pt x="157705" y="3013699"/>
                  </a:lnTo>
                  <a:lnTo>
                    <a:pt x="156922" y="3006972"/>
                  </a:lnTo>
                  <a:lnTo>
                    <a:pt x="156099" y="3000245"/>
                  </a:lnTo>
                  <a:lnTo>
                    <a:pt x="155265" y="2993518"/>
                  </a:lnTo>
                  <a:lnTo>
                    <a:pt x="154402" y="2986791"/>
                  </a:lnTo>
                  <a:lnTo>
                    <a:pt x="153515" y="2980064"/>
                  </a:lnTo>
                  <a:lnTo>
                    <a:pt x="152611" y="2973337"/>
                  </a:lnTo>
                  <a:lnTo>
                    <a:pt x="151672" y="2966610"/>
                  </a:lnTo>
                  <a:lnTo>
                    <a:pt x="150720" y="2959883"/>
                  </a:lnTo>
                  <a:lnTo>
                    <a:pt x="149733" y="2953156"/>
                  </a:lnTo>
                  <a:lnTo>
                    <a:pt x="148728" y="2946429"/>
                  </a:lnTo>
                  <a:lnTo>
                    <a:pt x="147697" y="2939702"/>
                  </a:lnTo>
                  <a:lnTo>
                    <a:pt x="146638" y="2932975"/>
                  </a:lnTo>
                  <a:lnTo>
                    <a:pt x="145565" y="2926248"/>
                  </a:lnTo>
                  <a:lnTo>
                    <a:pt x="144451" y="2919521"/>
                  </a:lnTo>
                  <a:lnTo>
                    <a:pt x="143325" y="2912794"/>
                  </a:lnTo>
                  <a:lnTo>
                    <a:pt x="142167" y="2906067"/>
                  </a:lnTo>
                  <a:lnTo>
                    <a:pt x="140986" y="2899340"/>
                  </a:lnTo>
                  <a:lnTo>
                    <a:pt x="139785" y="2892612"/>
                  </a:lnTo>
                  <a:lnTo>
                    <a:pt x="138550" y="2885885"/>
                  </a:lnTo>
                  <a:lnTo>
                    <a:pt x="137303" y="2879158"/>
                  </a:lnTo>
                  <a:lnTo>
                    <a:pt x="136019" y="2872431"/>
                  </a:lnTo>
                  <a:lnTo>
                    <a:pt x="134719" y="2865704"/>
                  </a:lnTo>
                  <a:lnTo>
                    <a:pt x="133393" y="2858977"/>
                  </a:lnTo>
                  <a:lnTo>
                    <a:pt x="132040" y="2852250"/>
                  </a:lnTo>
                  <a:lnTo>
                    <a:pt x="130674" y="2845523"/>
                  </a:lnTo>
                  <a:lnTo>
                    <a:pt x="129270" y="2838796"/>
                  </a:lnTo>
                  <a:lnTo>
                    <a:pt x="127856" y="2832069"/>
                  </a:lnTo>
                  <a:lnTo>
                    <a:pt x="126411" y="2825342"/>
                  </a:lnTo>
                  <a:lnTo>
                    <a:pt x="124947" y="2818615"/>
                  </a:lnTo>
                  <a:lnTo>
                    <a:pt x="123465" y="2811888"/>
                  </a:lnTo>
                  <a:lnTo>
                    <a:pt x="121954" y="2805161"/>
                  </a:lnTo>
                  <a:lnTo>
                    <a:pt x="120433" y="2798434"/>
                  </a:lnTo>
                  <a:lnTo>
                    <a:pt x="118880" y="2791707"/>
                  </a:lnTo>
                  <a:lnTo>
                    <a:pt x="117315" y="2784980"/>
                  </a:lnTo>
                  <a:lnTo>
                    <a:pt x="115728" y="2778253"/>
                  </a:lnTo>
                  <a:lnTo>
                    <a:pt x="114122" y="2771526"/>
                  </a:lnTo>
                  <a:lnTo>
                    <a:pt x="112504" y="2764799"/>
                  </a:lnTo>
                  <a:lnTo>
                    <a:pt x="110858" y="2758072"/>
                  </a:lnTo>
                  <a:lnTo>
                    <a:pt x="109204" y="2751345"/>
                  </a:lnTo>
                  <a:lnTo>
                    <a:pt x="107529" y="2744618"/>
                  </a:lnTo>
                  <a:lnTo>
                    <a:pt x="105840" y="2737891"/>
                  </a:lnTo>
                  <a:lnTo>
                    <a:pt x="104139" y="2731164"/>
                  </a:lnTo>
                  <a:lnTo>
                    <a:pt x="102419" y="2724437"/>
                  </a:lnTo>
                  <a:lnTo>
                    <a:pt x="100693" y="2717710"/>
                  </a:lnTo>
                  <a:lnTo>
                    <a:pt x="98947" y="2710983"/>
                  </a:lnTo>
                  <a:lnTo>
                    <a:pt x="97195" y="2704256"/>
                  </a:lnTo>
                  <a:lnTo>
                    <a:pt x="95430" y="2697529"/>
                  </a:lnTo>
                  <a:lnTo>
                    <a:pt x="93655" y="2690802"/>
                  </a:lnTo>
                  <a:lnTo>
                    <a:pt x="91873" y="2684075"/>
                  </a:lnTo>
                  <a:lnTo>
                    <a:pt x="90080" y="2677348"/>
                  </a:lnTo>
                  <a:lnTo>
                    <a:pt x="88283" y="2670621"/>
                  </a:lnTo>
                  <a:lnTo>
                    <a:pt x="86477" y="2663894"/>
                  </a:lnTo>
                  <a:lnTo>
                    <a:pt x="84667" y="2657167"/>
                  </a:lnTo>
                  <a:lnTo>
                    <a:pt x="82852" y="2650440"/>
                  </a:lnTo>
                  <a:lnTo>
                    <a:pt x="81034" y="2643713"/>
                  </a:lnTo>
                  <a:lnTo>
                    <a:pt x="79214" y="2636986"/>
                  </a:lnTo>
                  <a:lnTo>
                    <a:pt x="77392" y="2630259"/>
                  </a:lnTo>
                  <a:lnTo>
                    <a:pt x="75569" y="2623532"/>
                  </a:lnTo>
                  <a:lnTo>
                    <a:pt x="73747" y="2616805"/>
                  </a:lnTo>
                  <a:lnTo>
                    <a:pt x="71927" y="2610078"/>
                  </a:lnTo>
                  <a:lnTo>
                    <a:pt x="70108" y="2603351"/>
                  </a:lnTo>
                  <a:lnTo>
                    <a:pt x="68295" y="2596624"/>
                  </a:lnTo>
                  <a:lnTo>
                    <a:pt x="66483" y="2589897"/>
                  </a:lnTo>
                  <a:lnTo>
                    <a:pt x="64680" y="2583170"/>
                  </a:lnTo>
                  <a:lnTo>
                    <a:pt x="62882" y="2576443"/>
                  </a:lnTo>
                  <a:lnTo>
                    <a:pt x="61090" y="2569716"/>
                  </a:lnTo>
                  <a:lnTo>
                    <a:pt x="59310" y="2562989"/>
                  </a:lnTo>
                  <a:lnTo>
                    <a:pt x="57534" y="2556262"/>
                  </a:lnTo>
                  <a:lnTo>
                    <a:pt x="55776" y="2549535"/>
                  </a:lnTo>
                  <a:lnTo>
                    <a:pt x="54024" y="2542808"/>
                  </a:lnTo>
                  <a:lnTo>
                    <a:pt x="52288" y="2536081"/>
                  </a:lnTo>
                  <a:lnTo>
                    <a:pt x="50565" y="2529354"/>
                  </a:lnTo>
                  <a:lnTo>
                    <a:pt x="48852" y="2522627"/>
                  </a:lnTo>
                  <a:lnTo>
                    <a:pt x="47162" y="2515900"/>
                  </a:lnTo>
                  <a:lnTo>
                    <a:pt x="45481" y="2509173"/>
                  </a:lnTo>
                  <a:lnTo>
                    <a:pt x="43825" y="2502446"/>
                  </a:lnTo>
                  <a:lnTo>
                    <a:pt x="42183" y="2495719"/>
                  </a:lnTo>
                  <a:lnTo>
                    <a:pt x="40560" y="2488992"/>
                  </a:lnTo>
                  <a:lnTo>
                    <a:pt x="38962" y="2482265"/>
                  </a:lnTo>
                  <a:lnTo>
                    <a:pt x="37375" y="2475538"/>
                  </a:lnTo>
                  <a:lnTo>
                    <a:pt x="35825" y="2468811"/>
                  </a:lnTo>
                  <a:lnTo>
                    <a:pt x="34287" y="2462084"/>
                  </a:lnTo>
                  <a:lnTo>
                    <a:pt x="32778" y="2455357"/>
                  </a:lnTo>
                  <a:lnTo>
                    <a:pt x="31294" y="2448630"/>
                  </a:lnTo>
                  <a:lnTo>
                    <a:pt x="29829" y="2441903"/>
                  </a:lnTo>
                  <a:lnTo>
                    <a:pt x="28403" y="2435176"/>
                  </a:lnTo>
                  <a:lnTo>
                    <a:pt x="26989" y="2428449"/>
                  </a:lnTo>
                  <a:lnTo>
                    <a:pt x="25619" y="2421722"/>
                  </a:lnTo>
                  <a:lnTo>
                    <a:pt x="24269" y="2414995"/>
                  </a:lnTo>
                  <a:lnTo>
                    <a:pt x="22949" y="2408268"/>
                  </a:lnTo>
                  <a:lnTo>
                    <a:pt x="21665" y="2401541"/>
                  </a:lnTo>
                  <a:lnTo>
                    <a:pt x="20399" y="2394814"/>
                  </a:lnTo>
                  <a:lnTo>
                    <a:pt x="19185" y="2388087"/>
                  </a:lnTo>
                  <a:lnTo>
                    <a:pt x="17988" y="2381360"/>
                  </a:lnTo>
                  <a:lnTo>
                    <a:pt x="16833" y="2374633"/>
                  </a:lnTo>
                  <a:lnTo>
                    <a:pt x="15710" y="2367906"/>
                  </a:lnTo>
                  <a:lnTo>
                    <a:pt x="14615" y="2361179"/>
                  </a:lnTo>
                  <a:lnTo>
                    <a:pt x="13569" y="2354452"/>
                  </a:lnTo>
                  <a:lnTo>
                    <a:pt x="12541" y="2347725"/>
                  </a:lnTo>
                  <a:lnTo>
                    <a:pt x="11570" y="2340998"/>
                  </a:lnTo>
                  <a:lnTo>
                    <a:pt x="10623" y="2334271"/>
                  </a:lnTo>
                  <a:lnTo>
                    <a:pt x="9715" y="2327544"/>
                  </a:lnTo>
                  <a:lnTo>
                    <a:pt x="8851" y="2320817"/>
                  </a:lnTo>
                  <a:lnTo>
                    <a:pt x="8010" y="2314090"/>
                  </a:lnTo>
                  <a:lnTo>
                    <a:pt x="7232" y="2307363"/>
                  </a:lnTo>
                  <a:lnTo>
                    <a:pt x="6473" y="2300636"/>
                  </a:lnTo>
                  <a:lnTo>
                    <a:pt x="5767" y="2293909"/>
                  </a:lnTo>
                  <a:lnTo>
                    <a:pt x="5096" y="2287182"/>
                  </a:lnTo>
                  <a:lnTo>
                    <a:pt x="4459" y="2280455"/>
                  </a:lnTo>
                  <a:lnTo>
                    <a:pt x="3878" y="2273728"/>
                  </a:lnTo>
                  <a:lnTo>
                    <a:pt x="3317" y="2267001"/>
                  </a:lnTo>
                  <a:lnTo>
                    <a:pt x="2822" y="2260274"/>
                  </a:lnTo>
                  <a:lnTo>
                    <a:pt x="2352" y="2253547"/>
                  </a:lnTo>
                  <a:lnTo>
                    <a:pt x="1928" y="2246820"/>
                  </a:lnTo>
                  <a:lnTo>
                    <a:pt x="1550" y="2240093"/>
                  </a:lnTo>
                  <a:lnTo>
                    <a:pt x="1199" y="2233366"/>
                  </a:lnTo>
                  <a:lnTo>
                    <a:pt x="914" y="2226639"/>
                  </a:lnTo>
                  <a:lnTo>
                    <a:pt x="650" y="2219912"/>
                  </a:lnTo>
                  <a:lnTo>
                    <a:pt x="443" y="2213185"/>
                  </a:lnTo>
                  <a:lnTo>
                    <a:pt x="271" y="2206458"/>
                  </a:lnTo>
                  <a:lnTo>
                    <a:pt x="137" y="2199731"/>
                  </a:lnTo>
                  <a:lnTo>
                    <a:pt x="58" y="2193004"/>
                  </a:lnTo>
                  <a:lnTo>
                    <a:pt x="0" y="2186277"/>
                  </a:lnTo>
                  <a:lnTo>
                    <a:pt x="9" y="2179550"/>
                  </a:lnTo>
                  <a:lnTo>
                    <a:pt x="42" y="2172823"/>
                  </a:lnTo>
                  <a:lnTo>
                    <a:pt x="123" y="2166096"/>
                  </a:lnTo>
                  <a:lnTo>
                    <a:pt x="247" y="2159369"/>
                  </a:lnTo>
                  <a:lnTo>
                    <a:pt x="397" y="2152642"/>
                  </a:lnTo>
                  <a:lnTo>
                    <a:pt x="610" y="2145915"/>
                  </a:lnTo>
                  <a:lnTo>
                    <a:pt x="843" y="2139188"/>
                  </a:lnTo>
                  <a:lnTo>
                    <a:pt x="1131" y="2132461"/>
                  </a:lnTo>
                  <a:lnTo>
                    <a:pt x="1450" y="2125734"/>
                  </a:lnTo>
                  <a:lnTo>
                    <a:pt x="1804" y="2119007"/>
                  </a:lnTo>
                  <a:lnTo>
                    <a:pt x="2207" y="2112280"/>
                  </a:lnTo>
                  <a:lnTo>
                    <a:pt x="2629" y="2105553"/>
                  </a:lnTo>
                  <a:lnTo>
                    <a:pt x="3111" y="2098826"/>
                  </a:lnTo>
                  <a:lnTo>
                    <a:pt x="3613" y="2092099"/>
                  </a:lnTo>
                  <a:lnTo>
                    <a:pt x="4156" y="2085372"/>
                  </a:lnTo>
                  <a:lnTo>
                    <a:pt x="4735" y="2078645"/>
                  </a:lnTo>
                  <a:lnTo>
                    <a:pt x="5337" y="2071918"/>
                  </a:lnTo>
                  <a:lnTo>
                    <a:pt x="5989" y="2065191"/>
                  </a:lnTo>
                  <a:lnTo>
                    <a:pt x="6657" y="2058464"/>
                  </a:lnTo>
                  <a:lnTo>
                    <a:pt x="7369" y="2051737"/>
                  </a:lnTo>
                  <a:lnTo>
                    <a:pt x="8104" y="2045010"/>
                  </a:lnTo>
                  <a:lnTo>
                    <a:pt x="8868" y="2038283"/>
                  </a:lnTo>
                  <a:lnTo>
                    <a:pt x="9666" y="2031556"/>
                  </a:lnTo>
                  <a:lnTo>
                    <a:pt x="10478" y="2024829"/>
                  </a:lnTo>
                  <a:lnTo>
                    <a:pt x="11335" y="2018102"/>
                  </a:lnTo>
                  <a:lnTo>
                    <a:pt x="12203" y="2011375"/>
                  </a:lnTo>
                  <a:lnTo>
                    <a:pt x="13101" y="2004648"/>
                  </a:lnTo>
                  <a:lnTo>
                    <a:pt x="14021" y="1997921"/>
                  </a:lnTo>
                  <a:lnTo>
                    <a:pt x="14957" y="1991194"/>
                  </a:lnTo>
                  <a:lnTo>
                    <a:pt x="15922" y="1984467"/>
                  </a:lnTo>
                  <a:lnTo>
                    <a:pt x="16897" y="1977740"/>
                  </a:lnTo>
                  <a:lnTo>
                    <a:pt x="17898" y="1971013"/>
                  </a:lnTo>
                  <a:lnTo>
                    <a:pt x="18910" y="1964286"/>
                  </a:lnTo>
                  <a:lnTo>
                    <a:pt x="19938" y="1957559"/>
                  </a:lnTo>
                  <a:lnTo>
                    <a:pt x="20982" y="1950832"/>
                  </a:lnTo>
                  <a:lnTo>
                    <a:pt x="22033" y="1944105"/>
                  </a:lnTo>
                  <a:lnTo>
                    <a:pt x="23103" y="1937378"/>
                  </a:lnTo>
                  <a:lnTo>
                    <a:pt x="24176" y="1930650"/>
                  </a:lnTo>
                  <a:lnTo>
                    <a:pt x="25261" y="1923923"/>
                  </a:lnTo>
                  <a:lnTo>
                    <a:pt x="26351" y="1917196"/>
                  </a:lnTo>
                  <a:lnTo>
                    <a:pt x="27446" y="1910469"/>
                  </a:lnTo>
                  <a:lnTo>
                    <a:pt x="28547" y="1903742"/>
                  </a:lnTo>
                  <a:lnTo>
                    <a:pt x="29649" y="1897015"/>
                  </a:lnTo>
                  <a:lnTo>
                    <a:pt x="30753" y="1890288"/>
                  </a:lnTo>
                  <a:lnTo>
                    <a:pt x="31856" y="1883561"/>
                  </a:lnTo>
                  <a:lnTo>
                    <a:pt x="32958" y="1876834"/>
                  </a:lnTo>
                  <a:lnTo>
                    <a:pt x="34056" y="1870107"/>
                  </a:lnTo>
                  <a:lnTo>
                    <a:pt x="35153" y="1863380"/>
                  </a:lnTo>
                  <a:lnTo>
                    <a:pt x="36239" y="1856653"/>
                  </a:lnTo>
                  <a:lnTo>
                    <a:pt x="37322" y="1849926"/>
                  </a:lnTo>
                  <a:lnTo>
                    <a:pt x="38393" y="1843199"/>
                  </a:lnTo>
                  <a:lnTo>
                    <a:pt x="39456" y="1836472"/>
                  </a:lnTo>
                  <a:lnTo>
                    <a:pt x="40510" y="1829745"/>
                  </a:lnTo>
                  <a:lnTo>
                    <a:pt x="41546" y="1823018"/>
                  </a:lnTo>
                  <a:lnTo>
                    <a:pt x="42575" y="1816291"/>
                  </a:lnTo>
                  <a:lnTo>
                    <a:pt x="43581" y="1809564"/>
                  </a:lnTo>
                  <a:lnTo>
                    <a:pt x="44577" y="1802837"/>
                  </a:lnTo>
                  <a:lnTo>
                    <a:pt x="45554" y="1796110"/>
                  </a:lnTo>
                  <a:lnTo>
                    <a:pt x="46510" y="1789383"/>
                  </a:lnTo>
                  <a:lnTo>
                    <a:pt x="47454" y="1782656"/>
                  </a:lnTo>
                  <a:lnTo>
                    <a:pt x="48365" y="1775929"/>
                  </a:lnTo>
                  <a:lnTo>
                    <a:pt x="49265" y="1769202"/>
                  </a:lnTo>
                  <a:lnTo>
                    <a:pt x="50135" y="1762475"/>
                  </a:lnTo>
                  <a:lnTo>
                    <a:pt x="50983" y="1755748"/>
                  </a:lnTo>
                  <a:lnTo>
                    <a:pt x="51812" y="1749021"/>
                  </a:lnTo>
                  <a:lnTo>
                    <a:pt x="52605" y="1742294"/>
                  </a:lnTo>
                  <a:lnTo>
                    <a:pt x="53385" y="1735567"/>
                  </a:lnTo>
                  <a:lnTo>
                    <a:pt x="54122" y="1728840"/>
                  </a:lnTo>
                  <a:lnTo>
                    <a:pt x="54842" y="1722113"/>
                  </a:lnTo>
                  <a:lnTo>
                    <a:pt x="55530" y="1715386"/>
                  </a:lnTo>
                  <a:lnTo>
                    <a:pt x="56186" y="1708659"/>
                  </a:lnTo>
                  <a:lnTo>
                    <a:pt x="56824" y="1701932"/>
                  </a:lnTo>
                  <a:lnTo>
                    <a:pt x="57413" y="1695205"/>
                  </a:lnTo>
                  <a:lnTo>
                    <a:pt x="57987" y="1688478"/>
                  </a:lnTo>
                  <a:lnTo>
                    <a:pt x="58519" y="1681751"/>
                  </a:lnTo>
                  <a:lnTo>
                    <a:pt x="59024" y="1675024"/>
                  </a:lnTo>
                  <a:lnTo>
                    <a:pt x="59501" y="1668297"/>
                  </a:lnTo>
                  <a:lnTo>
                    <a:pt x="59935" y="1661570"/>
                  </a:lnTo>
                  <a:lnTo>
                    <a:pt x="60353" y="1654843"/>
                  </a:lnTo>
                  <a:lnTo>
                    <a:pt x="60718" y="1648116"/>
                  </a:lnTo>
                  <a:lnTo>
                    <a:pt x="61064" y="1641389"/>
                  </a:lnTo>
                  <a:lnTo>
                    <a:pt x="61373" y="1634662"/>
                  </a:lnTo>
                  <a:lnTo>
                    <a:pt x="61647" y="1627935"/>
                  </a:lnTo>
                  <a:lnTo>
                    <a:pt x="61900" y="1621208"/>
                  </a:lnTo>
                  <a:lnTo>
                    <a:pt x="62101" y="1614481"/>
                  </a:lnTo>
                  <a:lnTo>
                    <a:pt x="62287" y="1607754"/>
                  </a:lnTo>
                  <a:lnTo>
                    <a:pt x="62428" y="1601027"/>
                  </a:lnTo>
                  <a:lnTo>
                    <a:pt x="62544" y="1594300"/>
                  </a:lnTo>
                  <a:lnTo>
                    <a:pt x="62630" y="1587573"/>
                  </a:lnTo>
                  <a:lnTo>
                    <a:pt x="62676" y="1580846"/>
                  </a:lnTo>
                  <a:lnTo>
                    <a:pt x="62707" y="1574119"/>
                  </a:lnTo>
                  <a:lnTo>
                    <a:pt x="62688" y="1567392"/>
                  </a:lnTo>
                  <a:lnTo>
                    <a:pt x="62652" y="1560665"/>
                  </a:lnTo>
                  <a:lnTo>
                    <a:pt x="62582" y="1553938"/>
                  </a:lnTo>
                  <a:lnTo>
                    <a:pt x="62483" y="1547211"/>
                  </a:lnTo>
                  <a:lnTo>
                    <a:pt x="62364" y="1540484"/>
                  </a:lnTo>
                  <a:lnTo>
                    <a:pt x="62204" y="1533757"/>
                  </a:lnTo>
                  <a:lnTo>
                    <a:pt x="62031" y="1527030"/>
                  </a:lnTo>
                  <a:lnTo>
                    <a:pt x="61821" y="1520303"/>
                  </a:lnTo>
                  <a:lnTo>
                    <a:pt x="61592" y="1513576"/>
                  </a:lnTo>
                  <a:lnTo>
                    <a:pt x="61340" y="1506849"/>
                  </a:lnTo>
                  <a:lnTo>
                    <a:pt x="61060" y="1500122"/>
                  </a:lnTo>
                  <a:lnTo>
                    <a:pt x="60768" y="1493395"/>
                  </a:lnTo>
                  <a:lnTo>
                    <a:pt x="60440" y="1486668"/>
                  </a:lnTo>
                  <a:lnTo>
                    <a:pt x="60103" y="1479941"/>
                  </a:lnTo>
                  <a:lnTo>
                    <a:pt x="59742" y="1473214"/>
                  </a:lnTo>
                  <a:lnTo>
                    <a:pt x="59363" y="1466487"/>
                  </a:lnTo>
                  <a:lnTo>
                    <a:pt x="58971" y="1459760"/>
                  </a:lnTo>
                  <a:lnTo>
                    <a:pt x="58557" y="1453033"/>
                  </a:lnTo>
                  <a:lnTo>
                    <a:pt x="58135" y="1446306"/>
                  </a:lnTo>
                  <a:lnTo>
                    <a:pt x="57692" y="1439579"/>
                  </a:lnTo>
                  <a:lnTo>
                    <a:pt x="57242" y="1432852"/>
                  </a:lnTo>
                  <a:lnTo>
                    <a:pt x="56779" y="1426125"/>
                  </a:lnTo>
                  <a:lnTo>
                    <a:pt x="56305" y="1419398"/>
                  </a:lnTo>
                  <a:lnTo>
                    <a:pt x="55826" y="1412671"/>
                  </a:lnTo>
                  <a:lnTo>
                    <a:pt x="55334" y="1405944"/>
                  </a:lnTo>
                  <a:lnTo>
                    <a:pt x="54840" y="1399217"/>
                  </a:lnTo>
                  <a:lnTo>
                    <a:pt x="54338" y="1392490"/>
                  </a:lnTo>
                  <a:lnTo>
                    <a:pt x="53834" y="1385763"/>
                  </a:lnTo>
                  <a:lnTo>
                    <a:pt x="53327" y="1379036"/>
                  </a:lnTo>
                  <a:lnTo>
                    <a:pt x="52819" y="1372309"/>
                  </a:lnTo>
                  <a:lnTo>
                    <a:pt x="52311" y="1365582"/>
                  </a:lnTo>
                  <a:lnTo>
                    <a:pt x="51805" y="1358855"/>
                  </a:lnTo>
                  <a:lnTo>
                    <a:pt x="51301" y="1352128"/>
                  </a:lnTo>
                  <a:lnTo>
                    <a:pt x="50800" y="1345401"/>
                  </a:lnTo>
                  <a:lnTo>
                    <a:pt x="50306" y="1338674"/>
                  </a:lnTo>
                  <a:lnTo>
                    <a:pt x="49815" y="1331947"/>
                  </a:lnTo>
                  <a:lnTo>
                    <a:pt x="49337" y="1325220"/>
                  </a:lnTo>
                  <a:lnTo>
                    <a:pt x="48864" y="1318493"/>
                  </a:lnTo>
                  <a:lnTo>
                    <a:pt x="48403" y="1311766"/>
                  </a:lnTo>
                  <a:lnTo>
                    <a:pt x="47954" y="1305039"/>
                  </a:lnTo>
                  <a:lnTo>
                    <a:pt x="47514" y="1298312"/>
                  </a:lnTo>
                  <a:lnTo>
                    <a:pt x="47093" y="1291585"/>
                  </a:lnTo>
                  <a:lnTo>
                    <a:pt x="46680" y="1284858"/>
                  </a:lnTo>
                  <a:lnTo>
                    <a:pt x="46291" y="1278131"/>
                  </a:lnTo>
                  <a:lnTo>
                    <a:pt x="45914" y="1271404"/>
                  </a:lnTo>
                  <a:lnTo>
                    <a:pt x="45557" y="1264677"/>
                  </a:lnTo>
                  <a:lnTo>
                    <a:pt x="45222" y="1257950"/>
                  </a:lnTo>
                  <a:lnTo>
                    <a:pt x="44898" y="1251223"/>
                  </a:lnTo>
                  <a:lnTo>
                    <a:pt x="44610" y="1244496"/>
                  </a:lnTo>
                  <a:lnTo>
                    <a:pt x="44332" y="1237769"/>
                  </a:lnTo>
                  <a:lnTo>
                    <a:pt x="44086" y="1231042"/>
                  </a:lnTo>
                  <a:lnTo>
                    <a:pt x="43862" y="1224315"/>
                  </a:lnTo>
                  <a:lnTo>
                    <a:pt x="43658" y="1217588"/>
                  </a:lnTo>
                  <a:lnTo>
                    <a:pt x="43491" y="1210861"/>
                  </a:lnTo>
                  <a:lnTo>
                    <a:pt x="43336" y="1204134"/>
                  </a:lnTo>
                  <a:lnTo>
                    <a:pt x="43226" y="1197407"/>
                  </a:lnTo>
                  <a:lnTo>
                    <a:pt x="43134" y="1190680"/>
                  </a:lnTo>
                  <a:lnTo>
                    <a:pt x="43074" y="1183953"/>
                  </a:lnTo>
                  <a:lnTo>
                    <a:pt x="43048" y="1177226"/>
                  </a:lnTo>
                  <a:lnTo>
                    <a:pt x="43040" y="1170499"/>
                  </a:lnTo>
                  <a:lnTo>
                    <a:pt x="43083" y="1163772"/>
                  </a:lnTo>
                  <a:lnTo>
                    <a:pt x="43141" y="1157045"/>
                  </a:lnTo>
                  <a:lnTo>
                    <a:pt x="43244" y="1150318"/>
                  </a:lnTo>
                  <a:lnTo>
                    <a:pt x="43374" y="1143591"/>
                  </a:lnTo>
                  <a:lnTo>
                    <a:pt x="43534" y="1136864"/>
                  </a:lnTo>
                  <a:lnTo>
                    <a:pt x="43739" y="1130137"/>
                  </a:lnTo>
                  <a:lnTo>
                    <a:pt x="43960" y="1123410"/>
                  </a:lnTo>
                  <a:lnTo>
                    <a:pt x="44238" y="1116683"/>
                  </a:lnTo>
                  <a:lnTo>
                    <a:pt x="44537" y="1109956"/>
                  </a:lnTo>
                  <a:lnTo>
                    <a:pt x="44875" y="1103229"/>
                  </a:lnTo>
                  <a:lnTo>
                    <a:pt x="45251" y="1096502"/>
                  </a:lnTo>
                  <a:lnTo>
                    <a:pt x="45650" y="1089775"/>
                  </a:lnTo>
                  <a:lnTo>
                    <a:pt x="46105" y="1083048"/>
                  </a:lnTo>
                  <a:lnTo>
                    <a:pt x="46577" y="1076321"/>
                  </a:lnTo>
                  <a:lnTo>
                    <a:pt x="47099" y="1069594"/>
                  </a:lnTo>
                  <a:lnTo>
                    <a:pt x="47650" y="1062867"/>
                  </a:lnTo>
                  <a:lnTo>
                    <a:pt x="48233" y="1056140"/>
                  </a:lnTo>
                  <a:lnTo>
                    <a:pt x="48862" y="1049413"/>
                  </a:lnTo>
                  <a:lnTo>
                    <a:pt x="49509" y="1042686"/>
                  </a:lnTo>
                  <a:lnTo>
                    <a:pt x="50213" y="1035959"/>
                  </a:lnTo>
                  <a:lnTo>
                    <a:pt x="50937" y="1029232"/>
                  </a:lnTo>
                  <a:lnTo>
                    <a:pt x="51701" y="1022505"/>
                  </a:lnTo>
                  <a:lnTo>
                    <a:pt x="52500" y="1015778"/>
                  </a:lnTo>
                  <a:lnTo>
                    <a:pt x="53323" y="1009051"/>
                  </a:lnTo>
                  <a:lnTo>
                    <a:pt x="54196" y="1002324"/>
                  </a:lnTo>
                  <a:lnTo>
                    <a:pt x="55086" y="995597"/>
                  </a:lnTo>
                  <a:lnTo>
                    <a:pt x="56022" y="988870"/>
                  </a:lnTo>
                  <a:lnTo>
                    <a:pt x="56982" y="982143"/>
                  </a:lnTo>
                  <a:lnTo>
                    <a:pt x="57972" y="975416"/>
                  </a:lnTo>
                  <a:lnTo>
                    <a:pt x="59000" y="968689"/>
                  </a:lnTo>
                  <a:lnTo>
                    <a:pt x="60043" y="961961"/>
                  </a:lnTo>
                  <a:lnTo>
                    <a:pt x="61136" y="955234"/>
                  </a:lnTo>
                  <a:lnTo>
                    <a:pt x="62243" y="948507"/>
                  </a:lnTo>
                  <a:lnTo>
                    <a:pt x="63384" y="941780"/>
                  </a:lnTo>
                  <a:lnTo>
                    <a:pt x="64551" y="935053"/>
                  </a:lnTo>
                  <a:lnTo>
                    <a:pt x="65738" y="928326"/>
                  </a:lnTo>
                  <a:lnTo>
                    <a:pt x="66962" y="921599"/>
                  </a:lnTo>
                  <a:lnTo>
                    <a:pt x="68197" y="914872"/>
                  </a:lnTo>
                  <a:lnTo>
                    <a:pt x="69468" y="908145"/>
                  </a:lnTo>
                  <a:lnTo>
                    <a:pt x="70754" y="901418"/>
                  </a:lnTo>
                  <a:lnTo>
                    <a:pt x="72062" y="894691"/>
                  </a:lnTo>
                  <a:lnTo>
                    <a:pt x="73395" y="887964"/>
                  </a:lnTo>
                  <a:lnTo>
                    <a:pt x="74738" y="881237"/>
                  </a:lnTo>
                  <a:lnTo>
                    <a:pt x="76113" y="874510"/>
                  </a:lnTo>
                  <a:lnTo>
                    <a:pt x="77495" y="867783"/>
                  </a:lnTo>
                  <a:lnTo>
                    <a:pt x="78899" y="861056"/>
                  </a:lnTo>
                  <a:lnTo>
                    <a:pt x="80317" y="854329"/>
                  </a:lnTo>
                  <a:lnTo>
                    <a:pt x="81747" y="847602"/>
                  </a:lnTo>
                  <a:lnTo>
                    <a:pt x="83195" y="840875"/>
                  </a:lnTo>
                  <a:lnTo>
                    <a:pt x="84649" y="834148"/>
                  </a:lnTo>
                  <a:lnTo>
                    <a:pt x="86120" y="827421"/>
                  </a:lnTo>
                  <a:lnTo>
                    <a:pt x="87597" y="820694"/>
                  </a:lnTo>
                  <a:lnTo>
                    <a:pt x="89084" y="813967"/>
                  </a:lnTo>
                  <a:lnTo>
                    <a:pt x="90580" y="807240"/>
                  </a:lnTo>
                  <a:lnTo>
                    <a:pt x="92079" y="800513"/>
                  </a:lnTo>
                  <a:lnTo>
                    <a:pt x="93588" y="793786"/>
                  </a:lnTo>
                  <a:lnTo>
                    <a:pt x="95099" y="787059"/>
                  </a:lnTo>
                  <a:lnTo>
                    <a:pt x="96614" y="780332"/>
                  </a:lnTo>
                  <a:lnTo>
                    <a:pt x="98131" y="773605"/>
                  </a:lnTo>
                  <a:lnTo>
                    <a:pt x="99649" y="766878"/>
                  </a:lnTo>
                  <a:lnTo>
                    <a:pt x="101167" y="760151"/>
                  </a:lnTo>
                  <a:lnTo>
                    <a:pt x="102685" y="753424"/>
                  </a:lnTo>
                  <a:lnTo>
                    <a:pt x="104199" y="746697"/>
                  </a:lnTo>
                  <a:lnTo>
                    <a:pt x="105712" y="739970"/>
                  </a:lnTo>
                  <a:lnTo>
                    <a:pt x="107220" y="733243"/>
                  </a:lnTo>
                  <a:lnTo>
                    <a:pt x="108723" y="726516"/>
                  </a:lnTo>
                  <a:lnTo>
                    <a:pt x="110222" y="719789"/>
                  </a:lnTo>
                  <a:lnTo>
                    <a:pt x="111710" y="713062"/>
                  </a:lnTo>
                  <a:lnTo>
                    <a:pt x="113194" y="706335"/>
                  </a:lnTo>
                  <a:lnTo>
                    <a:pt x="114667" y="699608"/>
                  </a:lnTo>
                  <a:lnTo>
                    <a:pt x="116131" y="692881"/>
                  </a:lnTo>
                  <a:lnTo>
                    <a:pt x="117586" y="686154"/>
                  </a:lnTo>
                  <a:lnTo>
                    <a:pt x="119026" y="679427"/>
                  </a:lnTo>
                  <a:lnTo>
                    <a:pt x="120460" y="672700"/>
                  </a:lnTo>
                  <a:lnTo>
                    <a:pt x="121874" y="665973"/>
                  </a:lnTo>
                  <a:lnTo>
                    <a:pt x="123279" y="659246"/>
                  </a:lnTo>
                  <a:lnTo>
                    <a:pt x="124669" y="652519"/>
                  </a:lnTo>
                  <a:lnTo>
                    <a:pt x="126042" y="645792"/>
                  </a:lnTo>
                  <a:lnTo>
                    <a:pt x="127405" y="639065"/>
                  </a:lnTo>
                  <a:lnTo>
                    <a:pt x="128743" y="632338"/>
                  </a:lnTo>
                  <a:lnTo>
                    <a:pt x="130072" y="625611"/>
                  </a:lnTo>
                  <a:lnTo>
                    <a:pt x="131378" y="618884"/>
                  </a:lnTo>
                  <a:lnTo>
                    <a:pt x="132668" y="612157"/>
                  </a:lnTo>
                  <a:lnTo>
                    <a:pt x="133943" y="605430"/>
                  </a:lnTo>
                  <a:lnTo>
                    <a:pt x="135192" y="598703"/>
                  </a:lnTo>
                  <a:lnTo>
                    <a:pt x="136432" y="591976"/>
                  </a:lnTo>
                  <a:lnTo>
                    <a:pt x="137640" y="585249"/>
                  </a:lnTo>
                  <a:lnTo>
                    <a:pt x="138836" y="578522"/>
                  </a:lnTo>
                  <a:lnTo>
                    <a:pt x="140009" y="571795"/>
                  </a:lnTo>
                  <a:lnTo>
                    <a:pt x="141160" y="565068"/>
                  </a:lnTo>
                  <a:lnTo>
                    <a:pt x="142298" y="558341"/>
                  </a:lnTo>
                  <a:lnTo>
                    <a:pt x="143402" y="551614"/>
                  </a:lnTo>
                  <a:lnTo>
                    <a:pt x="144496" y="544887"/>
                  </a:lnTo>
                  <a:lnTo>
                    <a:pt x="145560" y="538160"/>
                  </a:lnTo>
                  <a:lnTo>
                    <a:pt x="146606" y="531433"/>
                  </a:lnTo>
                  <a:lnTo>
                    <a:pt x="147632" y="524706"/>
                  </a:lnTo>
                  <a:lnTo>
                    <a:pt x="148630" y="517979"/>
                  </a:lnTo>
                  <a:lnTo>
                    <a:pt x="149617" y="511252"/>
                  </a:lnTo>
                  <a:lnTo>
                    <a:pt x="150567" y="504525"/>
                  </a:lnTo>
                  <a:lnTo>
                    <a:pt x="151505" y="497798"/>
                  </a:lnTo>
                  <a:lnTo>
                    <a:pt x="152417" y="491071"/>
                  </a:lnTo>
                  <a:lnTo>
                    <a:pt x="153307" y="484344"/>
                  </a:lnTo>
                  <a:lnTo>
                    <a:pt x="154181" y="477617"/>
                  </a:lnTo>
                  <a:lnTo>
                    <a:pt x="155023" y="470890"/>
                  </a:lnTo>
                  <a:lnTo>
                    <a:pt x="155854" y="464163"/>
                  </a:lnTo>
                  <a:lnTo>
                    <a:pt x="156653" y="457436"/>
                  </a:lnTo>
                  <a:lnTo>
                    <a:pt x="157436" y="450709"/>
                  </a:lnTo>
                  <a:lnTo>
                    <a:pt x="158199" y="443982"/>
                  </a:lnTo>
                  <a:lnTo>
                    <a:pt x="158935" y="437255"/>
                  </a:lnTo>
                  <a:lnTo>
                    <a:pt x="159661" y="430528"/>
                  </a:lnTo>
                  <a:lnTo>
                    <a:pt x="160352" y="423801"/>
                  </a:lnTo>
                  <a:lnTo>
                    <a:pt x="161032" y="417074"/>
                  </a:lnTo>
                  <a:lnTo>
                    <a:pt x="161688" y="410347"/>
                  </a:lnTo>
                  <a:lnTo>
                    <a:pt x="162324" y="403620"/>
                  </a:lnTo>
                  <a:lnTo>
                    <a:pt x="162945" y="396893"/>
                  </a:lnTo>
                  <a:lnTo>
                    <a:pt x="163539" y="390166"/>
                  </a:lnTo>
                  <a:lnTo>
                    <a:pt x="164122" y="383439"/>
                  </a:lnTo>
                  <a:lnTo>
                    <a:pt x="164678" y="376712"/>
                  </a:lnTo>
                  <a:lnTo>
                    <a:pt x="165221" y="369985"/>
                  </a:lnTo>
                  <a:lnTo>
                    <a:pt x="165746" y="363258"/>
                  </a:lnTo>
                  <a:lnTo>
                    <a:pt x="166249" y="356531"/>
                  </a:lnTo>
                  <a:lnTo>
                    <a:pt x="166743" y="349804"/>
                  </a:lnTo>
                  <a:lnTo>
                    <a:pt x="167208" y="343077"/>
                  </a:lnTo>
                  <a:lnTo>
                    <a:pt x="167666" y="336350"/>
                  </a:lnTo>
                  <a:lnTo>
                    <a:pt x="168102" y="329623"/>
                  </a:lnTo>
                  <a:lnTo>
                    <a:pt x="168524" y="322896"/>
                  </a:lnTo>
                  <a:lnTo>
                    <a:pt x="168933" y="316169"/>
                  </a:lnTo>
                  <a:lnTo>
                    <a:pt x="169321" y="309442"/>
                  </a:lnTo>
                  <a:lnTo>
                    <a:pt x="169701" y="302715"/>
                  </a:lnTo>
                  <a:lnTo>
                    <a:pt x="170060" y="295988"/>
                  </a:lnTo>
                  <a:lnTo>
                    <a:pt x="170409" y="289261"/>
                  </a:lnTo>
                  <a:lnTo>
                    <a:pt x="170743" y="282534"/>
                  </a:lnTo>
                  <a:lnTo>
                    <a:pt x="171062" y="275807"/>
                  </a:lnTo>
                  <a:lnTo>
                    <a:pt x="171374" y="269080"/>
                  </a:lnTo>
                  <a:lnTo>
                    <a:pt x="171665" y="262353"/>
                  </a:lnTo>
                  <a:lnTo>
                    <a:pt x="171950" y="255626"/>
                  </a:lnTo>
                  <a:lnTo>
                    <a:pt x="172220" y="248899"/>
                  </a:lnTo>
                  <a:lnTo>
                    <a:pt x="172479" y="242172"/>
                  </a:lnTo>
                  <a:lnTo>
                    <a:pt x="172730" y="235445"/>
                  </a:lnTo>
                  <a:lnTo>
                    <a:pt x="172965" y="228718"/>
                  </a:lnTo>
                  <a:lnTo>
                    <a:pt x="173195" y="221991"/>
                  </a:lnTo>
                  <a:lnTo>
                    <a:pt x="173410" y="215264"/>
                  </a:lnTo>
                  <a:lnTo>
                    <a:pt x="173618" y="208537"/>
                  </a:lnTo>
                  <a:lnTo>
                    <a:pt x="173816" y="201810"/>
                  </a:lnTo>
                  <a:lnTo>
                    <a:pt x="174004" y="195083"/>
                  </a:lnTo>
                  <a:lnTo>
                    <a:pt x="174187" y="188356"/>
                  </a:lnTo>
                  <a:lnTo>
                    <a:pt x="174356" y="181629"/>
                  </a:lnTo>
                  <a:lnTo>
                    <a:pt x="174521" y="174902"/>
                  </a:lnTo>
                  <a:lnTo>
                    <a:pt x="174676" y="168175"/>
                  </a:lnTo>
                  <a:lnTo>
                    <a:pt x="174824" y="161448"/>
                  </a:lnTo>
                  <a:lnTo>
                    <a:pt x="174966" y="154721"/>
                  </a:lnTo>
                  <a:lnTo>
                    <a:pt x="175099" y="147994"/>
                  </a:lnTo>
                  <a:lnTo>
                    <a:pt x="175228" y="141267"/>
                  </a:lnTo>
                  <a:lnTo>
                    <a:pt x="175347" y="134540"/>
                  </a:lnTo>
                  <a:lnTo>
                    <a:pt x="175463" y="127813"/>
                  </a:lnTo>
                  <a:lnTo>
                    <a:pt x="175572" y="121086"/>
                  </a:lnTo>
                  <a:lnTo>
                    <a:pt x="175675" y="114359"/>
                  </a:lnTo>
                  <a:lnTo>
                    <a:pt x="175774" y="107632"/>
                  </a:lnTo>
                  <a:lnTo>
                    <a:pt x="175866" y="100905"/>
                  </a:lnTo>
                  <a:lnTo>
                    <a:pt x="175955" y="94178"/>
                  </a:lnTo>
                  <a:lnTo>
                    <a:pt x="176037" y="87451"/>
                  </a:lnTo>
                  <a:lnTo>
                    <a:pt x="176116" y="80724"/>
                  </a:lnTo>
                  <a:lnTo>
                    <a:pt x="176191" y="73997"/>
                  </a:lnTo>
                  <a:lnTo>
                    <a:pt x="176261" y="67270"/>
                  </a:lnTo>
                  <a:lnTo>
                    <a:pt x="176328" y="60543"/>
                  </a:lnTo>
                  <a:lnTo>
                    <a:pt x="176390" y="53816"/>
                  </a:lnTo>
                  <a:lnTo>
                    <a:pt x="176450" y="47089"/>
                  </a:lnTo>
                  <a:lnTo>
                    <a:pt x="176506" y="40362"/>
                  </a:lnTo>
                  <a:lnTo>
                    <a:pt x="176558" y="33635"/>
                  </a:lnTo>
                  <a:lnTo>
                    <a:pt x="176608" y="26908"/>
                  </a:lnTo>
                  <a:lnTo>
                    <a:pt x="176654" y="20181"/>
                  </a:lnTo>
                  <a:lnTo>
                    <a:pt x="176699" y="13454"/>
                  </a:lnTo>
                  <a:lnTo>
                    <a:pt x="176740" y="6727"/>
                  </a:lnTo>
                  <a:lnTo>
                    <a:pt x="176779" y="0"/>
                  </a:lnTo>
                  <a:lnTo>
                    <a:pt x="177880" y="0"/>
                  </a:lnTo>
                  <a:lnTo>
                    <a:pt x="177919" y="6727"/>
                  </a:lnTo>
                  <a:lnTo>
                    <a:pt x="177960" y="13454"/>
                  </a:lnTo>
                  <a:lnTo>
                    <a:pt x="178004" y="20181"/>
                  </a:lnTo>
                  <a:lnTo>
                    <a:pt x="178050" y="26908"/>
                  </a:lnTo>
                  <a:lnTo>
                    <a:pt x="178101" y="33635"/>
                  </a:lnTo>
                  <a:lnTo>
                    <a:pt x="178153" y="40362"/>
                  </a:lnTo>
                  <a:lnTo>
                    <a:pt x="178209" y="47089"/>
                  </a:lnTo>
                  <a:lnTo>
                    <a:pt x="178269" y="53816"/>
                  </a:lnTo>
                  <a:lnTo>
                    <a:pt x="178330" y="60543"/>
                  </a:lnTo>
                  <a:lnTo>
                    <a:pt x="178398" y="67270"/>
                  </a:lnTo>
                  <a:lnTo>
                    <a:pt x="178468" y="73997"/>
                  </a:lnTo>
                  <a:lnTo>
                    <a:pt x="178543" y="80724"/>
                  </a:lnTo>
                  <a:lnTo>
                    <a:pt x="178621" y="87451"/>
                  </a:lnTo>
                  <a:lnTo>
                    <a:pt x="178704" y="94178"/>
                  </a:lnTo>
                  <a:lnTo>
                    <a:pt x="178793" y="100905"/>
                  </a:lnTo>
                  <a:lnTo>
                    <a:pt x="178884" y="107632"/>
                  </a:lnTo>
                  <a:lnTo>
                    <a:pt x="178984" y="114359"/>
                  </a:lnTo>
                  <a:lnTo>
                    <a:pt x="179087" y="121086"/>
                  </a:lnTo>
                  <a:lnTo>
                    <a:pt x="179196" y="127813"/>
                  </a:lnTo>
                  <a:lnTo>
                    <a:pt x="179311" y="134540"/>
                  </a:lnTo>
                  <a:lnTo>
                    <a:pt x="179431" y="141267"/>
                  </a:lnTo>
                  <a:lnTo>
                    <a:pt x="179560" y="147994"/>
                  </a:lnTo>
                  <a:lnTo>
                    <a:pt x="179693" y="154721"/>
                  </a:lnTo>
                  <a:lnTo>
                    <a:pt x="179835" y="161448"/>
                  </a:lnTo>
                  <a:lnTo>
                    <a:pt x="179983" y="168175"/>
                  </a:lnTo>
                  <a:lnTo>
                    <a:pt x="180138" y="174902"/>
                  </a:lnTo>
                  <a:lnTo>
                    <a:pt x="180303" y="181629"/>
                  </a:lnTo>
                  <a:lnTo>
                    <a:pt x="180472" y="188356"/>
                  </a:lnTo>
                  <a:lnTo>
                    <a:pt x="180655" y="195083"/>
                  </a:lnTo>
                  <a:lnTo>
                    <a:pt x="180843" y="201810"/>
                  </a:lnTo>
                  <a:lnTo>
                    <a:pt x="181041" y="208537"/>
                  </a:lnTo>
                  <a:lnTo>
                    <a:pt x="181249" y="215264"/>
                  </a:lnTo>
                  <a:lnTo>
                    <a:pt x="181464" y="221991"/>
                  </a:lnTo>
                  <a:lnTo>
                    <a:pt x="181694" y="228718"/>
                  </a:lnTo>
                  <a:lnTo>
                    <a:pt x="181929" y="235445"/>
                  </a:lnTo>
                  <a:lnTo>
                    <a:pt x="182179" y="242172"/>
                  </a:lnTo>
                  <a:lnTo>
                    <a:pt x="182439" y="248899"/>
                  </a:lnTo>
                  <a:lnTo>
                    <a:pt x="182708" y="255626"/>
                  </a:lnTo>
                  <a:lnTo>
                    <a:pt x="182994" y="262353"/>
                  </a:lnTo>
                  <a:lnTo>
                    <a:pt x="183285" y="269080"/>
                  </a:lnTo>
                  <a:lnTo>
                    <a:pt x="183596" y="275807"/>
                  </a:lnTo>
                  <a:lnTo>
                    <a:pt x="183916" y="282534"/>
                  </a:lnTo>
                  <a:lnTo>
                    <a:pt x="184250" y="289261"/>
                  </a:lnTo>
                  <a:lnTo>
                    <a:pt x="184599" y="295988"/>
                  </a:lnTo>
                  <a:lnTo>
                    <a:pt x="184957" y="302715"/>
                  </a:lnTo>
                  <a:lnTo>
                    <a:pt x="185338" y="309442"/>
                  </a:lnTo>
                  <a:lnTo>
                    <a:pt x="185726" y="316169"/>
                  </a:lnTo>
                  <a:lnTo>
                    <a:pt x="186135" y="322896"/>
                  </a:lnTo>
                  <a:lnTo>
                    <a:pt x="186557" y="329623"/>
                  </a:lnTo>
                  <a:lnTo>
                    <a:pt x="186993" y="336350"/>
                  </a:lnTo>
                  <a:lnTo>
                    <a:pt x="187450" y="343077"/>
                  </a:lnTo>
                  <a:lnTo>
                    <a:pt x="187916" y="349804"/>
                  </a:lnTo>
                  <a:lnTo>
                    <a:pt x="188410" y="356531"/>
                  </a:lnTo>
                  <a:lnTo>
                    <a:pt x="188913" y="363258"/>
                  </a:lnTo>
                  <a:lnTo>
                    <a:pt x="189438" y="369985"/>
                  </a:lnTo>
                  <a:lnTo>
                    <a:pt x="189980" y="376712"/>
                  </a:lnTo>
                  <a:lnTo>
                    <a:pt x="190536" y="383439"/>
                  </a:lnTo>
                  <a:lnTo>
                    <a:pt x="191120" y="390166"/>
                  </a:lnTo>
                  <a:lnTo>
                    <a:pt x="191713" y="396893"/>
                  </a:lnTo>
                  <a:lnTo>
                    <a:pt x="192335" y="403620"/>
                  </a:lnTo>
                  <a:lnTo>
                    <a:pt x="192971" y="410347"/>
                  </a:lnTo>
                  <a:lnTo>
                    <a:pt x="193627" y="417074"/>
                  </a:lnTo>
                  <a:lnTo>
                    <a:pt x="194307" y="423801"/>
                  </a:lnTo>
                  <a:lnTo>
                    <a:pt x="194998" y="430528"/>
                  </a:lnTo>
                  <a:lnTo>
                    <a:pt x="195724" y="437255"/>
                  </a:lnTo>
                  <a:lnTo>
                    <a:pt x="196460" y="443982"/>
                  </a:lnTo>
                  <a:lnTo>
                    <a:pt x="197223" y="450709"/>
                  </a:lnTo>
                  <a:lnTo>
                    <a:pt x="198006" y="457436"/>
                  </a:lnTo>
                  <a:lnTo>
                    <a:pt x="198805" y="464163"/>
                  </a:lnTo>
                  <a:lnTo>
                    <a:pt x="199636" y="470890"/>
                  </a:lnTo>
                  <a:lnTo>
                    <a:pt x="200477" y="477617"/>
                  </a:lnTo>
                  <a:lnTo>
                    <a:pt x="201352" y="484344"/>
                  </a:lnTo>
                  <a:lnTo>
                    <a:pt x="202241" y="491071"/>
                  </a:lnTo>
                  <a:lnTo>
                    <a:pt x="203153" y="497798"/>
                  </a:lnTo>
                  <a:lnTo>
                    <a:pt x="204092" y="504525"/>
                  </a:lnTo>
                  <a:lnTo>
                    <a:pt x="205042" y="511252"/>
                  </a:lnTo>
                  <a:lnTo>
                    <a:pt x="206029" y="517979"/>
                  </a:lnTo>
                  <a:lnTo>
                    <a:pt x="207027" y="524706"/>
                  </a:lnTo>
                  <a:lnTo>
                    <a:pt x="208053" y="531433"/>
                  </a:lnTo>
                  <a:lnTo>
                    <a:pt x="209099" y="538160"/>
                  </a:lnTo>
                  <a:lnTo>
                    <a:pt x="210163" y="544887"/>
                  </a:lnTo>
                  <a:lnTo>
                    <a:pt x="211257" y="551614"/>
                  </a:lnTo>
                  <a:lnTo>
                    <a:pt x="212361" y="558341"/>
                  </a:lnTo>
                  <a:lnTo>
                    <a:pt x="213498" y="565068"/>
                  </a:lnTo>
                  <a:lnTo>
                    <a:pt x="214649" y="571795"/>
                  </a:lnTo>
                  <a:lnTo>
                    <a:pt x="215822" y="578522"/>
                  </a:lnTo>
                  <a:lnTo>
                    <a:pt x="217019" y="585249"/>
                  </a:lnTo>
                  <a:lnTo>
                    <a:pt x="218227" y="591976"/>
                  </a:lnTo>
                  <a:lnTo>
                    <a:pt x="219467" y="598703"/>
                  </a:lnTo>
                  <a:lnTo>
                    <a:pt x="220716" y="605430"/>
                  </a:lnTo>
                  <a:lnTo>
                    <a:pt x="221990" y="612157"/>
                  </a:lnTo>
                  <a:lnTo>
                    <a:pt x="223281" y="618884"/>
                  </a:lnTo>
                  <a:lnTo>
                    <a:pt x="224587" y="625611"/>
                  </a:lnTo>
                  <a:lnTo>
                    <a:pt x="225916" y="632338"/>
                  </a:lnTo>
                  <a:lnTo>
                    <a:pt x="227254" y="639065"/>
                  </a:lnTo>
                  <a:lnTo>
                    <a:pt x="228617" y="645792"/>
                  </a:lnTo>
                  <a:lnTo>
                    <a:pt x="229990" y="652519"/>
                  </a:lnTo>
                  <a:lnTo>
                    <a:pt x="231380" y="659246"/>
                  </a:lnTo>
                  <a:lnTo>
                    <a:pt x="232785" y="665973"/>
                  </a:lnTo>
                  <a:lnTo>
                    <a:pt x="234198" y="672700"/>
                  </a:lnTo>
                  <a:lnTo>
                    <a:pt x="235633" y="679427"/>
                  </a:lnTo>
                  <a:lnTo>
                    <a:pt x="237072" y="686154"/>
                  </a:lnTo>
                  <a:lnTo>
                    <a:pt x="238528" y="692881"/>
                  </a:lnTo>
                  <a:lnTo>
                    <a:pt x="239992" y="699608"/>
                  </a:lnTo>
                  <a:lnTo>
                    <a:pt x="241465" y="706335"/>
                  </a:lnTo>
                  <a:lnTo>
                    <a:pt x="242949" y="713062"/>
                  </a:lnTo>
                  <a:lnTo>
                    <a:pt x="244437" y="719789"/>
                  </a:lnTo>
                  <a:lnTo>
                    <a:pt x="245936" y="726516"/>
                  </a:lnTo>
                  <a:lnTo>
                    <a:pt x="247438" y="733243"/>
                  </a:lnTo>
                  <a:lnTo>
                    <a:pt x="248947" y="739970"/>
                  </a:lnTo>
                  <a:lnTo>
                    <a:pt x="250459" y="746697"/>
                  </a:lnTo>
                  <a:lnTo>
                    <a:pt x="251974" y="753424"/>
                  </a:lnTo>
                  <a:lnTo>
                    <a:pt x="253492" y="760151"/>
                  </a:lnTo>
                  <a:lnTo>
                    <a:pt x="255010" y="766878"/>
                  </a:lnTo>
                  <a:lnTo>
                    <a:pt x="256528" y="773605"/>
                  </a:lnTo>
                  <a:lnTo>
                    <a:pt x="258045" y="780332"/>
                  </a:lnTo>
                  <a:lnTo>
                    <a:pt x="259560" y="787059"/>
                  </a:lnTo>
                  <a:lnTo>
                    <a:pt x="261071" y="793786"/>
                  </a:lnTo>
                  <a:lnTo>
                    <a:pt x="262579" y="800513"/>
                  </a:lnTo>
                  <a:lnTo>
                    <a:pt x="264079" y="807240"/>
                  </a:lnTo>
                  <a:lnTo>
                    <a:pt x="265575" y="813967"/>
                  </a:lnTo>
                  <a:lnTo>
                    <a:pt x="267062" y="820694"/>
                  </a:lnTo>
                  <a:lnTo>
                    <a:pt x="268539" y="827421"/>
                  </a:lnTo>
                  <a:lnTo>
                    <a:pt x="270010" y="834148"/>
                  </a:lnTo>
                  <a:lnTo>
                    <a:pt x="271464" y="840875"/>
                  </a:lnTo>
                  <a:lnTo>
                    <a:pt x="272912" y="847602"/>
                  </a:lnTo>
                  <a:lnTo>
                    <a:pt x="274342" y="854329"/>
                  </a:lnTo>
                  <a:lnTo>
                    <a:pt x="275759" y="861056"/>
                  </a:lnTo>
                  <a:lnTo>
                    <a:pt x="277163" y="867783"/>
                  </a:lnTo>
                  <a:lnTo>
                    <a:pt x="278546" y="874510"/>
                  </a:lnTo>
                  <a:lnTo>
                    <a:pt x="279921" y="881237"/>
                  </a:lnTo>
                  <a:lnTo>
                    <a:pt x="281264" y="887964"/>
                  </a:lnTo>
                  <a:lnTo>
                    <a:pt x="282596" y="894691"/>
                  </a:lnTo>
                  <a:lnTo>
                    <a:pt x="283905" y="901418"/>
                  </a:lnTo>
                  <a:lnTo>
                    <a:pt x="285191" y="908145"/>
                  </a:lnTo>
                  <a:lnTo>
                    <a:pt x="286462" y="914872"/>
                  </a:lnTo>
                  <a:lnTo>
                    <a:pt x="287697" y="921599"/>
                  </a:lnTo>
                  <a:lnTo>
                    <a:pt x="288921" y="928326"/>
                  </a:lnTo>
                  <a:lnTo>
                    <a:pt x="290108" y="935053"/>
                  </a:lnTo>
                  <a:lnTo>
                    <a:pt x="291275" y="941780"/>
                  </a:lnTo>
                  <a:lnTo>
                    <a:pt x="292416" y="948507"/>
                  </a:lnTo>
                  <a:lnTo>
                    <a:pt x="293523" y="955234"/>
                  </a:lnTo>
                  <a:lnTo>
                    <a:pt x="294616" y="961961"/>
                  </a:lnTo>
                  <a:lnTo>
                    <a:pt x="295659" y="968689"/>
                  </a:lnTo>
                  <a:lnTo>
                    <a:pt x="296687" y="975416"/>
                  </a:lnTo>
                  <a:lnTo>
                    <a:pt x="297677" y="982143"/>
                  </a:lnTo>
                  <a:lnTo>
                    <a:pt x="298637" y="988870"/>
                  </a:lnTo>
                  <a:lnTo>
                    <a:pt x="299573" y="995597"/>
                  </a:lnTo>
                  <a:lnTo>
                    <a:pt x="300462" y="1002324"/>
                  </a:lnTo>
                  <a:lnTo>
                    <a:pt x="301336" y="1009051"/>
                  </a:lnTo>
                  <a:lnTo>
                    <a:pt x="302158" y="1015778"/>
                  </a:lnTo>
                  <a:lnTo>
                    <a:pt x="302958" y="1022505"/>
                  </a:lnTo>
                  <a:lnTo>
                    <a:pt x="303722" y="1029232"/>
                  </a:lnTo>
                  <a:lnTo>
                    <a:pt x="304445" y="1035959"/>
                  </a:lnTo>
                  <a:lnTo>
                    <a:pt x="305150" y="1042686"/>
                  </a:lnTo>
                  <a:lnTo>
                    <a:pt x="305796" y="1049413"/>
                  </a:lnTo>
                  <a:lnTo>
                    <a:pt x="306425" y="1056140"/>
                  </a:lnTo>
                  <a:lnTo>
                    <a:pt x="307009" y="1062867"/>
                  </a:lnTo>
                  <a:lnTo>
                    <a:pt x="307560" y="1069594"/>
                  </a:lnTo>
                  <a:lnTo>
                    <a:pt x="308082" y="1076321"/>
                  </a:lnTo>
                  <a:lnTo>
                    <a:pt x="308554" y="1083048"/>
                  </a:lnTo>
                  <a:lnTo>
                    <a:pt x="309008" y="1089775"/>
                  </a:lnTo>
                  <a:lnTo>
                    <a:pt x="309408" y="1096502"/>
                  </a:lnTo>
                  <a:lnTo>
                    <a:pt x="309784" y="1103229"/>
                  </a:lnTo>
                  <a:lnTo>
                    <a:pt x="310122" y="1109956"/>
                  </a:lnTo>
                  <a:lnTo>
                    <a:pt x="310420" y="1116683"/>
                  </a:lnTo>
                  <a:lnTo>
                    <a:pt x="310698" y="1123410"/>
                  </a:lnTo>
                  <a:lnTo>
                    <a:pt x="310920" y="1130137"/>
                  </a:lnTo>
                  <a:lnTo>
                    <a:pt x="311125" y="1136864"/>
                  </a:lnTo>
                  <a:lnTo>
                    <a:pt x="311285" y="1143591"/>
                  </a:lnTo>
                  <a:lnTo>
                    <a:pt x="311415" y="1150318"/>
                  </a:lnTo>
                  <a:lnTo>
                    <a:pt x="311518" y="1157045"/>
                  </a:lnTo>
                  <a:lnTo>
                    <a:pt x="311576" y="1163772"/>
                  </a:lnTo>
                  <a:lnTo>
                    <a:pt x="311618" y="1170499"/>
                  </a:lnTo>
                  <a:lnTo>
                    <a:pt x="311611" y="1177226"/>
                  </a:lnTo>
                  <a:lnTo>
                    <a:pt x="311584" y="1183953"/>
                  </a:lnTo>
                  <a:lnTo>
                    <a:pt x="311525" y="1190680"/>
                  </a:lnTo>
                  <a:lnTo>
                    <a:pt x="311432" y="1197407"/>
                  </a:lnTo>
                  <a:lnTo>
                    <a:pt x="311322" y="1204134"/>
                  </a:lnTo>
                  <a:lnTo>
                    <a:pt x="311168" y="1210861"/>
                  </a:lnTo>
                  <a:lnTo>
                    <a:pt x="311001" y="1217588"/>
                  </a:lnTo>
                  <a:lnTo>
                    <a:pt x="310797" y="1224315"/>
                  </a:lnTo>
                  <a:lnTo>
                    <a:pt x="310573" y="1231042"/>
                  </a:lnTo>
                  <a:lnTo>
                    <a:pt x="310326" y="1237769"/>
                  </a:lnTo>
                  <a:lnTo>
                    <a:pt x="310049" y="1244496"/>
                  </a:lnTo>
                  <a:lnTo>
                    <a:pt x="309760" y="1251223"/>
                  </a:lnTo>
                  <a:lnTo>
                    <a:pt x="309437" y="1257950"/>
                  </a:lnTo>
                  <a:lnTo>
                    <a:pt x="309102" y="1264677"/>
                  </a:lnTo>
                  <a:lnTo>
                    <a:pt x="308744" y="1271404"/>
                  </a:lnTo>
                  <a:lnTo>
                    <a:pt x="308367" y="1278131"/>
                  </a:lnTo>
                  <a:lnTo>
                    <a:pt x="307979" y="1284858"/>
                  </a:lnTo>
                  <a:lnTo>
                    <a:pt x="307566" y="1291585"/>
                  </a:lnTo>
                  <a:lnTo>
                    <a:pt x="307145" y="1298312"/>
                  </a:lnTo>
                  <a:lnTo>
                    <a:pt x="306705" y="1305039"/>
                  </a:lnTo>
                  <a:lnTo>
                    <a:pt x="306255" y="1311766"/>
                  </a:lnTo>
                  <a:lnTo>
                    <a:pt x="305795" y="1318493"/>
                  </a:lnTo>
                  <a:lnTo>
                    <a:pt x="305321" y="1325220"/>
                  </a:lnTo>
                  <a:lnTo>
                    <a:pt x="304843" y="1331947"/>
                  </a:lnTo>
                  <a:lnTo>
                    <a:pt x="304352" y="1338674"/>
                  </a:lnTo>
                  <a:lnTo>
                    <a:pt x="303858" y="1345401"/>
                  </a:lnTo>
                  <a:lnTo>
                    <a:pt x="303358" y="1352128"/>
                  </a:lnTo>
                  <a:lnTo>
                    <a:pt x="302854" y="1358855"/>
                  </a:lnTo>
                  <a:lnTo>
                    <a:pt x="302348" y="1365582"/>
                  </a:lnTo>
                  <a:lnTo>
                    <a:pt x="301839" y="1372309"/>
                  </a:lnTo>
                  <a:lnTo>
                    <a:pt x="301331" y="1379036"/>
                  </a:lnTo>
                  <a:lnTo>
                    <a:pt x="300825" y="1385763"/>
                  </a:lnTo>
                  <a:lnTo>
                    <a:pt x="300320" y="1392490"/>
                  </a:lnTo>
                  <a:lnTo>
                    <a:pt x="299819" y="1399217"/>
                  </a:lnTo>
                  <a:lnTo>
                    <a:pt x="299325" y="1405944"/>
                  </a:lnTo>
                  <a:lnTo>
                    <a:pt x="298833" y="1412671"/>
                  </a:lnTo>
                  <a:lnTo>
                    <a:pt x="298354" y="1419398"/>
                  </a:lnTo>
                  <a:lnTo>
                    <a:pt x="297880" y="1426125"/>
                  </a:lnTo>
                  <a:lnTo>
                    <a:pt x="297417" y="1432852"/>
                  </a:lnTo>
                  <a:lnTo>
                    <a:pt x="296966" y="1439579"/>
                  </a:lnTo>
                  <a:lnTo>
                    <a:pt x="296524" y="1446306"/>
                  </a:lnTo>
                  <a:lnTo>
                    <a:pt x="296102" y="1453033"/>
                  </a:lnTo>
                  <a:lnTo>
                    <a:pt x="295687" y="1459760"/>
                  </a:lnTo>
                  <a:lnTo>
                    <a:pt x="295296" y="1466487"/>
                  </a:lnTo>
                  <a:lnTo>
                    <a:pt x="294917" y="1473214"/>
                  </a:lnTo>
                  <a:lnTo>
                    <a:pt x="294556" y="1479941"/>
                  </a:lnTo>
                  <a:lnTo>
                    <a:pt x="294218" y="1486668"/>
                  </a:lnTo>
                  <a:lnTo>
                    <a:pt x="293891" y="1493395"/>
                  </a:lnTo>
                  <a:lnTo>
                    <a:pt x="293599" y="1500122"/>
                  </a:lnTo>
                  <a:lnTo>
                    <a:pt x="293318" y="1506849"/>
                  </a:lnTo>
                  <a:lnTo>
                    <a:pt x="293066" y="1513576"/>
                  </a:lnTo>
                  <a:lnTo>
                    <a:pt x="292838" y="1520303"/>
                  </a:lnTo>
                  <a:lnTo>
                    <a:pt x="292628" y="1527030"/>
                  </a:lnTo>
                  <a:lnTo>
                    <a:pt x="292455" y="1533757"/>
                  </a:lnTo>
                  <a:lnTo>
                    <a:pt x="292295" y="1540484"/>
                  </a:lnTo>
                  <a:lnTo>
                    <a:pt x="292176" y="1547211"/>
                  </a:lnTo>
                  <a:lnTo>
                    <a:pt x="292077" y="1553938"/>
                  </a:lnTo>
                  <a:lnTo>
                    <a:pt x="292007" y="1560665"/>
                  </a:lnTo>
                  <a:lnTo>
                    <a:pt x="291971" y="1567392"/>
                  </a:lnTo>
                  <a:lnTo>
                    <a:pt x="291952" y="1574119"/>
                  </a:lnTo>
                  <a:lnTo>
                    <a:pt x="291983" y="1580846"/>
                  </a:lnTo>
                  <a:lnTo>
                    <a:pt x="292029" y="1587573"/>
                  </a:lnTo>
                  <a:lnTo>
                    <a:pt x="292115" y="1594300"/>
                  </a:lnTo>
                  <a:lnTo>
                    <a:pt x="292230" y="1601027"/>
                  </a:lnTo>
                  <a:lnTo>
                    <a:pt x="292371" y="1607754"/>
                  </a:lnTo>
                  <a:lnTo>
                    <a:pt x="292557" y="1614481"/>
                  </a:lnTo>
                  <a:lnTo>
                    <a:pt x="292759" y="1621208"/>
                  </a:lnTo>
                  <a:lnTo>
                    <a:pt x="293012" y="1627935"/>
                  </a:lnTo>
                  <a:lnTo>
                    <a:pt x="293286" y="1634662"/>
                  </a:lnTo>
                  <a:lnTo>
                    <a:pt x="293594" y="1641389"/>
                  </a:lnTo>
                  <a:lnTo>
                    <a:pt x="293940" y="1648116"/>
                  </a:lnTo>
                  <a:lnTo>
                    <a:pt x="294306" y="1654843"/>
                  </a:lnTo>
                  <a:lnTo>
                    <a:pt x="294724" y="1661570"/>
                  </a:lnTo>
                  <a:lnTo>
                    <a:pt x="295158" y="1668297"/>
                  </a:lnTo>
                  <a:lnTo>
                    <a:pt x="295635" y="1675024"/>
                  </a:lnTo>
                  <a:lnTo>
                    <a:pt x="296140" y="1681751"/>
                  </a:lnTo>
                  <a:lnTo>
                    <a:pt x="296671" y="1688478"/>
                  </a:lnTo>
                  <a:lnTo>
                    <a:pt x="297245" y="1695205"/>
                  </a:lnTo>
                  <a:lnTo>
                    <a:pt x="297835" y="1701932"/>
                  </a:lnTo>
                  <a:lnTo>
                    <a:pt x="298473" y="1708659"/>
                  </a:lnTo>
                  <a:lnTo>
                    <a:pt x="299128" y="1715386"/>
                  </a:lnTo>
                  <a:lnTo>
                    <a:pt x="299817" y="1722113"/>
                  </a:lnTo>
                  <a:lnTo>
                    <a:pt x="300537" y="1728840"/>
                  </a:lnTo>
                  <a:lnTo>
                    <a:pt x="301274" y="1735567"/>
                  </a:lnTo>
                  <a:lnTo>
                    <a:pt x="302054" y="1742294"/>
                  </a:lnTo>
                  <a:lnTo>
                    <a:pt x="302847" y="1749021"/>
                  </a:lnTo>
                  <a:lnTo>
                    <a:pt x="303675" y="1755748"/>
                  </a:lnTo>
                  <a:lnTo>
                    <a:pt x="304524" y="1762475"/>
                  </a:lnTo>
                  <a:lnTo>
                    <a:pt x="305394" y="1769202"/>
                  </a:lnTo>
                  <a:lnTo>
                    <a:pt x="306294" y="1775929"/>
                  </a:lnTo>
                  <a:lnTo>
                    <a:pt x="307205" y="1782656"/>
                  </a:lnTo>
                  <a:lnTo>
                    <a:pt x="308149" y="1789383"/>
                  </a:lnTo>
                  <a:lnTo>
                    <a:pt x="309105" y="1796110"/>
                  </a:lnTo>
                  <a:lnTo>
                    <a:pt x="310082" y="1802837"/>
                  </a:lnTo>
                  <a:lnTo>
                    <a:pt x="311077" y="1809564"/>
                  </a:lnTo>
                  <a:lnTo>
                    <a:pt x="312084" y="1816291"/>
                  </a:lnTo>
                  <a:lnTo>
                    <a:pt x="313113" y="1823018"/>
                  </a:lnTo>
                  <a:lnTo>
                    <a:pt x="314149" y="1829745"/>
                  </a:lnTo>
                  <a:lnTo>
                    <a:pt x="315203" y="1836472"/>
                  </a:lnTo>
                  <a:lnTo>
                    <a:pt x="316265" y="1843199"/>
                  </a:lnTo>
                  <a:lnTo>
                    <a:pt x="317337" y="1849926"/>
                  </a:lnTo>
                  <a:lnTo>
                    <a:pt x="318420" y="1856653"/>
                  </a:lnTo>
                  <a:lnTo>
                    <a:pt x="319506" y="1863380"/>
                  </a:lnTo>
                  <a:lnTo>
                    <a:pt x="320602" y="1870107"/>
                  </a:lnTo>
                  <a:lnTo>
                    <a:pt x="321700" y="1876834"/>
                  </a:lnTo>
                  <a:lnTo>
                    <a:pt x="322802" y="1883561"/>
                  </a:lnTo>
                  <a:lnTo>
                    <a:pt x="323906" y="1890288"/>
                  </a:lnTo>
                  <a:lnTo>
                    <a:pt x="325010" y="1897015"/>
                  </a:lnTo>
                  <a:lnTo>
                    <a:pt x="326112" y="1903742"/>
                  </a:lnTo>
                  <a:lnTo>
                    <a:pt x="327212" y="1910469"/>
                  </a:lnTo>
                  <a:lnTo>
                    <a:pt x="328307" y="1917196"/>
                  </a:lnTo>
                  <a:lnTo>
                    <a:pt x="329398" y="1923923"/>
                  </a:lnTo>
                  <a:lnTo>
                    <a:pt x="330482" y="1930650"/>
                  </a:lnTo>
                  <a:lnTo>
                    <a:pt x="331556" y="1937378"/>
                  </a:lnTo>
                  <a:lnTo>
                    <a:pt x="332626" y="1944105"/>
                  </a:lnTo>
                  <a:lnTo>
                    <a:pt x="333677" y="1950832"/>
                  </a:lnTo>
                  <a:lnTo>
                    <a:pt x="334721" y="1957559"/>
                  </a:lnTo>
                  <a:lnTo>
                    <a:pt x="335749" y="1964286"/>
                  </a:lnTo>
                  <a:lnTo>
                    <a:pt x="336761" y="1971013"/>
                  </a:lnTo>
                  <a:lnTo>
                    <a:pt x="337762" y="1977740"/>
                  </a:lnTo>
                  <a:lnTo>
                    <a:pt x="338737" y="1984467"/>
                  </a:lnTo>
                  <a:lnTo>
                    <a:pt x="339702" y="1991194"/>
                  </a:lnTo>
                  <a:lnTo>
                    <a:pt x="340638" y="1997921"/>
                  </a:lnTo>
                  <a:lnTo>
                    <a:pt x="341558" y="2004648"/>
                  </a:lnTo>
                  <a:lnTo>
                    <a:pt x="342456" y="2011375"/>
                  </a:lnTo>
                  <a:lnTo>
                    <a:pt x="343324" y="2018102"/>
                  </a:lnTo>
                  <a:lnTo>
                    <a:pt x="344180" y="2024829"/>
                  </a:lnTo>
                  <a:lnTo>
                    <a:pt x="344992" y="2031556"/>
                  </a:lnTo>
                  <a:lnTo>
                    <a:pt x="345791" y="2038283"/>
                  </a:lnTo>
                  <a:lnTo>
                    <a:pt x="346554" y="2045010"/>
                  </a:lnTo>
                  <a:lnTo>
                    <a:pt x="347290" y="2051737"/>
                  </a:lnTo>
                  <a:lnTo>
                    <a:pt x="348002" y="2058464"/>
                  </a:lnTo>
                  <a:lnTo>
                    <a:pt x="348670" y="2065191"/>
                  </a:lnTo>
                  <a:lnTo>
                    <a:pt x="349322" y="2071918"/>
                  </a:lnTo>
                  <a:lnTo>
                    <a:pt x="349924" y="2078645"/>
                  </a:lnTo>
                  <a:lnTo>
                    <a:pt x="350503" y="2085372"/>
                  </a:lnTo>
                  <a:lnTo>
                    <a:pt x="351046" y="2092099"/>
                  </a:lnTo>
                  <a:lnTo>
                    <a:pt x="351548" y="2098826"/>
                  </a:lnTo>
                  <a:lnTo>
                    <a:pt x="352030" y="2105553"/>
                  </a:lnTo>
                  <a:lnTo>
                    <a:pt x="352452" y="2112280"/>
                  </a:lnTo>
                  <a:lnTo>
                    <a:pt x="352855" y="2119007"/>
                  </a:lnTo>
                  <a:lnTo>
                    <a:pt x="353209" y="2125734"/>
                  </a:lnTo>
                  <a:lnTo>
                    <a:pt x="353528" y="2132461"/>
                  </a:lnTo>
                  <a:lnTo>
                    <a:pt x="353816" y="2139188"/>
                  </a:lnTo>
                  <a:lnTo>
                    <a:pt x="354048" y="2145915"/>
                  </a:lnTo>
                  <a:lnTo>
                    <a:pt x="354262" y="2152642"/>
                  </a:lnTo>
                  <a:lnTo>
                    <a:pt x="354412" y="2159369"/>
                  </a:lnTo>
                  <a:lnTo>
                    <a:pt x="354536" y="2166096"/>
                  </a:lnTo>
                  <a:lnTo>
                    <a:pt x="354617" y="2172823"/>
                  </a:lnTo>
                  <a:lnTo>
                    <a:pt x="354650" y="2179550"/>
                  </a:lnTo>
                  <a:lnTo>
                    <a:pt x="354659" y="2186277"/>
                  </a:lnTo>
                  <a:lnTo>
                    <a:pt x="354601" y="2193004"/>
                  </a:lnTo>
                  <a:lnTo>
                    <a:pt x="354522" y="2199731"/>
                  </a:lnTo>
                  <a:lnTo>
                    <a:pt x="354388" y="2206458"/>
                  </a:lnTo>
                  <a:lnTo>
                    <a:pt x="354216" y="2213185"/>
                  </a:lnTo>
                  <a:lnTo>
                    <a:pt x="354009" y="2219912"/>
                  </a:lnTo>
                  <a:lnTo>
                    <a:pt x="353745" y="2226639"/>
                  </a:lnTo>
                  <a:lnTo>
                    <a:pt x="353460" y="2233366"/>
                  </a:lnTo>
                  <a:lnTo>
                    <a:pt x="353108" y="2240093"/>
                  </a:lnTo>
                  <a:lnTo>
                    <a:pt x="352731" y="2246820"/>
                  </a:lnTo>
                  <a:lnTo>
                    <a:pt x="352307" y="2253547"/>
                  </a:lnTo>
                  <a:lnTo>
                    <a:pt x="351837" y="2260274"/>
                  </a:lnTo>
                  <a:lnTo>
                    <a:pt x="351342" y="2267001"/>
                  </a:lnTo>
                  <a:lnTo>
                    <a:pt x="350780" y="2273728"/>
                  </a:lnTo>
                  <a:lnTo>
                    <a:pt x="350200" y="2280455"/>
                  </a:lnTo>
                  <a:lnTo>
                    <a:pt x="349563" y="2287182"/>
                  </a:lnTo>
                  <a:lnTo>
                    <a:pt x="348892" y="2293909"/>
                  </a:lnTo>
                  <a:lnTo>
                    <a:pt x="348186" y="2300636"/>
                  </a:lnTo>
                  <a:lnTo>
                    <a:pt x="347427" y="2307363"/>
                  </a:lnTo>
                  <a:lnTo>
                    <a:pt x="346649" y="2314090"/>
                  </a:lnTo>
                  <a:lnTo>
                    <a:pt x="345807" y="2320817"/>
                  </a:lnTo>
                  <a:lnTo>
                    <a:pt x="344944" y="2327544"/>
                  </a:lnTo>
                  <a:lnTo>
                    <a:pt x="344036" y="2334271"/>
                  </a:lnTo>
                  <a:lnTo>
                    <a:pt x="343089" y="2340998"/>
                  </a:lnTo>
                  <a:lnTo>
                    <a:pt x="342117" y="2347725"/>
                  </a:lnTo>
                  <a:lnTo>
                    <a:pt x="341089" y="2354452"/>
                  </a:lnTo>
                  <a:lnTo>
                    <a:pt x="340044" y="2361179"/>
                  </a:lnTo>
                  <a:lnTo>
                    <a:pt x="338948" y="2367906"/>
                  </a:lnTo>
                  <a:lnTo>
                    <a:pt x="337825" y="2374633"/>
                  </a:lnTo>
                  <a:lnTo>
                    <a:pt x="336671" y="2381360"/>
                  </a:lnTo>
                  <a:lnTo>
                    <a:pt x="335474" y="2388087"/>
                  </a:lnTo>
                  <a:lnTo>
                    <a:pt x="334260" y="2394814"/>
                  </a:lnTo>
                  <a:lnTo>
                    <a:pt x="332993" y="2401541"/>
                  </a:lnTo>
                  <a:lnTo>
                    <a:pt x="331710" y="2408268"/>
                  </a:lnTo>
                  <a:lnTo>
                    <a:pt x="330390" y="2414995"/>
                  </a:lnTo>
                  <a:lnTo>
                    <a:pt x="329040" y="2421722"/>
                  </a:lnTo>
                  <a:lnTo>
                    <a:pt x="327669" y="2428449"/>
                  </a:lnTo>
                  <a:lnTo>
                    <a:pt x="326256" y="2435176"/>
                  </a:lnTo>
                  <a:lnTo>
                    <a:pt x="324830" y="2441903"/>
                  </a:lnTo>
                  <a:lnTo>
                    <a:pt x="323365" y="2448630"/>
                  </a:lnTo>
                  <a:lnTo>
                    <a:pt x="321880" y="2455357"/>
                  </a:lnTo>
                  <a:lnTo>
                    <a:pt x="320372" y="2462084"/>
                  </a:lnTo>
                  <a:lnTo>
                    <a:pt x="318834" y="2468811"/>
                  </a:lnTo>
                  <a:lnTo>
                    <a:pt x="317284" y="2475538"/>
                  </a:lnTo>
                  <a:lnTo>
                    <a:pt x="315696" y="2482265"/>
                  </a:lnTo>
                  <a:lnTo>
                    <a:pt x="314098" y="2488992"/>
                  </a:lnTo>
                  <a:lnTo>
                    <a:pt x="312475" y="2495719"/>
                  </a:lnTo>
                  <a:lnTo>
                    <a:pt x="310833" y="2502446"/>
                  </a:lnTo>
                  <a:lnTo>
                    <a:pt x="309178" y="2509173"/>
                  </a:lnTo>
                  <a:lnTo>
                    <a:pt x="307496" y="2515900"/>
                  </a:lnTo>
                  <a:lnTo>
                    <a:pt x="305807" y="2522627"/>
                  </a:lnTo>
                  <a:lnTo>
                    <a:pt x="304094" y="2529354"/>
                  </a:lnTo>
                  <a:lnTo>
                    <a:pt x="302371" y="2536081"/>
                  </a:lnTo>
                  <a:lnTo>
                    <a:pt x="300634" y="2542808"/>
                  </a:lnTo>
                  <a:lnTo>
                    <a:pt x="298882" y="2549535"/>
                  </a:lnTo>
                  <a:lnTo>
                    <a:pt x="297124" y="2556262"/>
                  </a:lnTo>
                  <a:lnTo>
                    <a:pt x="295349" y="2562989"/>
                  </a:lnTo>
                  <a:lnTo>
                    <a:pt x="293568" y="2569716"/>
                  </a:lnTo>
                  <a:lnTo>
                    <a:pt x="291777" y="2576443"/>
                  </a:lnTo>
                  <a:lnTo>
                    <a:pt x="289979" y="2583170"/>
                  </a:lnTo>
                  <a:lnTo>
                    <a:pt x="288175" y="2589897"/>
                  </a:lnTo>
                  <a:lnTo>
                    <a:pt x="286364" y="2596624"/>
                  </a:lnTo>
                  <a:lnTo>
                    <a:pt x="284551" y="2603351"/>
                  </a:lnTo>
                  <a:lnTo>
                    <a:pt x="282732" y="2610078"/>
                  </a:lnTo>
                  <a:lnTo>
                    <a:pt x="280912" y="2616805"/>
                  </a:lnTo>
                  <a:lnTo>
                    <a:pt x="279089" y="2623532"/>
                  </a:lnTo>
                  <a:lnTo>
                    <a:pt x="277267" y="2630259"/>
                  </a:lnTo>
                  <a:lnTo>
                    <a:pt x="275445" y="2636986"/>
                  </a:lnTo>
                  <a:lnTo>
                    <a:pt x="273625" y="2643713"/>
                  </a:lnTo>
                  <a:lnTo>
                    <a:pt x="271806" y="2650440"/>
                  </a:lnTo>
                  <a:lnTo>
                    <a:pt x="269992" y="2657167"/>
                  </a:lnTo>
                  <a:lnTo>
                    <a:pt x="268182" y="2663894"/>
                  </a:lnTo>
                  <a:lnTo>
                    <a:pt x="266376" y="2670621"/>
                  </a:lnTo>
                  <a:lnTo>
                    <a:pt x="264579" y="2677348"/>
                  </a:lnTo>
                  <a:lnTo>
                    <a:pt x="262785" y="2684075"/>
                  </a:lnTo>
                  <a:lnTo>
                    <a:pt x="261004" y="2690802"/>
                  </a:lnTo>
                  <a:lnTo>
                    <a:pt x="259229" y="2697529"/>
                  </a:lnTo>
                  <a:lnTo>
                    <a:pt x="257464" y="2704256"/>
                  </a:lnTo>
                  <a:lnTo>
                    <a:pt x="255712" y="2710983"/>
                  </a:lnTo>
                  <a:lnTo>
                    <a:pt x="253965" y="2717710"/>
                  </a:lnTo>
                  <a:lnTo>
                    <a:pt x="252239" y="2724437"/>
                  </a:lnTo>
                  <a:lnTo>
                    <a:pt x="250520" y="2731164"/>
                  </a:lnTo>
                  <a:lnTo>
                    <a:pt x="248818" y="2737891"/>
                  </a:lnTo>
                  <a:lnTo>
                    <a:pt x="247130" y="2744618"/>
                  </a:lnTo>
                  <a:lnTo>
                    <a:pt x="245454" y="2751345"/>
                  </a:lnTo>
                  <a:lnTo>
                    <a:pt x="243801" y="2758072"/>
                  </a:lnTo>
                  <a:lnTo>
                    <a:pt x="242155" y="2764799"/>
                  </a:lnTo>
                  <a:lnTo>
                    <a:pt x="240537" y="2771526"/>
                  </a:lnTo>
                  <a:lnTo>
                    <a:pt x="238930" y="2778253"/>
                  </a:lnTo>
                  <a:lnTo>
                    <a:pt x="237344" y="2784980"/>
                  </a:lnTo>
                  <a:lnTo>
                    <a:pt x="235779" y="2791707"/>
                  </a:lnTo>
                  <a:lnTo>
                    <a:pt x="234225" y="2798434"/>
                  </a:lnTo>
                  <a:lnTo>
                    <a:pt x="232704" y="2805161"/>
                  </a:lnTo>
                  <a:lnTo>
                    <a:pt x="231193" y="2811888"/>
                  </a:lnTo>
                  <a:lnTo>
                    <a:pt x="229711" y="2818615"/>
                  </a:lnTo>
                  <a:lnTo>
                    <a:pt x="228248" y="2825342"/>
                  </a:lnTo>
                  <a:lnTo>
                    <a:pt x="226803" y="2832069"/>
                  </a:lnTo>
                  <a:lnTo>
                    <a:pt x="225388" y="2838796"/>
                  </a:lnTo>
                  <a:lnTo>
                    <a:pt x="223985" y="2845523"/>
                  </a:lnTo>
                  <a:lnTo>
                    <a:pt x="222618" y="2852250"/>
                  </a:lnTo>
                  <a:lnTo>
                    <a:pt x="221266" y="2858977"/>
                  </a:lnTo>
                  <a:lnTo>
                    <a:pt x="219940" y="2865704"/>
                  </a:lnTo>
                  <a:lnTo>
                    <a:pt x="218640" y="2872431"/>
                  </a:lnTo>
                  <a:lnTo>
                    <a:pt x="217355" y="2879158"/>
                  </a:lnTo>
                  <a:lnTo>
                    <a:pt x="216108" y="2885885"/>
                  </a:lnTo>
                  <a:lnTo>
                    <a:pt x="214873" y="2892612"/>
                  </a:lnTo>
                  <a:lnTo>
                    <a:pt x="213673" y="2899340"/>
                  </a:lnTo>
                  <a:lnTo>
                    <a:pt x="212492" y="2906067"/>
                  </a:lnTo>
                  <a:lnTo>
                    <a:pt x="211334" y="2912794"/>
                  </a:lnTo>
                  <a:lnTo>
                    <a:pt x="210208" y="2919521"/>
                  </a:lnTo>
                  <a:lnTo>
                    <a:pt x="209094" y="2926248"/>
                  </a:lnTo>
                  <a:lnTo>
                    <a:pt x="208021" y="2932975"/>
                  </a:lnTo>
                  <a:lnTo>
                    <a:pt x="206961" y="2939702"/>
                  </a:lnTo>
                  <a:lnTo>
                    <a:pt x="205931" y="2946429"/>
                  </a:lnTo>
                  <a:lnTo>
                    <a:pt x="204926" y="2953156"/>
                  </a:lnTo>
                  <a:lnTo>
                    <a:pt x="203938" y="2959883"/>
                  </a:lnTo>
                  <a:lnTo>
                    <a:pt x="202987" y="2966610"/>
                  </a:lnTo>
                  <a:lnTo>
                    <a:pt x="202048" y="2973337"/>
                  </a:lnTo>
                  <a:lnTo>
                    <a:pt x="201143" y="2980064"/>
                  </a:lnTo>
                  <a:lnTo>
                    <a:pt x="200257" y="2986791"/>
                  </a:lnTo>
                  <a:lnTo>
                    <a:pt x="199394" y="2993518"/>
                  </a:lnTo>
                  <a:lnTo>
                    <a:pt x="198560" y="3000245"/>
                  </a:lnTo>
                  <a:lnTo>
                    <a:pt x="197737" y="3006972"/>
                  </a:lnTo>
                  <a:lnTo>
                    <a:pt x="196953" y="3013699"/>
                  </a:lnTo>
                  <a:lnTo>
                    <a:pt x="196181" y="3020426"/>
                  </a:lnTo>
                  <a:lnTo>
                    <a:pt x="195437" y="3027153"/>
                  </a:lnTo>
                  <a:lnTo>
                    <a:pt x="194714" y="3033880"/>
                  </a:lnTo>
                  <a:lnTo>
                    <a:pt x="194007" y="3040607"/>
                  </a:lnTo>
                  <a:lnTo>
                    <a:pt x="193332" y="3047334"/>
                  </a:lnTo>
                  <a:lnTo>
                    <a:pt x="192667" y="3054061"/>
                  </a:lnTo>
                  <a:lnTo>
                    <a:pt x="192034" y="3060788"/>
                  </a:lnTo>
                  <a:lnTo>
                    <a:pt x="191415" y="3067515"/>
                  </a:lnTo>
                  <a:lnTo>
                    <a:pt x="190816" y="3074242"/>
                  </a:lnTo>
                  <a:lnTo>
                    <a:pt x="190241" y="3080969"/>
                  </a:lnTo>
                  <a:lnTo>
                    <a:pt x="189677" y="3087696"/>
                  </a:lnTo>
                  <a:lnTo>
                    <a:pt x="189144" y="3094423"/>
                  </a:lnTo>
                  <a:lnTo>
                    <a:pt x="188620" y="3101150"/>
                  </a:lnTo>
                  <a:lnTo>
                    <a:pt x="188120" y="3107877"/>
                  </a:lnTo>
                  <a:lnTo>
                    <a:pt x="187636" y="3114604"/>
                  </a:lnTo>
                  <a:lnTo>
                    <a:pt x="187166" y="3121331"/>
                  </a:lnTo>
                  <a:lnTo>
                    <a:pt x="186720" y="3128058"/>
                  </a:lnTo>
                  <a:lnTo>
                    <a:pt x="186283" y="3134785"/>
                  </a:lnTo>
                  <a:lnTo>
                    <a:pt x="185870" y="3141512"/>
                  </a:lnTo>
                  <a:lnTo>
                    <a:pt x="185468" y="3148239"/>
                  </a:lnTo>
                  <a:lnTo>
                    <a:pt x="185082" y="3154966"/>
                  </a:lnTo>
                  <a:lnTo>
                    <a:pt x="184713" y="3161693"/>
                  </a:lnTo>
                  <a:lnTo>
                    <a:pt x="184353" y="3168420"/>
                  </a:lnTo>
                  <a:lnTo>
                    <a:pt x="184016" y="3175147"/>
                  </a:lnTo>
                  <a:lnTo>
                    <a:pt x="183686" y="3181874"/>
                  </a:lnTo>
                  <a:lnTo>
                    <a:pt x="183373" y="3188601"/>
                  </a:lnTo>
                  <a:lnTo>
                    <a:pt x="183072" y="3195328"/>
                  </a:lnTo>
                  <a:lnTo>
                    <a:pt x="182781" y="3202055"/>
                  </a:lnTo>
                  <a:lnTo>
                    <a:pt x="182507" y="3208782"/>
                  </a:lnTo>
                  <a:lnTo>
                    <a:pt x="182239" y="3215509"/>
                  </a:lnTo>
                  <a:lnTo>
                    <a:pt x="181989" y="3222236"/>
                  </a:lnTo>
                  <a:lnTo>
                    <a:pt x="181746" y="3228963"/>
                  </a:lnTo>
                  <a:lnTo>
                    <a:pt x="181514" y="3235690"/>
                  </a:lnTo>
                  <a:lnTo>
                    <a:pt x="181294" y="3242417"/>
                  </a:lnTo>
                  <a:lnTo>
                    <a:pt x="181081" y="3249144"/>
                  </a:lnTo>
                  <a:lnTo>
                    <a:pt x="180882" y="3255871"/>
                  </a:lnTo>
                  <a:lnTo>
                    <a:pt x="180688" y="3262598"/>
                  </a:lnTo>
                  <a:lnTo>
                    <a:pt x="180507" y="3269325"/>
                  </a:lnTo>
                  <a:lnTo>
                    <a:pt x="180332" y="3276052"/>
                  </a:lnTo>
                  <a:lnTo>
                    <a:pt x="180165" y="3282779"/>
                  </a:lnTo>
                  <a:lnTo>
                    <a:pt x="180008" y="3289506"/>
                  </a:lnTo>
                  <a:lnTo>
                    <a:pt x="179855" y="3296233"/>
                  </a:lnTo>
                  <a:lnTo>
                    <a:pt x="179715" y="3302960"/>
                  </a:lnTo>
                  <a:lnTo>
                    <a:pt x="179578" y="3309687"/>
                  </a:lnTo>
                  <a:lnTo>
                    <a:pt x="179449" y="3316414"/>
                  </a:lnTo>
                  <a:lnTo>
                    <a:pt x="179327" y="3323141"/>
                  </a:lnTo>
                  <a:lnTo>
                    <a:pt x="179209" y="3329868"/>
                  </a:lnTo>
                  <a:lnTo>
                    <a:pt x="179100" y="3336595"/>
                  </a:lnTo>
                  <a:lnTo>
                    <a:pt x="178994" y="3343322"/>
                  </a:lnTo>
                  <a:lnTo>
                    <a:pt x="178896" y="3350049"/>
                  </a:lnTo>
                  <a:lnTo>
                    <a:pt x="178802" y="3356776"/>
                  </a:lnTo>
                  <a:lnTo>
                    <a:pt x="178712" y="3363503"/>
                  </a:lnTo>
                  <a:lnTo>
                    <a:pt x="178629" y="3370230"/>
                  </a:lnTo>
                  <a:lnTo>
                    <a:pt x="178548" y="3376957"/>
                  </a:lnTo>
                  <a:lnTo>
                    <a:pt x="178474" y="3383684"/>
                  </a:lnTo>
                  <a:lnTo>
                    <a:pt x="178402" y="3390411"/>
                  </a:lnTo>
                  <a:lnTo>
                    <a:pt x="178335" y="3397138"/>
                  </a:lnTo>
                  <a:lnTo>
                    <a:pt x="178272" y="3403865"/>
                  </a:lnTo>
                  <a:lnTo>
                    <a:pt x="178212" y="3410592"/>
                  </a:lnTo>
                  <a:lnTo>
                    <a:pt x="178156" y="3417319"/>
                  </a:lnTo>
                  <a:lnTo>
                    <a:pt x="178102" y="3424046"/>
                  </a:lnTo>
                  <a:lnTo>
                    <a:pt x="178053" y="3430773"/>
                  </a:lnTo>
                  <a:lnTo>
                    <a:pt x="178006" y="34375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010902" y="3072415"/>
              <a:ext cx="526581" cy="2830680"/>
            </a:xfrm>
            <a:custGeom>
              <a:avLst/>
              <a:pathLst>
                <a:path w="526581" h="2830680">
                  <a:moveTo>
                    <a:pt x="261756" y="2830680"/>
                  </a:moveTo>
                  <a:lnTo>
                    <a:pt x="261622" y="2825140"/>
                  </a:lnTo>
                  <a:lnTo>
                    <a:pt x="261480" y="2819601"/>
                  </a:lnTo>
                  <a:lnTo>
                    <a:pt x="261322" y="2814062"/>
                  </a:lnTo>
                  <a:lnTo>
                    <a:pt x="261156" y="2808522"/>
                  </a:lnTo>
                  <a:lnTo>
                    <a:pt x="260978" y="2802983"/>
                  </a:lnTo>
                  <a:lnTo>
                    <a:pt x="260782" y="2797443"/>
                  </a:lnTo>
                  <a:lnTo>
                    <a:pt x="260577" y="2791904"/>
                  </a:lnTo>
                  <a:lnTo>
                    <a:pt x="260355" y="2786364"/>
                  </a:lnTo>
                  <a:lnTo>
                    <a:pt x="260115" y="2780825"/>
                  </a:lnTo>
                  <a:lnTo>
                    <a:pt x="259865" y="2775285"/>
                  </a:lnTo>
                  <a:lnTo>
                    <a:pt x="259588" y="2769746"/>
                  </a:lnTo>
                  <a:lnTo>
                    <a:pt x="259297" y="2764206"/>
                  </a:lnTo>
                  <a:lnTo>
                    <a:pt x="258990" y="2758667"/>
                  </a:lnTo>
                  <a:lnTo>
                    <a:pt x="258652" y="2753127"/>
                  </a:lnTo>
                  <a:lnTo>
                    <a:pt x="258299" y="2747588"/>
                  </a:lnTo>
                  <a:lnTo>
                    <a:pt x="257923" y="2742048"/>
                  </a:lnTo>
                  <a:lnTo>
                    <a:pt x="257517" y="2736509"/>
                  </a:lnTo>
                  <a:lnTo>
                    <a:pt x="257093" y="2730969"/>
                  </a:lnTo>
                  <a:lnTo>
                    <a:pt x="256635" y="2725430"/>
                  </a:lnTo>
                  <a:lnTo>
                    <a:pt x="256149" y="2719890"/>
                  </a:lnTo>
                  <a:lnTo>
                    <a:pt x="255644" y="2714351"/>
                  </a:lnTo>
                  <a:lnTo>
                    <a:pt x="255091" y="2708811"/>
                  </a:lnTo>
                  <a:lnTo>
                    <a:pt x="254514" y="2703272"/>
                  </a:lnTo>
                  <a:lnTo>
                    <a:pt x="253908" y="2697732"/>
                  </a:lnTo>
                  <a:lnTo>
                    <a:pt x="253253" y="2692193"/>
                  </a:lnTo>
                  <a:lnTo>
                    <a:pt x="252573" y="2686653"/>
                  </a:lnTo>
                  <a:lnTo>
                    <a:pt x="251850" y="2681114"/>
                  </a:lnTo>
                  <a:lnTo>
                    <a:pt x="251082" y="2675574"/>
                  </a:lnTo>
                  <a:lnTo>
                    <a:pt x="250286" y="2670035"/>
                  </a:lnTo>
                  <a:lnTo>
                    <a:pt x="249431" y="2664495"/>
                  </a:lnTo>
                  <a:lnTo>
                    <a:pt x="248535" y="2658956"/>
                  </a:lnTo>
                  <a:lnTo>
                    <a:pt x="247608" y="2653416"/>
                  </a:lnTo>
                  <a:lnTo>
                    <a:pt x="246606" y="2647877"/>
                  </a:lnTo>
                  <a:lnTo>
                    <a:pt x="245570" y="2642337"/>
                  </a:lnTo>
                  <a:lnTo>
                    <a:pt x="244486" y="2636798"/>
                  </a:lnTo>
                  <a:lnTo>
                    <a:pt x="243332" y="2631258"/>
                  </a:lnTo>
                  <a:lnTo>
                    <a:pt x="242143" y="2625719"/>
                  </a:lnTo>
                  <a:lnTo>
                    <a:pt x="240885" y="2620179"/>
                  </a:lnTo>
                  <a:lnTo>
                    <a:pt x="239567" y="2614640"/>
                  </a:lnTo>
                  <a:lnTo>
                    <a:pt x="238210" y="2609100"/>
                  </a:lnTo>
                  <a:lnTo>
                    <a:pt x="236764" y="2603561"/>
                  </a:lnTo>
                  <a:lnTo>
                    <a:pt x="235268" y="2598021"/>
                  </a:lnTo>
                  <a:lnTo>
                    <a:pt x="233723" y="2592482"/>
                  </a:lnTo>
                  <a:lnTo>
                    <a:pt x="232082" y="2586942"/>
                  </a:lnTo>
                  <a:lnTo>
                    <a:pt x="230397" y="2581403"/>
                  </a:lnTo>
                  <a:lnTo>
                    <a:pt x="228642" y="2575863"/>
                  </a:lnTo>
                  <a:lnTo>
                    <a:pt x="226804" y="2570324"/>
                  </a:lnTo>
                  <a:lnTo>
                    <a:pt x="224919" y="2564784"/>
                  </a:lnTo>
                  <a:lnTo>
                    <a:pt x="222942" y="2559245"/>
                  </a:lnTo>
                  <a:lnTo>
                    <a:pt x="220897" y="2553705"/>
                  </a:lnTo>
                  <a:lnTo>
                    <a:pt x="218804" y="2548166"/>
                  </a:lnTo>
                  <a:lnTo>
                    <a:pt x="216597" y="2542626"/>
                  </a:lnTo>
                  <a:lnTo>
                    <a:pt x="214339" y="2537087"/>
                  </a:lnTo>
                  <a:lnTo>
                    <a:pt x="212015" y="2531547"/>
                  </a:lnTo>
                  <a:lnTo>
                    <a:pt x="209589" y="2526008"/>
                  </a:lnTo>
                  <a:lnTo>
                    <a:pt x="207114" y="2520468"/>
                  </a:lnTo>
                  <a:lnTo>
                    <a:pt x="204554" y="2514929"/>
                  </a:lnTo>
                  <a:lnTo>
                    <a:pt x="201910" y="2509389"/>
                  </a:lnTo>
                  <a:lnTo>
                    <a:pt x="199217" y="2503850"/>
                  </a:lnTo>
                  <a:lnTo>
                    <a:pt x="196421" y="2498310"/>
                  </a:lnTo>
                  <a:lnTo>
                    <a:pt x="193562" y="2492771"/>
                  </a:lnTo>
                  <a:lnTo>
                    <a:pt x="190651" y="2487231"/>
                  </a:lnTo>
                  <a:lnTo>
                    <a:pt x="187629" y="2481692"/>
                  </a:lnTo>
                  <a:lnTo>
                    <a:pt x="184561" y="2476152"/>
                  </a:lnTo>
                  <a:lnTo>
                    <a:pt x="181425" y="2470613"/>
                  </a:lnTo>
                  <a:lnTo>
                    <a:pt x="178202" y="2465074"/>
                  </a:lnTo>
                  <a:lnTo>
                    <a:pt x="174936" y="2459534"/>
                  </a:lnTo>
                  <a:lnTo>
                    <a:pt x="171590" y="2453995"/>
                  </a:lnTo>
                  <a:lnTo>
                    <a:pt x="168181" y="2448455"/>
                  </a:lnTo>
                  <a:lnTo>
                    <a:pt x="164730" y="2442916"/>
                  </a:lnTo>
                  <a:lnTo>
                    <a:pt x="161195" y="2437376"/>
                  </a:lnTo>
                  <a:lnTo>
                    <a:pt x="157618" y="2431837"/>
                  </a:lnTo>
                  <a:lnTo>
                    <a:pt x="153997" y="2426297"/>
                  </a:lnTo>
                  <a:lnTo>
                    <a:pt x="150305" y="2420758"/>
                  </a:lnTo>
                  <a:lnTo>
                    <a:pt x="146583" y="2415218"/>
                  </a:lnTo>
                  <a:lnTo>
                    <a:pt x="142815" y="2409679"/>
                  </a:lnTo>
                  <a:lnTo>
                    <a:pt x="139001" y="2404139"/>
                  </a:lnTo>
                  <a:lnTo>
                    <a:pt x="135162" y="2398600"/>
                  </a:lnTo>
                  <a:lnTo>
                    <a:pt x="131281" y="2393060"/>
                  </a:lnTo>
                  <a:lnTo>
                    <a:pt x="127376" y="2387521"/>
                  </a:lnTo>
                  <a:lnTo>
                    <a:pt x="123453" y="2381981"/>
                  </a:lnTo>
                  <a:lnTo>
                    <a:pt x="119500" y="2376442"/>
                  </a:lnTo>
                  <a:lnTo>
                    <a:pt x="115538" y="2370902"/>
                  </a:lnTo>
                  <a:lnTo>
                    <a:pt x="111566" y="2365363"/>
                  </a:lnTo>
                  <a:lnTo>
                    <a:pt x="107587" y="2359823"/>
                  </a:lnTo>
                  <a:lnTo>
                    <a:pt x="103608" y="2354284"/>
                  </a:lnTo>
                  <a:lnTo>
                    <a:pt x="99633" y="2348744"/>
                  </a:lnTo>
                  <a:lnTo>
                    <a:pt x="95670" y="2343205"/>
                  </a:lnTo>
                  <a:lnTo>
                    <a:pt x="91716" y="2337665"/>
                  </a:lnTo>
                  <a:lnTo>
                    <a:pt x="87788" y="2332126"/>
                  </a:lnTo>
                  <a:lnTo>
                    <a:pt x="83884" y="2326586"/>
                  </a:lnTo>
                  <a:lnTo>
                    <a:pt x="79999" y="2321047"/>
                  </a:lnTo>
                  <a:lnTo>
                    <a:pt x="76170" y="2315507"/>
                  </a:lnTo>
                  <a:lnTo>
                    <a:pt x="72369" y="2309968"/>
                  </a:lnTo>
                  <a:lnTo>
                    <a:pt x="68611" y="2304428"/>
                  </a:lnTo>
                  <a:lnTo>
                    <a:pt x="64921" y="2298889"/>
                  </a:lnTo>
                  <a:lnTo>
                    <a:pt x="61269" y="2293349"/>
                  </a:lnTo>
                  <a:lnTo>
                    <a:pt x="57691" y="2287810"/>
                  </a:lnTo>
                  <a:lnTo>
                    <a:pt x="54184" y="2282270"/>
                  </a:lnTo>
                  <a:lnTo>
                    <a:pt x="50725" y="2276731"/>
                  </a:lnTo>
                  <a:lnTo>
                    <a:pt x="47379" y="2271191"/>
                  </a:lnTo>
                  <a:lnTo>
                    <a:pt x="44099" y="2265652"/>
                  </a:lnTo>
                  <a:lnTo>
                    <a:pt x="40889" y="2260112"/>
                  </a:lnTo>
                  <a:lnTo>
                    <a:pt x="37811" y="2254573"/>
                  </a:lnTo>
                  <a:lnTo>
                    <a:pt x="34798" y="2249033"/>
                  </a:lnTo>
                  <a:lnTo>
                    <a:pt x="31892" y="2243494"/>
                  </a:lnTo>
                  <a:lnTo>
                    <a:pt x="29112" y="2237954"/>
                  </a:lnTo>
                  <a:lnTo>
                    <a:pt x="26404" y="2232415"/>
                  </a:lnTo>
                  <a:lnTo>
                    <a:pt x="23844" y="2226875"/>
                  </a:lnTo>
                  <a:lnTo>
                    <a:pt x="21396" y="2221336"/>
                  </a:lnTo>
                  <a:lnTo>
                    <a:pt x="19026" y="2215796"/>
                  </a:lnTo>
                  <a:lnTo>
                    <a:pt x="16850" y="2210257"/>
                  </a:lnTo>
                  <a:lnTo>
                    <a:pt x="14761" y="2204717"/>
                  </a:lnTo>
                  <a:lnTo>
                    <a:pt x="12789" y="2199178"/>
                  </a:lnTo>
                  <a:lnTo>
                    <a:pt x="10994" y="2193638"/>
                  </a:lnTo>
                  <a:lnTo>
                    <a:pt x="9290" y="2188099"/>
                  </a:lnTo>
                  <a:lnTo>
                    <a:pt x="7742" y="2182559"/>
                  </a:lnTo>
                  <a:lnTo>
                    <a:pt x="6346" y="2177020"/>
                  </a:lnTo>
                  <a:lnTo>
                    <a:pt x="5042" y="2171480"/>
                  </a:lnTo>
                  <a:lnTo>
                    <a:pt x="3937" y="2165941"/>
                  </a:lnTo>
                  <a:lnTo>
                    <a:pt x="2951" y="2160401"/>
                  </a:lnTo>
                  <a:lnTo>
                    <a:pt x="2070" y="2154862"/>
                  </a:lnTo>
                  <a:lnTo>
                    <a:pt x="1405" y="2149322"/>
                  </a:lnTo>
                  <a:lnTo>
                    <a:pt x="834" y="2143783"/>
                  </a:lnTo>
                  <a:lnTo>
                    <a:pt x="405" y="2138243"/>
                  </a:lnTo>
                  <a:lnTo>
                    <a:pt x="155" y="2132704"/>
                  </a:lnTo>
                  <a:lnTo>
                    <a:pt x="0" y="2127164"/>
                  </a:lnTo>
                  <a:lnTo>
                    <a:pt x="18" y="2121625"/>
                  </a:lnTo>
                  <a:lnTo>
                    <a:pt x="176" y="2116086"/>
                  </a:lnTo>
                  <a:lnTo>
                    <a:pt x="427" y="2110546"/>
                  </a:lnTo>
                  <a:lnTo>
                    <a:pt x="880" y="2105007"/>
                  </a:lnTo>
                  <a:lnTo>
                    <a:pt x="1434" y="2099467"/>
                  </a:lnTo>
                  <a:lnTo>
                    <a:pt x="2097" y="2093928"/>
                  </a:lnTo>
                  <a:lnTo>
                    <a:pt x="2943" y="2088388"/>
                  </a:lnTo>
                  <a:lnTo>
                    <a:pt x="3873" y="2082849"/>
                  </a:lnTo>
                  <a:lnTo>
                    <a:pt x="4937" y="2077309"/>
                  </a:lnTo>
                  <a:lnTo>
                    <a:pt x="6141" y="2071770"/>
                  </a:lnTo>
                  <a:lnTo>
                    <a:pt x="7423" y="2066230"/>
                  </a:lnTo>
                  <a:lnTo>
                    <a:pt x="8856" y="2060691"/>
                  </a:lnTo>
                  <a:lnTo>
                    <a:pt x="10388" y="2055151"/>
                  </a:lnTo>
                  <a:lnTo>
                    <a:pt x="11993" y="2049612"/>
                  </a:lnTo>
                  <a:lnTo>
                    <a:pt x="13758" y="2044072"/>
                  </a:lnTo>
                  <a:lnTo>
                    <a:pt x="15587" y="2038533"/>
                  </a:lnTo>
                  <a:lnTo>
                    <a:pt x="17504" y="2032993"/>
                  </a:lnTo>
                  <a:lnTo>
                    <a:pt x="19538" y="2027454"/>
                  </a:lnTo>
                  <a:lnTo>
                    <a:pt x="21628" y="2021914"/>
                  </a:lnTo>
                  <a:lnTo>
                    <a:pt x="23813" y="2016375"/>
                  </a:lnTo>
                  <a:lnTo>
                    <a:pt x="26079" y="2010835"/>
                  </a:lnTo>
                  <a:lnTo>
                    <a:pt x="28392" y="2005296"/>
                  </a:lnTo>
                  <a:lnTo>
                    <a:pt x="30800" y="1999756"/>
                  </a:lnTo>
                  <a:lnTo>
                    <a:pt x="33257" y="1994217"/>
                  </a:lnTo>
                  <a:lnTo>
                    <a:pt x="35759" y="1988677"/>
                  </a:lnTo>
                  <a:lnTo>
                    <a:pt x="38338" y="1983138"/>
                  </a:lnTo>
                  <a:lnTo>
                    <a:pt x="40948" y="1977598"/>
                  </a:lnTo>
                  <a:lnTo>
                    <a:pt x="43602" y="1972059"/>
                  </a:lnTo>
                  <a:lnTo>
                    <a:pt x="46301" y="1966519"/>
                  </a:lnTo>
                  <a:lnTo>
                    <a:pt x="49023" y="1960980"/>
                  </a:lnTo>
                  <a:lnTo>
                    <a:pt x="51782" y="1955440"/>
                  </a:lnTo>
                  <a:lnTo>
                    <a:pt x="54563" y="1949901"/>
                  </a:lnTo>
                  <a:lnTo>
                    <a:pt x="57359" y="1944361"/>
                  </a:lnTo>
                  <a:lnTo>
                    <a:pt x="60178" y="1938822"/>
                  </a:lnTo>
                  <a:lnTo>
                    <a:pt x="63003" y="1933282"/>
                  </a:lnTo>
                  <a:lnTo>
                    <a:pt x="65835" y="1927743"/>
                  </a:lnTo>
                  <a:lnTo>
                    <a:pt x="68671" y="1922203"/>
                  </a:lnTo>
                  <a:lnTo>
                    <a:pt x="71505" y="1916664"/>
                  </a:lnTo>
                  <a:lnTo>
                    <a:pt x="74335" y="1911124"/>
                  </a:lnTo>
                  <a:lnTo>
                    <a:pt x="77153" y="1905585"/>
                  </a:lnTo>
                  <a:lnTo>
                    <a:pt x="79963" y="1900045"/>
                  </a:lnTo>
                  <a:lnTo>
                    <a:pt x="82752" y="1894506"/>
                  </a:lnTo>
                  <a:lnTo>
                    <a:pt x="85523" y="1888966"/>
                  </a:lnTo>
                  <a:lnTo>
                    <a:pt x="88279" y="1883427"/>
                  </a:lnTo>
                  <a:lnTo>
                    <a:pt x="90996" y="1877887"/>
                  </a:lnTo>
                  <a:lnTo>
                    <a:pt x="93692" y="1872348"/>
                  </a:lnTo>
                  <a:lnTo>
                    <a:pt x="96360" y="1866808"/>
                  </a:lnTo>
                  <a:lnTo>
                    <a:pt x="98984" y="1861269"/>
                  </a:lnTo>
                  <a:lnTo>
                    <a:pt x="101583" y="1855729"/>
                  </a:lnTo>
                  <a:lnTo>
                    <a:pt x="104138" y="1850190"/>
                  </a:lnTo>
                  <a:lnTo>
                    <a:pt x="106648" y="1844650"/>
                  </a:lnTo>
                  <a:lnTo>
                    <a:pt x="109131" y="1839111"/>
                  </a:lnTo>
                  <a:lnTo>
                    <a:pt x="111551" y="1833571"/>
                  </a:lnTo>
                  <a:lnTo>
                    <a:pt x="113932" y="1828032"/>
                  </a:lnTo>
                  <a:lnTo>
                    <a:pt x="116278" y="1822492"/>
                  </a:lnTo>
                  <a:lnTo>
                    <a:pt x="118552" y="1816953"/>
                  </a:lnTo>
                  <a:lnTo>
                    <a:pt x="120792" y="1811413"/>
                  </a:lnTo>
                  <a:lnTo>
                    <a:pt x="122982" y="1805874"/>
                  </a:lnTo>
                  <a:lnTo>
                    <a:pt x="125107" y="1800334"/>
                  </a:lnTo>
                  <a:lnTo>
                    <a:pt x="127197" y="1794795"/>
                  </a:lnTo>
                  <a:lnTo>
                    <a:pt x="129221" y="1789255"/>
                  </a:lnTo>
                  <a:lnTo>
                    <a:pt x="131192" y="1783716"/>
                  </a:lnTo>
                  <a:lnTo>
                    <a:pt x="133127" y="1778176"/>
                  </a:lnTo>
                  <a:lnTo>
                    <a:pt x="134980" y="1772637"/>
                  </a:lnTo>
                  <a:lnTo>
                    <a:pt x="136794" y="1767097"/>
                  </a:lnTo>
                  <a:lnTo>
                    <a:pt x="138563" y="1761558"/>
                  </a:lnTo>
                  <a:lnTo>
                    <a:pt x="140256" y="1756019"/>
                  </a:lnTo>
                  <a:lnTo>
                    <a:pt x="141913" y="1750479"/>
                  </a:lnTo>
                  <a:lnTo>
                    <a:pt x="143512" y="1744940"/>
                  </a:lnTo>
                  <a:lnTo>
                    <a:pt x="145051" y="1739400"/>
                  </a:lnTo>
                  <a:lnTo>
                    <a:pt x="146555" y="1733861"/>
                  </a:lnTo>
                  <a:lnTo>
                    <a:pt x="147990" y="1728321"/>
                  </a:lnTo>
                  <a:lnTo>
                    <a:pt x="149379" y="1722782"/>
                  </a:lnTo>
                  <a:lnTo>
                    <a:pt x="150734" y="1717242"/>
                  </a:lnTo>
                  <a:lnTo>
                    <a:pt x="152013" y="1711703"/>
                  </a:lnTo>
                  <a:lnTo>
                    <a:pt x="153261" y="1706163"/>
                  </a:lnTo>
                  <a:lnTo>
                    <a:pt x="154464" y="1700624"/>
                  </a:lnTo>
                  <a:lnTo>
                    <a:pt x="155608" y="1695084"/>
                  </a:lnTo>
                  <a:lnTo>
                    <a:pt x="156722" y="1689545"/>
                  </a:lnTo>
                  <a:lnTo>
                    <a:pt x="157784" y="1684005"/>
                  </a:lnTo>
                  <a:lnTo>
                    <a:pt x="158802" y="1678466"/>
                  </a:lnTo>
                  <a:lnTo>
                    <a:pt x="159792" y="1672926"/>
                  </a:lnTo>
                  <a:lnTo>
                    <a:pt x="160726" y="1667387"/>
                  </a:lnTo>
                  <a:lnTo>
                    <a:pt x="161629" y="1661847"/>
                  </a:lnTo>
                  <a:lnTo>
                    <a:pt x="162503" y="1656308"/>
                  </a:lnTo>
                  <a:lnTo>
                    <a:pt x="163325" y="1650768"/>
                  </a:lnTo>
                  <a:lnTo>
                    <a:pt x="164125" y="1645229"/>
                  </a:lnTo>
                  <a:lnTo>
                    <a:pt x="164891" y="1639689"/>
                  </a:lnTo>
                  <a:lnTo>
                    <a:pt x="165618" y="1634150"/>
                  </a:lnTo>
                  <a:lnTo>
                    <a:pt x="166326" y="1628610"/>
                  </a:lnTo>
                  <a:lnTo>
                    <a:pt x="166998" y="1623071"/>
                  </a:lnTo>
                  <a:lnTo>
                    <a:pt x="167643" y="1617531"/>
                  </a:lnTo>
                  <a:lnTo>
                    <a:pt x="168271" y="1611992"/>
                  </a:lnTo>
                  <a:lnTo>
                    <a:pt x="168862" y="1606452"/>
                  </a:lnTo>
                  <a:lnTo>
                    <a:pt x="169436" y="1600913"/>
                  </a:lnTo>
                  <a:lnTo>
                    <a:pt x="169991" y="1595373"/>
                  </a:lnTo>
                  <a:lnTo>
                    <a:pt x="170518" y="1589834"/>
                  </a:lnTo>
                  <a:lnTo>
                    <a:pt x="171033" y="1584294"/>
                  </a:lnTo>
                  <a:lnTo>
                    <a:pt x="171527" y="1578755"/>
                  </a:lnTo>
                  <a:lnTo>
                    <a:pt x="172002" y="1573215"/>
                  </a:lnTo>
                  <a:lnTo>
                    <a:pt x="172467" y="1567676"/>
                  </a:lnTo>
                  <a:lnTo>
                    <a:pt x="172911" y="1562136"/>
                  </a:lnTo>
                  <a:lnTo>
                    <a:pt x="173344" y="1556597"/>
                  </a:lnTo>
                  <a:lnTo>
                    <a:pt x="173768" y="1551057"/>
                  </a:lnTo>
                  <a:lnTo>
                    <a:pt x="174174" y="1545518"/>
                  </a:lnTo>
                  <a:lnTo>
                    <a:pt x="174572" y="1539978"/>
                  </a:lnTo>
                  <a:lnTo>
                    <a:pt x="174962" y="1534439"/>
                  </a:lnTo>
                  <a:lnTo>
                    <a:pt x="175339" y="1528899"/>
                  </a:lnTo>
                  <a:lnTo>
                    <a:pt x="175712" y="1523360"/>
                  </a:lnTo>
                  <a:lnTo>
                    <a:pt x="176075" y="1517820"/>
                  </a:lnTo>
                  <a:lnTo>
                    <a:pt x="176430" y="1512281"/>
                  </a:lnTo>
                  <a:lnTo>
                    <a:pt x="176782" y="1506741"/>
                  </a:lnTo>
                  <a:lnTo>
                    <a:pt x="177125" y="1501202"/>
                  </a:lnTo>
                  <a:lnTo>
                    <a:pt x="177464" y="1495662"/>
                  </a:lnTo>
                  <a:lnTo>
                    <a:pt x="177799" y="1490123"/>
                  </a:lnTo>
                  <a:lnTo>
                    <a:pt x="178127" y="1484583"/>
                  </a:lnTo>
                  <a:lnTo>
                    <a:pt x="178452" y="1479044"/>
                  </a:lnTo>
                  <a:lnTo>
                    <a:pt x="178773" y="1473504"/>
                  </a:lnTo>
                  <a:lnTo>
                    <a:pt x="179090" y="1467965"/>
                  </a:lnTo>
                  <a:lnTo>
                    <a:pt x="179404" y="1462425"/>
                  </a:lnTo>
                  <a:lnTo>
                    <a:pt x="179714" y="1456886"/>
                  </a:lnTo>
                  <a:lnTo>
                    <a:pt x="180020" y="1451346"/>
                  </a:lnTo>
                  <a:lnTo>
                    <a:pt x="180324" y="1445807"/>
                  </a:lnTo>
                  <a:lnTo>
                    <a:pt x="180623" y="1440267"/>
                  </a:lnTo>
                  <a:lnTo>
                    <a:pt x="180919" y="1434728"/>
                  </a:lnTo>
                  <a:lnTo>
                    <a:pt x="181212" y="1429188"/>
                  </a:lnTo>
                  <a:lnTo>
                    <a:pt x="181499" y="1423649"/>
                  </a:lnTo>
                  <a:lnTo>
                    <a:pt x="181784" y="1418109"/>
                  </a:lnTo>
                  <a:lnTo>
                    <a:pt x="182063" y="1412570"/>
                  </a:lnTo>
                  <a:lnTo>
                    <a:pt x="182337" y="1407031"/>
                  </a:lnTo>
                  <a:lnTo>
                    <a:pt x="182608" y="1401491"/>
                  </a:lnTo>
                  <a:lnTo>
                    <a:pt x="182872" y="1395952"/>
                  </a:lnTo>
                  <a:lnTo>
                    <a:pt x="183130" y="1390412"/>
                  </a:lnTo>
                  <a:lnTo>
                    <a:pt x="183385" y="1384873"/>
                  </a:lnTo>
                  <a:lnTo>
                    <a:pt x="183628" y="1379333"/>
                  </a:lnTo>
                  <a:lnTo>
                    <a:pt x="183867" y="1373794"/>
                  </a:lnTo>
                  <a:lnTo>
                    <a:pt x="184099" y="1368254"/>
                  </a:lnTo>
                  <a:lnTo>
                    <a:pt x="184320" y="1362715"/>
                  </a:lnTo>
                  <a:lnTo>
                    <a:pt x="184536" y="1357175"/>
                  </a:lnTo>
                  <a:lnTo>
                    <a:pt x="184740" y="1351636"/>
                  </a:lnTo>
                  <a:lnTo>
                    <a:pt x="184934" y="1346096"/>
                  </a:lnTo>
                  <a:lnTo>
                    <a:pt x="185122" y="1340557"/>
                  </a:lnTo>
                  <a:lnTo>
                    <a:pt x="185293" y="1335017"/>
                  </a:lnTo>
                  <a:lnTo>
                    <a:pt x="185455" y="1329478"/>
                  </a:lnTo>
                  <a:lnTo>
                    <a:pt x="185608" y="1323938"/>
                  </a:lnTo>
                  <a:lnTo>
                    <a:pt x="185742" y="1318399"/>
                  </a:lnTo>
                  <a:lnTo>
                    <a:pt x="185867" y="1312859"/>
                  </a:lnTo>
                  <a:lnTo>
                    <a:pt x="185977" y="1307320"/>
                  </a:lnTo>
                  <a:lnTo>
                    <a:pt x="186070" y="1301780"/>
                  </a:lnTo>
                  <a:lnTo>
                    <a:pt x="186153" y="1296241"/>
                  </a:lnTo>
                  <a:lnTo>
                    <a:pt x="186216" y="1290701"/>
                  </a:lnTo>
                  <a:lnTo>
                    <a:pt x="186263" y="1285162"/>
                  </a:lnTo>
                  <a:lnTo>
                    <a:pt x="186299" y="1279622"/>
                  </a:lnTo>
                  <a:lnTo>
                    <a:pt x="186308" y="1274083"/>
                  </a:lnTo>
                  <a:lnTo>
                    <a:pt x="186304" y="1268543"/>
                  </a:lnTo>
                  <a:lnTo>
                    <a:pt x="186284" y="1263004"/>
                  </a:lnTo>
                  <a:lnTo>
                    <a:pt x="186238" y="1257464"/>
                  </a:lnTo>
                  <a:lnTo>
                    <a:pt x="186179" y="1251925"/>
                  </a:lnTo>
                  <a:lnTo>
                    <a:pt x="186097" y="1246385"/>
                  </a:lnTo>
                  <a:lnTo>
                    <a:pt x="185991" y="1240846"/>
                  </a:lnTo>
                  <a:lnTo>
                    <a:pt x="185872" y="1235306"/>
                  </a:lnTo>
                  <a:lnTo>
                    <a:pt x="185724" y="1229767"/>
                  </a:lnTo>
                  <a:lnTo>
                    <a:pt x="185556" y="1224227"/>
                  </a:lnTo>
                  <a:lnTo>
                    <a:pt x="185372" y="1218688"/>
                  </a:lnTo>
                  <a:lnTo>
                    <a:pt x="185153" y="1213148"/>
                  </a:lnTo>
                  <a:lnTo>
                    <a:pt x="184919" y="1207609"/>
                  </a:lnTo>
                  <a:lnTo>
                    <a:pt x="184662" y="1202069"/>
                  </a:lnTo>
                  <a:lnTo>
                    <a:pt x="184374" y="1196530"/>
                  </a:lnTo>
                  <a:lnTo>
                    <a:pt x="184070" y="1190990"/>
                  </a:lnTo>
                  <a:lnTo>
                    <a:pt x="183737" y="1185451"/>
                  </a:lnTo>
                  <a:lnTo>
                    <a:pt x="183378" y="1179911"/>
                  </a:lnTo>
                  <a:lnTo>
                    <a:pt x="183003" y="1174372"/>
                  </a:lnTo>
                  <a:lnTo>
                    <a:pt x="182590" y="1168832"/>
                  </a:lnTo>
                  <a:lnTo>
                    <a:pt x="182158" y="1163293"/>
                  </a:lnTo>
                  <a:lnTo>
                    <a:pt x="181705" y="1157753"/>
                  </a:lnTo>
                  <a:lnTo>
                    <a:pt x="181216" y="1152214"/>
                  </a:lnTo>
                  <a:lnTo>
                    <a:pt x="180709" y="1146674"/>
                  </a:lnTo>
                  <a:lnTo>
                    <a:pt x="180175" y="1141135"/>
                  </a:lnTo>
                  <a:lnTo>
                    <a:pt x="179610" y="1135595"/>
                  </a:lnTo>
                  <a:lnTo>
                    <a:pt x="179028" y="1130056"/>
                  </a:lnTo>
                  <a:lnTo>
                    <a:pt x="178412" y="1124516"/>
                  </a:lnTo>
                  <a:lnTo>
                    <a:pt x="177772" y="1118977"/>
                  </a:lnTo>
                  <a:lnTo>
                    <a:pt x="177115" y="1113437"/>
                  </a:lnTo>
                  <a:lnTo>
                    <a:pt x="176417" y="1107898"/>
                  </a:lnTo>
                  <a:lnTo>
                    <a:pt x="175703" y="1102358"/>
                  </a:lnTo>
                  <a:lnTo>
                    <a:pt x="174966" y="1096819"/>
                  </a:lnTo>
                  <a:lnTo>
                    <a:pt x="174195" y="1091279"/>
                  </a:lnTo>
                  <a:lnTo>
                    <a:pt x="173408" y="1085740"/>
                  </a:lnTo>
                  <a:lnTo>
                    <a:pt x="172593" y="1080200"/>
                  </a:lnTo>
                  <a:lnTo>
                    <a:pt x="171751" y="1074661"/>
                  </a:lnTo>
                  <a:lnTo>
                    <a:pt x="170894" y="1069121"/>
                  </a:lnTo>
                  <a:lnTo>
                    <a:pt x="170004" y="1063582"/>
                  </a:lnTo>
                  <a:lnTo>
                    <a:pt x="169095" y="1058043"/>
                  </a:lnTo>
                  <a:lnTo>
                    <a:pt x="168170" y="1052503"/>
                  </a:lnTo>
                  <a:lnTo>
                    <a:pt x="167212" y="1046964"/>
                  </a:lnTo>
                  <a:lnTo>
                    <a:pt x="166241" y="1041424"/>
                  </a:lnTo>
                  <a:lnTo>
                    <a:pt x="165249" y="1035885"/>
                  </a:lnTo>
                  <a:lnTo>
                    <a:pt x="164233" y="1030345"/>
                  </a:lnTo>
                  <a:lnTo>
                    <a:pt x="163205" y="1024806"/>
                  </a:lnTo>
                  <a:lnTo>
                    <a:pt x="162154" y="1019266"/>
                  </a:lnTo>
                  <a:lnTo>
                    <a:pt x="161087" y="1013727"/>
                  </a:lnTo>
                  <a:lnTo>
                    <a:pt x="160008" y="1008187"/>
                  </a:lnTo>
                  <a:lnTo>
                    <a:pt x="158908" y="1002648"/>
                  </a:lnTo>
                  <a:lnTo>
                    <a:pt x="157797" y="997108"/>
                  </a:lnTo>
                  <a:lnTo>
                    <a:pt x="156675" y="991569"/>
                  </a:lnTo>
                  <a:lnTo>
                    <a:pt x="155536" y="986029"/>
                  </a:lnTo>
                  <a:lnTo>
                    <a:pt x="154391" y="980490"/>
                  </a:lnTo>
                  <a:lnTo>
                    <a:pt x="153235" y="974950"/>
                  </a:lnTo>
                  <a:lnTo>
                    <a:pt x="152071" y="969411"/>
                  </a:lnTo>
                  <a:lnTo>
                    <a:pt x="150902" y="963871"/>
                  </a:lnTo>
                  <a:lnTo>
                    <a:pt x="149726" y="958332"/>
                  </a:lnTo>
                  <a:lnTo>
                    <a:pt x="148548" y="952792"/>
                  </a:lnTo>
                  <a:lnTo>
                    <a:pt x="147367" y="947253"/>
                  </a:lnTo>
                  <a:lnTo>
                    <a:pt x="146186" y="941713"/>
                  </a:lnTo>
                  <a:lnTo>
                    <a:pt x="145005" y="936174"/>
                  </a:lnTo>
                  <a:lnTo>
                    <a:pt x="143827" y="930634"/>
                  </a:lnTo>
                  <a:lnTo>
                    <a:pt x="142655" y="925095"/>
                  </a:lnTo>
                  <a:lnTo>
                    <a:pt x="141488" y="919555"/>
                  </a:lnTo>
                  <a:lnTo>
                    <a:pt x="140329" y="914016"/>
                  </a:lnTo>
                  <a:lnTo>
                    <a:pt x="139182" y="908476"/>
                  </a:lnTo>
                  <a:lnTo>
                    <a:pt x="138042" y="902937"/>
                  </a:lnTo>
                  <a:lnTo>
                    <a:pt x="136920" y="897397"/>
                  </a:lnTo>
                  <a:lnTo>
                    <a:pt x="135813" y="891858"/>
                  </a:lnTo>
                  <a:lnTo>
                    <a:pt x="134718" y="886318"/>
                  </a:lnTo>
                  <a:lnTo>
                    <a:pt x="133652" y="880779"/>
                  </a:lnTo>
                  <a:lnTo>
                    <a:pt x="132601" y="875239"/>
                  </a:lnTo>
                  <a:lnTo>
                    <a:pt x="131572" y="869700"/>
                  </a:lnTo>
                  <a:lnTo>
                    <a:pt x="130576" y="864160"/>
                  </a:lnTo>
                  <a:lnTo>
                    <a:pt x="129598" y="858621"/>
                  </a:lnTo>
                  <a:lnTo>
                    <a:pt x="128656" y="853081"/>
                  </a:lnTo>
                  <a:lnTo>
                    <a:pt x="127746" y="847542"/>
                  </a:lnTo>
                  <a:lnTo>
                    <a:pt x="126857" y="842002"/>
                  </a:lnTo>
                  <a:lnTo>
                    <a:pt x="126022" y="836463"/>
                  </a:lnTo>
                  <a:lnTo>
                    <a:pt x="125214" y="830923"/>
                  </a:lnTo>
                  <a:lnTo>
                    <a:pt x="124439" y="825384"/>
                  </a:lnTo>
                  <a:lnTo>
                    <a:pt x="123723" y="819844"/>
                  </a:lnTo>
                  <a:lnTo>
                    <a:pt x="123035" y="814305"/>
                  </a:lnTo>
                  <a:lnTo>
                    <a:pt x="122395" y="808765"/>
                  </a:lnTo>
                  <a:lnTo>
                    <a:pt x="121809" y="803226"/>
                  </a:lnTo>
                  <a:lnTo>
                    <a:pt x="121256" y="797686"/>
                  </a:lnTo>
                  <a:lnTo>
                    <a:pt x="120769" y="792147"/>
                  </a:lnTo>
                  <a:lnTo>
                    <a:pt x="120329" y="786607"/>
                  </a:lnTo>
                  <a:lnTo>
                    <a:pt x="119925" y="781068"/>
                  </a:lnTo>
                  <a:lnTo>
                    <a:pt x="119606" y="775528"/>
                  </a:lnTo>
                  <a:lnTo>
                    <a:pt x="119325" y="769989"/>
                  </a:lnTo>
                  <a:lnTo>
                    <a:pt x="119097" y="764449"/>
                  </a:lnTo>
                  <a:lnTo>
                    <a:pt x="118946" y="758910"/>
                  </a:lnTo>
                  <a:lnTo>
                    <a:pt x="118836" y="753370"/>
                  </a:lnTo>
                  <a:lnTo>
                    <a:pt x="118796" y="747831"/>
                  </a:lnTo>
                  <a:lnTo>
                    <a:pt x="118822" y="742291"/>
                  </a:lnTo>
                  <a:lnTo>
                    <a:pt x="118890" y="736752"/>
                  </a:lnTo>
                  <a:lnTo>
                    <a:pt x="119048" y="731212"/>
                  </a:lnTo>
                  <a:lnTo>
                    <a:pt x="119260" y="725673"/>
                  </a:lnTo>
                  <a:lnTo>
                    <a:pt x="119519" y="720133"/>
                  </a:lnTo>
                  <a:lnTo>
                    <a:pt x="119876" y="714594"/>
                  </a:lnTo>
                  <a:lnTo>
                    <a:pt x="120276" y="709054"/>
                  </a:lnTo>
                  <a:lnTo>
                    <a:pt x="120742" y="703515"/>
                  </a:lnTo>
                  <a:lnTo>
                    <a:pt x="121290" y="697976"/>
                  </a:lnTo>
                  <a:lnTo>
                    <a:pt x="121881" y="692436"/>
                  </a:lnTo>
                  <a:lnTo>
                    <a:pt x="122554" y="686897"/>
                  </a:lnTo>
                  <a:lnTo>
                    <a:pt x="123292" y="681357"/>
                  </a:lnTo>
                  <a:lnTo>
                    <a:pt x="124073" y="675818"/>
                  </a:lnTo>
                  <a:lnTo>
                    <a:pt x="124951" y="670278"/>
                  </a:lnTo>
                  <a:lnTo>
                    <a:pt x="125876" y="664739"/>
                  </a:lnTo>
                  <a:lnTo>
                    <a:pt x="126855" y="659199"/>
                  </a:lnTo>
                  <a:lnTo>
                    <a:pt x="127920" y="653660"/>
                  </a:lnTo>
                  <a:lnTo>
                    <a:pt x="129025" y="648120"/>
                  </a:lnTo>
                  <a:lnTo>
                    <a:pt x="130197" y="642581"/>
                  </a:lnTo>
                  <a:lnTo>
                    <a:pt x="131437" y="637041"/>
                  </a:lnTo>
                  <a:lnTo>
                    <a:pt x="132714" y="631502"/>
                  </a:lnTo>
                  <a:lnTo>
                    <a:pt x="134068" y="625962"/>
                  </a:lnTo>
                  <a:lnTo>
                    <a:pt x="135470" y="620423"/>
                  </a:lnTo>
                  <a:lnTo>
                    <a:pt x="136909" y="614883"/>
                  </a:lnTo>
                  <a:lnTo>
                    <a:pt x="138428" y="609344"/>
                  </a:lnTo>
                  <a:lnTo>
                    <a:pt x="139979" y="603804"/>
                  </a:lnTo>
                  <a:lnTo>
                    <a:pt x="141576" y="598265"/>
                  </a:lnTo>
                  <a:lnTo>
                    <a:pt x="143232" y="592725"/>
                  </a:lnTo>
                  <a:lnTo>
                    <a:pt x="144917" y="587186"/>
                  </a:lnTo>
                  <a:lnTo>
                    <a:pt x="146652" y="581646"/>
                  </a:lnTo>
                  <a:lnTo>
                    <a:pt x="148428" y="576107"/>
                  </a:lnTo>
                  <a:lnTo>
                    <a:pt x="150230" y="570567"/>
                  </a:lnTo>
                  <a:lnTo>
                    <a:pt x="152081" y="565028"/>
                  </a:lnTo>
                  <a:lnTo>
                    <a:pt x="153959" y="559488"/>
                  </a:lnTo>
                  <a:lnTo>
                    <a:pt x="155860" y="553949"/>
                  </a:lnTo>
                  <a:lnTo>
                    <a:pt x="157803" y="548409"/>
                  </a:lnTo>
                  <a:lnTo>
                    <a:pt x="159761" y="542870"/>
                  </a:lnTo>
                  <a:lnTo>
                    <a:pt x="161744" y="537330"/>
                  </a:lnTo>
                  <a:lnTo>
                    <a:pt x="163752" y="531791"/>
                  </a:lnTo>
                  <a:lnTo>
                    <a:pt x="165771" y="526251"/>
                  </a:lnTo>
                  <a:lnTo>
                    <a:pt x="167811" y="520712"/>
                  </a:lnTo>
                  <a:lnTo>
                    <a:pt x="169862" y="515172"/>
                  </a:lnTo>
                  <a:lnTo>
                    <a:pt x="171922" y="509633"/>
                  </a:lnTo>
                  <a:lnTo>
                    <a:pt x="173994" y="504093"/>
                  </a:lnTo>
                  <a:lnTo>
                    <a:pt x="176069" y="498554"/>
                  </a:lnTo>
                  <a:lnTo>
                    <a:pt x="178148" y="493014"/>
                  </a:lnTo>
                  <a:lnTo>
                    <a:pt x="180228" y="487475"/>
                  </a:lnTo>
                  <a:lnTo>
                    <a:pt x="182307" y="481935"/>
                  </a:lnTo>
                  <a:lnTo>
                    <a:pt x="184382" y="476396"/>
                  </a:lnTo>
                  <a:lnTo>
                    <a:pt x="186450" y="470856"/>
                  </a:lnTo>
                  <a:lnTo>
                    <a:pt x="188513" y="465317"/>
                  </a:lnTo>
                  <a:lnTo>
                    <a:pt x="190562" y="459777"/>
                  </a:lnTo>
                  <a:lnTo>
                    <a:pt x="192600" y="454238"/>
                  </a:lnTo>
                  <a:lnTo>
                    <a:pt x="194628" y="448698"/>
                  </a:lnTo>
                  <a:lnTo>
                    <a:pt x="196632" y="443159"/>
                  </a:lnTo>
                  <a:lnTo>
                    <a:pt x="198622" y="437619"/>
                  </a:lnTo>
                  <a:lnTo>
                    <a:pt x="200594" y="432080"/>
                  </a:lnTo>
                  <a:lnTo>
                    <a:pt x="202538" y="426540"/>
                  </a:lnTo>
                  <a:lnTo>
                    <a:pt x="204466" y="421001"/>
                  </a:lnTo>
                  <a:lnTo>
                    <a:pt x="206365" y="415461"/>
                  </a:lnTo>
                  <a:lnTo>
                    <a:pt x="208236" y="409922"/>
                  </a:lnTo>
                  <a:lnTo>
                    <a:pt x="210088" y="404382"/>
                  </a:lnTo>
                  <a:lnTo>
                    <a:pt x="211899" y="398843"/>
                  </a:lnTo>
                  <a:lnTo>
                    <a:pt x="213686" y="393303"/>
                  </a:lnTo>
                  <a:lnTo>
                    <a:pt x="215448" y="387764"/>
                  </a:lnTo>
                  <a:lnTo>
                    <a:pt x="217163" y="382224"/>
                  </a:lnTo>
                  <a:lnTo>
                    <a:pt x="218855" y="376685"/>
                  </a:lnTo>
                  <a:lnTo>
                    <a:pt x="220512" y="371145"/>
                  </a:lnTo>
                  <a:lnTo>
                    <a:pt x="222127" y="365606"/>
                  </a:lnTo>
                  <a:lnTo>
                    <a:pt x="223718" y="360066"/>
                  </a:lnTo>
                  <a:lnTo>
                    <a:pt x="225263" y="354527"/>
                  </a:lnTo>
                  <a:lnTo>
                    <a:pt x="226773" y="348988"/>
                  </a:lnTo>
                  <a:lnTo>
                    <a:pt x="228258" y="343448"/>
                  </a:lnTo>
                  <a:lnTo>
                    <a:pt x="229685" y="337909"/>
                  </a:lnTo>
                  <a:lnTo>
                    <a:pt x="231085" y="332369"/>
                  </a:lnTo>
                  <a:lnTo>
                    <a:pt x="232453" y="326830"/>
                  </a:lnTo>
                  <a:lnTo>
                    <a:pt x="233768" y="321290"/>
                  </a:lnTo>
                  <a:lnTo>
                    <a:pt x="235058" y="315751"/>
                  </a:lnTo>
                  <a:lnTo>
                    <a:pt x="236305" y="310211"/>
                  </a:lnTo>
                  <a:lnTo>
                    <a:pt x="237510" y="304672"/>
                  </a:lnTo>
                  <a:lnTo>
                    <a:pt x="238689" y="299132"/>
                  </a:lnTo>
                  <a:lnTo>
                    <a:pt x="239817" y="293593"/>
                  </a:lnTo>
                  <a:lnTo>
                    <a:pt x="240912" y="288053"/>
                  </a:lnTo>
                  <a:lnTo>
                    <a:pt x="241982" y="282514"/>
                  </a:lnTo>
                  <a:lnTo>
                    <a:pt x="242994" y="276974"/>
                  </a:lnTo>
                  <a:lnTo>
                    <a:pt x="243983" y="271435"/>
                  </a:lnTo>
                  <a:lnTo>
                    <a:pt x="244938" y="265895"/>
                  </a:lnTo>
                  <a:lnTo>
                    <a:pt x="245848" y="260356"/>
                  </a:lnTo>
                  <a:lnTo>
                    <a:pt x="246735" y="254816"/>
                  </a:lnTo>
                  <a:lnTo>
                    <a:pt x="247580" y="249277"/>
                  </a:lnTo>
                  <a:lnTo>
                    <a:pt x="248391" y="243737"/>
                  </a:lnTo>
                  <a:lnTo>
                    <a:pt x="249181" y="238198"/>
                  </a:lnTo>
                  <a:lnTo>
                    <a:pt x="249924" y="232658"/>
                  </a:lnTo>
                  <a:lnTo>
                    <a:pt x="250642" y="227119"/>
                  </a:lnTo>
                  <a:lnTo>
                    <a:pt x="251336" y="221579"/>
                  </a:lnTo>
                  <a:lnTo>
                    <a:pt x="251987" y="216040"/>
                  </a:lnTo>
                  <a:lnTo>
                    <a:pt x="252619" y="210500"/>
                  </a:lnTo>
                  <a:lnTo>
                    <a:pt x="253221" y="204961"/>
                  </a:lnTo>
                  <a:lnTo>
                    <a:pt x="253791" y="199421"/>
                  </a:lnTo>
                  <a:lnTo>
                    <a:pt x="254343" y="193882"/>
                  </a:lnTo>
                  <a:lnTo>
                    <a:pt x="254861" y="188342"/>
                  </a:lnTo>
                  <a:lnTo>
                    <a:pt x="255356" y="182803"/>
                  </a:lnTo>
                  <a:lnTo>
                    <a:pt x="255835" y="177263"/>
                  </a:lnTo>
                  <a:lnTo>
                    <a:pt x="256278" y="171724"/>
                  </a:lnTo>
                  <a:lnTo>
                    <a:pt x="256705" y="166184"/>
                  </a:lnTo>
                  <a:lnTo>
                    <a:pt x="257113" y="160645"/>
                  </a:lnTo>
                  <a:lnTo>
                    <a:pt x="257493" y="155105"/>
                  </a:lnTo>
                  <a:lnTo>
                    <a:pt x="257859" y="149566"/>
                  </a:lnTo>
                  <a:lnTo>
                    <a:pt x="258204" y="144026"/>
                  </a:lnTo>
                  <a:lnTo>
                    <a:pt x="258527" y="138487"/>
                  </a:lnTo>
                  <a:lnTo>
                    <a:pt x="258839" y="132947"/>
                  </a:lnTo>
                  <a:lnTo>
                    <a:pt x="259127" y="127408"/>
                  </a:lnTo>
                  <a:lnTo>
                    <a:pt x="259402" y="121868"/>
                  </a:lnTo>
                  <a:lnTo>
                    <a:pt x="259665" y="116329"/>
                  </a:lnTo>
                  <a:lnTo>
                    <a:pt x="259905" y="110789"/>
                  </a:lnTo>
                  <a:lnTo>
                    <a:pt x="260136" y="105250"/>
                  </a:lnTo>
                  <a:lnTo>
                    <a:pt x="260354" y="99710"/>
                  </a:lnTo>
                  <a:lnTo>
                    <a:pt x="260555" y="94171"/>
                  </a:lnTo>
                  <a:lnTo>
                    <a:pt x="260748" y="88631"/>
                  </a:lnTo>
                  <a:lnTo>
                    <a:pt x="260926" y="83092"/>
                  </a:lnTo>
                  <a:lnTo>
                    <a:pt x="261094" y="77552"/>
                  </a:lnTo>
                  <a:lnTo>
                    <a:pt x="261254" y="72013"/>
                  </a:lnTo>
                  <a:lnTo>
                    <a:pt x="261400" y="66473"/>
                  </a:lnTo>
                  <a:lnTo>
                    <a:pt x="261538" y="60934"/>
                  </a:lnTo>
                  <a:lnTo>
                    <a:pt x="261669" y="55394"/>
                  </a:lnTo>
                  <a:lnTo>
                    <a:pt x="261788" y="49855"/>
                  </a:lnTo>
                  <a:lnTo>
                    <a:pt x="261901" y="44315"/>
                  </a:lnTo>
                  <a:lnTo>
                    <a:pt x="262007" y="38776"/>
                  </a:lnTo>
                  <a:lnTo>
                    <a:pt x="262104" y="33236"/>
                  </a:lnTo>
                  <a:lnTo>
                    <a:pt x="262196" y="27697"/>
                  </a:lnTo>
                  <a:lnTo>
                    <a:pt x="262281" y="22157"/>
                  </a:lnTo>
                  <a:lnTo>
                    <a:pt x="262359" y="16618"/>
                  </a:lnTo>
                  <a:lnTo>
                    <a:pt x="262434" y="11078"/>
                  </a:lnTo>
                  <a:lnTo>
                    <a:pt x="262501" y="5539"/>
                  </a:lnTo>
                  <a:lnTo>
                    <a:pt x="262565" y="0"/>
                  </a:lnTo>
                  <a:lnTo>
                    <a:pt x="264016" y="0"/>
                  </a:lnTo>
                  <a:lnTo>
                    <a:pt x="264080" y="5539"/>
                  </a:lnTo>
                  <a:lnTo>
                    <a:pt x="264147" y="11078"/>
                  </a:lnTo>
                  <a:lnTo>
                    <a:pt x="264222" y="16618"/>
                  </a:lnTo>
                  <a:lnTo>
                    <a:pt x="264300" y="22157"/>
                  </a:lnTo>
                  <a:lnTo>
                    <a:pt x="264385" y="27697"/>
                  </a:lnTo>
                  <a:lnTo>
                    <a:pt x="264477" y="33236"/>
                  </a:lnTo>
                  <a:lnTo>
                    <a:pt x="264574" y="38776"/>
                  </a:lnTo>
                  <a:lnTo>
                    <a:pt x="264680" y="44315"/>
                  </a:lnTo>
                  <a:lnTo>
                    <a:pt x="264793" y="49855"/>
                  </a:lnTo>
                  <a:lnTo>
                    <a:pt x="264912" y="55394"/>
                  </a:lnTo>
                  <a:lnTo>
                    <a:pt x="265043" y="60934"/>
                  </a:lnTo>
                  <a:lnTo>
                    <a:pt x="265181" y="66473"/>
                  </a:lnTo>
                  <a:lnTo>
                    <a:pt x="265327" y="72013"/>
                  </a:lnTo>
                  <a:lnTo>
                    <a:pt x="265487" y="77552"/>
                  </a:lnTo>
                  <a:lnTo>
                    <a:pt x="265655" y="83092"/>
                  </a:lnTo>
                  <a:lnTo>
                    <a:pt x="265833" y="88631"/>
                  </a:lnTo>
                  <a:lnTo>
                    <a:pt x="266026" y="94171"/>
                  </a:lnTo>
                  <a:lnTo>
                    <a:pt x="266227" y="99710"/>
                  </a:lnTo>
                  <a:lnTo>
                    <a:pt x="266445" y="105250"/>
                  </a:lnTo>
                  <a:lnTo>
                    <a:pt x="266676" y="110789"/>
                  </a:lnTo>
                  <a:lnTo>
                    <a:pt x="266916" y="116329"/>
                  </a:lnTo>
                  <a:lnTo>
                    <a:pt x="267179" y="121868"/>
                  </a:lnTo>
                  <a:lnTo>
                    <a:pt x="267454" y="127408"/>
                  </a:lnTo>
                  <a:lnTo>
                    <a:pt x="267742" y="132947"/>
                  </a:lnTo>
                  <a:lnTo>
                    <a:pt x="268054" y="138487"/>
                  </a:lnTo>
                  <a:lnTo>
                    <a:pt x="268377" y="144026"/>
                  </a:lnTo>
                  <a:lnTo>
                    <a:pt x="268722" y="149566"/>
                  </a:lnTo>
                  <a:lnTo>
                    <a:pt x="269088" y="155105"/>
                  </a:lnTo>
                  <a:lnTo>
                    <a:pt x="269468" y="160645"/>
                  </a:lnTo>
                  <a:lnTo>
                    <a:pt x="269876" y="166184"/>
                  </a:lnTo>
                  <a:lnTo>
                    <a:pt x="270303" y="171724"/>
                  </a:lnTo>
                  <a:lnTo>
                    <a:pt x="270746" y="177263"/>
                  </a:lnTo>
                  <a:lnTo>
                    <a:pt x="271224" y="182803"/>
                  </a:lnTo>
                  <a:lnTo>
                    <a:pt x="271720" y="188342"/>
                  </a:lnTo>
                  <a:lnTo>
                    <a:pt x="272238" y="193882"/>
                  </a:lnTo>
                  <a:lnTo>
                    <a:pt x="272790" y="199421"/>
                  </a:lnTo>
                  <a:lnTo>
                    <a:pt x="273360" y="204961"/>
                  </a:lnTo>
                  <a:lnTo>
                    <a:pt x="273962" y="210500"/>
                  </a:lnTo>
                  <a:lnTo>
                    <a:pt x="274594" y="216040"/>
                  </a:lnTo>
                  <a:lnTo>
                    <a:pt x="275245" y="221579"/>
                  </a:lnTo>
                  <a:lnTo>
                    <a:pt x="275939" y="227119"/>
                  </a:lnTo>
                  <a:lnTo>
                    <a:pt x="276657" y="232658"/>
                  </a:lnTo>
                  <a:lnTo>
                    <a:pt x="277400" y="238198"/>
                  </a:lnTo>
                  <a:lnTo>
                    <a:pt x="278190" y="243737"/>
                  </a:lnTo>
                  <a:lnTo>
                    <a:pt x="279001" y="249277"/>
                  </a:lnTo>
                  <a:lnTo>
                    <a:pt x="279846" y="254816"/>
                  </a:lnTo>
                  <a:lnTo>
                    <a:pt x="280733" y="260356"/>
                  </a:lnTo>
                  <a:lnTo>
                    <a:pt x="281643" y="265895"/>
                  </a:lnTo>
                  <a:lnTo>
                    <a:pt x="282598" y="271435"/>
                  </a:lnTo>
                  <a:lnTo>
                    <a:pt x="283587" y="276974"/>
                  </a:lnTo>
                  <a:lnTo>
                    <a:pt x="284599" y="282514"/>
                  </a:lnTo>
                  <a:lnTo>
                    <a:pt x="285669" y="288053"/>
                  </a:lnTo>
                  <a:lnTo>
                    <a:pt x="286764" y="293593"/>
                  </a:lnTo>
                  <a:lnTo>
                    <a:pt x="287892" y="299132"/>
                  </a:lnTo>
                  <a:lnTo>
                    <a:pt x="289071" y="304672"/>
                  </a:lnTo>
                  <a:lnTo>
                    <a:pt x="290276" y="310211"/>
                  </a:lnTo>
                  <a:lnTo>
                    <a:pt x="291523" y="315751"/>
                  </a:lnTo>
                  <a:lnTo>
                    <a:pt x="292813" y="321290"/>
                  </a:lnTo>
                  <a:lnTo>
                    <a:pt x="294128" y="326830"/>
                  </a:lnTo>
                  <a:lnTo>
                    <a:pt x="295496" y="332369"/>
                  </a:lnTo>
                  <a:lnTo>
                    <a:pt x="296896" y="337909"/>
                  </a:lnTo>
                  <a:lnTo>
                    <a:pt x="298323" y="343448"/>
                  </a:lnTo>
                  <a:lnTo>
                    <a:pt x="299808" y="348988"/>
                  </a:lnTo>
                  <a:lnTo>
                    <a:pt x="301318" y="354527"/>
                  </a:lnTo>
                  <a:lnTo>
                    <a:pt x="302863" y="360066"/>
                  </a:lnTo>
                  <a:lnTo>
                    <a:pt x="304454" y="365606"/>
                  </a:lnTo>
                  <a:lnTo>
                    <a:pt x="306069" y="371145"/>
                  </a:lnTo>
                  <a:lnTo>
                    <a:pt x="307726" y="376685"/>
                  </a:lnTo>
                  <a:lnTo>
                    <a:pt x="309418" y="382224"/>
                  </a:lnTo>
                  <a:lnTo>
                    <a:pt x="311133" y="387764"/>
                  </a:lnTo>
                  <a:lnTo>
                    <a:pt x="312895" y="393303"/>
                  </a:lnTo>
                  <a:lnTo>
                    <a:pt x="314682" y="398843"/>
                  </a:lnTo>
                  <a:lnTo>
                    <a:pt x="316493" y="404382"/>
                  </a:lnTo>
                  <a:lnTo>
                    <a:pt x="318345" y="409922"/>
                  </a:lnTo>
                  <a:lnTo>
                    <a:pt x="320216" y="415461"/>
                  </a:lnTo>
                  <a:lnTo>
                    <a:pt x="322115" y="421001"/>
                  </a:lnTo>
                  <a:lnTo>
                    <a:pt x="324043" y="426540"/>
                  </a:lnTo>
                  <a:lnTo>
                    <a:pt x="325987" y="432080"/>
                  </a:lnTo>
                  <a:lnTo>
                    <a:pt x="327959" y="437619"/>
                  </a:lnTo>
                  <a:lnTo>
                    <a:pt x="329949" y="443159"/>
                  </a:lnTo>
                  <a:lnTo>
                    <a:pt x="331953" y="448698"/>
                  </a:lnTo>
                  <a:lnTo>
                    <a:pt x="333981" y="454238"/>
                  </a:lnTo>
                  <a:lnTo>
                    <a:pt x="336019" y="459777"/>
                  </a:lnTo>
                  <a:lnTo>
                    <a:pt x="338068" y="465317"/>
                  </a:lnTo>
                  <a:lnTo>
                    <a:pt x="340131" y="470856"/>
                  </a:lnTo>
                  <a:lnTo>
                    <a:pt x="342199" y="476396"/>
                  </a:lnTo>
                  <a:lnTo>
                    <a:pt x="344274" y="481935"/>
                  </a:lnTo>
                  <a:lnTo>
                    <a:pt x="346353" y="487475"/>
                  </a:lnTo>
                  <a:lnTo>
                    <a:pt x="348433" y="493014"/>
                  </a:lnTo>
                  <a:lnTo>
                    <a:pt x="350512" y="498554"/>
                  </a:lnTo>
                  <a:lnTo>
                    <a:pt x="352587" y="504093"/>
                  </a:lnTo>
                  <a:lnTo>
                    <a:pt x="354659" y="509633"/>
                  </a:lnTo>
                  <a:lnTo>
                    <a:pt x="356719" y="515172"/>
                  </a:lnTo>
                  <a:lnTo>
                    <a:pt x="358770" y="520712"/>
                  </a:lnTo>
                  <a:lnTo>
                    <a:pt x="360810" y="526251"/>
                  </a:lnTo>
                  <a:lnTo>
                    <a:pt x="362829" y="531791"/>
                  </a:lnTo>
                  <a:lnTo>
                    <a:pt x="364837" y="537330"/>
                  </a:lnTo>
                  <a:lnTo>
                    <a:pt x="366820" y="542870"/>
                  </a:lnTo>
                  <a:lnTo>
                    <a:pt x="368778" y="548409"/>
                  </a:lnTo>
                  <a:lnTo>
                    <a:pt x="370721" y="553949"/>
                  </a:lnTo>
                  <a:lnTo>
                    <a:pt x="372622" y="559488"/>
                  </a:lnTo>
                  <a:lnTo>
                    <a:pt x="374500" y="565028"/>
                  </a:lnTo>
                  <a:lnTo>
                    <a:pt x="376351" y="570567"/>
                  </a:lnTo>
                  <a:lnTo>
                    <a:pt x="378153" y="576107"/>
                  </a:lnTo>
                  <a:lnTo>
                    <a:pt x="379929" y="581646"/>
                  </a:lnTo>
                  <a:lnTo>
                    <a:pt x="381664" y="587186"/>
                  </a:lnTo>
                  <a:lnTo>
                    <a:pt x="383349" y="592725"/>
                  </a:lnTo>
                  <a:lnTo>
                    <a:pt x="385005" y="598265"/>
                  </a:lnTo>
                  <a:lnTo>
                    <a:pt x="386602" y="603804"/>
                  </a:lnTo>
                  <a:lnTo>
                    <a:pt x="388153" y="609344"/>
                  </a:lnTo>
                  <a:lnTo>
                    <a:pt x="389672" y="614883"/>
                  </a:lnTo>
                  <a:lnTo>
                    <a:pt x="391111" y="620423"/>
                  </a:lnTo>
                  <a:lnTo>
                    <a:pt x="392513" y="625962"/>
                  </a:lnTo>
                  <a:lnTo>
                    <a:pt x="393867" y="631502"/>
                  </a:lnTo>
                  <a:lnTo>
                    <a:pt x="395144" y="637041"/>
                  </a:lnTo>
                  <a:lnTo>
                    <a:pt x="396384" y="642581"/>
                  </a:lnTo>
                  <a:lnTo>
                    <a:pt x="397556" y="648120"/>
                  </a:lnTo>
                  <a:lnTo>
                    <a:pt x="398661" y="653660"/>
                  </a:lnTo>
                  <a:lnTo>
                    <a:pt x="399726" y="659199"/>
                  </a:lnTo>
                  <a:lnTo>
                    <a:pt x="400705" y="664739"/>
                  </a:lnTo>
                  <a:lnTo>
                    <a:pt x="401630" y="670278"/>
                  </a:lnTo>
                  <a:lnTo>
                    <a:pt x="402508" y="675818"/>
                  </a:lnTo>
                  <a:lnTo>
                    <a:pt x="403289" y="681357"/>
                  </a:lnTo>
                  <a:lnTo>
                    <a:pt x="404027" y="686897"/>
                  </a:lnTo>
                  <a:lnTo>
                    <a:pt x="404700" y="692436"/>
                  </a:lnTo>
                  <a:lnTo>
                    <a:pt x="405291" y="697976"/>
                  </a:lnTo>
                  <a:lnTo>
                    <a:pt x="405839" y="703515"/>
                  </a:lnTo>
                  <a:lnTo>
                    <a:pt x="406305" y="709054"/>
                  </a:lnTo>
                  <a:lnTo>
                    <a:pt x="406705" y="714594"/>
                  </a:lnTo>
                  <a:lnTo>
                    <a:pt x="407062" y="720133"/>
                  </a:lnTo>
                  <a:lnTo>
                    <a:pt x="407321" y="725673"/>
                  </a:lnTo>
                  <a:lnTo>
                    <a:pt x="407533" y="731212"/>
                  </a:lnTo>
                  <a:lnTo>
                    <a:pt x="407691" y="736752"/>
                  </a:lnTo>
                  <a:lnTo>
                    <a:pt x="407759" y="742291"/>
                  </a:lnTo>
                  <a:lnTo>
                    <a:pt x="407785" y="747831"/>
                  </a:lnTo>
                  <a:lnTo>
                    <a:pt x="407745" y="753370"/>
                  </a:lnTo>
                  <a:lnTo>
                    <a:pt x="407635" y="758910"/>
                  </a:lnTo>
                  <a:lnTo>
                    <a:pt x="407484" y="764449"/>
                  </a:lnTo>
                  <a:lnTo>
                    <a:pt x="407255" y="769989"/>
                  </a:lnTo>
                  <a:lnTo>
                    <a:pt x="406975" y="775528"/>
                  </a:lnTo>
                  <a:lnTo>
                    <a:pt x="406656" y="781068"/>
                  </a:lnTo>
                  <a:lnTo>
                    <a:pt x="406252" y="786607"/>
                  </a:lnTo>
                  <a:lnTo>
                    <a:pt x="405812" y="792147"/>
                  </a:lnTo>
                  <a:lnTo>
                    <a:pt x="405325" y="797686"/>
                  </a:lnTo>
                  <a:lnTo>
                    <a:pt x="404772" y="803226"/>
                  </a:lnTo>
                  <a:lnTo>
                    <a:pt x="404186" y="808765"/>
                  </a:lnTo>
                  <a:lnTo>
                    <a:pt x="403546" y="814305"/>
                  </a:lnTo>
                  <a:lnTo>
                    <a:pt x="402858" y="819844"/>
                  </a:lnTo>
                  <a:lnTo>
                    <a:pt x="402142" y="825384"/>
                  </a:lnTo>
                  <a:lnTo>
                    <a:pt x="401366" y="830923"/>
                  </a:lnTo>
                  <a:lnTo>
                    <a:pt x="400559" y="836463"/>
                  </a:lnTo>
                  <a:lnTo>
                    <a:pt x="399724" y="842002"/>
                  </a:lnTo>
                  <a:lnTo>
                    <a:pt x="398835" y="847542"/>
                  </a:lnTo>
                  <a:lnTo>
                    <a:pt x="397925" y="853081"/>
                  </a:lnTo>
                  <a:lnTo>
                    <a:pt x="396983" y="858621"/>
                  </a:lnTo>
                  <a:lnTo>
                    <a:pt x="396005" y="864160"/>
                  </a:lnTo>
                  <a:lnTo>
                    <a:pt x="395009" y="869700"/>
                  </a:lnTo>
                  <a:lnTo>
                    <a:pt x="393980" y="875239"/>
                  </a:lnTo>
                  <a:lnTo>
                    <a:pt x="392929" y="880779"/>
                  </a:lnTo>
                  <a:lnTo>
                    <a:pt x="391863" y="886318"/>
                  </a:lnTo>
                  <a:lnTo>
                    <a:pt x="390768" y="891858"/>
                  </a:lnTo>
                  <a:lnTo>
                    <a:pt x="389661" y="897397"/>
                  </a:lnTo>
                  <a:lnTo>
                    <a:pt x="388539" y="902937"/>
                  </a:lnTo>
                  <a:lnTo>
                    <a:pt x="387399" y="908476"/>
                  </a:lnTo>
                  <a:lnTo>
                    <a:pt x="386252" y="914016"/>
                  </a:lnTo>
                  <a:lnTo>
                    <a:pt x="385093" y="919555"/>
                  </a:lnTo>
                  <a:lnTo>
                    <a:pt x="383926" y="925095"/>
                  </a:lnTo>
                  <a:lnTo>
                    <a:pt x="382754" y="930634"/>
                  </a:lnTo>
                  <a:lnTo>
                    <a:pt x="381576" y="936174"/>
                  </a:lnTo>
                  <a:lnTo>
                    <a:pt x="380395" y="941713"/>
                  </a:lnTo>
                  <a:lnTo>
                    <a:pt x="379214" y="947253"/>
                  </a:lnTo>
                  <a:lnTo>
                    <a:pt x="378033" y="952792"/>
                  </a:lnTo>
                  <a:lnTo>
                    <a:pt x="376855" y="958332"/>
                  </a:lnTo>
                  <a:lnTo>
                    <a:pt x="375679" y="963871"/>
                  </a:lnTo>
                  <a:lnTo>
                    <a:pt x="374510" y="969411"/>
                  </a:lnTo>
                  <a:lnTo>
                    <a:pt x="373346" y="974950"/>
                  </a:lnTo>
                  <a:lnTo>
                    <a:pt x="372190" y="980490"/>
                  </a:lnTo>
                  <a:lnTo>
                    <a:pt x="371045" y="986029"/>
                  </a:lnTo>
                  <a:lnTo>
                    <a:pt x="369906" y="991569"/>
                  </a:lnTo>
                  <a:lnTo>
                    <a:pt x="368784" y="997108"/>
                  </a:lnTo>
                  <a:lnTo>
                    <a:pt x="367673" y="1002648"/>
                  </a:lnTo>
                  <a:lnTo>
                    <a:pt x="366573" y="1008187"/>
                  </a:lnTo>
                  <a:lnTo>
                    <a:pt x="365494" y="1013727"/>
                  </a:lnTo>
                  <a:lnTo>
                    <a:pt x="364427" y="1019266"/>
                  </a:lnTo>
                  <a:lnTo>
                    <a:pt x="363376" y="1024806"/>
                  </a:lnTo>
                  <a:lnTo>
                    <a:pt x="362348" y="1030345"/>
                  </a:lnTo>
                  <a:lnTo>
                    <a:pt x="361332" y="1035885"/>
                  </a:lnTo>
                  <a:lnTo>
                    <a:pt x="360340" y="1041424"/>
                  </a:lnTo>
                  <a:lnTo>
                    <a:pt x="359369" y="1046964"/>
                  </a:lnTo>
                  <a:lnTo>
                    <a:pt x="358411" y="1052503"/>
                  </a:lnTo>
                  <a:lnTo>
                    <a:pt x="357486" y="1058043"/>
                  </a:lnTo>
                  <a:lnTo>
                    <a:pt x="356577" y="1063582"/>
                  </a:lnTo>
                  <a:lnTo>
                    <a:pt x="355687" y="1069121"/>
                  </a:lnTo>
                  <a:lnTo>
                    <a:pt x="354830" y="1074661"/>
                  </a:lnTo>
                  <a:lnTo>
                    <a:pt x="353988" y="1080200"/>
                  </a:lnTo>
                  <a:lnTo>
                    <a:pt x="353173" y="1085740"/>
                  </a:lnTo>
                  <a:lnTo>
                    <a:pt x="352386" y="1091279"/>
                  </a:lnTo>
                  <a:lnTo>
                    <a:pt x="351615" y="1096819"/>
                  </a:lnTo>
                  <a:lnTo>
                    <a:pt x="350878" y="1102358"/>
                  </a:lnTo>
                  <a:lnTo>
                    <a:pt x="350164" y="1107898"/>
                  </a:lnTo>
                  <a:lnTo>
                    <a:pt x="349466" y="1113437"/>
                  </a:lnTo>
                  <a:lnTo>
                    <a:pt x="348809" y="1118977"/>
                  </a:lnTo>
                  <a:lnTo>
                    <a:pt x="348169" y="1124516"/>
                  </a:lnTo>
                  <a:lnTo>
                    <a:pt x="347553" y="1130056"/>
                  </a:lnTo>
                  <a:lnTo>
                    <a:pt x="346971" y="1135595"/>
                  </a:lnTo>
                  <a:lnTo>
                    <a:pt x="346406" y="1141135"/>
                  </a:lnTo>
                  <a:lnTo>
                    <a:pt x="345872" y="1146674"/>
                  </a:lnTo>
                  <a:lnTo>
                    <a:pt x="345365" y="1152214"/>
                  </a:lnTo>
                  <a:lnTo>
                    <a:pt x="344876" y="1157753"/>
                  </a:lnTo>
                  <a:lnTo>
                    <a:pt x="344423" y="1163293"/>
                  </a:lnTo>
                  <a:lnTo>
                    <a:pt x="343991" y="1168832"/>
                  </a:lnTo>
                  <a:lnTo>
                    <a:pt x="343578" y="1174372"/>
                  </a:lnTo>
                  <a:lnTo>
                    <a:pt x="343203" y="1179911"/>
                  </a:lnTo>
                  <a:lnTo>
                    <a:pt x="342844" y="1185451"/>
                  </a:lnTo>
                  <a:lnTo>
                    <a:pt x="342510" y="1190990"/>
                  </a:lnTo>
                  <a:lnTo>
                    <a:pt x="342207" y="1196530"/>
                  </a:lnTo>
                  <a:lnTo>
                    <a:pt x="341919" y="1202069"/>
                  </a:lnTo>
                  <a:lnTo>
                    <a:pt x="341662" y="1207609"/>
                  </a:lnTo>
                  <a:lnTo>
                    <a:pt x="341428" y="1213148"/>
                  </a:lnTo>
                  <a:lnTo>
                    <a:pt x="341209" y="1218688"/>
                  </a:lnTo>
                  <a:lnTo>
                    <a:pt x="341025" y="1224227"/>
                  </a:lnTo>
                  <a:lnTo>
                    <a:pt x="340857" y="1229767"/>
                  </a:lnTo>
                  <a:lnTo>
                    <a:pt x="340709" y="1235306"/>
                  </a:lnTo>
                  <a:lnTo>
                    <a:pt x="340590" y="1240846"/>
                  </a:lnTo>
                  <a:lnTo>
                    <a:pt x="340484" y="1246385"/>
                  </a:lnTo>
                  <a:lnTo>
                    <a:pt x="340402" y="1251925"/>
                  </a:lnTo>
                  <a:lnTo>
                    <a:pt x="340343" y="1257464"/>
                  </a:lnTo>
                  <a:lnTo>
                    <a:pt x="340297" y="1263004"/>
                  </a:lnTo>
                  <a:lnTo>
                    <a:pt x="340277" y="1268543"/>
                  </a:lnTo>
                  <a:lnTo>
                    <a:pt x="340273" y="1274083"/>
                  </a:lnTo>
                  <a:lnTo>
                    <a:pt x="340282" y="1279622"/>
                  </a:lnTo>
                  <a:lnTo>
                    <a:pt x="340318" y="1285162"/>
                  </a:lnTo>
                  <a:lnTo>
                    <a:pt x="340365" y="1290701"/>
                  </a:lnTo>
                  <a:lnTo>
                    <a:pt x="340428" y="1296241"/>
                  </a:lnTo>
                  <a:lnTo>
                    <a:pt x="340511" y="1301780"/>
                  </a:lnTo>
                  <a:lnTo>
                    <a:pt x="340604" y="1307320"/>
                  </a:lnTo>
                  <a:lnTo>
                    <a:pt x="340714" y="1312859"/>
                  </a:lnTo>
                  <a:lnTo>
                    <a:pt x="340839" y="1318399"/>
                  </a:lnTo>
                  <a:lnTo>
                    <a:pt x="340973" y="1323938"/>
                  </a:lnTo>
                  <a:lnTo>
                    <a:pt x="341126" y="1329478"/>
                  </a:lnTo>
                  <a:lnTo>
                    <a:pt x="341288" y="1335017"/>
                  </a:lnTo>
                  <a:lnTo>
                    <a:pt x="341459" y="1340557"/>
                  </a:lnTo>
                  <a:lnTo>
                    <a:pt x="341647" y="1346096"/>
                  </a:lnTo>
                  <a:lnTo>
                    <a:pt x="341841" y="1351636"/>
                  </a:lnTo>
                  <a:lnTo>
                    <a:pt x="342045" y="1357175"/>
                  </a:lnTo>
                  <a:lnTo>
                    <a:pt x="342260" y="1362715"/>
                  </a:lnTo>
                  <a:lnTo>
                    <a:pt x="342482" y="1368254"/>
                  </a:lnTo>
                  <a:lnTo>
                    <a:pt x="342714" y="1373794"/>
                  </a:lnTo>
                  <a:lnTo>
                    <a:pt x="342953" y="1379333"/>
                  </a:lnTo>
                  <a:lnTo>
                    <a:pt x="343196" y="1384873"/>
                  </a:lnTo>
                  <a:lnTo>
                    <a:pt x="343451" y="1390412"/>
                  </a:lnTo>
                  <a:lnTo>
                    <a:pt x="343709" y="1395952"/>
                  </a:lnTo>
                  <a:lnTo>
                    <a:pt x="343973" y="1401491"/>
                  </a:lnTo>
                  <a:lnTo>
                    <a:pt x="344244" y="1407031"/>
                  </a:lnTo>
                  <a:lnTo>
                    <a:pt x="344518" y="1412570"/>
                  </a:lnTo>
                  <a:lnTo>
                    <a:pt x="344797" y="1418109"/>
                  </a:lnTo>
                  <a:lnTo>
                    <a:pt x="345082" y="1423649"/>
                  </a:lnTo>
                  <a:lnTo>
                    <a:pt x="345369" y="1429188"/>
                  </a:lnTo>
                  <a:lnTo>
                    <a:pt x="345662" y="1434728"/>
                  </a:lnTo>
                  <a:lnTo>
                    <a:pt x="345958" y="1440267"/>
                  </a:lnTo>
                  <a:lnTo>
                    <a:pt x="346257" y="1445807"/>
                  </a:lnTo>
                  <a:lnTo>
                    <a:pt x="346561" y="1451346"/>
                  </a:lnTo>
                  <a:lnTo>
                    <a:pt x="346867" y="1456886"/>
                  </a:lnTo>
                  <a:lnTo>
                    <a:pt x="347177" y="1462425"/>
                  </a:lnTo>
                  <a:lnTo>
                    <a:pt x="347491" y="1467965"/>
                  </a:lnTo>
                  <a:lnTo>
                    <a:pt x="347808" y="1473504"/>
                  </a:lnTo>
                  <a:lnTo>
                    <a:pt x="348129" y="1479044"/>
                  </a:lnTo>
                  <a:lnTo>
                    <a:pt x="348454" y="1484583"/>
                  </a:lnTo>
                  <a:lnTo>
                    <a:pt x="348782" y="1490123"/>
                  </a:lnTo>
                  <a:lnTo>
                    <a:pt x="349117" y="1495662"/>
                  </a:lnTo>
                  <a:lnTo>
                    <a:pt x="349456" y="1501202"/>
                  </a:lnTo>
                  <a:lnTo>
                    <a:pt x="349799" y="1506741"/>
                  </a:lnTo>
                  <a:lnTo>
                    <a:pt x="350151" y="1512281"/>
                  </a:lnTo>
                  <a:lnTo>
                    <a:pt x="350506" y="1517820"/>
                  </a:lnTo>
                  <a:lnTo>
                    <a:pt x="350869" y="1523360"/>
                  </a:lnTo>
                  <a:lnTo>
                    <a:pt x="351242" y="1528899"/>
                  </a:lnTo>
                  <a:lnTo>
                    <a:pt x="351619" y="1534439"/>
                  </a:lnTo>
                  <a:lnTo>
                    <a:pt x="352009" y="1539978"/>
                  </a:lnTo>
                  <a:lnTo>
                    <a:pt x="352407" y="1545518"/>
                  </a:lnTo>
                  <a:lnTo>
                    <a:pt x="352813" y="1551057"/>
                  </a:lnTo>
                  <a:lnTo>
                    <a:pt x="353237" y="1556597"/>
                  </a:lnTo>
                  <a:lnTo>
                    <a:pt x="353670" y="1562136"/>
                  </a:lnTo>
                  <a:lnTo>
                    <a:pt x="354114" y="1567676"/>
                  </a:lnTo>
                  <a:lnTo>
                    <a:pt x="354579" y="1573215"/>
                  </a:lnTo>
                  <a:lnTo>
                    <a:pt x="355054" y="1578755"/>
                  </a:lnTo>
                  <a:lnTo>
                    <a:pt x="355548" y="1584294"/>
                  </a:lnTo>
                  <a:lnTo>
                    <a:pt x="356063" y="1589834"/>
                  </a:lnTo>
                  <a:lnTo>
                    <a:pt x="356590" y="1595373"/>
                  </a:lnTo>
                  <a:lnTo>
                    <a:pt x="357145" y="1600913"/>
                  </a:lnTo>
                  <a:lnTo>
                    <a:pt x="357719" y="1606452"/>
                  </a:lnTo>
                  <a:lnTo>
                    <a:pt x="358310" y="1611992"/>
                  </a:lnTo>
                  <a:lnTo>
                    <a:pt x="358938" y="1617531"/>
                  </a:lnTo>
                  <a:lnTo>
                    <a:pt x="359583" y="1623071"/>
                  </a:lnTo>
                  <a:lnTo>
                    <a:pt x="360255" y="1628610"/>
                  </a:lnTo>
                  <a:lnTo>
                    <a:pt x="360963" y="1634150"/>
                  </a:lnTo>
                  <a:lnTo>
                    <a:pt x="361690" y="1639689"/>
                  </a:lnTo>
                  <a:lnTo>
                    <a:pt x="362456" y="1645229"/>
                  </a:lnTo>
                  <a:lnTo>
                    <a:pt x="363256" y="1650768"/>
                  </a:lnTo>
                  <a:lnTo>
                    <a:pt x="364078" y="1656308"/>
                  </a:lnTo>
                  <a:lnTo>
                    <a:pt x="364952" y="1661847"/>
                  </a:lnTo>
                  <a:lnTo>
                    <a:pt x="365855" y="1667387"/>
                  </a:lnTo>
                  <a:lnTo>
                    <a:pt x="366789" y="1672926"/>
                  </a:lnTo>
                  <a:lnTo>
                    <a:pt x="367779" y="1678466"/>
                  </a:lnTo>
                  <a:lnTo>
                    <a:pt x="368797" y="1684005"/>
                  </a:lnTo>
                  <a:lnTo>
                    <a:pt x="369859" y="1689545"/>
                  </a:lnTo>
                  <a:lnTo>
                    <a:pt x="370973" y="1695084"/>
                  </a:lnTo>
                  <a:lnTo>
                    <a:pt x="372117" y="1700624"/>
                  </a:lnTo>
                  <a:lnTo>
                    <a:pt x="373320" y="1706163"/>
                  </a:lnTo>
                  <a:lnTo>
                    <a:pt x="374568" y="1711703"/>
                  </a:lnTo>
                  <a:lnTo>
                    <a:pt x="375847" y="1717242"/>
                  </a:lnTo>
                  <a:lnTo>
                    <a:pt x="377202" y="1722782"/>
                  </a:lnTo>
                  <a:lnTo>
                    <a:pt x="378591" y="1728321"/>
                  </a:lnTo>
                  <a:lnTo>
                    <a:pt x="380026" y="1733861"/>
                  </a:lnTo>
                  <a:lnTo>
                    <a:pt x="381530" y="1739400"/>
                  </a:lnTo>
                  <a:lnTo>
                    <a:pt x="383069" y="1744940"/>
                  </a:lnTo>
                  <a:lnTo>
                    <a:pt x="384668" y="1750479"/>
                  </a:lnTo>
                  <a:lnTo>
                    <a:pt x="386325" y="1756019"/>
                  </a:lnTo>
                  <a:lnTo>
                    <a:pt x="388018" y="1761558"/>
                  </a:lnTo>
                  <a:lnTo>
                    <a:pt x="389787" y="1767097"/>
                  </a:lnTo>
                  <a:lnTo>
                    <a:pt x="391601" y="1772637"/>
                  </a:lnTo>
                  <a:lnTo>
                    <a:pt x="393454" y="1778176"/>
                  </a:lnTo>
                  <a:lnTo>
                    <a:pt x="395389" y="1783716"/>
                  </a:lnTo>
                  <a:lnTo>
                    <a:pt x="397360" y="1789255"/>
                  </a:lnTo>
                  <a:lnTo>
                    <a:pt x="399384" y="1794795"/>
                  </a:lnTo>
                  <a:lnTo>
                    <a:pt x="401474" y="1800334"/>
                  </a:lnTo>
                  <a:lnTo>
                    <a:pt x="403599" y="1805874"/>
                  </a:lnTo>
                  <a:lnTo>
                    <a:pt x="405789" y="1811413"/>
                  </a:lnTo>
                  <a:lnTo>
                    <a:pt x="408029" y="1816953"/>
                  </a:lnTo>
                  <a:lnTo>
                    <a:pt x="410303" y="1822492"/>
                  </a:lnTo>
                  <a:lnTo>
                    <a:pt x="412649" y="1828032"/>
                  </a:lnTo>
                  <a:lnTo>
                    <a:pt x="415030" y="1833571"/>
                  </a:lnTo>
                  <a:lnTo>
                    <a:pt x="417450" y="1839111"/>
                  </a:lnTo>
                  <a:lnTo>
                    <a:pt x="419933" y="1844650"/>
                  </a:lnTo>
                  <a:lnTo>
                    <a:pt x="422443" y="1850190"/>
                  </a:lnTo>
                  <a:lnTo>
                    <a:pt x="424998" y="1855729"/>
                  </a:lnTo>
                  <a:lnTo>
                    <a:pt x="427597" y="1861269"/>
                  </a:lnTo>
                  <a:lnTo>
                    <a:pt x="430221" y="1866808"/>
                  </a:lnTo>
                  <a:lnTo>
                    <a:pt x="432889" y="1872348"/>
                  </a:lnTo>
                  <a:lnTo>
                    <a:pt x="435585" y="1877887"/>
                  </a:lnTo>
                  <a:lnTo>
                    <a:pt x="438302" y="1883427"/>
                  </a:lnTo>
                  <a:lnTo>
                    <a:pt x="441058" y="1888966"/>
                  </a:lnTo>
                  <a:lnTo>
                    <a:pt x="443829" y="1894506"/>
                  </a:lnTo>
                  <a:lnTo>
                    <a:pt x="446618" y="1900045"/>
                  </a:lnTo>
                  <a:lnTo>
                    <a:pt x="449428" y="1905585"/>
                  </a:lnTo>
                  <a:lnTo>
                    <a:pt x="452246" y="1911124"/>
                  </a:lnTo>
                  <a:lnTo>
                    <a:pt x="455076" y="1916664"/>
                  </a:lnTo>
                  <a:lnTo>
                    <a:pt x="457910" y="1922203"/>
                  </a:lnTo>
                  <a:lnTo>
                    <a:pt x="460746" y="1927743"/>
                  </a:lnTo>
                  <a:lnTo>
                    <a:pt x="463578" y="1933282"/>
                  </a:lnTo>
                  <a:lnTo>
                    <a:pt x="466403" y="1938822"/>
                  </a:lnTo>
                  <a:lnTo>
                    <a:pt x="469222" y="1944361"/>
                  </a:lnTo>
                  <a:lnTo>
                    <a:pt x="472018" y="1949901"/>
                  </a:lnTo>
                  <a:lnTo>
                    <a:pt x="474799" y="1955440"/>
                  </a:lnTo>
                  <a:lnTo>
                    <a:pt x="477558" y="1960980"/>
                  </a:lnTo>
                  <a:lnTo>
                    <a:pt x="480280" y="1966519"/>
                  </a:lnTo>
                  <a:lnTo>
                    <a:pt x="482979" y="1972059"/>
                  </a:lnTo>
                  <a:lnTo>
                    <a:pt x="485633" y="1977598"/>
                  </a:lnTo>
                  <a:lnTo>
                    <a:pt x="488243" y="1983138"/>
                  </a:lnTo>
                  <a:lnTo>
                    <a:pt x="490822" y="1988677"/>
                  </a:lnTo>
                  <a:lnTo>
                    <a:pt x="493324" y="1994217"/>
                  </a:lnTo>
                  <a:lnTo>
                    <a:pt x="495781" y="1999756"/>
                  </a:lnTo>
                  <a:lnTo>
                    <a:pt x="498189" y="2005296"/>
                  </a:lnTo>
                  <a:lnTo>
                    <a:pt x="500502" y="2010835"/>
                  </a:lnTo>
                  <a:lnTo>
                    <a:pt x="502768" y="2016375"/>
                  </a:lnTo>
                  <a:lnTo>
                    <a:pt x="504953" y="2021914"/>
                  </a:lnTo>
                  <a:lnTo>
                    <a:pt x="507043" y="2027454"/>
                  </a:lnTo>
                  <a:lnTo>
                    <a:pt x="509077" y="2032993"/>
                  </a:lnTo>
                  <a:lnTo>
                    <a:pt x="510994" y="2038533"/>
                  </a:lnTo>
                  <a:lnTo>
                    <a:pt x="512823" y="2044072"/>
                  </a:lnTo>
                  <a:lnTo>
                    <a:pt x="514588" y="2049612"/>
                  </a:lnTo>
                  <a:lnTo>
                    <a:pt x="516193" y="2055151"/>
                  </a:lnTo>
                  <a:lnTo>
                    <a:pt x="517725" y="2060691"/>
                  </a:lnTo>
                  <a:lnTo>
                    <a:pt x="519158" y="2066230"/>
                  </a:lnTo>
                  <a:lnTo>
                    <a:pt x="520440" y="2071770"/>
                  </a:lnTo>
                  <a:lnTo>
                    <a:pt x="521644" y="2077309"/>
                  </a:lnTo>
                  <a:lnTo>
                    <a:pt x="522708" y="2082849"/>
                  </a:lnTo>
                  <a:lnTo>
                    <a:pt x="523638" y="2088388"/>
                  </a:lnTo>
                  <a:lnTo>
                    <a:pt x="524484" y="2093928"/>
                  </a:lnTo>
                  <a:lnTo>
                    <a:pt x="525147" y="2099467"/>
                  </a:lnTo>
                  <a:lnTo>
                    <a:pt x="525701" y="2105007"/>
                  </a:lnTo>
                  <a:lnTo>
                    <a:pt x="526154" y="2110546"/>
                  </a:lnTo>
                  <a:lnTo>
                    <a:pt x="526405" y="2116086"/>
                  </a:lnTo>
                  <a:lnTo>
                    <a:pt x="526563" y="2121625"/>
                  </a:lnTo>
                  <a:lnTo>
                    <a:pt x="526581" y="2127164"/>
                  </a:lnTo>
                  <a:lnTo>
                    <a:pt x="526426" y="2132704"/>
                  </a:lnTo>
                  <a:lnTo>
                    <a:pt x="526176" y="2138243"/>
                  </a:lnTo>
                  <a:lnTo>
                    <a:pt x="525747" y="2143783"/>
                  </a:lnTo>
                  <a:lnTo>
                    <a:pt x="525176" y="2149322"/>
                  </a:lnTo>
                  <a:lnTo>
                    <a:pt x="524511" y="2154862"/>
                  </a:lnTo>
                  <a:lnTo>
                    <a:pt x="523630" y="2160401"/>
                  </a:lnTo>
                  <a:lnTo>
                    <a:pt x="522644" y="2165941"/>
                  </a:lnTo>
                  <a:lnTo>
                    <a:pt x="521538" y="2171480"/>
                  </a:lnTo>
                  <a:lnTo>
                    <a:pt x="520235" y="2177020"/>
                  </a:lnTo>
                  <a:lnTo>
                    <a:pt x="518839" y="2182559"/>
                  </a:lnTo>
                  <a:lnTo>
                    <a:pt x="517291" y="2188099"/>
                  </a:lnTo>
                  <a:lnTo>
                    <a:pt x="515587" y="2193638"/>
                  </a:lnTo>
                  <a:lnTo>
                    <a:pt x="513792" y="2199178"/>
                  </a:lnTo>
                  <a:lnTo>
                    <a:pt x="511820" y="2204717"/>
                  </a:lnTo>
                  <a:lnTo>
                    <a:pt x="509731" y="2210257"/>
                  </a:lnTo>
                  <a:lnTo>
                    <a:pt x="507555" y="2215796"/>
                  </a:lnTo>
                  <a:lnTo>
                    <a:pt x="505185" y="2221336"/>
                  </a:lnTo>
                  <a:lnTo>
                    <a:pt x="502737" y="2226875"/>
                  </a:lnTo>
                  <a:lnTo>
                    <a:pt x="500177" y="2232415"/>
                  </a:lnTo>
                  <a:lnTo>
                    <a:pt x="497469" y="2237954"/>
                  </a:lnTo>
                  <a:lnTo>
                    <a:pt x="494689" y="2243494"/>
                  </a:lnTo>
                  <a:lnTo>
                    <a:pt x="491783" y="2249033"/>
                  </a:lnTo>
                  <a:lnTo>
                    <a:pt x="488770" y="2254573"/>
                  </a:lnTo>
                  <a:lnTo>
                    <a:pt x="485692" y="2260112"/>
                  </a:lnTo>
                  <a:lnTo>
                    <a:pt x="482482" y="2265652"/>
                  </a:lnTo>
                  <a:lnTo>
                    <a:pt x="479202" y="2271191"/>
                  </a:lnTo>
                  <a:lnTo>
                    <a:pt x="475856" y="2276731"/>
                  </a:lnTo>
                  <a:lnTo>
                    <a:pt x="472397" y="2282270"/>
                  </a:lnTo>
                  <a:lnTo>
                    <a:pt x="468890" y="2287810"/>
                  </a:lnTo>
                  <a:lnTo>
                    <a:pt x="465312" y="2293349"/>
                  </a:lnTo>
                  <a:lnTo>
                    <a:pt x="461660" y="2298889"/>
                  </a:lnTo>
                  <a:lnTo>
                    <a:pt x="457970" y="2304428"/>
                  </a:lnTo>
                  <a:lnTo>
                    <a:pt x="454212" y="2309968"/>
                  </a:lnTo>
                  <a:lnTo>
                    <a:pt x="450411" y="2315507"/>
                  </a:lnTo>
                  <a:lnTo>
                    <a:pt x="446582" y="2321047"/>
                  </a:lnTo>
                  <a:lnTo>
                    <a:pt x="442697" y="2326586"/>
                  </a:lnTo>
                  <a:lnTo>
                    <a:pt x="438793" y="2332126"/>
                  </a:lnTo>
                  <a:lnTo>
                    <a:pt x="434865" y="2337665"/>
                  </a:lnTo>
                  <a:lnTo>
                    <a:pt x="430911" y="2343205"/>
                  </a:lnTo>
                  <a:lnTo>
                    <a:pt x="426948" y="2348744"/>
                  </a:lnTo>
                  <a:lnTo>
                    <a:pt x="422973" y="2354284"/>
                  </a:lnTo>
                  <a:lnTo>
                    <a:pt x="418994" y="2359823"/>
                  </a:lnTo>
                  <a:lnTo>
                    <a:pt x="415015" y="2365363"/>
                  </a:lnTo>
                  <a:lnTo>
                    <a:pt x="411043" y="2370902"/>
                  </a:lnTo>
                  <a:lnTo>
                    <a:pt x="407081" y="2376442"/>
                  </a:lnTo>
                  <a:lnTo>
                    <a:pt x="403128" y="2381981"/>
                  </a:lnTo>
                  <a:lnTo>
                    <a:pt x="399205" y="2387521"/>
                  </a:lnTo>
                  <a:lnTo>
                    <a:pt x="395300" y="2393060"/>
                  </a:lnTo>
                  <a:lnTo>
                    <a:pt x="391419" y="2398600"/>
                  </a:lnTo>
                  <a:lnTo>
                    <a:pt x="387580" y="2404139"/>
                  </a:lnTo>
                  <a:lnTo>
                    <a:pt x="383766" y="2409679"/>
                  </a:lnTo>
                  <a:lnTo>
                    <a:pt x="379998" y="2415218"/>
                  </a:lnTo>
                  <a:lnTo>
                    <a:pt x="376276" y="2420758"/>
                  </a:lnTo>
                  <a:lnTo>
                    <a:pt x="372584" y="2426297"/>
                  </a:lnTo>
                  <a:lnTo>
                    <a:pt x="368963" y="2431837"/>
                  </a:lnTo>
                  <a:lnTo>
                    <a:pt x="365386" y="2437376"/>
                  </a:lnTo>
                  <a:lnTo>
                    <a:pt x="361851" y="2442916"/>
                  </a:lnTo>
                  <a:lnTo>
                    <a:pt x="358400" y="2448455"/>
                  </a:lnTo>
                  <a:lnTo>
                    <a:pt x="354991" y="2453995"/>
                  </a:lnTo>
                  <a:lnTo>
                    <a:pt x="351645" y="2459534"/>
                  </a:lnTo>
                  <a:lnTo>
                    <a:pt x="348379" y="2465074"/>
                  </a:lnTo>
                  <a:lnTo>
                    <a:pt x="345156" y="2470613"/>
                  </a:lnTo>
                  <a:lnTo>
                    <a:pt x="342020" y="2476152"/>
                  </a:lnTo>
                  <a:lnTo>
                    <a:pt x="338952" y="2481692"/>
                  </a:lnTo>
                  <a:lnTo>
                    <a:pt x="335930" y="2487231"/>
                  </a:lnTo>
                  <a:lnTo>
                    <a:pt x="333019" y="2492771"/>
                  </a:lnTo>
                  <a:lnTo>
                    <a:pt x="330160" y="2498310"/>
                  </a:lnTo>
                  <a:lnTo>
                    <a:pt x="327364" y="2503850"/>
                  </a:lnTo>
                  <a:lnTo>
                    <a:pt x="324671" y="2509389"/>
                  </a:lnTo>
                  <a:lnTo>
                    <a:pt x="322027" y="2514929"/>
                  </a:lnTo>
                  <a:lnTo>
                    <a:pt x="319467" y="2520468"/>
                  </a:lnTo>
                  <a:lnTo>
                    <a:pt x="316991" y="2526008"/>
                  </a:lnTo>
                  <a:lnTo>
                    <a:pt x="314566" y="2531547"/>
                  </a:lnTo>
                  <a:lnTo>
                    <a:pt x="312242" y="2537087"/>
                  </a:lnTo>
                  <a:lnTo>
                    <a:pt x="309984" y="2542626"/>
                  </a:lnTo>
                  <a:lnTo>
                    <a:pt x="307777" y="2548166"/>
                  </a:lnTo>
                  <a:lnTo>
                    <a:pt x="305684" y="2553705"/>
                  </a:lnTo>
                  <a:lnTo>
                    <a:pt x="303639" y="2559245"/>
                  </a:lnTo>
                  <a:lnTo>
                    <a:pt x="301662" y="2564784"/>
                  </a:lnTo>
                  <a:lnTo>
                    <a:pt x="299777" y="2570324"/>
                  </a:lnTo>
                  <a:lnTo>
                    <a:pt x="297939" y="2575863"/>
                  </a:lnTo>
                  <a:lnTo>
                    <a:pt x="296184" y="2581403"/>
                  </a:lnTo>
                  <a:lnTo>
                    <a:pt x="294499" y="2586942"/>
                  </a:lnTo>
                  <a:lnTo>
                    <a:pt x="292858" y="2592482"/>
                  </a:lnTo>
                  <a:lnTo>
                    <a:pt x="291313" y="2598021"/>
                  </a:lnTo>
                  <a:lnTo>
                    <a:pt x="289817" y="2603561"/>
                  </a:lnTo>
                  <a:lnTo>
                    <a:pt x="288371" y="2609100"/>
                  </a:lnTo>
                  <a:lnTo>
                    <a:pt x="287014" y="2614640"/>
                  </a:lnTo>
                  <a:lnTo>
                    <a:pt x="285696" y="2620179"/>
                  </a:lnTo>
                  <a:lnTo>
                    <a:pt x="284438" y="2625719"/>
                  </a:lnTo>
                  <a:lnTo>
                    <a:pt x="283249" y="2631258"/>
                  </a:lnTo>
                  <a:lnTo>
                    <a:pt x="282095" y="2636798"/>
                  </a:lnTo>
                  <a:lnTo>
                    <a:pt x="281011" y="2642337"/>
                  </a:lnTo>
                  <a:lnTo>
                    <a:pt x="279975" y="2647877"/>
                  </a:lnTo>
                  <a:lnTo>
                    <a:pt x="278973" y="2653416"/>
                  </a:lnTo>
                  <a:lnTo>
                    <a:pt x="278046" y="2658956"/>
                  </a:lnTo>
                  <a:lnTo>
                    <a:pt x="277150" y="2664495"/>
                  </a:lnTo>
                  <a:lnTo>
                    <a:pt x="276295" y="2670035"/>
                  </a:lnTo>
                  <a:lnTo>
                    <a:pt x="275499" y="2675574"/>
                  </a:lnTo>
                  <a:lnTo>
                    <a:pt x="274731" y="2681114"/>
                  </a:lnTo>
                  <a:lnTo>
                    <a:pt x="274008" y="2686653"/>
                  </a:lnTo>
                  <a:lnTo>
                    <a:pt x="273328" y="2692193"/>
                  </a:lnTo>
                  <a:lnTo>
                    <a:pt x="272673" y="2697732"/>
                  </a:lnTo>
                  <a:lnTo>
                    <a:pt x="272067" y="2703272"/>
                  </a:lnTo>
                  <a:lnTo>
                    <a:pt x="271490" y="2708811"/>
                  </a:lnTo>
                  <a:lnTo>
                    <a:pt x="270937" y="2714351"/>
                  </a:lnTo>
                  <a:lnTo>
                    <a:pt x="270432" y="2719890"/>
                  </a:lnTo>
                  <a:lnTo>
                    <a:pt x="269946" y="2725430"/>
                  </a:lnTo>
                  <a:lnTo>
                    <a:pt x="269488" y="2730969"/>
                  </a:lnTo>
                  <a:lnTo>
                    <a:pt x="269064" y="2736509"/>
                  </a:lnTo>
                  <a:lnTo>
                    <a:pt x="268658" y="2742048"/>
                  </a:lnTo>
                  <a:lnTo>
                    <a:pt x="268282" y="2747588"/>
                  </a:lnTo>
                  <a:lnTo>
                    <a:pt x="267929" y="2753127"/>
                  </a:lnTo>
                  <a:lnTo>
                    <a:pt x="267591" y="2758667"/>
                  </a:lnTo>
                  <a:lnTo>
                    <a:pt x="267284" y="2764206"/>
                  </a:lnTo>
                  <a:lnTo>
                    <a:pt x="266993" y="2769746"/>
                  </a:lnTo>
                  <a:lnTo>
                    <a:pt x="266716" y="2775285"/>
                  </a:lnTo>
                  <a:lnTo>
                    <a:pt x="266466" y="2780825"/>
                  </a:lnTo>
                  <a:lnTo>
                    <a:pt x="266226" y="2786364"/>
                  </a:lnTo>
                  <a:lnTo>
                    <a:pt x="266004" y="2791904"/>
                  </a:lnTo>
                  <a:lnTo>
                    <a:pt x="265799" y="2797443"/>
                  </a:lnTo>
                  <a:lnTo>
                    <a:pt x="265603" y="2802983"/>
                  </a:lnTo>
                  <a:lnTo>
                    <a:pt x="265425" y="2808522"/>
                  </a:lnTo>
                  <a:lnTo>
                    <a:pt x="265259" y="2814062"/>
                  </a:lnTo>
                  <a:lnTo>
                    <a:pt x="265101" y="2819601"/>
                  </a:lnTo>
                  <a:lnTo>
                    <a:pt x="264959" y="2825140"/>
                  </a:lnTo>
                  <a:lnTo>
                    <a:pt x="264825" y="28306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4853452"/>
              <a:ext cx="0" cy="85008"/>
            </a:xfrm>
            <a:custGeom>
              <a:avLst/>
              <a:pathLst>
                <a:path w="0" h="85008">
                  <a:moveTo>
                    <a:pt x="0" y="850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61737" y="5108477"/>
              <a:ext cx="0" cy="85008"/>
            </a:xfrm>
            <a:custGeom>
              <a:avLst/>
              <a:pathLst>
                <a:path w="0" h="85008">
                  <a:moveTo>
                    <a:pt x="0" y="0"/>
                  </a:moveTo>
                  <a:lnTo>
                    <a:pt x="0" y="850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596426" y="4938460"/>
              <a:ext cx="130622" cy="170016"/>
            </a:xfrm>
            <a:custGeom>
              <a:avLst/>
              <a:pathLst>
                <a:path w="130622" h="170016">
                  <a:moveTo>
                    <a:pt x="0" y="0"/>
                  </a:moveTo>
                  <a:lnTo>
                    <a:pt x="0" y="170016"/>
                  </a:lnTo>
                  <a:lnTo>
                    <a:pt x="130622" y="170016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96426" y="5023469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3693809"/>
              <a:ext cx="0" cy="338429"/>
            </a:xfrm>
            <a:custGeom>
              <a:avLst/>
              <a:pathLst>
                <a:path w="0" h="338429">
                  <a:moveTo>
                    <a:pt x="0" y="3384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67965" y="4972544"/>
              <a:ext cx="0" cy="309157"/>
            </a:xfrm>
            <a:custGeom>
              <a:avLst/>
              <a:pathLst>
                <a:path w="0" h="309157">
                  <a:moveTo>
                    <a:pt x="0" y="0"/>
                  </a:moveTo>
                  <a:lnTo>
                    <a:pt x="0" y="3091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902654" y="4032239"/>
              <a:ext cx="130622" cy="940304"/>
            </a:xfrm>
            <a:custGeom>
              <a:avLst/>
              <a:pathLst>
                <a:path w="130622" h="940304">
                  <a:moveTo>
                    <a:pt x="0" y="0"/>
                  </a:moveTo>
                  <a:lnTo>
                    <a:pt x="0" y="940304"/>
                  </a:lnTo>
                  <a:lnTo>
                    <a:pt x="130622" y="940304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902654" y="474679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3687393"/>
              <a:ext cx="0" cy="287103"/>
            </a:xfrm>
            <a:custGeom>
              <a:avLst/>
              <a:pathLst>
                <a:path w="0" h="287103">
                  <a:moveTo>
                    <a:pt x="0" y="2871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74193" y="5239999"/>
              <a:ext cx="0" cy="48117"/>
            </a:xfrm>
            <a:custGeom>
              <a:avLst/>
              <a:pathLst>
                <a:path w="0" h="48117">
                  <a:moveTo>
                    <a:pt x="0" y="0"/>
                  </a:moveTo>
                  <a:lnTo>
                    <a:pt x="0" y="4811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08882" y="3974497"/>
              <a:ext cx="130622" cy="1265502"/>
            </a:xfrm>
            <a:custGeom>
              <a:avLst/>
              <a:pathLst>
                <a:path w="130622" h="1265502">
                  <a:moveTo>
                    <a:pt x="0" y="0"/>
                  </a:moveTo>
                  <a:lnTo>
                    <a:pt x="0" y="1265502"/>
                  </a:lnTo>
                  <a:lnTo>
                    <a:pt x="130622" y="1265502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08882" y="4891946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66240" y="5265281"/>
              <a:ext cx="29633" cy="29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72997" y="4016129"/>
              <a:ext cx="45051" cy="450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211827" y="5156018"/>
              <a:ext cx="30025" cy="30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75009" y="3939031"/>
              <a:ext cx="16398" cy="163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170228" y="5260264"/>
              <a:ext cx="42875" cy="42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412632" y="4951641"/>
              <a:ext cx="53834" cy="538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85095" y="4463828"/>
              <a:ext cx="38230" cy="382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63805" y="5242325"/>
              <a:ext cx="85169" cy="851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61520" y="5224663"/>
              <a:ext cx="85206" cy="85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52808" y="4219336"/>
              <a:ext cx="84529" cy="845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15674" y="4963224"/>
              <a:ext cx="123697" cy="123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88255" y="4665434"/>
              <a:ext cx="84119" cy="84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84243" y="3951810"/>
              <a:ext cx="83869" cy="83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54669" y="5065981"/>
              <a:ext cx="84992" cy="84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61713" y="4458958"/>
              <a:ext cx="64009" cy="640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45323" y="5242868"/>
              <a:ext cx="84082" cy="84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243342" y="5069548"/>
              <a:ext cx="71442" cy="71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10924" y="4817156"/>
              <a:ext cx="85422" cy="85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95328" y="4269179"/>
              <a:ext cx="84288" cy="84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377245" y="3852441"/>
              <a:ext cx="83718" cy="837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750679" y="3699343"/>
              <a:ext cx="155741" cy="155741"/>
            </a:xfrm>
            <a:custGeom>
              <a:avLst/>
              <a:pathLst>
                <a:path w="155741" h="155741">
                  <a:moveTo>
                    <a:pt x="0" y="77870"/>
                  </a:moveTo>
                  <a:lnTo>
                    <a:pt x="77870" y="0"/>
                  </a:lnTo>
                  <a:lnTo>
                    <a:pt x="155741" y="77870"/>
                  </a:lnTo>
                  <a:lnTo>
                    <a:pt x="77870" y="1557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431298" y="3645394"/>
              <a:ext cx="83998" cy="839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68417" y="5101013"/>
              <a:ext cx="152865" cy="152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90520" y="3652989"/>
              <a:ext cx="68809" cy="688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60167" y="5138120"/>
              <a:ext cx="85068" cy="85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26211" y="5224692"/>
              <a:ext cx="85148" cy="85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02333" y="3723858"/>
              <a:ext cx="84255" cy="842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16249" y="3791112"/>
              <a:ext cx="84478" cy="84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24174" y="5165265"/>
              <a:ext cx="85310" cy="85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700419" y="4674014"/>
              <a:ext cx="150364" cy="150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06484" y="5240601"/>
              <a:ext cx="69370" cy="6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763727" y="5195898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29218" y="5166815"/>
              <a:ext cx="85419" cy="85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334669" y="5238121"/>
              <a:ext cx="83954" cy="839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67544" y="5231415"/>
              <a:ext cx="52454" cy="52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52214" y="3792229"/>
              <a:ext cx="85451" cy="85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478360" y="3650103"/>
              <a:ext cx="84204" cy="842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233787" y="5236546"/>
              <a:ext cx="83895" cy="83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88806" y="4869170"/>
              <a:ext cx="84046" cy="84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07735" y="5210948"/>
              <a:ext cx="83766" cy="83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308318" y="5164034"/>
              <a:ext cx="84566" cy="845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26589" y="4865539"/>
              <a:ext cx="36774" cy="36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407897" y="5084313"/>
              <a:ext cx="83614" cy="83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34724" y="3857031"/>
              <a:ext cx="84163" cy="84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39420" y="3654966"/>
              <a:ext cx="84101" cy="841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94481" y="3661553"/>
              <a:ext cx="83758" cy="837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41867" y="5254754"/>
              <a:ext cx="50686" cy="50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82194" y="5218226"/>
              <a:ext cx="85249" cy="85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06586" y="3853691"/>
              <a:ext cx="84427" cy="844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19567" y="5218613"/>
              <a:ext cx="132592" cy="132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99088" y="5242940"/>
              <a:ext cx="83939" cy="83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81382" y="4575607"/>
              <a:ext cx="84134" cy="84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98840" y="5166102"/>
              <a:ext cx="134963" cy="134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03944" y="5231083"/>
              <a:ext cx="85198" cy="85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147547" y="3952908"/>
              <a:ext cx="132997" cy="1329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240728" y="5119259"/>
              <a:ext cx="61840" cy="61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47563" y="5197848"/>
              <a:ext cx="84303" cy="84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48635" y="5256786"/>
              <a:ext cx="46624" cy="46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14643" y="5224724"/>
              <a:ext cx="94708" cy="94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94267" y="4994440"/>
              <a:ext cx="42017" cy="42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981049" y="5187038"/>
              <a:ext cx="150832" cy="150832"/>
            </a:xfrm>
            <a:custGeom>
              <a:avLst/>
              <a:pathLst>
                <a:path w="150832" h="150832">
                  <a:moveTo>
                    <a:pt x="0" y="75416"/>
                  </a:moveTo>
                  <a:lnTo>
                    <a:pt x="75416" y="0"/>
                  </a:lnTo>
                  <a:lnTo>
                    <a:pt x="150832" y="75416"/>
                  </a:lnTo>
                  <a:lnTo>
                    <a:pt x="75416" y="15083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920431" y="4916045"/>
              <a:ext cx="153897" cy="153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642223" y="5116453"/>
              <a:ext cx="154064" cy="154064"/>
            </a:xfrm>
            <a:custGeom>
              <a:avLst/>
              <a:pathLst>
                <a:path w="154064" h="154064">
                  <a:moveTo>
                    <a:pt x="0" y="77032"/>
                  </a:moveTo>
                  <a:lnTo>
                    <a:pt x="77032" y="0"/>
                  </a:lnTo>
                  <a:lnTo>
                    <a:pt x="154064" y="77032"/>
                  </a:lnTo>
                  <a:lnTo>
                    <a:pt x="77032" y="15406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128645" y="5226390"/>
              <a:ext cx="84959" cy="84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40467" y="5233673"/>
              <a:ext cx="89641" cy="89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11429" y="5250925"/>
              <a:ext cx="67969" cy="67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310376" y="4309486"/>
              <a:ext cx="83869" cy="83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433257" y="5239970"/>
              <a:ext cx="83463" cy="83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66667" y="4159925"/>
              <a:ext cx="97492" cy="974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76089" y="5049960"/>
              <a:ext cx="84955" cy="84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383552" y="4824595"/>
              <a:ext cx="60921" cy="60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04879" y="4157568"/>
              <a:ext cx="60504" cy="605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328721" y="4549343"/>
              <a:ext cx="85336" cy="85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36990" y="4129536"/>
              <a:ext cx="84489" cy="844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411606" y="4784407"/>
              <a:ext cx="138089" cy="138089"/>
            </a:xfrm>
            <a:custGeom>
              <a:avLst/>
              <a:pathLst>
                <a:path w="138089" h="138089">
                  <a:moveTo>
                    <a:pt x="0" y="69044"/>
                  </a:moveTo>
                  <a:lnTo>
                    <a:pt x="69044" y="0"/>
                  </a:lnTo>
                  <a:lnTo>
                    <a:pt x="138089" y="69044"/>
                  </a:lnTo>
                  <a:lnTo>
                    <a:pt x="69044" y="13808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446393" y="4495565"/>
              <a:ext cx="83825" cy="83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76828" y="5164439"/>
              <a:ext cx="83755" cy="83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45835" y="5242745"/>
              <a:ext cx="84328" cy="84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78915" y="5198742"/>
              <a:ext cx="85721" cy="85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79363" y="5235896"/>
              <a:ext cx="85195" cy="85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215285" y="4511630"/>
              <a:ext cx="99811" cy="998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483900" y="5072956"/>
              <a:ext cx="99912" cy="99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53225" y="3666337"/>
              <a:ext cx="83814" cy="838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93009" y="3834610"/>
              <a:ext cx="84093" cy="840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32019" y="3947737"/>
              <a:ext cx="37480" cy="37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425689" y="3722793"/>
              <a:ext cx="22229" cy="222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46528" y="5067616"/>
              <a:ext cx="84930" cy="84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272618" y="5060777"/>
              <a:ext cx="69736" cy="69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134851" y="3671879"/>
              <a:ext cx="53484" cy="534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27910" y="5124263"/>
              <a:ext cx="83910" cy="83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880921" y="4755104"/>
              <a:ext cx="126122" cy="126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039016" y="3857248"/>
              <a:ext cx="83729" cy="837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291390" y="3719001"/>
              <a:ext cx="84346" cy="843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276662" y="5179393"/>
              <a:ext cx="92342" cy="92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768490" y="3611405"/>
              <a:ext cx="164807" cy="164807"/>
            </a:xfrm>
            <a:custGeom>
              <a:avLst/>
              <a:pathLst>
                <a:path w="164807" h="164807">
                  <a:moveTo>
                    <a:pt x="0" y="82403"/>
                  </a:moveTo>
                  <a:lnTo>
                    <a:pt x="82403" y="0"/>
                  </a:lnTo>
                  <a:lnTo>
                    <a:pt x="164807" y="82403"/>
                  </a:lnTo>
                  <a:lnTo>
                    <a:pt x="82403" y="1648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89167" y="3897169"/>
              <a:ext cx="84082" cy="840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788140" y="3759514"/>
              <a:ext cx="73894" cy="73894"/>
            </a:xfrm>
            <a:custGeom>
              <a:avLst/>
              <a:pathLst>
                <a:path w="73894" h="73894">
                  <a:moveTo>
                    <a:pt x="0" y="36947"/>
                  </a:moveTo>
                  <a:lnTo>
                    <a:pt x="36947" y="0"/>
                  </a:lnTo>
                  <a:lnTo>
                    <a:pt x="73894" y="36947"/>
                  </a:lnTo>
                  <a:lnTo>
                    <a:pt x="36947" y="738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13919" y="5116463"/>
              <a:ext cx="112342" cy="112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46434" y="5218615"/>
              <a:ext cx="84471" cy="844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37182" y="5246312"/>
              <a:ext cx="83611" cy="83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90918" y="5226991"/>
              <a:ext cx="83758" cy="83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22383" y="4056777"/>
              <a:ext cx="85653" cy="856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425967" y="4398642"/>
              <a:ext cx="85198" cy="851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129686" y="5020154"/>
              <a:ext cx="83618" cy="83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125904" y="4143662"/>
              <a:ext cx="85108" cy="851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471521" y="4968389"/>
              <a:ext cx="84496" cy="844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292654" y="3728529"/>
              <a:ext cx="84537" cy="84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41962" y="4466705"/>
              <a:ext cx="83803" cy="838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73678" y="5033064"/>
              <a:ext cx="41758" cy="41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429248" y="3671412"/>
              <a:ext cx="54417" cy="544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323537" y="3804405"/>
              <a:ext cx="83555" cy="835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454711" y="5055136"/>
              <a:ext cx="84226" cy="84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90679" y="4567640"/>
              <a:ext cx="84027" cy="84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464970" y="3839842"/>
              <a:ext cx="64007" cy="640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227662" y="3931894"/>
              <a:ext cx="85206" cy="852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980908" y="3646548"/>
              <a:ext cx="84897" cy="848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048475" y="4667085"/>
              <a:ext cx="154599" cy="154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73738" y="4702259"/>
              <a:ext cx="84251" cy="84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81487" y="3798719"/>
              <a:ext cx="40394" cy="403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213518" y="5269989"/>
              <a:ext cx="29840" cy="29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215575" y="5245812"/>
              <a:ext cx="58948" cy="589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150130" y="5242968"/>
              <a:ext cx="64636" cy="64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30204" y="3647087"/>
              <a:ext cx="83821" cy="838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143313" y="5074793"/>
              <a:ext cx="83407" cy="83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986038" y="3916860"/>
              <a:ext cx="121691" cy="1216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69065" y="4673302"/>
              <a:ext cx="84423" cy="84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406597" y="5245730"/>
              <a:ext cx="84774" cy="84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979043" y="3680311"/>
              <a:ext cx="84737" cy="847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973024" y="4165201"/>
              <a:ext cx="83733" cy="837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341792" y="4922003"/>
              <a:ext cx="84240" cy="84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990517" y="4519614"/>
              <a:ext cx="83843" cy="83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45054" y="4812409"/>
              <a:ext cx="85292" cy="85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352594" y="4711690"/>
              <a:ext cx="84635" cy="84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11138" y="5169349"/>
              <a:ext cx="83559" cy="83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120071" y="3656690"/>
              <a:ext cx="83862" cy="838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081497" y="4527054"/>
              <a:ext cx="85003" cy="850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87024" y="5158386"/>
              <a:ext cx="38120" cy="38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19334" y="5223070"/>
              <a:ext cx="85184" cy="85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26342" y="5116979"/>
              <a:ext cx="76022" cy="76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48713" y="5043898"/>
              <a:ext cx="84248" cy="842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109644" y="3665243"/>
              <a:ext cx="63547" cy="63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456387" y="3658246"/>
              <a:ext cx="83957" cy="839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128063" y="3993845"/>
              <a:ext cx="153777" cy="1537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158350" y="4481205"/>
              <a:ext cx="83674" cy="836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282683" y="4619485"/>
              <a:ext cx="118276" cy="118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468599" y="5075663"/>
              <a:ext cx="84875" cy="84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89925" y="5247503"/>
              <a:ext cx="36319" cy="36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81984" y="3675503"/>
              <a:ext cx="120016" cy="1200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46469" y="3786243"/>
              <a:ext cx="84591" cy="84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18137" y="3693119"/>
              <a:ext cx="68746" cy="687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453275" y="4849530"/>
              <a:ext cx="84832" cy="84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412448" y="5198006"/>
              <a:ext cx="83987" cy="83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396458" y="4148708"/>
              <a:ext cx="84639" cy="846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863436" y="4898726"/>
              <a:ext cx="24934" cy="24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901033" y="4289259"/>
              <a:ext cx="24881" cy="248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91386" y="5261804"/>
              <a:ext cx="23756" cy="23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506634" y="3693837"/>
              <a:ext cx="19190" cy="191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975122" y="3806900"/>
              <a:ext cx="78308" cy="114231"/>
            </a:xfrm>
            <a:custGeom>
              <a:avLst/>
              <a:pathLst>
                <a:path w="78308" h="114231">
                  <a:moveTo>
                    <a:pt x="78308" y="114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3544394" y="3720525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chr17:43067683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409203" y="5337214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chr17:43074371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4409029" y="5069670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chr17:43091930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924409" y="5000649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chr17:43091950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3102974" y="4660070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chr17:43092449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4412625" y="3499811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chr17:43093192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514128" y="3940022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chr17:43093216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5476398" y="1061228"/>
              <a:ext cx="289362" cy="83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0.785</a:t>
              </a:r>
            </a:p>
          </p:txBody>
        </p:sp>
        <p:sp>
          <p:nvSpPr>
            <p:cNvPr id="185" name="pl185"/>
            <p:cNvSpPr/>
            <p:nvPr/>
          </p:nvSpPr>
          <p:spPr>
            <a:xfrm>
              <a:off x="6274193" y="1199695"/>
              <a:ext cx="0" cy="122652"/>
            </a:xfrm>
            <a:custGeom>
              <a:avLst/>
              <a:pathLst>
                <a:path w="0" h="122652">
                  <a:moveTo>
                    <a:pt x="0" y="122652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967965" y="1199695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967965" y="1199695"/>
              <a:ext cx="0" cy="122652"/>
            </a:xfrm>
            <a:custGeom>
              <a:avLst/>
              <a:pathLst>
                <a:path w="0" h="122652">
                  <a:moveTo>
                    <a:pt x="0" y="0"/>
                  </a:moveTo>
                  <a:lnTo>
                    <a:pt x="0" y="122652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4170170" y="1462211"/>
              <a:ext cx="289362" cy="83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0.785</a:t>
              </a:r>
            </a:p>
          </p:txBody>
        </p:sp>
        <p:sp>
          <p:nvSpPr>
            <p:cNvPr id="189" name="pl189"/>
            <p:cNvSpPr/>
            <p:nvPr/>
          </p:nvSpPr>
          <p:spPr>
            <a:xfrm>
              <a:off x="4967965" y="1600678"/>
              <a:ext cx="0" cy="122652"/>
            </a:xfrm>
            <a:custGeom>
              <a:avLst/>
              <a:pathLst>
                <a:path w="0" h="122652">
                  <a:moveTo>
                    <a:pt x="0" y="122652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661737" y="1600678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661737" y="1600678"/>
              <a:ext cx="0" cy="122652"/>
            </a:xfrm>
            <a:custGeom>
              <a:avLst/>
              <a:pathLst>
                <a:path w="0" h="122652">
                  <a:moveTo>
                    <a:pt x="0" y="0"/>
                  </a:moveTo>
                  <a:lnTo>
                    <a:pt x="0" y="122652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3629583" y="1946270"/>
              <a:ext cx="64309" cy="805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93" name="pl193"/>
            <p:cNvSpPr/>
            <p:nvPr/>
          </p:nvSpPr>
          <p:spPr>
            <a:xfrm>
              <a:off x="3661737" y="2081858"/>
              <a:ext cx="0" cy="122652"/>
            </a:xfrm>
            <a:custGeom>
              <a:avLst/>
              <a:pathLst>
                <a:path w="0" h="122652">
                  <a:moveTo>
                    <a:pt x="0" y="122652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661737" y="20818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3661737" y="2081858"/>
              <a:ext cx="0" cy="122652"/>
            </a:xfrm>
            <a:custGeom>
              <a:avLst/>
              <a:pathLst>
                <a:path w="0" h="122652">
                  <a:moveTo>
                    <a:pt x="0" y="0"/>
                  </a:moveTo>
                  <a:lnTo>
                    <a:pt x="0" y="122652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tx197"/>
            <p:cNvSpPr/>
            <p:nvPr/>
          </p:nvSpPr>
          <p:spPr>
            <a:xfrm>
              <a:off x="2448394" y="6036881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448394" y="5635526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499144" y="523491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499144" y="4833560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2499144" y="4432949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2499144" y="4031966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499144" y="3630984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04" name="pl204"/>
            <p:cNvSpPr/>
            <p:nvPr/>
          </p:nvSpPr>
          <p:spPr>
            <a:xfrm>
              <a:off x="2833716" y="60916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833716" y="56907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833716" y="52897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833716" y="48887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833716" y="448775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833716" y="40867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2833716" y="368578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19" name="tx219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235065" y="2051030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21" name="pt221"/>
            <p:cNvSpPr/>
            <p:nvPr/>
          </p:nvSpPr>
          <p:spPr>
            <a:xfrm>
              <a:off x="7307664" y="239794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7307664" y="259279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7307664" y="278763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24"/>
            <p:cNvSpPr/>
            <p:nvPr/>
          </p:nvSpPr>
          <p:spPr>
            <a:xfrm>
              <a:off x="7518483" y="2334027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7518483" y="2529919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7518483" y="2724768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7235065" y="3106689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28" name="pt228"/>
            <p:cNvSpPr/>
            <p:nvPr/>
          </p:nvSpPr>
          <p:spPr>
            <a:xfrm>
              <a:off x="7292090" y="3398242"/>
              <a:ext cx="83274" cy="832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7329228" y="363022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7292090" y="3787941"/>
              <a:ext cx="83274" cy="832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7276708" y="3967407"/>
              <a:ext cx="114039" cy="11403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7264904" y="4150453"/>
              <a:ext cx="137646" cy="13764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7254953" y="4336589"/>
              <a:ext cx="157548" cy="15754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4"/>
            <p:cNvSpPr/>
            <p:nvPr/>
          </p:nvSpPr>
          <p:spPr>
            <a:xfrm>
              <a:off x="7520957" y="3388422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7520957" y="3579922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520957" y="3778120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7520957" y="3972151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7520957" y="4164321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520957" y="4363161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7235065" y="4703619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41" name="pt241"/>
            <p:cNvSpPr/>
            <p:nvPr/>
          </p:nvSpPr>
          <p:spPr>
            <a:xfrm>
              <a:off x="7307664" y="5019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7307664" y="5214038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7518483" y="4986529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7518483" y="5178030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2878000" y="621074"/>
              <a:ext cx="8728670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073935" y="3549233"/>
              <a:ext cx="1175605" cy="152014"/>
            </a:xfrm>
            <a:custGeom>
              <a:avLst/>
              <a:pathLst>
                <a:path w="1175605" h="152014">
                  <a:moveTo>
                    <a:pt x="581219" y="152014"/>
                  </a:moveTo>
                  <a:lnTo>
                    <a:pt x="580850" y="151716"/>
                  </a:lnTo>
                  <a:lnTo>
                    <a:pt x="580455" y="151419"/>
                  </a:lnTo>
                  <a:lnTo>
                    <a:pt x="580052" y="151121"/>
                  </a:lnTo>
                  <a:lnTo>
                    <a:pt x="579615" y="150824"/>
                  </a:lnTo>
                  <a:lnTo>
                    <a:pt x="579172" y="150526"/>
                  </a:lnTo>
                  <a:lnTo>
                    <a:pt x="578691" y="150229"/>
                  </a:lnTo>
                  <a:lnTo>
                    <a:pt x="578201" y="149931"/>
                  </a:lnTo>
                  <a:lnTo>
                    <a:pt x="577677" y="149634"/>
                  </a:lnTo>
                  <a:lnTo>
                    <a:pt x="577136" y="149336"/>
                  </a:lnTo>
                  <a:lnTo>
                    <a:pt x="576566" y="149039"/>
                  </a:lnTo>
                  <a:lnTo>
                    <a:pt x="575970" y="148741"/>
                  </a:lnTo>
                  <a:lnTo>
                    <a:pt x="575351" y="148444"/>
                  </a:lnTo>
                  <a:lnTo>
                    <a:pt x="574696" y="148146"/>
                  </a:lnTo>
                  <a:lnTo>
                    <a:pt x="574023" y="147849"/>
                  </a:lnTo>
                  <a:lnTo>
                    <a:pt x="573304" y="147551"/>
                  </a:lnTo>
                  <a:lnTo>
                    <a:pt x="572575" y="147254"/>
                  </a:lnTo>
                  <a:lnTo>
                    <a:pt x="571788" y="146956"/>
                  </a:lnTo>
                  <a:lnTo>
                    <a:pt x="570990" y="146659"/>
                  </a:lnTo>
                  <a:lnTo>
                    <a:pt x="570137" y="146362"/>
                  </a:lnTo>
                  <a:lnTo>
                    <a:pt x="569265" y="146064"/>
                  </a:lnTo>
                  <a:lnTo>
                    <a:pt x="568344" y="145767"/>
                  </a:lnTo>
                  <a:lnTo>
                    <a:pt x="567392" y="145469"/>
                  </a:lnTo>
                  <a:lnTo>
                    <a:pt x="566398" y="145172"/>
                  </a:lnTo>
                  <a:lnTo>
                    <a:pt x="565360" y="144874"/>
                  </a:lnTo>
                  <a:lnTo>
                    <a:pt x="564290" y="144577"/>
                  </a:lnTo>
                  <a:lnTo>
                    <a:pt x="563162" y="144279"/>
                  </a:lnTo>
                  <a:lnTo>
                    <a:pt x="562011" y="143982"/>
                  </a:lnTo>
                  <a:lnTo>
                    <a:pt x="560786" y="143684"/>
                  </a:lnTo>
                  <a:lnTo>
                    <a:pt x="559547" y="143387"/>
                  </a:lnTo>
                  <a:lnTo>
                    <a:pt x="558222" y="143089"/>
                  </a:lnTo>
                  <a:lnTo>
                    <a:pt x="556879" y="142792"/>
                  </a:lnTo>
                  <a:lnTo>
                    <a:pt x="555460" y="142494"/>
                  </a:lnTo>
                  <a:lnTo>
                    <a:pt x="554007" y="142197"/>
                  </a:lnTo>
                  <a:lnTo>
                    <a:pt x="552489" y="141899"/>
                  </a:lnTo>
                  <a:lnTo>
                    <a:pt x="550920" y="141602"/>
                  </a:lnTo>
                  <a:lnTo>
                    <a:pt x="549298" y="141304"/>
                  </a:lnTo>
                  <a:lnTo>
                    <a:pt x="547607" y="141007"/>
                  </a:lnTo>
                  <a:lnTo>
                    <a:pt x="545877" y="140709"/>
                  </a:lnTo>
                  <a:lnTo>
                    <a:pt x="544058" y="140412"/>
                  </a:lnTo>
                  <a:lnTo>
                    <a:pt x="542215" y="140114"/>
                  </a:lnTo>
                  <a:lnTo>
                    <a:pt x="540262" y="139817"/>
                  </a:lnTo>
                  <a:lnTo>
                    <a:pt x="538290" y="139519"/>
                  </a:lnTo>
                  <a:lnTo>
                    <a:pt x="536207" y="139222"/>
                  </a:lnTo>
                  <a:lnTo>
                    <a:pt x="534094" y="138924"/>
                  </a:lnTo>
                  <a:lnTo>
                    <a:pt x="531884" y="138627"/>
                  </a:lnTo>
                  <a:lnTo>
                    <a:pt x="529624" y="138329"/>
                  </a:lnTo>
                  <a:lnTo>
                    <a:pt x="527283" y="138032"/>
                  </a:lnTo>
                  <a:lnTo>
                    <a:pt x="524869" y="137734"/>
                  </a:lnTo>
                  <a:lnTo>
                    <a:pt x="522393" y="137437"/>
                  </a:lnTo>
                  <a:lnTo>
                    <a:pt x="519820" y="137140"/>
                  </a:lnTo>
                  <a:lnTo>
                    <a:pt x="517204" y="136842"/>
                  </a:lnTo>
                  <a:lnTo>
                    <a:pt x="514468" y="136545"/>
                  </a:lnTo>
                  <a:lnTo>
                    <a:pt x="511709" y="136247"/>
                  </a:lnTo>
                  <a:lnTo>
                    <a:pt x="508804" y="135950"/>
                  </a:lnTo>
                  <a:lnTo>
                    <a:pt x="505876" y="135652"/>
                  </a:lnTo>
                  <a:lnTo>
                    <a:pt x="502819" y="135355"/>
                  </a:lnTo>
                  <a:lnTo>
                    <a:pt x="499717" y="135057"/>
                  </a:lnTo>
                  <a:lnTo>
                    <a:pt x="496506" y="134760"/>
                  </a:lnTo>
                  <a:lnTo>
                    <a:pt x="493227" y="134462"/>
                  </a:lnTo>
                  <a:lnTo>
                    <a:pt x="489860" y="134165"/>
                  </a:lnTo>
                  <a:lnTo>
                    <a:pt x="486398" y="133867"/>
                  </a:lnTo>
                  <a:lnTo>
                    <a:pt x="482872" y="133570"/>
                  </a:lnTo>
                  <a:lnTo>
                    <a:pt x="479227" y="133272"/>
                  </a:lnTo>
                  <a:lnTo>
                    <a:pt x="475540" y="132975"/>
                  </a:lnTo>
                  <a:lnTo>
                    <a:pt x="471708" y="132677"/>
                  </a:lnTo>
                  <a:lnTo>
                    <a:pt x="467852" y="132380"/>
                  </a:lnTo>
                  <a:lnTo>
                    <a:pt x="463839" y="132082"/>
                  </a:lnTo>
                  <a:lnTo>
                    <a:pt x="459795" y="131785"/>
                  </a:lnTo>
                  <a:lnTo>
                    <a:pt x="455618" y="131487"/>
                  </a:lnTo>
                  <a:lnTo>
                    <a:pt x="451385" y="131190"/>
                  </a:lnTo>
                  <a:lnTo>
                    <a:pt x="447045" y="130892"/>
                  </a:lnTo>
                  <a:lnTo>
                    <a:pt x="442624" y="130595"/>
                  </a:lnTo>
                  <a:lnTo>
                    <a:pt x="438120" y="130297"/>
                  </a:lnTo>
                  <a:lnTo>
                    <a:pt x="433511" y="130000"/>
                  </a:lnTo>
                  <a:lnTo>
                    <a:pt x="428845" y="129702"/>
                  </a:lnTo>
                  <a:lnTo>
                    <a:pt x="424052" y="129405"/>
                  </a:lnTo>
                  <a:lnTo>
                    <a:pt x="419226" y="129107"/>
                  </a:lnTo>
                  <a:lnTo>
                    <a:pt x="414250" y="128810"/>
                  </a:lnTo>
                  <a:lnTo>
                    <a:pt x="409251" y="128512"/>
                  </a:lnTo>
                  <a:lnTo>
                    <a:pt x="404113" y="128215"/>
                  </a:lnTo>
                  <a:lnTo>
                    <a:pt x="398937" y="127918"/>
                  </a:lnTo>
                  <a:lnTo>
                    <a:pt x="393649" y="127620"/>
                  </a:lnTo>
                  <a:lnTo>
                    <a:pt x="388302" y="127323"/>
                  </a:lnTo>
                  <a:lnTo>
                    <a:pt x="382868" y="127025"/>
                  </a:lnTo>
                  <a:lnTo>
                    <a:pt x="377357" y="126728"/>
                  </a:lnTo>
                  <a:lnTo>
                    <a:pt x="371782" y="126430"/>
                  </a:lnTo>
                  <a:lnTo>
                    <a:pt x="366114" y="126133"/>
                  </a:lnTo>
                  <a:lnTo>
                    <a:pt x="360405" y="125835"/>
                  </a:lnTo>
                  <a:lnTo>
                    <a:pt x="354589" y="125538"/>
                  </a:lnTo>
                  <a:lnTo>
                    <a:pt x="348753" y="125240"/>
                  </a:lnTo>
                  <a:lnTo>
                    <a:pt x="342799" y="124943"/>
                  </a:lnTo>
                  <a:lnTo>
                    <a:pt x="336828" y="124645"/>
                  </a:lnTo>
                  <a:lnTo>
                    <a:pt x="330763" y="124348"/>
                  </a:lnTo>
                  <a:lnTo>
                    <a:pt x="324668" y="124050"/>
                  </a:lnTo>
                  <a:lnTo>
                    <a:pt x="318502" y="123753"/>
                  </a:lnTo>
                  <a:lnTo>
                    <a:pt x="312295" y="123455"/>
                  </a:lnTo>
                  <a:lnTo>
                    <a:pt x="306039" y="123158"/>
                  </a:lnTo>
                  <a:lnTo>
                    <a:pt x="299734" y="122860"/>
                  </a:lnTo>
                  <a:lnTo>
                    <a:pt x="293398" y="122563"/>
                  </a:lnTo>
                  <a:lnTo>
                    <a:pt x="287010" y="122265"/>
                  </a:lnTo>
                  <a:lnTo>
                    <a:pt x="280605" y="121968"/>
                  </a:lnTo>
                  <a:lnTo>
                    <a:pt x="274150" y="121670"/>
                  </a:lnTo>
                  <a:lnTo>
                    <a:pt x="267687" y="121373"/>
                  </a:lnTo>
                  <a:lnTo>
                    <a:pt x="261184" y="121075"/>
                  </a:lnTo>
                  <a:lnTo>
                    <a:pt x="254674" y="120778"/>
                  </a:lnTo>
                  <a:lnTo>
                    <a:pt x="248142" y="120480"/>
                  </a:lnTo>
                  <a:lnTo>
                    <a:pt x="241605" y="120183"/>
                  </a:lnTo>
                  <a:lnTo>
                    <a:pt x="235058" y="119885"/>
                  </a:lnTo>
                  <a:lnTo>
                    <a:pt x="228511" y="119588"/>
                  </a:lnTo>
                  <a:lnTo>
                    <a:pt x="221964" y="119290"/>
                  </a:lnTo>
                  <a:lnTo>
                    <a:pt x="215428" y="118993"/>
                  </a:lnTo>
                  <a:lnTo>
                    <a:pt x="208897" y="118696"/>
                  </a:lnTo>
                  <a:lnTo>
                    <a:pt x="202391" y="118398"/>
                  </a:lnTo>
                  <a:lnTo>
                    <a:pt x="195891" y="118101"/>
                  </a:lnTo>
                  <a:lnTo>
                    <a:pt x="189437" y="117803"/>
                  </a:lnTo>
                  <a:lnTo>
                    <a:pt x="182993" y="117506"/>
                  </a:lnTo>
                  <a:lnTo>
                    <a:pt x="176604" y="117208"/>
                  </a:lnTo>
                  <a:lnTo>
                    <a:pt x="170238" y="116911"/>
                  </a:lnTo>
                  <a:lnTo>
                    <a:pt x="163931" y="116613"/>
                  </a:lnTo>
                  <a:lnTo>
                    <a:pt x="157665" y="116316"/>
                  </a:lnTo>
                  <a:lnTo>
                    <a:pt x="151456" y="116018"/>
                  </a:lnTo>
                  <a:lnTo>
                    <a:pt x="145312" y="115721"/>
                  </a:lnTo>
                  <a:lnTo>
                    <a:pt x="139218" y="115423"/>
                  </a:lnTo>
                  <a:lnTo>
                    <a:pt x="133219" y="115126"/>
                  </a:lnTo>
                  <a:lnTo>
                    <a:pt x="127257" y="114828"/>
                  </a:lnTo>
                  <a:lnTo>
                    <a:pt x="121425" y="114531"/>
                  </a:lnTo>
                  <a:lnTo>
                    <a:pt x="115616" y="114233"/>
                  </a:lnTo>
                  <a:lnTo>
                    <a:pt x="109970" y="113936"/>
                  </a:lnTo>
                  <a:lnTo>
                    <a:pt x="104355" y="113638"/>
                  </a:lnTo>
                  <a:lnTo>
                    <a:pt x="98892" y="113341"/>
                  </a:lnTo>
                  <a:lnTo>
                    <a:pt x="93493" y="113043"/>
                  </a:lnTo>
                  <a:lnTo>
                    <a:pt x="88229" y="112746"/>
                  </a:lnTo>
                  <a:lnTo>
                    <a:pt x="83067" y="112448"/>
                  </a:lnTo>
                  <a:lnTo>
                    <a:pt x="78018" y="112151"/>
                  </a:lnTo>
                  <a:lnTo>
                    <a:pt x="73114" y="111853"/>
                  </a:lnTo>
                  <a:lnTo>
                    <a:pt x="68296" y="111556"/>
                  </a:lnTo>
                  <a:lnTo>
                    <a:pt x="63669" y="111258"/>
                  </a:lnTo>
                  <a:lnTo>
                    <a:pt x="59098" y="110961"/>
                  </a:lnTo>
                  <a:lnTo>
                    <a:pt x="54767" y="110663"/>
                  </a:lnTo>
                  <a:lnTo>
                    <a:pt x="50476" y="110366"/>
                  </a:lnTo>
                  <a:lnTo>
                    <a:pt x="46439" y="110068"/>
                  </a:lnTo>
                  <a:lnTo>
                    <a:pt x="42467" y="109771"/>
                  </a:lnTo>
                  <a:lnTo>
                    <a:pt x="38716" y="109474"/>
                  </a:lnTo>
                  <a:lnTo>
                    <a:pt x="35078" y="109176"/>
                  </a:lnTo>
                  <a:lnTo>
                    <a:pt x="31626" y="108879"/>
                  </a:lnTo>
                  <a:lnTo>
                    <a:pt x="28338" y="108581"/>
                  </a:lnTo>
                  <a:lnTo>
                    <a:pt x="25195" y="108284"/>
                  </a:lnTo>
                  <a:lnTo>
                    <a:pt x="22270" y="107986"/>
                  </a:lnTo>
                  <a:lnTo>
                    <a:pt x="19447" y="107689"/>
                  </a:lnTo>
                  <a:lnTo>
                    <a:pt x="16897" y="107391"/>
                  </a:lnTo>
                  <a:lnTo>
                    <a:pt x="14403" y="107094"/>
                  </a:lnTo>
                  <a:lnTo>
                    <a:pt x="12238" y="106796"/>
                  </a:lnTo>
                  <a:lnTo>
                    <a:pt x="10125" y="106499"/>
                  </a:lnTo>
                  <a:lnTo>
                    <a:pt x="8309" y="106201"/>
                  </a:lnTo>
                  <a:lnTo>
                    <a:pt x="6592" y="105904"/>
                  </a:lnTo>
                  <a:lnTo>
                    <a:pt x="5125" y="105606"/>
                  </a:lnTo>
                  <a:lnTo>
                    <a:pt x="3810" y="105309"/>
                  </a:lnTo>
                  <a:lnTo>
                    <a:pt x="2695" y="105011"/>
                  </a:lnTo>
                  <a:lnTo>
                    <a:pt x="1787" y="104714"/>
                  </a:lnTo>
                  <a:lnTo>
                    <a:pt x="1026" y="104416"/>
                  </a:lnTo>
                  <a:lnTo>
                    <a:pt x="528" y="104119"/>
                  </a:lnTo>
                  <a:lnTo>
                    <a:pt x="123" y="103821"/>
                  </a:lnTo>
                  <a:lnTo>
                    <a:pt x="35" y="103524"/>
                  </a:lnTo>
                  <a:lnTo>
                    <a:pt x="0" y="103226"/>
                  </a:lnTo>
                  <a:lnTo>
                    <a:pt x="307" y="102929"/>
                  </a:lnTo>
                  <a:lnTo>
                    <a:pt x="680" y="102631"/>
                  </a:lnTo>
                  <a:lnTo>
                    <a:pt x="1339" y="102334"/>
                  </a:lnTo>
                  <a:lnTo>
                    <a:pt x="2116" y="102036"/>
                  </a:lnTo>
                  <a:lnTo>
                    <a:pt x="3124" y="101739"/>
                  </a:lnTo>
                  <a:lnTo>
                    <a:pt x="4299" y="101441"/>
                  </a:lnTo>
                  <a:lnTo>
                    <a:pt x="5649" y="101144"/>
                  </a:lnTo>
                  <a:lnTo>
                    <a:pt x="7215" y="100846"/>
                  </a:lnTo>
                  <a:lnTo>
                    <a:pt x="8901" y="100549"/>
                  </a:lnTo>
                  <a:lnTo>
                    <a:pt x="10847" y="100252"/>
                  </a:lnTo>
                  <a:lnTo>
                    <a:pt x="12862" y="99954"/>
                  </a:lnTo>
                  <a:lnTo>
                    <a:pt x="15177" y="99657"/>
                  </a:lnTo>
                  <a:lnTo>
                    <a:pt x="17538" y="99359"/>
                  </a:lnTo>
                  <a:lnTo>
                    <a:pt x="20180" y="99062"/>
                  </a:lnTo>
                  <a:lnTo>
                    <a:pt x="22894" y="98764"/>
                  </a:lnTo>
                  <a:lnTo>
                    <a:pt x="25832" y="98467"/>
                  </a:lnTo>
                  <a:lnTo>
                    <a:pt x="28882" y="98169"/>
                  </a:lnTo>
                  <a:lnTo>
                    <a:pt x="32104" y="97872"/>
                  </a:lnTo>
                  <a:lnTo>
                    <a:pt x="35473" y="97574"/>
                  </a:lnTo>
                  <a:lnTo>
                    <a:pt x="38964" y="97277"/>
                  </a:lnTo>
                  <a:lnTo>
                    <a:pt x="42633" y="96979"/>
                  </a:lnTo>
                  <a:lnTo>
                    <a:pt x="46379" y="96682"/>
                  </a:lnTo>
                  <a:lnTo>
                    <a:pt x="50328" y="96384"/>
                  </a:lnTo>
                  <a:lnTo>
                    <a:pt x="54313" y="96087"/>
                  </a:lnTo>
                  <a:lnTo>
                    <a:pt x="58519" y="95789"/>
                  </a:lnTo>
                  <a:lnTo>
                    <a:pt x="62756" y="95492"/>
                  </a:lnTo>
                  <a:lnTo>
                    <a:pt x="67167" y="95194"/>
                  </a:lnTo>
                  <a:lnTo>
                    <a:pt x="71634" y="94897"/>
                  </a:lnTo>
                  <a:lnTo>
                    <a:pt x="76231" y="94599"/>
                  </a:lnTo>
                  <a:lnTo>
                    <a:pt x="80903" y="94302"/>
                  </a:lnTo>
                  <a:lnTo>
                    <a:pt x="85667" y="94004"/>
                  </a:lnTo>
                  <a:lnTo>
                    <a:pt x="90520" y="93707"/>
                  </a:lnTo>
                  <a:lnTo>
                    <a:pt x="95431" y="93409"/>
                  </a:lnTo>
                  <a:lnTo>
                    <a:pt x="100438" y="93112"/>
                  </a:lnTo>
                  <a:lnTo>
                    <a:pt x="105476" y="92814"/>
                  </a:lnTo>
                  <a:lnTo>
                    <a:pt x="110611" y="92517"/>
                  </a:lnTo>
                  <a:lnTo>
                    <a:pt x="115760" y="92219"/>
                  </a:lnTo>
                  <a:lnTo>
                    <a:pt x="120991" y="91922"/>
                  </a:lnTo>
                  <a:lnTo>
                    <a:pt x="126235" y="91624"/>
                  </a:lnTo>
                  <a:lnTo>
                    <a:pt x="131531" y="91327"/>
                  </a:lnTo>
                  <a:lnTo>
                    <a:pt x="136842" y="91030"/>
                  </a:lnTo>
                  <a:lnTo>
                    <a:pt x="142181" y="90732"/>
                  </a:lnTo>
                  <a:lnTo>
                    <a:pt x="147532" y="90435"/>
                  </a:lnTo>
                  <a:lnTo>
                    <a:pt x="152893" y="90137"/>
                  </a:lnTo>
                  <a:lnTo>
                    <a:pt x="158255" y="89840"/>
                  </a:lnTo>
                  <a:lnTo>
                    <a:pt x="163618" y="89542"/>
                  </a:lnTo>
                  <a:lnTo>
                    <a:pt x="168964" y="89245"/>
                  </a:lnTo>
                  <a:lnTo>
                    <a:pt x="174307" y="88947"/>
                  </a:lnTo>
                  <a:lnTo>
                    <a:pt x="179610" y="88650"/>
                  </a:lnTo>
                  <a:lnTo>
                    <a:pt x="184905" y="88352"/>
                  </a:lnTo>
                  <a:lnTo>
                    <a:pt x="190145" y="88055"/>
                  </a:lnTo>
                  <a:lnTo>
                    <a:pt x="195364" y="87757"/>
                  </a:lnTo>
                  <a:lnTo>
                    <a:pt x="200522" y="87460"/>
                  </a:lnTo>
                  <a:lnTo>
                    <a:pt x="205638" y="87162"/>
                  </a:lnTo>
                  <a:lnTo>
                    <a:pt x="210695" y="86865"/>
                  </a:lnTo>
                  <a:lnTo>
                    <a:pt x="215683" y="86567"/>
                  </a:lnTo>
                  <a:lnTo>
                    <a:pt x="220618" y="86270"/>
                  </a:lnTo>
                  <a:lnTo>
                    <a:pt x="225453" y="85972"/>
                  </a:lnTo>
                  <a:lnTo>
                    <a:pt x="230248" y="85675"/>
                  </a:lnTo>
                  <a:lnTo>
                    <a:pt x="234906" y="85377"/>
                  </a:lnTo>
                  <a:lnTo>
                    <a:pt x="239541" y="85080"/>
                  </a:lnTo>
                  <a:lnTo>
                    <a:pt x="244001" y="84782"/>
                  </a:lnTo>
                  <a:lnTo>
                    <a:pt x="248431" y="84485"/>
                  </a:lnTo>
                  <a:lnTo>
                    <a:pt x="252698" y="84187"/>
                  </a:lnTo>
                  <a:lnTo>
                    <a:pt x="256901" y="83890"/>
                  </a:lnTo>
                  <a:lnTo>
                    <a:pt x="260960" y="83592"/>
                  </a:lnTo>
                  <a:lnTo>
                    <a:pt x="264915" y="83295"/>
                  </a:lnTo>
                  <a:lnTo>
                    <a:pt x="268751" y="82997"/>
                  </a:lnTo>
                  <a:lnTo>
                    <a:pt x="272439" y="82700"/>
                  </a:lnTo>
                  <a:lnTo>
                    <a:pt x="276037" y="82402"/>
                  </a:lnTo>
                  <a:lnTo>
                    <a:pt x="279441" y="82105"/>
                  </a:lnTo>
                  <a:lnTo>
                    <a:pt x="282787" y="81808"/>
                  </a:lnTo>
                  <a:lnTo>
                    <a:pt x="285891" y="81510"/>
                  </a:lnTo>
                  <a:lnTo>
                    <a:pt x="288954" y="81213"/>
                  </a:lnTo>
                  <a:lnTo>
                    <a:pt x="291761" y="80915"/>
                  </a:lnTo>
                  <a:lnTo>
                    <a:pt x="294506" y="80618"/>
                  </a:lnTo>
                  <a:lnTo>
                    <a:pt x="297027" y="80320"/>
                  </a:lnTo>
                  <a:lnTo>
                    <a:pt x="299439" y="80023"/>
                  </a:lnTo>
                  <a:lnTo>
                    <a:pt x="301666" y="79725"/>
                  </a:lnTo>
                  <a:lnTo>
                    <a:pt x="303735" y="79428"/>
                  </a:lnTo>
                  <a:lnTo>
                    <a:pt x="305659" y="79130"/>
                  </a:lnTo>
                  <a:lnTo>
                    <a:pt x="307375" y="78833"/>
                  </a:lnTo>
                  <a:lnTo>
                    <a:pt x="308989" y="78535"/>
                  </a:lnTo>
                  <a:lnTo>
                    <a:pt x="310344" y="78238"/>
                  </a:lnTo>
                  <a:lnTo>
                    <a:pt x="311642" y="77940"/>
                  </a:lnTo>
                  <a:lnTo>
                    <a:pt x="312629" y="77643"/>
                  </a:lnTo>
                  <a:lnTo>
                    <a:pt x="313566" y="77345"/>
                  </a:lnTo>
                  <a:lnTo>
                    <a:pt x="314220" y="77048"/>
                  </a:lnTo>
                  <a:lnTo>
                    <a:pt x="314785" y="76750"/>
                  </a:lnTo>
                  <a:lnTo>
                    <a:pt x="315112" y="76453"/>
                  </a:lnTo>
                  <a:lnTo>
                    <a:pt x="315301" y="76155"/>
                  </a:lnTo>
                  <a:lnTo>
                    <a:pt x="315301" y="75858"/>
                  </a:lnTo>
                  <a:lnTo>
                    <a:pt x="315112" y="75560"/>
                  </a:lnTo>
                  <a:lnTo>
                    <a:pt x="314785" y="75263"/>
                  </a:lnTo>
                  <a:lnTo>
                    <a:pt x="314220" y="74965"/>
                  </a:lnTo>
                  <a:lnTo>
                    <a:pt x="313566" y="74668"/>
                  </a:lnTo>
                  <a:lnTo>
                    <a:pt x="312629" y="74370"/>
                  </a:lnTo>
                  <a:lnTo>
                    <a:pt x="311642" y="74073"/>
                  </a:lnTo>
                  <a:lnTo>
                    <a:pt x="310344" y="73775"/>
                  </a:lnTo>
                  <a:lnTo>
                    <a:pt x="308989" y="73478"/>
                  </a:lnTo>
                  <a:lnTo>
                    <a:pt x="307375" y="73181"/>
                  </a:lnTo>
                  <a:lnTo>
                    <a:pt x="305659" y="72883"/>
                  </a:lnTo>
                  <a:lnTo>
                    <a:pt x="303735" y="72586"/>
                  </a:lnTo>
                  <a:lnTo>
                    <a:pt x="301666" y="72288"/>
                  </a:lnTo>
                  <a:lnTo>
                    <a:pt x="299439" y="71991"/>
                  </a:lnTo>
                  <a:lnTo>
                    <a:pt x="297027" y="71693"/>
                  </a:lnTo>
                  <a:lnTo>
                    <a:pt x="294506" y="71396"/>
                  </a:lnTo>
                  <a:lnTo>
                    <a:pt x="291761" y="71098"/>
                  </a:lnTo>
                  <a:lnTo>
                    <a:pt x="288954" y="70801"/>
                  </a:lnTo>
                  <a:lnTo>
                    <a:pt x="285891" y="70503"/>
                  </a:lnTo>
                  <a:lnTo>
                    <a:pt x="282787" y="70206"/>
                  </a:lnTo>
                  <a:lnTo>
                    <a:pt x="279441" y="69908"/>
                  </a:lnTo>
                  <a:lnTo>
                    <a:pt x="276037" y="69611"/>
                  </a:lnTo>
                  <a:lnTo>
                    <a:pt x="272439" y="69313"/>
                  </a:lnTo>
                  <a:lnTo>
                    <a:pt x="268751" y="69016"/>
                  </a:lnTo>
                  <a:lnTo>
                    <a:pt x="264915" y="68718"/>
                  </a:lnTo>
                  <a:lnTo>
                    <a:pt x="260960" y="68421"/>
                  </a:lnTo>
                  <a:lnTo>
                    <a:pt x="256901" y="68123"/>
                  </a:lnTo>
                  <a:lnTo>
                    <a:pt x="252698" y="67826"/>
                  </a:lnTo>
                  <a:lnTo>
                    <a:pt x="248431" y="67528"/>
                  </a:lnTo>
                  <a:lnTo>
                    <a:pt x="244001" y="67231"/>
                  </a:lnTo>
                  <a:lnTo>
                    <a:pt x="239541" y="66933"/>
                  </a:lnTo>
                  <a:lnTo>
                    <a:pt x="234906" y="66636"/>
                  </a:lnTo>
                  <a:lnTo>
                    <a:pt x="230248" y="66338"/>
                  </a:lnTo>
                  <a:lnTo>
                    <a:pt x="225453" y="66041"/>
                  </a:lnTo>
                  <a:lnTo>
                    <a:pt x="220618" y="65743"/>
                  </a:lnTo>
                  <a:lnTo>
                    <a:pt x="215683" y="65446"/>
                  </a:lnTo>
                  <a:lnTo>
                    <a:pt x="210695" y="65148"/>
                  </a:lnTo>
                  <a:lnTo>
                    <a:pt x="205638" y="64851"/>
                  </a:lnTo>
                  <a:lnTo>
                    <a:pt x="200522" y="64553"/>
                  </a:lnTo>
                  <a:lnTo>
                    <a:pt x="195364" y="64256"/>
                  </a:lnTo>
                  <a:lnTo>
                    <a:pt x="190145" y="63959"/>
                  </a:lnTo>
                  <a:lnTo>
                    <a:pt x="184905" y="63661"/>
                  </a:lnTo>
                  <a:lnTo>
                    <a:pt x="179610" y="63364"/>
                  </a:lnTo>
                  <a:lnTo>
                    <a:pt x="174307" y="63066"/>
                  </a:lnTo>
                  <a:lnTo>
                    <a:pt x="168964" y="62769"/>
                  </a:lnTo>
                  <a:lnTo>
                    <a:pt x="163618" y="62471"/>
                  </a:lnTo>
                  <a:lnTo>
                    <a:pt x="158255" y="62174"/>
                  </a:lnTo>
                  <a:lnTo>
                    <a:pt x="152893" y="61876"/>
                  </a:lnTo>
                  <a:lnTo>
                    <a:pt x="147532" y="61579"/>
                  </a:lnTo>
                  <a:lnTo>
                    <a:pt x="142181" y="61281"/>
                  </a:lnTo>
                  <a:lnTo>
                    <a:pt x="136842" y="60984"/>
                  </a:lnTo>
                  <a:lnTo>
                    <a:pt x="131531" y="60686"/>
                  </a:lnTo>
                  <a:lnTo>
                    <a:pt x="126235" y="60389"/>
                  </a:lnTo>
                  <a:lnTo>
                    <a:pt x="120991" y="60091"/>
                  </a:lnTo>
                  <a:lnTo>
                    <a:pt x="115760" y="59794"/>
                  </a:lnTo>
                  <a:lnTo>
                    <a:pt x="110611" y="59496"/>
                  </a:lnTo>
                  <a:lnTo>
                    <a:pt x="105476" y="59199"/>
                  </a:lnTo>
                  <a:lnTo>
                    <a:pt x="100438" y="58901"/>
                  </a:lnTo>
                  <a:lnTo>
                    <a:pt x="95431" y="58604"/>
                  </a:lnTo>
                  <a:lnTo>
                    <a:pt x="90520" y="58306"/>
                  </a:lnTo>
                  <a:lnTo>
                    <a:pt x="85667" y="58009"/>
                  </a:lnTo>
                  <a:lnTo>
                    <a:pt x="80903" y="57711"/>
                  </a:lnTo>
                  <a:lnTo>
                    <a:pt x="76231" y="57414"/>
                  </a:lnTo>
                  <a:lnTo>
                    <a:pt x="71634" y="57116"/>
                  </a:lnTo>
                  <a:lnTo>
                    <a:pt x="67167" y="56819"/>
                  </a:lnTo>
                  <a:lnTo>
                    <a:pt x="62756" y="56521"/>
                  </a:lnTo>
                  <a:lnTo>
                    <a:pt x="58519" y="56224"/>
                  </a:lnTo>
                  <a:lnTo>
                    <a:pt x="54313" y="55926"/>
                  </a:lnTo>
                  <a:lnTo>
                    <a:pt x="50328" y="55629"/>
                  </a:lnTo>
                  <a:lnTo>
                    <a:pt x="46379" y="55331"/>
                  </a:lnTo>
                  <a:lnTo>
                    <a:pt x="42633" y="55034"/>
                  </a:lnTo>
                  <a:lnTo>
                    <a:pt x="38964" y="54737"/>
                  </a:lnTo>
                  <a:lnTo>
                    <a:pt x="35473" y="54439"/>
                  </a:lnTo>
                  <a:lnTo>
                    <a:pt x="32104" y="54142"/>
                  </a:lnTo>
                  <a:lnTo>
                    <a:pt x="28882" y="53844"/>
                  </a:lnTo>
                  <a:lnTo>
                    <a:pt x="25832" y="53547"/>
                  </a:lnTo>
                  <a:lnTo>
                    <a:pt x="22894" y="53249"/>
                  </a:lnTo>
                  <a:lnTo>
                    <a:pt x="20180" y="52952"/>
                  </a:lnTo>
                  <a:lnTo>
                    <a:pt x="17538" y="52654"/>
                  </a:lnTo>
                  <a:lnTo>
                    <a:pt x="15177" y="52357"/>
                  </a:lnTo>
                  <a:lnTo>
                    <a:pt x="12862" y="52059"/>
                  </a:lnTo>
                  <a:lnTo>
                    <a:pt x="10847" y="51762"/>
                  </a:lnTo>
                  <a:lnTo>
                    <a:pt x="8901" y="51464"/>
                  </a:lnTo>
                  <a:lnTo>
                    <a:pt x="7215" y="51167"/>
                  </a:lnTo>
                  <a:lnTo>
                    <a:pt x="5649" y="50869"/>
                  </a:lnTo>
                  <a:lnTo>
                    <a:pt x="4299" y="50572"/>
                  </a:lnTo>
                  <a:lnTo>
                    <a:pt x="3124" y="50274"/>
                  </a:lnTo>
                  <a:lnTo>
                    <a:pt x="2116" y="49977"/>
                  </a:lnTo>
                  <a:lnTo>
                    <a:pt x="1339" y="49679"/>
                  </a:lnTo>
                  <a:lnTo>
                    <a:pt x="680" y="49382"/>
                  </a:lnTo>
                  <a:lnTo>
                    <a:pt x="307" y="49084"/>
                  </a:lnTo>
                  <a:lnTo>
                    <a:pt x="0" y="48787"/>
                  </a:lnTo>
                  <a:lnTo>
                    <a:pt x="35" y="48489"/>
                  </a:lnTo>
                  <a:lnTo>
                    <a:pt x="123" y="48192"/>
                  </a:lnTo>
                  <a:lnTo>
                    <a:pt x="528" y="47894"/>
                  </a:lnTo>
                  <a:lnTo>
                    <a:pt x="1026" y="47597"/>
                  </a:lnTo>
                  <a:lnTo>
                    <a:pt x="1787" y="47299"/>
                  </a:lnTo>
                  <a:lnTo>
                    <a:pt x="2695" y="47002"/>
                  </a:lnTo>
                  <a:lnTo>
                    <a:pt x="3810" y="46704"/>
                  </a:lnTo>
                  <a:lnTo>
                    <a:pt x="5125" y="46407"/>
                  </a:lnTo>
                  <a:lnTo>
                    <a:pt x="6592" y="46109"/>
                  </a:lnTo>
                  <a:lnTo>
                    <a:pt x="8309" y="45812"/>
                  </a:lnTo>
                  <a:lnTo>
                    <a:pt x="10125" y="45515"/>
                  </a:lnTo>
                  <a:lnTo>
                    <a:pt x="12238" y="45217"/>
                  </a:lnTo>
                  <a:lnTo>
                    <a:pt x="14403" y="44920"/>
                  </a:lnTo>
                  <a:lnTo>
                    <a:pt x="16897" y="44622"/>
                  </a:lnTo>
                  <a:lnTo>
                    <a:pt x="19447" y="44325"/>
                  </a:lnTo>
                  <a:lnTo>
                    <a:pt x="22270" y="44027"/>
                  </a:lnTo>
                  <a:lnTo>
                    <a:pt x="25195" y="43730"/>
                  </a:lnTo>
                  <a:lnTo>
                    <a:pt x="28338" y="43432"/>
                  </a:lnTo>
                  <a:lnTo>
                    <a:pt x="31626" y="43135"/>
                  </a:lnTo>
                  <a:lnTo>
                    <a:pt x="35078" y="42837"/>
                  </a:lnTo>
                  <a:lnTo>
                    <a:pt x="38716" y="42540"/>
                  </a:lnTo>
                  <a:lnTo>
                    <a:pt x="42467" y="42242"/>
                  </a:lnTo>
                  <a:lnTo>
                    <a:pt x="46439" y="41945"/>
                  </a:lnTo>
                  <a:lnTo>
                    <a:pt x="50476" y="41647"/>
                  </a:lnTo>
                  <a:lnTo>
                    <a:pt x="54767" y="41350"/>
                  </a:lnTo>
                  <a:lnTo>
                    <a:pt x="59098" y="41052"/>
                  </a:lnTo>
                  <a:lnTo>
                    <a:pt x="63669" y="40755"/>
                  </a:lnTo>
                  <a:lnTo>
                    <a:pt x="68296" y="40457"/>
                  </a:lnTo>
                  <a:lnTo>
                    <a:pt x="73114" y="40160"/>
                  </a:lnTo>
                  <a:lnTo>
                    <a:pt x="78018" y="39862"/>
                  </a:lnTo>
                  <a:lnTo>
                    <a:pt x="83067" y="39565"/>
                  </a:lnTo>
                  <a:lnTo>
                    <a:pt x="88229" y="39267"/>
                  </a:lnTo>
                  <a:lnTo>
                    <a:pt x="93493" y="38970"/>
                  </a:lnTo>
                  <a:lnTo>
                    <a:pt x="98892" y="38672"/>
                  </a:lnTo>
                  <a:lnTo>
                    <a:pt x="104355" y="38375"/>
                  </a:lnTo>
                  <a:lnTo>
                    <a:pt x="109970" y="38077"/>
                  </a:lnTo>
                  <a:lnTo>
                    <a:pt x="115616" y="37780"/>
                  </a:lnTo>
                  <a:lnTo>
                    <a:pt x="121425" y="37482"/>
                  </a:lnTo>
                  <a:lnTo>
                    <a:pt x="127257" y="37185"/>
                  </a:lnTo>
                  <a:lnTo>
                    <a:pt x="133219" y="36887"/>
                  </a:lnTo>
                  <a:lnTo>
                    <a:pt x="139218" y="36590"/>
                  </a:lnTo>
                  <a:lnTo>
                    <a:pt x="145312" y="36293"/>
                  </a:lnTo>
                  <a:lnTo>
                    <a:pt x="151456" y="35995"/>
                  </a:lnTo>
                  <a:lnTo>
                    <a:pt x="157665" y="35698"/>
                  </a:lnTo>
                  <a:lnTo>
                    <a:pt x="163931" y="35400"/>
                  </a:lnTo>
                  <a:lnTo>
                    <a:pt x="170238" y="35103"/>
                  </a:lnTo>
                  <a:lnTo>
                    <a:pt x="176604" y="34805"/>
                  </a:lnTo>
                  <a:lnTo>
                    <a:pt x="182993" y="34508"/>
                  </a:lnTo>
                  <a:lnTo>
                    <a:pt x="189437" y="34210"/>
                  </a:lnTo>
                  <a:lnTo>
                    <a:pt x="195891" y="33913"/>
                  </a:lnTo>
                  <a:lnTo>
                    <a:pt x="202391" y="33615"/>
                  </a:lnTo>
                  <a:lnTo>
                    <a:pt x="208897" y="33318"/>
                  </a:lnTo>
                  <a:lnTo>
                    <a:pt x="215428" y="33020"/>
                  </a:lnTo>
                  <a:lnTo>
                    <a:pt x="221964" y="32723"/>
                  </a:lnTo>
                  <a:lnTo>
                    <a:pt x="228511" y="32425"/>
                  </a:lnTo>
                  <a:lnTo>
                    <a:pt x="235058" y="32128"/>
                  </a:lnTo>
                  <a:lnTo>
                    <a:pt x="241605" y="31830"/>
                  </a:lnTo>
                  <a:lnTo>
                    <a:pt x="248142" y="31533"/>
                  </a:lnTo>
                  <a:lnTo>
                    <a:pt x="254674" y="31235"/>
                  </a:lnTo>
                  <a:lnTo>
                    <a:pt x="261184" y="30938"/>
                  </a:lnTo>
                  <a:lnTo>
                    <a:pt x="267687" y="30640"/>
                  </a:lnTo>
                  <a:lnTo>
                    <a:pt x="274150" y="30343"/>
                  </a:lnTo>
                  <a:lnTo>
                    <a:pt x="280605" y="30045"/>
                  </a:lnTo>
                  <a:lnTo>
                    <a:pt x="287010" y="29748"/>
                  </a:lnTo>
                  <a:lnTo>
                    <a:pt x="293398" y="29450"/>
                  </a:lnTo>
                  <a:lnTo>
                    <a:pt x="299734" y="29153"/>
                  </a:lnTo>
                  <a:lnTo>
                    <a:pt x="306039" y="28855"/>
                  </a:lnTo>
                  <a:lnTo>
                    <a:pt x="312295" y="28558"/>
                  </a:lnTo>
                  <a:lnTo>
                    <a:pt x="318502" y="28260"/>
                  </a:lnTo>
                  <a:lnTo>
                    <a:pt x="324668" y="27963"/>
                  </a:lnTo>
                  <a:lnTo>
                    <a:pt x="330763" y="27665"/>
                  </a:lnTo>
                  <a:lnTo>
                    <a:pt x="336828" y="27368"/>
                  </a:lnTo>
                  <a:lnTo>
                    <a:pt x="342799" y="27071"/>
                  </a:lnTo>
                  <a:lnTo>
                    <a:pt x="348753" y="26773"/>
                  </a:lnTo>
                  <a:lnTo>
                    <a:pt x="354589" y="26476"/>
                  </a:lnTo>
                  <a:lnTo>
                    <a:pt x="360405" y="26178"/>
                  </a:lnTo>
                  <a:lnTo>
                    <a:pt x="366114" y="25881"/>
                  </a:lnTo>
                  <a:lnTo>
                    <a:pt x="371782" y="25583"/>
                  </a:lnTo>
                  <a:lnTo>
                    <a:pt x="377357" y="25286"/>
                  </a:lnTo>
                  <a:lnTo>
                    <a:pt x="382868" y="24988"/>
                  </a:lnTo>
                  <a:lnTo>
                    <a:pt x="388302" y="24691"/>
                  </a:lnTo>
                  <a:lnTo>
                    <a:pt x="393649" y="24393"/>
                  </a:lnTo>
                  <a:lnTo>
                    <a:pt x="398937" y="24096"/>
                  </a:lnTo>
                  <a:lnTo>
                    <a:pt x="404113" y="23798"/>
                  </a:lnTo>
                  <a:lnTo>
                    <a:pt x="409251" y="23501"/>
                  </a:lnTo>
                  <a:lnTo>
                    <a:pt x="414250" y="23203"/>
                  </a:lnTo>
                  <a:lnTo>
                    <a:pt x="419226" y="22906"/>
                  </a:lnTo>
                  <a:lnTo>
                    <a:pt x="424052" y="22608"/>
                  </a:lnTo>
                  <a:lnTo>
                    <a:pt x="428845" y="22311"/>
                  </a:lnTo>
                  <a:lnTo>
                    <a:pt x="433511" y="22013"/>
                  </a:lnTo>
                  <a:lnTo>
                    <a:pt x="438120" y="21716"/>
                  </a:lnTo>
                  <a:lnTo>
                    <a:pt x="442624" y="21418"/>
                  </a:lnTo>
                  <a:lnTo>
                    <a:pt x="447045" y="21121"/>
                  </a:lnTo>
                  <a:lnTo>
                    <a:pt x="451385" y="20823"/>
                  </a:lnTo>
                  <a:lnTo>
                    <a:pt x="455618" y="20526"/>
                  </a:lnTo>
                  <a:lnTo>
                    <a:pt x="459795" y="20228"/>
                  </a:lnTo>
                  <a:lnTo>
                    <a:pt x="463839" y="19931"/>
                  </a:lnTo>
                  <a:lnTo>
                    <a:pt x="467852" y="19633"/>
                  </a:lnTo>
                  <a:lnTo>
                    <a:pt x="471708" y="19336"/>
                  </a:lnTo>
                  <a:lnTo>
                    <a:pt x="475540" y="19038"/>
                  </a:lnTo>
                  <a:lnTo>
                    <a:pt x="479227" y="18741"/>
                  </a:lnTo>
                  <a:lnTo>
                    <a:pt x="482872" y="18443"/>
                  </a:lnTo>
                  <a:lnTo>
                    <a:pt x="486398" y="18146"/>
                  </a:lnTo>
                  <a:lnTo>
                    <a:pt x="489860" y="17849"/>
                  </a:lnTo>
                  <a:lnTo>
                    <a:pt x="493227" y="17551"/>
                  </a:lnTo>
                  <a:lnTo>
                    <a:pt x="496506" y="17254"/>
                  </a:lnTo>
                  <a:lnTo>
                    <a:pt x="499717" y="16956"/>
                  </a:lnTo>
                  <a:lnTo>
                    <a:pt x="502819" y="16659"/>
                  </a:lnTo>
                  <a:lnTo>
                    <a:pt x="505876" y="16361"/>
                  </a:lnTo>
                  <a:lnTo>
                    <a:pt x="508804" y="16064"/>
                  </a:lnTo>
                  <a:lnTo>
                    <a:pt x="511709" y="15766"/>
                  </a:lnTo>
                  <a:lnTo>
                    <a:pt x="514468" y="15469"/>
                  </a:lnTo>
                  <a:lnTo>
                    <a:pt x="517204" y="15171"/>
                  </a:lnTo>
                  <a:lnTo>
                    <a:pt x="519820" y="14874"/>
                  </a:lnTo>
                  <a:lnTo>
                    <a:pt x="522393" y="14576"/>
                  </a:lnTo>
                  <a:lnTo>
                    <a:pt x="524869" y="14279"/>
                  </a:lnTo>
                  <a:lnTo>
                    <a:pt x="527283" y="13981"/>
                  </a:lnTo>
                  <a:lnTo>
                    <a:pt x="529624" y="13684"/>
                  </a:lnTo>
                  <a:lnTo>
                    <a:pt x="531884" y="13386"/>
                  </a:lnTo>
                  <a:lnTo>
                    <a:pt x="534094" y="13089"/>
                  </a:lnTo>
                  <a:lnTo>
                    <a:pt x="536207" y="12791"/>
                  </a:lnTo>
                  <a:lnTo>
                    <a:pt x="538290" y="12494"/>
                  </a:lnTo>
                  <a:lnTo>
                    <a:pt x="540262" y="12196"/>
                  </a:lnTo>
                  <a:lnTo>
                    <a:pt x="542215" y="11899"/>
                  </a:lnTo>
                  <a:lnTo>
                    <a:pt x="544058" y="11601"/>
                  </a:lnTo>
                  <a:lnTo>
                    <a:pt x="545877" y="11304"/>
                  </a:lnTo>
                  <a:lnTo>
                    <a:pt x="547607" y="11006"/>
                  </a:lnTo>
                  <a:lnTo>
                    <a:pt x="549298" y="10709"/>
                  </a:lnTo>
                  <a:lnTo>
                    <a:pt x="550920" y="10411"/>
                  </a:lnTo>
                  <a:lnTo>
                    <a:pt x="552489" y="10114"/>
                  </a:lnTo>
                  <a:lnTo>
                    <a:pt x="554007" y="9816"/>
                  </a:lnTo>
                  <a:lnTo>
                    <a:pt x="555460" y="9519"/>
                  </a:lnTo>
                  <a:lnTo>
                    <a:pt x="556879" y="9221"/>
                  </a:lnTo>
                  <a:lnTo>
                    <a:pt x="558222" y="8924"/>
                  </a:lnTo>
                  <a:lnTo>
                    <a:pt x="559547" y="8627"/>
                  </a:lnTo>
                  <a:lnTo>
                    <a:pt x="560786" y="8329"/>
                  </a:lnTo>
                  <a:lnTo>
                    <a:pt x="562011" y="8032"/>
                  </a:lnTo>
                  <a:lnTo>
                    <a:pt x="563162" y="7734"/>
                  </a:lnTo>
                  <a:lnTo>
                    <a:pt x="564290" y="7437"/>
                  </a:lnTo>
                  <a:lnTo>
                    <a:pt x="565360" y="7139"/>
                  </a:lnTo>
                  <a:lnTo>
                    <a:pt x="566398" y="6842"/>
                  </a:lnTo>
                  <a:lnTo>
                    <a:pt x="567392" y="6544"/>
                  </a:lnTo>
                  <a:lnTo>
                    <a:pt x="568344" y="6247"/>
                  </a:lnTo>
                  <a:lnTo>
                    <a:pt x="569265" y="5949"/>
                  </a:lnTo>
                  <a:lnTo>
                    <a:pt x="570137" y="5652"/>
                  </a:lnTo>
                  <a:lnTo>
                    <a:pt x="570990" y="5354"/>
                  </a:lnTo>
                  <a:lnTo>
                    <a:pt x="571788" y="5057"/>
                  </a:lnTo>
                  <a:lnTo>
                    <a:pt x="572575" y="4759"/>
                  </a:lnTo>
                  <a:lnTo>
                    <a:pt x="573304" y="4462"/>
                  </a:lnTo>
                  <a:lnTo>
                    <a:pt x="574023" y="4164"/>
                  </a:lnTo>
                  <a:lnTo>
                    <a:pt x="574696" y="3867"/>
                  </a:lnTo>
                  <a:lnTo>
                    <a:pt x="575351" y="3569"/>
                  </a:lnTo>
                  <a:lnTo>
                    <a:pt x="575970" y="3272"/>
                  </a:lnTo>
                  <a:lnTo>
                    <a:pt x="576566" y="2974"/>
                  </a:lnTo>
                  <a:lnTo>
                    <a:pt x="577136" y="2677"/>
                  </a:lnTo>
                  <a:lnTo>
                    <a:pt x="577677" y="2379"/>
                  </a:lnTo>
                  <a:lnTo>
                    <a:pt x="578201" y="2082"/>
                  </a:lnTo>
                  <a:lnTo>
                    <a:pt x="578691" y="1784"/>
                  </a:lnTo>
                  <a:lnTo>
                    <a:pt x="579172" y="1487"/>
                  </a:lnTo>
                  <a:lnTo>
                    <a:pt x="579615" y="1189"/>
                  </a:lnTo>
                  <a:lnTo>
                    <a:pt x="580052" y="892"/>
                  </a:lnTo>
                  <a:lnTo>
                    <a:pt x="580455" y="594"/>
                  </a:lnTo>
                  <a:lnTo>
                    <a:pt x="580850" y="297"/>
                  </a:lnTo>
                  <a:lnTo>
                    <a:pt x="581219" y="0"/>
                  </a:lnTo>
                  <a:lnTo>
                    <a:pt x="594385" y="0"/>
                  </a:lnTo>
                  <a:lnTo>
                    <a:pt x="594754" y="297"/>
                  </a:lnTo>
                  <a:lnTo>
                    <a:pt x="595149" y="594"/>
                  </a:lnTo>
                  <a:lnTo>
                    <a:pt x="595552" y="892"/>
                  </a:lnTo>
                  <a:lnTo>
                    <a:pt x="595989" y="1189"/>
                  </a:lnTo>
                  <a:lnTo>
                    <a:pt x="596433" y="1487"/>
                  </a:lnTo>
                  <a:lnTo>
                    <a:pt x="596913" y="1784"/>
                  </a:lnTo>
                  <a:lnTo>
                    <a:pt x="597403" y="2082"/>
                  </a:lnTo>
                  <a:lnTo>
                    <a:pt x="597927" y="2379"/>
                  </a:lnTo>
                  <a:lnTo>
                    <a:pt x="598468" y="2677"/>
                  </a:lnTo>
                  <a:lnTo>
                    <a:pt x="599038" y="2974"/>
                  </a:lnTo>
                  <a:lnTo>
                    <a:pt x="599634" y="3272"/>
                  </a:lnTo>
                  <a:lnTo>
                    <a:pt x="600253" y="3569"/>
                  </a:lnTo>
                  <a:lnTo>
                    <a:pt x="600908" y="3867"/>
                  </a:lnTo>
                  <a:lnTo>
                    <a:pt x="601581" y="4164"/>
                  </a:lnTo>
                  <a:lnTo>
                    <a:pt x="602300" y="4462"/>
                  </a:lnTo>
                  <a:lnTo>
                    <a:pt x="603029" y="4759"/>
                  </a:lnTo>
                  <a:lnTo>
                    <a:pt x="603817" y="5057"/>
                  </a:lnTo>
                  <a:lnTo>
                    <a:pt x="604614" y="5354"/>
                  </a:lnTo>
                  <a:lnTo>
                    <a:pt x="605467" y="5652"/>
                  </a:lnTo>
                  <a:lnTo>
                    <a:pt x="606339" y="5949"/>
                  </a:lnTo>
                  <a:lnTo>
                    <a:pt x="607260" y="6247"/>
                  </a:lnTo>
                  <a:lnTo>
                    <a:pt x="608213" y="6544"/>
                  </a:lnTo>
                  <a:lnTo>
                    <a:pt x="609206" y="6842"/>
                  </a:lnTo>
                  <a:lnTo>
                    <a:pt x="610244" y="7139"/>
                  </a:lnTo>
                  <a:lnTo>
                    <a:pt x="611314" y="7437"/>
                  </a:lnTo>
                  <a:lnTo>
                    <a:pt x="612442" y="7734"/>
                  </a:lnTo>
                  <a:lnTo>
                    <a:pt x="613593" y="8032"/>
                  </a:lnTo>
                  <a:lnTo>
                    <a:pt x="614818" y="8329"/>
                  </a:lnTo>
                  <a:lnTo>
                    <a:pt x="616057" y="8627"/>
                  </a:lnTo>
                  <a:lnTo>
                    <a:pt x="617382" y="8924"/>
                  </a:lnTo>
                  <a:lnTo>
                    <a:pt x="618725" y="9221"/>
                  </a:lnTo>
                  <a:lnTo>
                    <a:pt x="620144" y="9519"/>
                  </a:lnTo>
                  <a:lnTo>
                    <a:pt x="621597" y="9816"/>
                  </a:lnTo>
                  <a:lnTo>
                    <a:pt x="623116" y="10114"/>
                  </a:lnTo>
                  <a:lnTo>
                    <a:pt x="624684" y="10411"/>
                  </a:lnTo>
                  <a:lnTo>
                    <a:pt x="626306" y="10709"/>
                  </a:lnTo>
                  <a:lnTo>
                    <a:pt x="627997" y="11006"/>
                  </a:lnTo>
                  <a:lnTo>
                    <a:pt x="629727" y="11304"/>
                  </a:lnTo>
                  <a:lnTo>
                    <a:pt x="631546" y="11601"/>
                  </a:lnTo>
                  <a:lnTo>
                    <a:pt x="633389" y="11899"/>
                  </a:lnTo>
                  <a:lnTo>
                    <a:pt x="635343" y="12196"/>
                  </a:lnTo>
                  <a:lnTo>
                    <a:pt x="637314" y="12494"/>
                  </a:lnTo>
                  <a:lnTo>
                    <a:pt x="639397" y="12791"/>
                  </a:lnTo>
                  <a:lnTo>
                    <a:pt x="641510" y="13089"/>
                  </a:lnTo>
                  <a:lnTo>
                    <a:pt x="643720" y="13386"/>
                  </a:lnTo>
                  <a:lnTo>
                    <a:pt x="645980" y="13684"/>
                  </a:lnTo>
                  <a:lnTo>
                    <a:pt x="648321" y="13981"/>
                  </a:lnTo>
                  <a:lnTo>
                    <a:pt x="650735" y="14279"/>
                  </a:lnTo>
                  <a:lnTo>
                    <a:pt x="653212" y="14576"/>
                  </a:lnTo>
                  <a:lnTo>
                    <a:pt x="655784" y="14874"/>
                  </a:lnTo>
                  <a:lnTo>
                    <a:pt x="658400" y="15171"/>
                  </a:lnTo>
                  <a:lnTo>
                    <a:pt x="661136" y="15469"/>
                  </a:lnTo>
                  <a:lnTo>
                    <a:pt x="663896" y="15766"/>
                  </a:lnTo>
                  <a:lnTo>
                    <a:pt x="666800" y="16064"/>
                  </a:lnTo>
                  <a:lnTo>
                    <a:pt x="669728" y="16361"/>
                  </a:lnTo>
                  <a:lnTo>
                    <a:pt x="672785" y="16659"/>
                  </a:lnTo>
                  <a:lnTo>
                    <a:pt x="675887" y="16956"/>
                  </a:lnTo>
                  <a:lnTo>
                    <a:pt x="679098" y="17254"/>
                  </a:lnTo>
                  <a:lnTo>
                    <a:pt x="682377" y="17551"/>
                  </a:lnTo>
                  <a:lnTo>
                    <a:pt x="685745" y="17849"/>
                  </a:lnTo>
                  <a:lnTo>
                    <a:pt x="689206" y="18146"/>
                  </a:lnTo>
                  <a:lnTo>
                    <a:pt x="692732" y="18443"/>
                  </a:lnTo>
                  <a:lnTo>
                    <a:pt x="696377" y="18741"/>
                  </a:lnTo>
                  <a:lnTo>
                    <a:pt x="700064" y="19038"/>
                  </a:lnTo>
                  <a:lnTo>
                    <a:pt x="703896" y="19336"/>
                  </a:lnTo>
                  <a:lnTo>
                    <a:pt x="707752" y="19633"/>
                  </a:lnTo>
                  <a:lnTo>
                    <a:pt x="711765" y="19931"/>
                  </a:lnTo>
                  <a:lnTo>
                    <a:pt x="715809" y="20228"/>
                  </a:lnTo>
                  <a:lnTo>
                    <a:pt x="719986" y="20526"/>
                  </a:lnTo>
                  <a:lnTo>
                    <a:pt x="724219" y="20823"/>
                  </a:lnTo>
                  <a:lnTo>
                    <a:pt x="728559" y="21121"/>
                  </a:lnTo>
                  <a:lnTo>
                    <a:pt x="732981" y="21418"/>
                  </a:lnTo>
                  <a:lnTo>
                    <a:pt x="737484" y="21716"/>
                  </a:lnTo>
                  <a:lnTo>
                    <a:pt x="742093" y="22013"/>
                  </a:lnTo>
                  <a:lnTo>
                    <a:pt x="746759" y="22311"/>
                  </a:lnTo>
                  <a:lnTo>
                    <a:pt x="751552" y="22608"/>
                  </a:lnTo>
                  <a:lnTo>
                    <a:pt x="756378" y="22906"/>
                  </a:lnTo>
                  <a:lnTo>
                    <a:pt x="761354" y="23203"/>
                  </a:lnTo>
                  <a:lnTo>
                    <a:pt x="766353" y="23501"/>
                  </a:lnTo>
                  <a:lnTo>
                    <a:pt x="771491" y="23798"/>
                  </a:lnTo>
                  <a:lnTo>
                    <a:pt x="776667" y="24096"/>
                  </a:lnTo>
                  <a:lnTo>
                    <a:pt x="781955" y="24393"/>
                  </a:lnTo>
                  <a:lnTo>
                    <a:pt x="787302" y="24691"/>
                  </a:lnTo>
                  <a:lnTo>
                    <a:pt x="792736" y="24988"/>
                  </a:lnTo>
                  <a:lnTo>
                    <a:pt x="798248" y="25286"/>
                  </a:lnTo>
                  <a:lnTo>
                    <a:pt x="803822" y="25583"/>
                  </a:lnTo>
                  <a:lnTo>
                    <a:pt x="809490" y="25881"/>
                  </a:lnTo>
                  <a:lnTo>
                    <a:pt x="815199" y="26178"/>
                  </a:lnTo>
                  <a:lnTo>
                    <a:pt x="821015" y="26476"/>
                  </a:lnTo>
                  <a:lnTo>
                    <a:pt x="826851" y="26773"/>
                  </a:lnTo>
                  <a:lnTo>
                    <a:pt x="832805" y="27071"/>
                  </a:lnTo>
                  <a:lnTo>
                    <a:pt x="838776" y="27368"/>
                  </a:lnTo>
                  <a:lnTo>
                    <a:pt x="844841" y="27665"/>
                  </a:lnTo>
                  <a:lnTo>
                    <a:pt x="850936" y="27963"/>
                  </a:lnTo>
                  <a:lnTo>
                    <a:pt x="857102" y="28260"/>
                  </a:lnTo>
                  <a:lnTo>
                    <a:pt x="863309" y="28558"/>
                  </a:lnTo>
                  <a:lnTo>
                    <a:pt x="869565" y="28855"/>
                  </a:lnTo>
                  <a:lnTo>
                    <a:pt x="875870" y="29153"/>
                  </a:lnTo>
                  <a:lnTo>
                    <a:pt x="882207" y="29450"/>
                  </a:lnTo>
                  <a:lnTo>
                    <a:pt x="888595" y="29748"/>
                  </a:lnTo>
                  <a:lnTo>
                    <a:pt x="894999" y="30045"/>
                  </a:lnTo>
                  <a:lnTo>
                    <a:pt x="901454" y="30343"/>
                  </a:lnTo>
                  <a:lnTo>
                    <a:pt x="907917" y="30640"/>
                  </a:lnTo>
                  <a:lnTo>
                    <a:pt x="914420" y="30938"/>
                  </a:lnTo>
                  <a:lnTo>
                    <a:pt x="920930" y="31235"/>
                  </a:lnTo>
                  <a:lnTo>
                    <a:pt x="927462" y="31533"/>
                  </a:lnTo>
                  <a:lnTo>
                    <a:pt x="933999" y="31830"/>
                  </a:lnTo>
                  <a:lnTo>
                    <a:pt x="940546" y="32128"/>
                  </a:lnTo>
                  <a:lnTo>
                    <a:pt x="947093" y="32425"/>
                  </a:lnTo>
                  <a:lnTo>
                    <a:pt x="953640" y="32723"/>
                  </a:lnTo>
                  <a:lnTo>
                    <a:pt x="960176" y="33020"/>
                  </a:lnTo>
                  <a:lnTo>
                    <a:pt x="966707" y="33318"/>
                  </a:lnTo>
                  <a:lnTo>
                    <a:pt x="973213" y="33615"/>
                  </a:lnTo>
                  <a:lnTo>
                    <a:pt x="979713" y="33913"/>
                  </a:lnTo>
                  <a:lnTo>
                    <a:pt x="986167" y="34210"/>
                  </a:lnTo>
                  <a:lnTo>
                    <a:pt x="992612" y="34508"/>
                  </a:lnTo>
                  <a:lnTo>
                    <a:pt x="999000" y="34805"/>
                  </a:lnTo>
                  <a:lnTo>
                    <a:pt x="1005366" y="35103"/>
                  </a:lnTo>
                  <a:lnTo>
                    <a:pt x="1011673" y="35400"/>
                  </a:lnTo>
                  <a:lnTo>
                    <a:pt x="1017939" y="35698"/>
                  </a:lnTo>
                  <a:lnTo>
                    <a:pt x="1024148" y="35995"/>
                  </a:lnTo>
                  <a:lnTo>
                    <a:pt x="1030292" y="36293"/>
                  </a:lnTo>
                  <a:lnTo>
                    <a:pt x="1036386" y="36590"/>
                  </a:lnTo>
                  <a:lnTo>
                    <a:pt x="1042385" y="36887"/>
                  </a:lnTo>
                  <a:lnTo>
                    <a:pt x="1048347" y="37185"/>
                  </a:lnTo>
                  <a:lnTo>
                    <a:pt x="1054179" y="37482"/>
                  </a:lnTo>
                  <a:lnTo>
                    <a:pt x="1059988" y="37780"/>
                  </a:lnTo>
                  <a:lnTo>
                    <a:pt x="1065634" y="38077"/>
                  </a:lnTo>
                  <a:lnTo>
                    <a:pt x="1071249" y="38375"/>
                  </a:lnTo>
                  <a:lnTo>
                    <a:pt x="1076712" y="38672"/>
                  </a:lnTo>
                  <a:lnTo>
                    <a:pt x="1082112" y="38970"/>
                  </a:lnTo>
                  <a:lnTo>
                    <a:pt x="1087375" y="39267"/>
                  </a:lnTo>
                  <a:lnTo>
                    <a:pt x="1092537" y="39565"/>
                  </a:lnTo>
                  <a:lnTo>
                    <a:pt x="1097586" y="39862"/>
                  </a:lnTo>
                  <a:lnTo>
                    <a:pt x="1102490" y="40160"/>
                  </a:lnTo>
                  <a:lnTo>
                    <a:pt x="1107308" y="40457"/>
                  </a:lnTo>
                  <a:lnTo>
                    <a:pt x="1111935" y="40755"/>
                  </a:lnTo>
                  <a:lnTo>
                    <a:pt x="1116506" y="41052"/>
                  </a:lnTo>
                  <a:lnTo>
                    <a:pt x="1120837" y="41350"/>
                  </a:lnTo>
                  <a:lnTo>
                    <a:pt x="1125128" y="41647"/>
                  </a:lnTo>
                  <a:lnTo>
                    <a:pt x="1129165" y="41945"/>
                  </a:lnTo>
                  <a:lnTo>
                    <a:pt x="1133138" y="42242"/>
                  </a:lnTo>
                  <a:lnTo>
                    <a:pt x="1136888" y="42540"/>
                  </a:lnTo>
                  <a:lnTo>
                    <a:pt x="1140526" y="42837"/>
                  </a:lnTo>
                  <a:lnTo>
                    <a:pt x="1143978" y="43135"/>
                  </a:lnTo>
                  <a:lnTo>
                    <a:pt x="1147267" y="43432"/>
                  </a:lnTo>
                  <a:lnTo>
                    <a:pt x="1150409" y="43730"/>
                  </a:lnTo>
                  <a:lnTo>
                    <a:pt x="1153334" y="44027"/>
                  </a:lnTo>
                  <a:lnTo>
                    <a:pt x="1156157" y="44325"/>
                  </a:lnTo>
                  <a:lnTo>
                    <a:pt x="1158707" y="44622"/>
                  </a:lnTo>
                  <a:lnTo>
                    <a:pt x="1161202" y="44920"/>
                  </a:lnTo>
                  <a:lnTo>
                    <a:pt x="1163366" y="45217"/>
                  </a:lnTo>
                  <a:lnTo>
                    <a:pt x="1165479" y="45515"/>
                  </a:lnTo>
                  <a:lnTo>
                    <a:pt x="1167295" y="45812"/>
                  </a:lnTo>
                  <a:lnTo>
                    <a:pt x="1169012" y="46109"/>
                  </a:lnTo>
                  <a:lnTo>
                    <a:pt x="1170479" y="46407"/>
                  </a:lnTo>
                  <a:lnTo>
                    <a:pt x="1171794" y="46704"/>
                  </a:lnTo>
                  <a:lnTo>
                    <a:pt x="1172909" y="47002"/>
                  </a:lnTo>
                  <a:lnTo>
                    <a:pt x="1173817" y="47299"/>
                  </a:lnTo>
                  <a:lnTo>
                    <a:pt x="1174578" y="47597"/>
                  </a:lnTo>
                  <a:lnTo>
                    <a:pt x="1175077" y="47894"/>
                  </a:lnTo>
                  <a:lnTo>
                    <a:pt x="1175481" y="48192"/>
                  </a:lnTo>
                  <a:lnTo>
                    <a:pt x="1175569" y="48489"/>
                  </a:lnTo>
                  <a:lnTo>
                    <a:pt x="1175605" y="48787"/>
                  </a:lnTo>
                  <a:lnTo>
                    <a:pt x="1175297" y="49084"/>
                  </a:lnTo>
                  <a:lnTo>
                    <a:pt x="1174925" y="49382"/>
                  </a:lnTo>
                  <a:lnTo>
                    <a:pt x="1174265" y="49679"/>
                  </a:lnTo>
                  <a:lnTo>
                    <a:pt x="1173488" y="49977"/>
                  </a:lnTo>
                  <a:lnTo>
                    <a:pt x="1172481" y="50274"/>
                  </a:lnTo>
                  <a:lnTo>
                    <a:pt x="1171305" y="50572"/>
                  </a:lnTo>
                  <a:lnTo>
                    <a:pt x="1169955" y="50869"/>
                  </a:lnTo>
                  <a:lnTo>
                    <a:pt x="1168390" y="51167"/>
                  </a:lnTo>
                  <a:lnTo>
                    <a:pt x="1166703" y="51464"/>
                  </a:lnTo>
                  <a:lnTo>
                    <a:pt x="1164757" y="51762"/>
                  </a:lnTo>
                  <a:lnTo>
                    <a:pt x="1162742" y="52059"/>
                  </a:lnTo>
                  <a:lnTo>
                    <a:pt x="1160428" y="52357"/>
                  </a:lnTo>
                  <a:lnTo>
                    <a:pt x="1158066" y="52654"/>
                  </a:lnTo>
                  <a:lnTo>
                    <a:pt x="1155424" y="52952"/>
                  </a:lnTo>
                  <a:lnTo>
                    <a:pt x="1152710" y="53249"/>
                  </a:lnTo>
                  <a:lnTo>
                    <a:pt x="1149772" y="53547"/>
                  </a:lnTo>
                  <a:lnTo>
                    <a:pt x="1146722" y="53844"/>
                  </a:lnTo>
                  <a:lnTo>
                    <a:pt x="1143500" y="54142"/>
                  </a:lnTo>
                  <a:lnTo>
                    <a:pt x="1140131" y="54439"/>
                  </a:lnTo>
                  <a:lnTo>
                    <a:pt x="1136640" y="54737"/>
                  </a:lnTo>
                  <a:lnTo>
                    <a:pt x="1132971" y="55034"/>
                  </a:lnTo>
                  <a:lnTo>
                    <a:pt x="1129225" y="55331"/>
                  </a:lnTo>
                  <a:lnTo>
                    <a:pt x="1125276" y="55629"/>
                  </a:lnTo>
                  <a:lnTo>
                    <a:pt x="1121291" y="55926"/>
                  </a:lnTo>
                  <a:lnTo>
                    <a:pt x="1117085" y="56224"/>
                  </a:lnTo>
                  <a:lnTo>
                    <a:pt x="1112848" y="56521"/>
                  </a:lnTo>
                  <a:lnTo>
                    <a:pt x="1108437" y="56819"/>
                  </a:lnTo>
                  <a:lnTo>
                    <a:pt x="1103970" y="57116"/>
                  </a:lnTo>
                  <a:lnTo>
                    <a:pt x="1099373" y="57414"/>
                  </a:lnTo>
                  <a:lnTo>
                    <a:pt x="1094701" y="57711"/>
                  </a:lnTo>
                  <a:lnTo>
                    <a:pt x="1089937" y="58009"/>
                  </a:lnTo>
                  <a:lnTo>
                    <a:pt x="1085084" y="58306"/>
                  </a:lnTo>
                  <a:lnTo>
                    <a:pt x="1080173" y="58604"/>
                  </a:lnTo>
                  <a:lnTo>
                    <a:pt x="1075166" y="58901"/>
                  </a:lnTo>
                  <a:lnTo>
                    <a:pt x="1070128" y="59199"/>
                  </a:lnTo>
                  <a:lnTo>
                    <a:pt x="1064993" y="59496"/>
                  </a:lnTo>
                  <a:lnTo>
                    <a:pt x="1059844" y="59794"/>
                  </a:lnTo>
                  <a:lnTo>
                    <a:pt x="1054613" y="60091"/>
                  </a:lnTo>
                  <a:lnTo>
                    <a:pt x="1049369" y="60389"/>
                  </a:lnTo>
                  <a:lnTo>
                    <a:pt x="1044073" y="60686"/>
                  </a:lnTo>
                  <a:lnTo>
                    <a:pt x="1038762" y="60984"/>
                  </a:lnTo>
                  <a:lnTo>
                    <a:pt x="1033423" y="61281"/>
                  </a:lnTo>
                  <a:lnTo>
                    <a:pt x="1028073" y="61579"/>
                  </a:lnTo>
                  <a:lnTo>
                    <a:pt x="1022711" y="61876"/>
                  </a:lnTo>
                  <a:lnTo>
                    <a:pt x="1017349" y="62174"/>
                  </a:lnTo>
                  <a:lnTo>
                    <a:pt x="1011986" y="62471"/>
                  </a:lnTo>
                  <a:lnTo>
                    <a:pt x="1006640" y="62769"/>
                  </a:lnTo>
                  <a:lnTo>
                    <a:pt x="1001297" y="63066"/>
                  </a:lnTo>
                  <a:lnTo>
                    <a:pt x="995994" y="63364"/>
                  </a:lnTo>
                  <a:lnTo>
                    <a:pt x="990699" y="63661"/>
                  </a:lnTo>
                  <a:lnTo>
                    <a:pt x="985459" y="63959"/>
                  </a:lnTo>
                  <a:lnTo>
                    <a:pt x="980240" y="64256"/>
                  </a:lnTo>
                  <a:lnTo>
                    <a:pt x="975082" y="64553"/>
                  </a:lnTo>
                  <a:lnTo>
                    <a:pt x="969966" y="64851"/>
                  </a:lnTo>
                  <a:lnTo>
                    <a:pt x="964910" y="65148"/>
                  </a:lnTo>
                  <a:lnTo>
                    <a:pt x="959921" y="65446"/>
                  </a:lnTo>
                  <a:lnTo>
                    <a:pt x="954986" y="65743"/>
                  </a:lnTo>
                  <a:lnTo>
                    <a:pt x="950151" y="66041"/>
                  </a:lnTo>
                  <a:lnTo>
                    <a:pt x="945356" y="66338"/>
                  </a:lnTo>
                  <a:lnTo>
                    <a:pt x="940698" y="66636"/>
                  </a:lnTo>
                  <a:lnTo>
                    <a:pt x="936063" y="66933"/>
                  </a:lnTo>
                  <a:lnTo>
                    <a:pt x="931603" y="67231"/>
                  </a:lnTo>
                  <a:lnTo>
                    <a:pt x="927174" y="67528"/>
                  </a:lnTo>
                  <a:lnTo>
                    <a:pt x="922906" y="67826"/>
                  </a:lnTo>
                  <a:lnTo>
                    <a:pt x="918703" y="68123"/>
                  </a:lnTo>
                  <a:lnTo>
                    <a:pt x="914644" y="68421"/>
                  </a:lnTo>
                  <a:lnTo>
                    <a:pt x="910689" y="68718"/>
                  </a:lnTo>
                  <a:lnTo>
                    <a:pt x="906854" y="69016"/>
                  </a:lnTo>
                  <a:lnTo>
                    <a:pt x="903165" y="69313"/>
                  </a:lnTo>
                  <a:lnTo>
                    <a:pt x="899567" y="69611"/>
                  </a:lnTo>
                  <a:lnTo>
                    <a:pt x="896163" y="69908"/>
                  </a:lnTo>
                  <a:lnTo>
                    <a:pt x="892817" y="70206"/>
                  </a:lnTo>
                  <a:lnTo>
                    <a:pt x="889713" y="70503"/>
                  </a:lnTo>
                  <a:lnTo>
                    <a:pt x="886650" y="70801"/>
                  </a:lnTo>
                  <a:lnTo>
                    <a:pt x="883843" y="71098"/>
                  </a:lnTo>
                  <a:lnTo>
                    <a:pt x="881099" y="71396"/>
                  </a:lnTo>
                  <a:lnTo>
                    <a:pt x="878577" y="71693"/>
                  </a:lnTo>
                  <a:lnTo>
                    <a:pt x="876165" y="71991"/>
                  </a:lnTo>
                  <a:lnTo>
                    <a:pt x="873938" y="72288"/>
                  </a:lnTo>
                  <a:lnTo>
                    <a:pt x="871869" y="72586"/>
                  </a:lnTo>
                  <a:lnTo>
                    <a:pt x="869945" y="72883"/>
                  </a:lnTo>
                  <a:lnTo>
                    <a:pt x="868229" y="73181"/>
                  </a:lnTo>
                  <a:lnTo>
                    <a:pt x="866615" y="73478"/>
                  </a:lnTo>
                  <a:lnTo>
                    <a:pt x="865261" y="73775"/>
                  </a:lnTo>
                  <a:lnTo>
                    <a:pt x="863962" y="74073"/>
                  </a:lnTo>
                  <a:lnTo>
                    <a:pt x="862976" y="74370"/>
                  </a:lnTo>
                  <a:lnTo>
                    <a:pt x="862038" y="74668"/>
                  </a:lnTo>
                  <a:lnTo>
                    <a:pt x="861384" y="74965"/>
                  </a:lnTo>
                  <a:lnTo>
                    <a:pt x="860819" y="75263"/>
                  </a:lnTo>
                  <a:lnTo>
                    <a:pt x="860492" y="75560"/>
                  </a:lnTo>
                  <a:lnTo>
                    <a:pt x="860303" y="75858"/>
                  </a:lnTo>
                  <a:lnTo>
                    <a:pt x="860303" y="76155"/>
                  </a:lnTo>
                  <a:lnTo>
                    <a:pt x="860492" y="76453"/>
                  </a:lnTo>
                  <a:lnTo>
                    <a:pt x="860819" y="76750"/>
                  </a:lnTo>
                  <a:lnTo>
                    <a:pt x="861384" y="77048"/>
                  </a:lnTo>
                  <a:lnTo>
                    <a:pt x="862038" y="77345"/>
                  </a:lnTo>
                  <a:lnTo>
                    <a:pt x="862976" y="77643"/>
                  </a:lnTo>
                  <a:lnTo>
                    <a:pt x="863962" y="77940"/>
                  </a:lnTo>
                  <a:lnTo>
                    <a:pt x="865261" y="78238"/>
                  </a:lnTo>
                  <a:lnTo>
                    <a:pt x="866615" y="78535"/>
                  </a:lnTo>
                  <a:lnTo>
                    <a:pt x="868229" y="78833"/>
                  </a:lnTo>
                  <a:lnTo>
                    <a:pt x="869945" y="79130"/>
                  </a:lnTo>
                  <a:lnTo>
                    <a:pt x="871869" y="79428"/>
                  </a:lnTo>
                  <a:lnTo>
                    <a:pt x="873938" y="79725"/>
                  </a:lnTo>
                  <a:lnTo>
                    <a:pt x="876165" y="80023"/>
                  </a:lnTo>
                  <a:lnTo>
                    <a:pt x="878577" y="80320"/>
                  </a:lnTo>
                  <a:lnTo>
                    <a:pt x="881099" y="80618"/>
                  </a:lnTo>
                  <a:lnTo>
                    <a:pt x="883843" y="80915"/>
                  </a:lnTo>
                  <a:lnTo>
                    <a:pt x="886650" y="81213"/>
                  </a:lnTo>
                  <a:lnTo>
                    <a:pt x="889713" y="81510"/>
                  </a:lnTo>
                  <a:lnTo>
                    <a:pt x="892817" y="81808"/>
                  </a:lnTo>
                  <a:lnTo>
                    <a:pt x="896163" y="82105"/>
                  </a:lnTo>
                  <a:lnTo>
                    <a:pt x="899567" y="82402"/>
                  </a:lnTo>
                  <a:lnTo>
                    <a:pt x="903165" y="82700"/>
                  </a:lnTo>
                  <a:lnTo>
                    <a:pt x="906854" y="82997"/>
                  </a:lnTo>
                  <a:lnTo>
                    <a:pt x="910689" y="83295"/>
                  </a:lnTo>
                  <a:lnTo>
                    <a:pt x="914644" y="83592"/>
                  </a:lnTo>
                  <a:lnTo>
                    <a:pt x="918703" y="83890"/>
                  </a:lnTo>
                  <a:lnTo>
                    <a:pt x="922906" y="84187"/>
                  </a:lnTo>
                  <a:lnTo>
                    <a:pt x="927174" y="84485"/>
                  </a:lnTo>
                  <a:lnTo>
                    <a:pt x="931603" y="84782"/>
                  </a:lnTo>
                  <a:lnTo>
                    <a:pt x="936063" y="85080"/>
                  </a:lnTo>
                  <a:lnTo>
                    <a:pt x="940698" y="85377"/>
                  </a:lnTo>
                  <a:lnTo>
                    <a:pt x="945356" y="85675"/>
                  </a:lnTo>
                  <a:lnTo>
                    <a:pt x="950151" y="85972"/>
                  </a:lnTo>
                  <a:lnTo>
                    <a:pt x="954986" y="86270"/>
                  </a:lnTo>
                  <a:lnTo>
                    <a:pt x="959921" y="86567"/>
                  </a:lnTo>
                  <a:lnTo>
                    <a:pt x="964910" y="86865"/>
                  </a:lnTo>
                  <a:lnTo>
                    <a:pt x="969966" y="87162"/>
                  </a:lnTo>
                  <a:lnTo>
                    <a:pt x="975082" y="87460"/>
                  </a:lnTo>
                  <a:lnTo>
                    <a:pt x="980240" y="87757"/>
                  </a:lnTo>
                  <a:lnTo>
                    <a:pt x="985459" y="88055"/>
                  </a:lnTo>
                  <a:lnTo>
                    <a:pt x="990699" y="88352"/>
                  </a:lnTo>
                  <a:lnTo>
                    <a:pt x="995994" y="88650"/>
                  </a:lnTo>
                  <a:lnTo>
                    <a:pt x="1001297" y="88947"/>
                  </a:lnTo>
                  <a:lnTo>
                    <a:pt x="1006640" y="89245"/>
                  </a:lnTo>
                  <a:lnTo>
                    <a:pt x="1011986" y="89542"/>
                  </a:lnTo>
                  <a:lnTo>
                    <a:pt x="1017349" y="89840"/>
                  </a:lnTo>
                  <a:lnTo>
                    <a:pt x="1022711" y="90137"/>
                  </a:lnTo>
                  <a:lnTo>
                    <a:pt x="1028073" y="90435"/>
                  </a:lnTo>
                  <a:lnTo>
                    <a:pt x="1033423" y="90732"/>
                  </a:lnTo>
                  <a:lnTo>
                    <a:pt x="1038762" y="91030"/>
                  </a:lnTo>
                  <a:lnTo>
                    <a:pt x="1044073" y="91327"/>
                  </a:lnTo>
                  <a:lnTo>
                    <a:pt x="1049369" y="91624"/>
                  </a:lnTo>
                  <a:lnTo>
                    <a:pt x="1054613" y="91922"/>
                  </a:lnTo>
                  <a:lnTo>
                    <a:pt x="1059844" y="92219"/>
                  </a:lnTo>
                  <a:lnTo>
                    <a:pt x="1064993" y="92517"/>
                  </a:lnTo>
                  <a:lnTo>
                    <a:pt x="1070128" y="92814"/>
                  </a:lnTo>
                  <a:lnTo>
                    <a:pt x="1075166" y="93112"/>
                  </a:lnTo>
                  <a:lnTo>
                    <a:pt x="1080173" y="93409"/>
                  </a:lnTo>
                  <a:lnTo>
                    <a:pt x="1085084" y="93707"/>
                  </a:lnTo>
                  <a:lnTo>
                    <a:pt x="1089937" y="94004"/>
                  </a:lnTo>
                  <a:lnTo>
                    <a:pt x="1094701" y="94302"/>
                  </a:lnTo>
                  <a:lnTo>
                    <a:pt x="1099373" y="94599"/>
                  </a:lnTo>
                  <a:lnTo>
                    <a:pt x="1103970" y="94897"/>
                  </a:lnTo>
                  <a:lnTo>
                    <a:pt x="1108437" y="95194"/>
                  </a:lnTo>
                  <a:lnTo>
                    <a:pt x="1112848" y="95492"/>
                  </a:lnTo>
                  <a:lnTo>
                    <a:pt x="1117085" y="95789"/>
                  </a:lnTo>
                  <a:lnTo>
                    <a:pt x="1121291" y="96087"/>
                  </a:lnTo>
                  <a:lnTo>
                    <a:pt x="1125276" y="96384"/>
                  </a:lnTo>
                  <a:lnTo>
                    <a:pt x="1129225" y="96682"/>
                  </a:lnTo>
                  <a:lnTo>
                    <a:pt x="1132971" y="96979"/>
                  </a:lnTo>
                  <a:lnTo>
                    <a:pt x="1136640" y="97277"/>
                  </a:lnTo>
                  <a:lnTo>
                    <a:pt x="1140131" y="97574"/>
                  </a:lnTo>
                  <a:lnTo>
                    <a:pt x="1143500" y="97872"/>
                  </a:lnTo>
                  <a:lnTo>
                    <a:pt x="1146722" y="98169"/>
                  </a:lnTo>
                  <a:lnTo>
                    <a:pt x="1149772" y="98467"/>
                  </a:lnTo>
                  <a:lnTo>
                    <a:pt x="1152710" y="98764"/>
                  </a:lnTo>
                  <a:lnTo>
                    <a:pt x="1155424" y="99062"/>
                  </a:lnTo>
                  <a:lnTo>
                    <a:pt x="1158066" y="99359"/>
                  </a:lnTo>
                  <a:lnTo>
                    <a:pt x="1160428" y="99657"/>
                  </a:lnTo>
                  <a:lnTo>
                    <a:pt x="1162742" y="99954"/>
                  </a:lnTo>
                  <a:lnTo>
                    <a:pt x="1164757" y="100252"/>
                  </a:lnTo>
                  <a:lnTo>
                    <a:pt x="1166703" y="100549"/>
                  </a:lnTo>
                  <a:lnTo>
                    <a:pt x="1168390" y="100846"/>
                  </a:lnTo>
                  <a:lnTo>
                    <a:pt x="1169955" y="101144"/>
                  </a:lnTo>
                  <a:lnTo>
                    <a:pt x="1171305" y="101441"/>
                  </a:lnTo>
                  <a:lnTo>
                    <a:pt x="1172481" y="101739"/>
                  </a:lnTo>
                  <a:lnTo>
                    <a:pt x="1173488" y="102036"/>
                  </a:lnTo>
                  <a:lnTo>
                    <a:pt x="1174265" y="102334"/>
                  </a:lnTo>
                  <a:lnTo>
                    <a:pt x="1174925" y="102631"/>
                  </a:lnTo>
                  <a:lnTo>
                    <a:pt x="1175297" y="102929"/>
                  </a:lnTo>
                  <a:lnTo>
                    <a:pt x="1175605" y="103226"/>
                  </a:lnTo>
                  <a:lnTo>
                    <a:pt x="1175569" y="103524"/>
                  </a:lnTo>
                  <a:lnTo>
                    <a:pt x="1175481" y="103821"/>
                  </a:lnTo>
                  <a:lnTo>
                    <a:pt x="1175077" y="104119"/>
                  </a:lnTo>
                  <a:lnTo>
                    <a:pt x="1174578" y="104416"/>
                  </a:lnTo>
                  <a:lnTo>
                    <a:pt x="1173817" y="104714"/>
                  </a:lnTo>
                  <a:lnTo>
                    <a:pt x="1172909" y="105011"/>
                  </a:lnTo>
                  <a:lnTo>
                    <a:pt x="1171794" y="105309"/>
                  </a:lnTo>
                  <a:lnTo>
                    <a:pt x="1170479" y="105606"/>
                  </a:lnTo>
                  <a:lnTo>
                    <a:pt x="1169012" y="105904"/>
                  </a:lnTo>
                  <a:lnTo>
                    <a:pt x="1167295" y="106201"/>
                  </a:lnTo>
                  <a:lnTo>
                    <a:pt x="1165479" y="106499"/>
                  </a:lnTo>
                  <a:lnTo>
                    <a:pt x="1163366" y="106796"/>
                  </a:lnTo>
                  <a:lnTo>
                    <a:pt x="1161202" y="107094"/>
                  </a:lnTo>
                  <a:lnTo>
                    <a:pt x="1158707" y="107391"/>
                  </a:lnTo>
                  <a:lnTo>
                    <a:pt x="1156157" y="107689"/>
                  </a:lnTo>
                  <a:lnTo>
                    <a:pt x="1153334" y="107986"/>
                  </a:lnTo>
                  <a:lnTo>
                    <a:pt x="1150409" y="108284"/>
                  </a:lnTo>
                  <a:lnTo>
                    <a:pt x="1147267" y="108581"/>
                  </a:lnTo>
                  <a:lnTo>
                    <a:pt x="1143978" y="108879"/>
                  </a:lnTo>
                  <a:lnTo>
                    <a:pt x="1140526" y="109176"/>
                  </a:lnTo>
                  <a:lnTo>
                    <a:pt x="1136888" y="109474"/>
                  </a:lnTo>
                  <a:lnTo>
                    <a:pt x="1133138" y="109771"/>
                  </a:lnTo>
                  <a:lnTo>
                    <a:pt x="1129165" y="110068"/>
                  </a:lnTo>
                  <a:lnTo>
                    <a:pt x="1125128" y="110366"/>
                  </a:lnTo>
                  <a:lnTo>
                    <a:pt x="1120837" y="110663"/>
                  </a:lnTo>
                  <a:lnTo>
                    <a:pt x="1116506" y="110961"/>
                  </a:lnTo>
                  <a:lnTo>
                    <a:pt x="1111935" y="111258"/>
                  </a:lnTo>
                  <a:lnTo>
                    <a:pt x="1107308" y="111556"/>
                  </a:lnTo>
                  <a:lnTo>
                    <a:pt x="1102490" y="111853"/>
                  </a:lnTo>
                  <a:lnTo>
                    <a:pt x="1097586" y="112151"/>
                  </a:lnTo>
                  <a:lnTo>
                    <a:pt x="1092537" y="112448"/>
                  </a:lnTo>
                  <a:lnTo>
                    <a:pt x="1087375" y="112746"/>
                  </a:lnTo>
                  <a:lnTo>
                    <a:pt x="1082112" y="113043"/>
                  </a:lnTo>
                  <a:lnTo>
                    <a:pt x="1076712" y="113341"/>
                  </a:lnTo>
                  <a:lnTo>
                    <a:pt x="1071249" y="113638"/>
                  </a:lnTo>
                  <a:lnTo>
                    <a:pt x="1065634" y="113936"/>
                  </a:lnTo>
                  <a:lnTo>
                    <a:pt x="1059988" y="114233"/>
                  </a:lnTo>
                  <a:lnTo>
                    <a:pt x="1054179" y="114531"/>
                  </a:lnTo>
                  <a:lnTo>
                    <a:pt x="1048347" y="114828"/>
                  </a:lnTo>
                  <a:lnTo>
                    <a:pt x="1042385" y="115126"/>
                  </a:lnTo>
                  <a:lnTo>
                    <a:pt x="1036386" y="115423"/>
                  </a:lnTo>
                  <a:lnTo>
                    <a:pt x="1030292" y="115721"/>
                  </a:lnTo>
                  <a:lnTo>
                    <a:pt x="1024148" y="116018"/>
                  </a:lnTo>
                  <a:lnTo>
                    <a:pt x="1017939" y="116316"/>
                  </a:lnTo>
                  <a:lnTo>
                    <a:pt x="1011673" y="116613"/>
                  </a:lnTo>
                  <a:lnTo>
                    <a:pt x="1005366" y="116911"/>
                  </a:lnTo>
                  <a:lnTo>
                    <a:pt x="999000" y="117208"/>
                  </a:lnTo>
                  <a:lnTo>
                    <a:pt x="992612" y="117506"/>
                  </a:lnTo>
                  <a:lnTo>
                    <a:pt x="986167" y="117803"/>
                  </a:lnTo>
                  <a:lnTo>
                    <a:pt x="979713" y="118101"/>
                  </a:lnTo>
                  <a:lnTo>
                    <a:pt x="973213" y="118398"/>
                  </a:lnTo>
                  <a:lnTo>
                    <a:pt x="966707" y="118696"/>
                  </a:lnTo>
                  <a:lnTo>
                    <a:pt x="960176" y="118993"/>
                  </a:lnTo>
                  <a:lnTo>
                    <a:pt x="953640" y="119290"/>
                  </a:lnTo>
                  <a:lnTo>
                    <a:pt x="947093" y="119588"/>
                  </a:lnTo>
                  <a:lnTo>
                    <a:pt x="940546" y="119885"/>
                  </a:lnTo>
                  <a:lnTo>
                    <a:pt x="933999" y="120183"/>
                  </a:lnTo>
                  <a:lnTo>
                    <a:pt x="927462" y="120480"/>
                  </a:lnTo>
                  <a:lnTo>
                    <a:pt x="920930" y="120778"/>
                  </a:lnTo>
                  <a:lnTo>
                    <a:pt x="914420" y="121075"/>
                  </a:lnTo>
                  <a:lnTo>
                    <a:pt x="907917" y="121373"/>
                  </a:lnTo>
                  <a:lnTo>
                    <a:pt x="901454" y="121670"/>
                  </a:lnTo>
                  <a:lnTo>
                    <a:pt x="894999" y="121968"/>
                  </a:lnTo>
                  <a:lnTo>
                    <a:pt x="888595" y="122265"/>
                  </a:lnTo>
                  <a:lnTo>
                    <a:pt x="882207" y="122563"/>
                  </a:lnTo>
                  <a:lnTo>
                    <a:pt x="875870" y="122860"/>
                  </a:lnTo>
                  <a:lnTo>
                    <a:pt x="869565" y="123158"/>
                  </a:lnTo>
                  <a:lnTo>
                    <a:pt x="863309" y="123455"/>
                  </a:lnTo>
                  <a:lnTo>
                    <a:pt x="857102" y="123753"/>
                  </a:lnTo>
                  <a:lnTo>
                    <a:pt x="850936" y="124050"/>
                  </a:lnTo>
                  <a:lnTo>
                    <a:pt x="844841" y="124348"/>
                  </a:lnTo>
                  <a:lnTo>
                    <a:pt x="838776" y="124645"/>
                  </a:lnTo>
                  <a:lnTo>
                    <a:pt x="832805" y="124943"/>
                  </a:lnTo>
                  <a:lnTo>
                    <a:pt x="826851" y="125240"/>
                  </a:lnTo>
                  <a:lnTo>
                    <a:pt x="821015" y="125538"/>
                  </a:lnTo>
                  <a:lnTo>
                    <a:pt x="815199" y="125835"/>
                  </a:lnTo>
                  <a:lnTo>
                    <a:pt x="809490" y="126133"/>
                  </a:lnTo>
                  <a:lnTo>
                    <a:pt x="803822" y="126430"/>
                  </a:lnTo>
                  <a:lnTo>
                    <a:pt x="798248" y="126728"/>
                  </a:lnTo>
                  <a:lnTo>
                    <a:pt x="792736" y="127025"/>
                  </a:lnTo>
                  <a:lnTo>
                    <a:pt x="787302" y="127323"/>
                  </a:lnTo>
                  <a:lnTo>
                    <a:pt x="781955" y="127620"/>
                  </a:lnTo>
                  <a:lnTo>
                    <a:pt x="776667" y="127918"/>
                  </a:lnTo>
                  <a:lnTo>
                    <a:pt x="771491" y="128215"/>
                  </a:lnTo>
                  <a:lnTo>
                    <a:pt x="766353" y="128512"/>
                  </a:lnTo>
                  <a:lnTo>
                    <a:pt x="761354" y="128810"/>
                  </a:lnTo>
                  <a:lnTo>
                    <a:pt x="756378" y="129107"/>
                  </a:lnTo>
                  <a:lnTo>
                    <a:pt x="751552" y="129405"/>
                  </a:lnTo>
                  <a:lnTo>
                    <a:pt x="746759" y="129702"/>
                  </a:lnTo>
                  <a:lnTo>
                    <a:pt x="742093" y="130000"/>
                  </a:lnTo>
                  <a:lnTo>
                    <a:pt x="737484" y="130297"/>
                  </a:lnTo>
                  <a:lnTo>
                    <a:pt x="732981" y="130595"/>
                  </a:lnTo>
                  <a:lnTo>
                    <a:pt x="728559" y="130892"/>
                  </a:lnTo>
                  <a:lnTo>
                    <a:pt x="724219" y="131190"/>
                  </a:lnTo>
                  <a:lnTo>
                    <a:pt x="719986" y="131487"/>
                  </a:lnTo>
                  <a:lnTo>
                    <a:pt x="715809" y="131785"/>
                  </a:lnTo>
                  <a:lnTo>
                    <a:pt x="711765" y="132082"/>
                  </a:lnTo>
                  <a:lnTo>
                    <a:pt x="707752" y="132380"/>
                  </a:lnTo>
                  <a:lnTo>
                    <a:pt x="703896" y="132677"/>
                  </a:lnTo>
                  <a:lnTo>
                    <a:pt x="700064" y="132975"/>
                  </a:lnTo>
                  <a:lnTo>
                    <a:pt x="696377" y="133272"/>
                  </a:lnTo>
                  <a:lnTo>
                    <a:pt x="692732" y="133570"/>
                  </a:lnTo>
                  <a:lnTo>
                    <a:pt x="689206" y="133867"/>
                  </a:lnTo>
                  <a:lnTo>
                    <a:pt x="685745" y="134165"/>
                  </a:lnTo>
                  <a:lnTo>
                    <a:pt x="682377" y="134462"/>
                  </a:lnTo>
                  <a:lnTo>
                    <a:pt x="679098" y="134760"/>
                  </a:lnTo>
                  <a:lnTo>
                    <a:pt x="675887" y="135057"/>
                  </a:lnTo>
                  <a:lnTo>
                    <a:pt x="672785" y="135355"/>
                  </a:lnTo>
                  <a:lnTo>
                    <a:pt x="669728" y="135652"/>
                  </a:lnTo>
                  <a:lnTo>
                    <a:pt x="666800" y="135950"/>
                  </a:lnTo>
                  <a:lnTo>
                    <a:pt x="663896" y="136247"/>
                  </a:lnTo>
                  <a:lnTo>
                    <a:pt x="661136" y="136545"/>
                  </a:lnTo>
                  <a:lnTo>
                    <a:pt x="658400" y="136842"/>
                  </a:lnTo>
                  <a:lnTo>
                    <a:pt x="655784" y="137140"/>
                  </a:lnTo>
                  <a:lnTo>
                    <a:pt x="653212" y="137437"/>
                  </a:lnTo>
                  <a:lnTo>
                    <a:pt x="650735" y="137734"/>
                  </a:lnTo>
                  <a:lnTo>
                    <a:pt x="648321" y="138032"/>
                  </a:lnTo>
                  <a:lnTo>
                    <a:pt x="645980" y="138329"/>
                  </a:lnTo>
                  <a:lnTo>
                    <a:pt x="643720" y="138627"/>
                  </a:lnTo>
                  <a:lnTo>
                    <a:pt x="641510" y="138924"/>
                  </a:lnTo>
                  <a:lnTo>
                    <a:pt x="639397" y="139222"/>
                  </a:lnTo>
                  <a:lnTo>
                    <a:pt x="637314" y="139519"/>
                  </a:lnTo>
                  <a:lnTo>
                    <a:pt x="635343" y="139817"/>
                  </a:lnTo>
                  <a:lnTo>
                    <a:pt x="633389" y="140114"/>
                  </a:lnTo>
                  <a:lnTo>
                    <a:pt x="631546" y="140412"/>
                  </a:lnTo>
                  <a:lnTo>
                    <a:pt x="629727" y="140709"/>
                  </a:lnTo>
                  <a:lnTo>
                    <a:pt x="627997" y="141007"/>
                  </a:lnTo>
                  <a:lnTo>
                    <a:pt x="626306" y="141304"/>
                  </a:lnTo>
                  <a:lnTo>
                    <a:pt x="624684" y="141602"/>
                  </a:lnTo>
                  <a:lnTo>
                    <a:pt x="623116" y="141899"/>
                  </a:lnTo>
                  <a:lnTo>
                    <a:pt x="621597" y="142197"/>
                  </a:lnTo>
                  <a:lnTo>
                    <a:pt x="620144" y="142494"/>
                  </a:lnTo>
                  <a:lnTo>
                    <a:pt x="618725" y="142792"/>
                  </a:lnTo>
                  <a:lnTo>
                    <a:pt x="617382" y="143089"/>
                  </a:lnTo>
                  <a:lnTo>
                    <a:pt x="616057" y="143387"/>
                  </a:lnTo>
                  <a:lnTo>
                    <a:pt x="614818" y="143684"/>
                  </a:lnTo>
                  <a:lnTo>
                    <a:pt x="613593" y="143982"/>
                  </a:lnTo>
                  <a:lnTo>
                    <a:pt x="612442" y="144279"/>
                  </a:lnTo>
                  <a:lnTo>
                    <a:pt x="611314" y="144577"/>
                  </a:lnTo>
                  <a:lnTo>
                    <a:pt x="610244" y="144874"/>
                  </a:lnTo>
                  <a:lnTo>
                    <a:pt x="609206" y="145172"/>
                  </a:lnTo>
                  <a:lnTo>
                    <a:pt x="608213" y="145469"/>
                  </a:lnTo>
                  <a:lnTo>
                    <a:pt x="607260" y="145767"/>
                  </a:lnTo>
                  <a:lnTo>
                    <a:pt x="606339" y="146064"/>
                  </a:lnTo>
                  <a:lnTo>
                    <a:pt x="605467" y="146362"/>
                  </a:lnTo>
                  <a:lnTo>
                    <a:pt x="604614" y="146659"/>
                  </a:lnTo>
                  <a:lnTo>
                    <a:pt x="603817" y="146956"/>
                  </a:lnTo>
                  <a:lnTo>
                    <a:pt x="603029" y="147254"/>
                  </a:lnTo>
                  <a:lnTo>
                    <a:pt x="602300" y="147551"/>
                  </a:lnTo>
                  <a:lnTo>
                    <a:pt x="601581" y="147849"/>
                  </a:lnTo>
                  <a:lnTo>
                    <a:pt x="600908" y="148146"/>
                  </a:lnTo>
                  <a:lnTo>
                    <a:pt x="600253" y="148444"/>
                  </a:lnTo>
                  <a:lnTo>
                    <a:pt x="599634" y="148741"/>
                  </a:lnTo>
                  <a:lnTo>
                    <a:pt x="599038" y="149039"/>
                  </a:lnTo>
                  <a:lnTo>
                    <a:pt x="598468" y="149336"/>
                  </a:lnTo>
                  <a:lnTo>
                    <a:pt x="597927" y="149634"/>
                  </a:lnTo>
                  <a:lnTo>
                    <a:pt x="597403" y="149931"/>
                  </a:lnTo>
                  <a:lnTo>
                    <a:pt x="596913" y="150229"/>
                  </a:lnTo>
                  <a:lnTo>
                    <a:pt x="596433" y="150526"/>
                  </a:lnTo>
                  <a:lnTo>
                    <a:pt x="595989" y="150824"/>
                  </a:lnTo>
                  <a:lnTo>
                    <a:pt x="595552" y="151121"/>
                  </a:lnTo>
                  <a:lnTo>
                    <a:pt x="595149" y="151419"/>
                  </a:lnTo>
                  <a:lnTo>
                    <a:pt x="594754" y="151716"/>
                  </a:lnTo>
                  <a:lnTo>
                    <a:pt x="594385" y="1520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32930" y="2480596"/>
              <a:ext cx="70069" cy="3725909"/>
            </a:xfrm>
            <a:custGeom>
              <a:avLst/>
              <a:pathLst>
                <a:path w="70069" h="3725909">
                  <a:moveTo>
                    <a:pt x="34813" y="3725909"/>
                  </a:moveTo>
                  <a:lnTo>
                    <a:pt x="34799" y="3718618"/>
                  </a:lnTo>
                  <a:lnTo>
                    <a:pt x="34784" y="3711326"/>
                  </a:lnTo>
                  <a:lnTo>
                    <a:pt x="34768" y="3704035"/>
                  </a:lnTo>
                  <a:lnTo>
                    <a:pt x="34751" y="3696743"/>
                  </a:lnTo>
                  <a:lnTo>
                    <a:pt x="34734" y="3689452"/>
                  </a:lnTo>
                  <a:lnTo>
                    <a:pt x="34715" y="3682161"/>
                  </a:lnTo>
                  <a:lnTo>
                    <a:pt x="34696" y="3674869"/>
                  </a:lnTo>
                  <a:lnTo>
                    <a:pt x="34675" y="3667578"/>
                  </a:lnTo>
                  <a:lnTo>
                    <a:pt x="34653" y="3660286"/>
                  </a:lnTo>
                  <a:lnTo>
                    <a:pt x="34631" y="3652995"/>
                  </a:lnTo>
                  <a:lnTo>
                    <a:pt x="34606" y="3645704"/>
                  </a:lnTo>
                  <a:lnTo>
                    <a:pt x="34581" y="3638412"/>
                  </a:lnTo>
                  <a:lnTo>
                    <a:pt x="34554" y="3631121"/>
                  </a:lnTo>
                  <a:lnTo>
                    <a:pt x="34526" y="3623829"/>
                  </a:lnTo>
                  <a:lnTo>
                    <a:pt x="34497" y="3616538"/>
                  </a:lnTo>
                  <a:lnTo>
                    <a:pt x="34466" y="3609246"/>
                  </a:lnTo>
                  <a:lnTo>
                    <a:pt x="34434" y="3601955"/>
                  </a:lnTo>
                  <a:lnTo>
                    <a:pt x="34399" y="3594664"/>
                  </a:lnTo>
                  <a:lnTo>
                    <a:pt x="34364" y="3587372"/>
                  </a:lnTo>
                  <a:lnTo>
                    <a:pt x="34326" y="3580081"/>
                  </a:lnTo>
                  <a:lnTo>
                    <a:pt x="34287" y="3572789"/>
                  </a:lnTo>
                  <a:lnTo>
                    <a:pt x="34246" y="3565498"/>
                  </a:lnTo>
                  <a:lnTo>
                    <a:pt x="34202" y="3558207"/>
                  </a:lnTo>
                  <a:lnTo>
                    <a:pt x="34158" y="3550915"/>
                  </a:lnTo>
                  <a:lnTo>
                    <a:pt x="34110" y="3543624"/>
                  </a:lnTo>
                  <a:lnTo>
                    <a:pt x="34061" y="3536332"/>
                  </a:lnTo>
                  <a:lnTo>
                    <a:pt x="34008" y="3529041"/>
                  </a:lnTo>
                  <a:lnTo>
                    <a:pt x="33955" y="3521750"/>
                  </a:lnTo>
                  <a:lnTo>
                    <a:pt x="33898" y="3514458"/>
                  </a:lnTo>
                  <a:lnTo>
                    <a:pt x="33839" y="3507167"/>
                  </a:lnTo>
                  <a:lnTo>
                    <a:pt x="33777" y="3499875"/>
                  </a:lnTo>
                  <a:lnTo>
                    <a:pt x="33713" y="3492584"/>
                  </a:lnTo>
                  <a:lnTo>
                    <a:pt x="33647" y="3485293"/>
                  </a:lnTo>
                  <a:lnTo>
                    <a:pt x="33576" y="3478001"/>
                  </a:lnTo>
                  <a:lnTo>
                    <a:pt x="33504" y="3470710"/>
                  </a:lnTo>
                  <a:lnTo>
                    <a:pt x="33427" y="3463418"/>
                  </a:lnTo>
                  <a:lnTo>
                    <a:pt x="33348" y="3456127"/>
                  </a:lnTo>
                  <a:lnTo>
                    <a:pt x="33266" y="3448835"/>
                  </a:lnTo>
                  <a:lnTo>
                    <a:pt x="33180" y="3441544"/>
                  </a:lnTo>
                  <a:lnTo>
                    <a:pt x="33092" y="3434253"/>
                  </a:lnTo>
                  <a:lnTo>
                    <a:pt x="32999" y="3426961"/>
                  </a:lnTo>
                  <a:lnTo>
                    <a:pt x="32904" y="3419670"/>
                  </a:lnTo>
                  <a:lnTo>
                    <a:pt x="32803" y="3412378"/>
                  </a:lnTo>
                  <a:lnTo>
                    <a:pt x="32701" y="3405087"/>
                  </a:lnTo>
                  <a:lnTo>
                    <a:pt x="32593" y="3397796"/>
                  </a:lnTo>
                  <a:lnTo>
                    <a:pt x="32482" y="3390504"/>
                  </a:lnTo>
                  <a:lnTo>
                    <a:pt x="32366" y="3383213"/>
                  </a:lnTo>
                  <a:lnTo>
                    <a:pt x="32247" y="3375921"/>
                  </a:lnTo>
                  <a:lnTo>
                    <a:pt x="32124" y="3368630"/>
                  </a:lnTo>
                  <a:lnTo>
                    <a:pt x="31995" y="3361339"/>
                  </a:lnTo>
                  <a:lnTo>
                    <a:pt x="31864" y="3354047"/>
                  </a:lnTo>
                  <a:lnTo>
                    <a:pt x="31725" y="3346756"/>
                  </a:lnTo>
                  <a:lnTo>
                    <a:pt x="31584" y="3339464"/>
                  </a:lnTo>
                  <a:lnTo>
                    <a:pt x="31437" y="3332173"/>
                  </a:lnTo>
                  <a:lnTo>
                    <a:pt x="31286" y="3324882"/>
                  </a:lnTo>
                  <a:lnTo>
                    <a:pt x="31131" y="3317590"/>
                  </a:lnTo>
                  <a:lnTo>
                    <a:pt x="30969" y="3310299"/>
                  </a:lnTo>
                  <a:lnTo>
                    <a:pt x="30804" y="3303007"/>
                  </a:lnTo>
                  <a:lnTo>
                    <a:pt x="30632" y="3295716"/>
                  </a:lnTo>
                  <a:lnTo>
                    <a:pt x="30457" y="3288425"/>
                  </a:lnTo>
                  <a:lnTo>
                    <a:pt x="30274" y="3281133"/>
                  </a:lnTo>
                  <a:lnTo>
                    <a:pt x="30088" y="3273842"/>
                  </a:lnTo>
                  <a:lnTo>
                    <a:pt x="29895" y="3266550"/>
                  </a:lnTo>
                  <a:lnTo>
                    <a:pt x="29697" y="3259259"/>
                  </a:lnTo>
                  <a:lnTo>
                    <a:pt x="29495" y="3251967"/>
                  </a:lnTo>
                  <a:lnTo>
                    <a:pt x="29285" y="3244676"/>
                  </a:lnTo>
                  <a:lnTo>
                    <a:pt x="29073" y="3237385"/>
                  </a:lnTo>
                  <a:lnTo>
                    <a:pt x="28851" y="3230093"/>
                  </a:lnTo>
                  <a:lnTo>
                    <a:pt x="28626" y="3222802"/>
                  </a:lnTo>
                  <a:lnTo>
                    <a:pt x="28394" y="3215510"/>
                  </a:lnTo>
                  <a:lnTo>
                    <a:pt x="28157" y="3208219"/>
                  </a:lnTo>
                  <a:lnTo>
                    <a:pt x="27914" y="3200928"/>
                  </a:lnTo>
                  <a:lnTo>
                    <a:pt x="27664" y="3193636"/>
                  </a:lnTo>
                  <a:lnTo>
                    <a:pt x="27411" y="3186345"/>
                  </a:lnTo>
                  <a:lnTo>
                    <a:pt x="27149" y="3179053"/>
                  </a:lnTo>
                  <a:lnTo>
                    <a:pt x="26885" y="3171762"/>
                  </a:lnTo>
                  <a:lnTo>
                    <a:pt x="26610" y="3164471"/>
                  </a:lnTo>
                  <a:lnTo>
                    <a:pt x="26334" y="3157179"/>
                  </a:lnTo>
                  <a:lnTo>
                    <a:pt x="26049" y="3149888"/>
                  </a:lnTo>
                  <a:lnTo>
                    <a:pt x="25760" y="3142596"/>
                  </a:lnTo>
                  <a:lnTo>
                    <a:pt x="25465" y="3135305"/>
                  </a:lnTo>
                  <a:lnTo>
                    <a:pt x="25163" y="3128014"/>
                  </a:lnTo>
                  <a:lnTo>
                    <a:pt x="24858" y="3120722"/>
                  </a:lnTo>
                  <a:lnTo>
                    <a:pt x="24544" y="3113431"/>
                  </a:lnTo>
                  <a:lnTo>
                    <a:pt x="24228" y="3106139"/>
                  </a:lnTo>
                  <a:lnTo>
                    <a:pt x="23904" y="3098848"/>
                  </a:lnTo>
                  <a:lnTo>
                    <a:pt x="23576" y="3091556"/>
                  </a:lnTo>
                  <a:lnTo>
                    <a:pt x="23242" y="3084265"/>
                  </a:lnTo>
                  <a:lnTo>
                    <a:pt x="22903" y="3076974"/>
                  </a:lnTo>
                  <a:lnTo>
                    <a:pt x="22560" y="3069682"/>
                  </a:lnTo>
                  <a:lnTo>
                    <a:pt x="22210" y="3062391"/>
                  </a:lnTo>
                  <a:lnTo>
                    <a:pt x="21858" y="3055099"/>
                  </a:lnTo>
                  <a:lnTo>
                    <a:pt x="21498" y="3047808"/>
                  </a:lnTo>
                  <a:lnTo>
                    <a:pt x="21136" y="3040517"/>
                  </a:lnTo>
                  <a:lnTo>
                    <a:pt x="20768" y="3033225"/>
                  </a:lnTo>
                  <a:lnTo>
                    <a:pt x="20397" y="3025934"/>
                  </a:lnTo>
                  <a:lnTo>
                    <a:pt x="20022" y="3018642"/>
                  </a:lnTo>
                  <a:lnTo>
                    <a:pt x="19642" y="3011351"/>
                  </a:lnTo>
                  <a:lnTo>
                    <a:pt x="19260" y="3004060"/>
                  </a:lnTo>
                  <a:lnTo>
                    <a:pt x="18873" y="2996768"/>
                  </a:lnTo>
                  <a:lnTo>
                    <a:pt x="18484" y="2989477"/>
                  </a:lnTo>
                  <a:lnTo>
                    <a:pt x="18090" y="2982185"/>
                  </a:lnTo>
                  <a:lnTo>
                    <a:pt x="17695" y="2974894"/>
                  </a:lnTo>
                  <a:lnTo>
                    <a:pt x="17297" y="2967603"/>
                  </a:lnTo>
                  <a:lnTo>
                    <a:pt x="16897" y="2960311"/>
                  </a:lnTo>
                  <a:lnTo>
                    <a:pt x="16494" y="2953020"/>
                  </a:lnTo>
                  <a:lnTo>
                    <a:pt x="16089" y="2945728"/>
                  </a:lnTo>
                  <a:lnTo>
                    <a:pt x="15684" y="2938437"/>
                  </a:lnTo>
                  <a:lnTo>
                    <a:pt x="15276" y="2931146"/>
                  </a:lnTo>
                  <a:lnTo>
                    <a:pt x="14868" y="2923854"/>
                  </a:lnTo>
                  <a:lnTo>
                    <a:pt x="14459" y="2916563"/>
                  </a:lnTo>
                  <a:lnTo>
                    <a:pt x="14049" y="2909271"/>
                  </a:lnTo>
                  <a:lnTo>
                    <a:pt x="13639" y="2901980"/>
                  </a:lnTo>
                  <a:lnTo>
                    <a:pt x="13230" y="2894688"/>
                  </a:lnTo>
                  <a:lnTo>
                    <a:pt x="12821" y="2887397"/>
                  </a:lnTo>
                  <a:lnTo>
                    <a:pt x="12413" y="2880106"/>
                  </a:lnTo>
                  <a:lnTo>
                    <a:pt x="12005" y="2872814"/>
                  </a:lnTo>
                  <a:lnTo>
                    <a:pt x="11600" y="2865523"/>
                  </a:lnTo>
                  <a:lnTo>
                    <a:pt x="11195" y="2858231"/>
                  </a:lnTo>
                  <a:lnTo>
                    <a:pt x="10794" y="2850940"/>
                  </a:lnTo>
                  <a:lnTo>
                    <a:pt x="10394" y="2843649"/>
                  </a:lnTo>
                  <a:lnTo>
                    <a:pt x="9997" y="2836357"/>
                  </a:lnTo>
                  <a:lnTo>
                    <a:pt x="9604" y="2829066"/>
                  </a:lnTo>
                  <a:lnTo>
                    <a:pt x="9213" y="2821774"/>
                  </a:lnTo>
                  <a:lnTo>
                    <a:pt x="8827" y="2814483"/>
                  </a:lnTo>
                  <a:lnTo>
                    <a:pt x="8443" y="2807192"/>
                  </a:lnTo>
                  <a:lnTo>
                    <a:pt x="8067" y="2799900"/>
                  </a:lnTo>
                  <a:lnTo>
                    <a:pt x="7692" y="2792609"/>
                  </a:lnTo>
                  <a:lnTo>
                    <a:pt x="7325" y="2785317"/>
                  </a:lnTo>
                  <a:lnTo>
                    <a:pt x="6963" y="2778026"/>
                  </a:lnTo>
                  <a:lnTo>
                    <a:pt x="6606" y="2770735"/>
                  </a:lnTo>
                  <a:lnTo>
                    <a:pt x="6256" y="2763443"/>
                  </a:lnTo>
                  <a:lnTo>
                    <a:pt x="5910" y="2756152"/>
                  </a:lnTo>
                  <a:lnTo>
                    <a:pt x="5575" y="2748860"/>
                  </a:lnTo>
                  <a:lnTo>
                    <a:pt x="5243" y="2741569"/>
                  </a:lnTo>
                  <a:lnTo>
                    <a:pt x="4922" y="2734278"/>
                  </a:lnTo>
                  <a:lnTo>
                    <a:pt x="4606" y="2726986"/>
                  </a:lnTo>
                  <a:lnTo>
                    <a:pt x="4301" y="2719695"/>
                  </a:lnTo>
                  <a:lnTo>
                    <a:pt x="4003" y="2712403"/>
                  </a:lnTo>
                  <a:lnTo>
                    <a:pt x="3712" y="2705112"/>
                  </a:lnTo>
                  <a:lnTo>
                    <a:pt x="3433" y="2697820"/>
                  </a:lnTo>
                  <a:lnTo>
                    <a:pt x="3159" y="2690529"/>
                  </a:lnTo>
                  <a:lnTo>
                    <a:pt x="2901" y="2683238"/>
                  </a:lnTo>
                  <a:lnTo>
                    <a:pt x="2647" y="2675946"/>
                  </a:lnTo>
                  <a:lnTo>
                    <a:pt x="2407" y="2668655"/>
                  </a:lnTo>
                  <a:lnTo>
                    <a:pt x="2175" y="2661363"/>
                  </a:lnTo>
                  <a:lnTo>
                    <a:pt x="1955" y="2654072"/>
                  </a:lnTo>
                  <a:lnTo>
                    <a:pt x="1746" y="2646781"/>
                  </a:lnTo>
                  <a:lnTo>
                    <a:pt x="1545" y="2639489"/>
                  </a:lnTo>
                  <a:lnTo>
                    <a:pt x="1360" y="2632198"/>
                  </a:lnTo>
                  <a:lnTo>
                    <a:pt x="1180" y="2624906"/>
                  </a:lnTo>
                  <a:lnTo>
                    <a:pt x="1020" y="2617615"/>
                  </a:lnTo>
                  <a:lnTo>
                    <a:pt x="865" y="2610324"/>
                  </a:lnTo>
                  <a:lnTo>
                    <a:pt x="726" y="2603032"/>
                  </a:lnTo>
                  <a:lnTo>
                    <a:pt x="597" y="2595741"/>
                  </a:lnTo>
                  <a:lnTo>
                    <a:pt x="480" y="2588449"/>
                  </a:lnTo>
                  <a:lnTo>
                    <a:pt x="378" y="2581158"/>
                  </a:lnTo>
                  <a:lnTo>
                    <a:pt x="283" y="2573867"/>
                  </a:lnTo>
                  <a:lnTo>
                    <a:pt x="208" y="2566575"/>
                  </a:lnTo>
                  <a:lnTo>
                    <a:pt x="137" y="2559284"/>
                  </a:lnTo>
                  <a:lnTo>
                    <a:pt x="88" y="2551992"/>
                  </a:lnTo>
                  <a:lnTo>
                    <a:pt x="45" y="2544701"/>
                  </a:lnTo>
                  <a:lnTo>
                    <a:pt x="18" y="2537409"/>
                  </a:lnTo>
                  <a:lnTo>
                    <a:pt x="3" y="2530118"/>
                  </a:lnTo>
                  <a:lnTo>
                    <a:pt x="0" y="2522827"/>
                  </a:lnTo>
                  <a:lnTo>
                    <a:pt x="12" y="2515535"/>
                  </a:lnTo>
                  <a:lnTo>
                    <a:pt x="31" y="2508244"/>
                  </a:lnTo>
                  <a:lnTo>
                    <a:pt x="71" y="2500952"/>
                  </a:lnTo>
                  <a:lnTo>
                    <a:pt x="116" y="2493661"/>
                  </a:lnTo>
                  <a:lnTo>
                    <a:pt x="181" y="2486370"/>
                  </a:lnTo>
                  <a:lnTo>
                    <a:pt x="253" y="2479078"/>
                  </a:lnTo>
                  <a:lnTo>
                    <a:pt x="340" y="2471787"/>
                  </a:lnTo>
                  <a:lnTo>
                    <a:pt x="439" y="2464495"/>
                  </a:lnTo>
                  <a:lnTo>
                    <a:pt x="547" y="2457204"/>
                  </a:lnTo>
                  <a:lnTo>
                    <a:pt x="673" y="2449913"/>
                  </a:lnTo>
                  <a:lnTo>
                    <a:pt x="803" y="2442621"/>
                  </a:lnTo>
                  <a:lnTo>
                    <a:pt x="954" y="2435330"/>
                  </a:lnTo>
                  <a:lnTo>
                    <a:pt x="1109" y="2428038"/>
                  </a:lnTo>
                  <a:lnTo>
                    <a:pt x="1280" y="2420747"/>
                  </a:lnTo>
                  <a:lnTo>
                    <a:pt x="1460" y="2413456"/>
                  </a:lnTo>
                  <a:lnTo>
                    <a:pt x="1651" y="2406164"/>
                  </a:lnTo>
                  <a:lnTo>
                    <a:pt x="1854" y="2398873"/>
                  </a:lnTo>
                  <a:lnTo>
                    <a:pt x="2065" y="2391581"/>
                  </a:lnTo>
                  <a:lnTo>
                    <a:pt x="2290" y="2384290"/>
                  </a:lnTo>
                  <a:lnTo>
                    <a:pt x="2519" y="2376999"/>
                  </a:lnTo>
                  <a:lnTo>
                    <a:pt x="2765" y="2369707"/>
                  </a:lnTo>
                  <a:lnTo>
                    <a:pt x="3015" y="2362416"/>
                  </a:lnTo>
                  <a:lnTo>
                    <a:pt x="3277" y="2355124"/>
                  </a:lnTo>
                  <a:lnTo>
                    <a:pt x="3547" y="2347833"/>
                  </a:lnTo>
                  <a:lnTo>
                    <a:pt x="3824" y="2340541"/>
                  </a:lnTo>
                  <a:lnTo>
                    <a:pt x="4112" y="2333250"/>
                  </a:lnTo>
                  <a:lnTo>
                    <a:pt x="4404" y="2325959"/>
                  </a:lnTo>
                  <a:lnTo>
                    <a:pt x="4708" y="2318667"/>
                  </a:lnTo>
                  <a:lnTo>
                    <a:pt x="5015" y="2311376"/>
                  </a:lnTo>
                  <a:lnTo>
                    <a:pt x="5333" y="2304084"/>
                  </a:lnTo>
                  <a:lnTo>
                    <a:pt x="5655" y="2296793"/>
                  </a:lnTo>
                  <a:lnTo>
                    <a:pt x="5983" y="2289502"/>
                  </a:lnTo>
                  <a:lnTo>
                    <a:pt x="6318" y="2282210"/>
                  </a:lnTo>
                  <a:lnTo>
                    <a:pt x="6657" y="2274919"/>
                  </a:lnTo>
                  <a:lnTo>
                    <a:pt x="7003" y="2267627"/>
                  </a:lnTo>
                  <a:lnTo>
                    <a:pt x="7351" y="2260336"/>
                  </a:lnTo>
                  <a:lnTo>
                    <a:pt x="7706" y="2253045"/>
                  </a:lnTo>
                  <a:lnTo>
                    <a:pt x="8063" y="2245753"/>
                  </a:lnTo>
                  <a:lnTo>
                    <a:pt x="8425" y="2238462"/>
                  </a:lnTo>
                  <a:lnTo>
                    <a:pt x="8789" y="2231170"/>
                  </a:lnTo>
                  <a:lnTo>
                    <a:pt x="9157" y="2223879"/>
                  </a:lnTo>
                  <a:lnTo>
                    <a:pt x="9527" y="2216588"/>
                  </a:lnTo>
                  <a:lnTo>
                    <a:pt x="9899" y="2209296"/>
                  </a:lnTo>
                  <a:lnTo>
                    <a:pt x="10273" y="2202005"/>
                  </a:lnTo>
                  <a:lnTo>
                    <a:pt x="10647" y="2194713"/>
                  </a:lnTo>
                  <a:lnTo>
                    <a:pt x="11024" y="2187422"/>
                  </a:lnTo>
                  <a:lnTo>
                    <a:pt x="11400" y="2180130"/>
                  </a:lnTo>
                  <a:lnTo>
                    <a:pt x="11777" y="2172839"/>
                  </a:lnTo>
                  <a:lnTo>
                    <a:pt x="12154" y="2165548"/>
                  </a:lnTo>
                  <a:lnTo>
                    <a:pt x="12530" y="2158256"/>
                  </a:lnTo>
                  <a:lnTo>
                    <a:pt x="12906" y="2150965"/>
                  </a:lnTo>
                  <a:lnTo>
                    <a:pt x="13281" y="2143673"/>
                  </a:lnTo>
                  <a:lnTo>
                    <a:pt x="13653" y="2136382"/>
                  </a:lnTo>
                  <a:lnTo>
                    <a:pt x="14025" y="2129091"/>
                  </a:lnTo>
                  <a:lnTo>
                    <a:pt x="14393" y="2121799"/>
                  </a:lnTo>
                  <a:lnTo>
                    <a:pt x="14760" y="2114508"/>
                  </a:lnTo>
                  <a:lnTo>
                    <a:pt x="15124" y="2107216"/>
                  </a:lnTo>
                  <a:lnTo>
                    <a:pt x="15484" y="2099925"/>
                  </a:lnTo>
                  <a:lnTo>
                    <a:pt x="15842" y="2092634"/>
                  </a:lnTo>
                  <a:lnTo>
                    <a:pt x="16195" y="2085342"/>
                  </a:lnTo>
                  <a:lnTo>
                    <a:pt x="16546" y="2078051"/>
                  </a:lnTo>
                  <a:lnTo>
                    <a:pt x="16890" y="2070759"/>
                  </a:lnTo>
                  <a:lnTo>
                    <a:pt x="17232" y="2063468"/>
                  </a:lnTo>
                  <a:lnTo>
                    <a:pt x="17567" y="2056177"/>
                  </a:lnTo>
                  <a:lnTo>
                    <a:pt x="17899" y="2048885"/>
                  </a:lnTo>
                  <a:lnTo>
                    <a:pt x="18224" y="2041594"/>
                  </a:lnTo>
                  <a:lnTo>
                    <a:pt x="18544" y="2034302"/>
                  </a:lnTo>
                  <a:lnTo>
                    <a:pt x="18860" y="2027011"/>
                  </a:lnTo>
                  <a:lnTo>
                    <a:pt x="19168" y="2019720"/>
                  </a:lnTo>
                  <a:lnTo>
                    <a:pt x="19472" y="2012428"/>
                  </a:lnTo>
                  <a:lnTo>
                    <a:pt x="19766" y="2005137"/>
                  </a:lnTo>
                  <a:lnTo>
                    <a:pt x="20057" y="1997845"/>
                  </a:lnTo>
                  <a:lnTo>
                    <a:pt x="20340" y="1990554"/>
                  </a:lnTo>
                  <a:lnTo>
                    <a:pt x="20616" y="1983262"/>
                  </a:lnTo>
                  <a:lnTo>
                    <a:pt x="20886" y="1975971"/>
                  </a:lnTo>
                  <a:lnTo>
                    <a:pt x="21147" y="1968680"/>
                  </a:lnTo>
                  <a:lnTo>
                    <a:pt x="21404" y="1961388"/>
                  </a:lnTo>
                  <a:lnTo>
                    <a:pt x="21649" y="1954097"/>
                  </a:lnTo>
                  <a:lnTo>
                    <a:pt x="21891" y="1946805"/>
                  </a:lnTo>
                  <a:lnTo>
                    <a:pt x="22121" y="1939514"/>
                  </a:lnTo>
                  <a:lnTo>
                    <a:pt x="22346" y="1932223"/>
                  </a:lnTo>
                  <a:lnTo>
                    <a:pt x="22562" y="1924931"/>
                  </a:lnTo>
                  <a:lnTo>
                    <a:pt x="22770" y="1917640"/>
                  </a:lnTo>
                  <a:lnTo>
                    <a:pt x="22972" y="1910348"/>
                  </a:lnTo>
                  <a:lnTo>
                    <a:pt x="23163" y="1903057"/>
                  </a:lnTo>
                  <a:lnTo>
                    <a:pt x="23351" y="1895766"/>
                  </a:lnTo>
                  <a:lnTo>
                    <a:pt x="23524" y="1888474"/>
                  </a:lnTo>
                  <a:lnTo>
                    <a:pt x="23694" y="1881183"/>
                  </a:lnTo>
                  <a:lnTo>
                    <a:pt x="23853" y="1873891"/>
                  </a:lnTo>
                  <a:lnTo>
                    <a:pt x="24005" y="1866600"/>
                  </a:lnTo>
                  <a:lnTo>
                    <a:pt x="24149" y="1859309"/>
                  </a:lnTo>
                  <a:lnTo>
                    <a:pt x="24284" y="1852017"/>
                  </a:lnTo>
                  <a:lnTo>
                    <a:pt x="24413" y="1844726"/>
                  </a:lnTo>
                  <a:lnTo>
                    <a:pt x="24530" y="1837434"/>
                  </a:lnTo>
                  <a:lnTo>
                    <a:pt x="24644" y="1830143"/>
                  </a:lnTo>
                  <a:lnTo>
                    <a:pt x="24744" y="1822852"/>
                  </a:lnTo>
                  <a:lnTo>
                    <a:pt x="24840" y="1815560"/>
                  </a:lnTo>
                  <a:lnTo>
                    <a:pt x="24926" y="1808269"/>
                  </a:lnTo>
                  <a:lnTo>
                    <a:pt x="25005" y="1800977"/>
                  </a:lnTo>
                  <a:lnTo>
                    <a:pt x="25077" y="1793686"/>
                  </a:lnTo>
                  <a:lnTo>
                    <a:pt x="25139" y="1786394"/>
                  </a:lnTo>
                  <a:lnTo>
                    <a:pt x="25197" y="1779103"/>
                  </a:lnTo>
                  <a:lnTo>
                    <a:pt x="25243" y="1771812"/>
                  </a:lnTo>
                  <a:lnTo>
                    <a:pt x="25286" y="1764520"/>
                  </a:lnTo>
                  <a:lnTo>
                    <a:pt x="25317" y="1757229"/>
                  </a:lnTo>
                  <a:lnTo>
                    <a:pt x="25344" y="1749937"/>
                  </a:lnTo>
                  <a:lnTo>
                    <a:pt x="25363" y="1742646"/>
                  </a:lnTo>
                  <a:lnTo>
                    <a:pt x="25375" y="1735355"/>
                  </a:lnTo>
                  <a:lnTo>
                    <a:pt x="25381" y="1728063"/>
                  </a:lnTo>
                  <a:lnTo>
                    <a:pt x="25378" y="1720772"/>
                  </a:lnTo>
                  <a:lnTo>
                    <a:pt x="25372" y="1713480"/>
                  </a:lnTo>
                  <a:lnTo>
                    <a:pt x="25355" y="1706189"/>
                  </a:lnTo>
                  <a:lnTo>
                    <a:pt x="25336" y="1698898"/>
                  </a:lnTo>
                  <a:lnTo>
                    <a:pt x="25307" y="1691606"/>
                  </a:lnTo>
                  <a:lnTo>
                    <a:pt x="25275" y="1684315"/>
                  </a:lnTo>
                  <a:lnTo>
                    <a:pt x="25236" y="1677023"/>
                  </a:lnTo>
                  <a:lnTo>
                    <a:pt x="25192" y="1669732"/>
                  </a:lnTo>
                  <a:lnTo>
                    <a:pt x="25143" y="1662441"/>
                  </a:lnTo>
                  <a:lnTo>
                    <a:pt x="25087" y="1655149"/>
                  </a:lnTo>
                  <a:lnTo>
                    <a:pt x="25029" y="1647858"/>
                  </a:lnTo>
                  <a:lnTo>
                    <a:pt x="24962" y="1640566"/>
                  </a:lnTo>
                  <a:lnTo>
                    <a:pt x="24894" y="1633275"/>
                  </a:lnTo>
                  <a:lnTo>
                    <a:pt x="24820" y="1625983"/>
                  </a:lnTo>
                  <a:lnTo>
                    <a:pt x="24742" y="1618692"/>
                  </a:lnTo>
                  <a:lnTo>
                    <a:pt x="24660" y="1611401"/>
                  </a:lnTo>
                  <a:lnTo>
                    <a:pt x="24573" y="1604109"/>
                  </a:lnTo>
                  <a:lnTo>
                    <a:pt x="24485" y="1596818"/>
                  </a:lnTo>
                  <a:lnTo>
                    <a:pt x="24391" y="1589526"/>
                  </a:lnTo>
                  <a:lnTo>
                    <a:pt x="24296" y="1582235"/>
                  </a:lnTo>
                  <a:lnTo>
                    <a:pt x="24196" y="1574944"/>
                  </a:lnTo>
                  <a:lnTo>
                    <a:pt x="24094" y="1567652"/>
                  </a:lnTo>
                  <a:lnTo>
                    <a:pt x="23990" y="1560361"/>
                  </a:lnTo>
                  <a:lnTo>
                    <a:pt x="23883" y="1553069"/>
                  </a:lnTo>
                  <a:lnTo>
                    <a:pt x="23775" y="1545778"/>
                  </a:lnTo>
                  <a:lnTo>
                    <a:pt x="23664" y="1538487"/>
                  </a:lnTo>
                  <a:lnTo>
                    <a:pt x="23552" y="1531195"/>
                  </a:lnTo>
                  <a:lnTo>
                    <a:pt x="23438" y="1523904"/>
                  </a:lnTo>
                  <a:lnTo>
                    <a:pt x="23323" y="1516612"/>
                  </a:lnTo>
                  <a:lnTo>
                    <a:pt x="23207" y="1509321"/>
                  </a:lnTo>
                  <a:lnTo>
                    <a:pt x="23090" y="1502030"/>
                  </a:lnTo>
                  <a:lnTo>
                    <a:pt x="22973" y="1494738"/>
                  </a:lnTo>
                  <a:lnTo>
                    <a:pt x="22856" y="1487447"/>
                  </a:lnTo>
                  <a:lnTo>
                    <a:pt x="22738" y="1480155"/>
                  </a:lnTo>
                  <a:lnTo>
                    <a:pt x="22620" y="1472864"/>
                  </a:lnTo>
                  <a:lnTo>
                    <a:pt x="22503" y="1465573"/>
                  </a:lnTo>
                  <a:lnTo>
                    <a:pt x="22387" y="1458281"/>
                  </a:lnTo>
                  <a:lnTo>
                    <a:pt x="22270" y="1450990"/>
                  </a:lnTo>
                  <a:lnTo>
                    <a:pt x="22156" y="1443698"/>
                  </a:lnTo>
                  <a:lnTo>
                    <a:pt x="22042" y="1436407"/>
                  </a:lnTo>
                  <a:lnTo>
                    <a:pt x="21929" y="1429115"/>
                  </a:lnTo>
                  <a:lnTo>
                    <a:pt x="21818" y="1421824"/>
                  </a:lnTo>
                  <a:lnTo>
                    <a:pt x="21709" y="1414533"/>
                  </a:lnTo>
                  <a:lnTo>
                    <a:pt x="21602" y="1407241"/>
                  </a:lnTo>
                  <a:lnTo>
                    <a:pt x="21496" y="1399950"/>
                  </a:lnTo>
                  <a:lnTo>
                    <a:pt x="21394" y="1392658"/>
                  </a:lnTo>
                  <a:lnTo>
                    <a:pt x="21293" y="1385367"/>
                  </a:lnTo>
                  <a:lnTo>
                    <a:pt x="21196" y="1378076"/>
                  </a:lnTo>
                  <a:lnTo>
                    <a:pt x="21101" y="1370784"/>
                  </a:lnTo>
                  <a:lnTo>
                    <a:pt x="21009" y="1363493"/>
                  </a:lnTo>
                  <a:lnTo>
                    <a:pt x="20921" y="1356201"/>
                  </a:lnTo>
                  <a:lnTo>
                    <a:pt x="20834" y="1348910"/>
                  </a:lnTo>
                  <a:lnTo>
                    <a:pt x="20754" y="1341619"/>
                  </a:lnTo>
                  <a:lnTo>
                    <a:pt x="20674" y="1334327"/>
                  </a:lnTo>
                  <a:lnTo>
                    <a:pt x="20601" y="1327036"/>
                  </a:lnTo>
                  <a:lnTo>
                    <a:pt x="20529" y="1319744"/>
                  </a:lnTo>
                  <a:lnTo>
                    <a:pt x="20463" y="1312453"/>
                  </a:lnTo>
                  <a:lnTo>
                    <a:pt x="20401" y="1305162"/>
                  </a:lnTo>
                  <a:lnTo>
                    <a:pt x="20342" y="1297870"/>
                  </a:lnTo>
                  <a:lnTo>
                    <a:pt x="20289" y="1290579"/>
                  </a:lnTo>
                  <a:lnTo>
                    <a:pt x="20237" y="1283287"/>
                  </a:lnTo>
                  <a:lnTo>
                    <a:pt x="20194" y="1275996"/>
                  </a:lnTo>
                  <a:lnTo>
                    <a:pt x="20153" y="1268704"/>
                  </a:lnTo>
                  <a:lnTo>
                    <a:pt x="20118" y="1261413"/>
                  </a:lnTo>
                  <a:lnTo>
                    <a:pt x="20087" y="1254122"/>
                  </a:lnTo>
                  <a:lnTo>
                    <a:pt x="20061" y="1246830"/>
                  </a:lnTo>
                  <a:lnTo>
                    <a:pt x="20041" y="1239539"/>
                  </a:lnTo>
                  <a:lnTo>
                    <a:pt x="20023" y="1232247"/>
                  </a:lnTo>
                  <a:lnTo>
                    <a:pt x="20014" y="1224956"/>
                  </a:lnTo>
                  <a:lnTo>
                    <a:pt x="20006" y="1217665"/>
                  </a:lnTo>
                  <a:lnTo>
                    <a:pt x="20007" y="1210373"/>
                  </a:lnTo>
                  <a:lnTo>
                    <a:pt x="20010" y="1203082"/>
                  </a:lnTo>
                  <a:lnTo>
                    <a:pt x="20020" y="1195790"/>
                  </a:lnTo>
                  <a:lnTo>
                    <a:pt x="20035" y="1188499"/>
                  </a:lnTo>
                  <a:lnTo>
                    <a:pt x="20054" y="1181208"/>
                  </a:lnTo>
                  <a:lnTo>
                    <a:pt x="20080" y="1173916"/>
                  </a:lnTo>
                  <a:lnTo>
                    <a:pt x="20109" y="1166625"/>
                  </a:lnTo>
                  <a:lnTo>
                    <a:pt x="20146" y="1159333"/>
                  </a:lnTo>
                  <a:lnTo>
                    <a:pt x="20185" y="1152042"/>
                  </a:lnTo>
                  <a:lnTo>
                    <a:pt x="20232" y="1144751"/>
                  </a:lnTo>
                  <a:lnTo>
                    <a:pt x="20282" y="1137459"/>
                  </a:lnTo>
                  <a:lnTo>
                    <a:pt x="20338" y="1130168"/>
                  </a:lnTo>
                  <a:lnTo>
                    <a:pt x="20399" y="1122876"/>
                  </a:lnTo>
                  <a:lnTo>
                    <a:pt x="20464" y="1115585"/>
                  </a:lnTo>
                  <a:lnTo>
                    <a:pt x="20535" y="1108294"/>
                  </a:lnTo>
                  <a:lnTo>
                    <a:pt x="20609" y="1101002"/>
                  </a:lnTo>
                  <a:lnTo>
                    <a:pt x="20691" y="1093711"/>
                  </a:lnTo>
                  <a:lnTo>
                    <a:pt x="20774" y="1086419"/>
                  </a:lnTo>
                  <a:lnTo>
                    <a:pt x="20865" y="1079128"/>
                  </a:lnTo>
                  <a:lnTo>
                    <a:pt x="20958" y="1071836"/>
                  </a:lnTo>
                  <a:lnTo>
                    <a:pt x="21057" y="1064545"/>
                  </a:lnTo>
                  <a:lnTo>
                    <a:pt x="21160" y="1057254"/>
                  </a:lnTo>
                  <a:lnTo>
                    <a:pt x="21266" y="1049962"/>
                  </a:lnTo>
                  <a:lnTo>
                    <a:pt x="21378" y="1042671"/>
                  </a:lnTo>
                  <a:lnTo>
                    <a:pt x="21491" y="1035379"/>
                  </a:lnTo>
                  <a:lnTo>
                    <a:pt x="21612" y="1028088"/>
                  </a:lnTo>
                  <a:lnTo>
                    <a:pt x="21734" y="1020797"/>
                  </a:lnTo>
                  <a:lnTo>
                    <a:pt x="21861" y="1013505"/>
                  </a:lnTo>
                  <a:lnTo>
                    <a:pt x="21991" y="1006214"/>
                  </a:lnTo>
                  <a:lnTo>
                    <a:pt x="22124" y="998922"/>
                  </a:lnTo>
                  <a:lnTo>
                    <a:pt x="22261" y="991631"/>
                  </a:lnTo>
                  <a:lnTo>
                    <a:pt x="22400" y="984340"/>
                  </a:lnTo>
                  <a:lnTo>
                    <a:pt x="22544" y="977048"/>
                  </a:lnTo>
                  <a:lnTo>
                    <a:pt x="22689" y="969757"/>
                  </a:lnTo>
                  <a:lnTo>
                    <a:pt x="22838" y="962465"/>
                  </a:lnTo>
                  <a:lnTo>
                    <a:pt x="22989" y="955174"/>
                  </a:lnTo>
                  <a:lnTo>
                    <a:pt x="23143" y="947883"/>
                  </a:lnTo>
                  <a:lnTo>
                    <a:pt x="23299" y="940591"/>
                  </a:lnTo>
                  <a:lnTo>
                    <a:pt x="23457" y="933300"/>
                  </a:lnTo>
                  <a:lnTo>
                    <a:pt x="23618" y="926008"/>
                  </a:lnTo>
                  <a:lnTo>
                    <a:pt x="23780" y="918717"/>
                  </a:lnTo>
                  <a:lnTo>
                    <a:pt x="23945" y="911426"/>
                  </a:lnTo>
                  <a:lnTo>
                    <a:pt x="24110" y="904134"/>
                  </a:lnTo>
                  <a:lnTo>
                    <a:pt x="24277" y="896843"/>
                  </a:lnTo>
                  <a:lnTo>
                    <a:pt x="24446" y="889551"/>
                  </a:lnTo>
                  <a:lnTo>
                    <a:pt x="24616" y="882260"/>
                  </a:lnTo>
                  <a:lnTo>
                    <a:pt x="24787" y="874968"/>
                  </a:lnTo>
                  <a:lnTo>
                    <a:pt x="24958" y="867677"/>
                  </a:lnTo>
                  <a:lnTo>
                    <a:pt x="25131" y="860386"/>
                  </a:lnTo>
                  <a:lnTo>
                    <a:pt x="25304" y="853094"/>
                  </a:lnTo>
                  <a:lnTo>
                    <a:pt x="25478" y="845803"/>
                  </a:lnTo>
                  <a:lnTo>
                    <a:pt x="25652" y="838511"/>
                  </a:lnTo>
                  <a:lnTo>
                    <a:pt x="25826" y="831220"/>
                  </a:lnTo>
                  <a:lnTo>
                    <a:pt x="26000" y="823929"/>
                  </a:lnTo>
                  <a:lnTo>
                    <a:pt x="26175" y="816637"/>
                  </a:lnTo>
                  <a:lnTo>
                    <a:pt x="26349" y="809346"/>
                  </a:lnTo>
                  <a:lnTo>
                    <a:pt x="26523" y="802054"/>
                  </a:lnTo>
                  <a:lnTo>
                    <a:pt x="26697" y="794763"/>
                  </a:lnTo>
                  <a:lnTo>
                    <a:pt x="26870" y="787472"/>
                  </a:lnTo>
                  <a:lnTo>
                    <a:pt x="27042" y="780180"/>
                  </a:lnTo>
                  <a:lnTo>
                    <a:pt x="27214" y="772889"/>
                  </a:lnTo>
                  <a:lnTo>
                    <a:pt x="27385" y="765597"/>
                  </a:lnTo>
                  <a:lnTo>
                    <a:pt x="27555" y="758306"/>
                  </a:lnTo>
                  <a:lnTo>
                    <a:pt x="27724" y="751015"/>
                  </a:lnTo>
                  <a:lnTo>
                    <a:pt x="27891" y="743723"/>
                  </a:lnTo>
                  <a:lnTo>
                    <a:pt x="28058" y="736432"/>
                  </a:lnTo>
                  <a:lnTo>
                    <a:pt x="28223" y="729140"/>
                  </a:lnTo>
                  <a:lnTo>
                    <a:pt x="28387" y="721849"/>
                  </a:lnTo>
                  <a:lnTo>
                    <a:pt x="28548" y="714557"/>
                  </a:lnTo>
                  <a:lnTo>
                    <a:pt x="28709" y="707266"/>
                  </a:lnTo>
                  <a:lnTo>
                    <a:pt x="28868" y="699975"/>
                  </a:lnTo>
                  <a:lnTo>
                    <a:pt x="29025" y="692683"/>
                  </a:lnTo>
                  <a:lnTo>
                    <a:pt x="29181" y="685392"/>
                  </a:lnTo>
                  <a:lnTo>
                    <a:pt x="29334" y="678100"/>
                  </a:lnTo>
                  <a:lnTo>
                    <a:pt x="29486" y="670809"/>
                  </a:lnTo>
                  <a:lnTo>
                    <a:pt x="29635" y="663518"/>
                  </a:lnTo>
                  <a:lnTo>
                    <a:pt x="29782" y="656226"/>
                  </a:lnTo>
                  <a:lnTo>
                    <a:pt x="29927" y="648935"/>
                  </a:lnTo>
                  <a:lnTo>
                    <a:pt x="30071" y="641643"/>
                  </a:lnTo>
                  <a:lnTo>
                    <a:pt x="30212" y="634352"/>
                  </a:lnTo>
                  <a:lnTo>
                    <a:pt x="30350" y="627061"/>
                  </a:lnTo>
                  <a:lnTo>
                    <a:pt x="30487" y="619769"/>
                  </a:lnTo>
                  <a:lnTo>
                    <a:pt x="30620" y="612478"/>
                  </a:lnTo>
                  <a:lnTo>
                    <a:pt x="30753" y="605186"/>
                  </a:lnTo>
                  <a:lnTo>
                    <a:pt x="30882" y="597895"/>
                  </a:lnTo>
                  <a:lnTo>
                    <a:pt x="31009" y="590604"/>
                  </a:lnTo>
                  <a:lnTo>
                    <a:pt x="31133" y="583312"/>
                  </a:lnTo>
                  <a:lnTo>
                    <a:pt x="31255" y="576021"/>
                  </a:lnTo>
                  <a:lnTo>
                    <a:pt x="31375" y="568729"/>
                  </a:lnTo>
                  <a:lnTo>
                    <a:pt x="31492" y="561438"/>
                  </a:lnTo>
                  <a:lnTo>
                    <a:pt x="31607" y="554147"/>
                  </a:lnTo>
                  <a:lnTo>
                    <a:pt x="31719" y="546855"/>
                  </a:lnTo>
                  <a:lnTo>
                    <a:pt x="31829" y="539564"/>
                  </a:lnTo>
                  <a:lnTo>
                    <a:pt x="31936" y="532272"/>
                  </a:lnTo>
                  <a:lnTo>
                    <a:pt x="32041" y="524981"/>
                  </a:lnTo>
                  <a:lnTo>
                    <a:pt x="32143" y="517689"/>
                  </a:lnTo>
                  <a:lnTo>
                    <a:pt x="32243" y="510398"/>
                  </a:lnTo>
                  <a:lnTo>
                    <a:pt x="32341" y="503107"/>
                  </a:lnTo>
                  <a:lnTo>
                    <a:pt x="32435" y="495815"/>
                  </a:lnTo>
                  <a:lnTo>
                    <a:pt x="32529" y="488524"/>
                  </a:lnTo>
                  <a:lnTo>
                    <a:pt x="32618" y="481232"/>
                  </a:lnTo>
                  <a:lnTo>
                    <a:pt x="32707" y="473941"/>
                  </a:lnTo>
                  <a:lnTo>
                    <a:pt x="32792" y="466650"/>
                  </a:lnTo>
                  <a:lnTo>
                    <a:pt x="32875" y="459358"/>
                  </a:lnTo>
                  <a:lnTo>
                    <a:pt x="32956" y="452067"/>
                  </a:lnTo>
                  <a:lnTo>
                    <a:pt x="33034" y="444775"/>
                  </a:lnTo>
                  <a:lnTo>
                    <a:pt x="33111" y="437484"/>
                  </a:lnTo>
                  <a:lnTo>
                    <a:pt x="33185" y="430193"/>
                  </a:lnTo>
                  <a:lnTo>
                    <a:pt x="33257" y="422901"/>
                  </a:lnTo>
                  <a:lnTo>
                    <a:pt x="33327" y="415610"/>
                  </a:lnTo>
                  <a:lnTo>
                    <a:pt x="33395" y="408318"/>
                  </a:lnTo>
                  <a:lnTo>
                    <a:pt x="33460" y="401027"/>
                  </a:lnTo>
                  <a:lnTo>
                    <a:pt x="33524" y="393736"/>
                  </a:lnTo>
                  <a:lnTo>
                    <a:pt x="33585" y="386444"/>
                  </a:lnTo>
                  <a:lnTo>
                    <a:pt x="33644" y="379153"/>
                  </a:lnTo>
                  <a:lnTo>
                    <a:pt x="33703" y="371861"/>
                  </a:lnTo>
                  <a:lnTo>
                    <a:pt x="33758" y="364570"/>
                  </a:lnTo>
                  <a:lnTo>
                    <a:pt x="33812" y="357278"/>
                  </a:lnTo>
                  <a:lnTo>
                    <a:pt x="33864" y="349987"/>
                  </a:lnTo>
                  <a:lnTo>
                    <a:pt x="33914" y="342696"/>
                  </a:lnTo>
                  <a:lnTo>
                    <a:pt x="33962" y="335404"/>
                  </a:lnTo>
                  <a:lnTo>
                    <a:pt x="34009" y="328113"/>
                  </a:lnTo>
                  <a:lnTo>
                    <a:pt x="34054" y="320821"/>
                  </a:lnTo>
                  <a:lnTo>
                    <a:pt x="34097" y="313530"/>
                  </a:lnTo>
                  <a:lnTo>
                    <a:pt x="34140" y="306239"/>
                  </a:lnTo>
                  <a:lnTo>
                    <a:pt x="34180" y="298947"/>
                  </a:lnTo>
                  <a:lnTo>
                    <a:pt x="34219" y="291656"/>
                  </a:lnTo>
                  <a:lnTo>
                    <a:pt x="34256" y="284364"/>
                  </a:lnTo>
                  <a:lnTo>
                    <a:pt x="34292" y="277073"/>
                  </a:lnTo>
                  <a:lnTo>
                    <a:pt x="34326" y="269782"/>
                  </a:lnTo>
                  <a:lnTo>
                    <a:pt x="34359" y="262490"/>
                  </a:lnTo>
                  <a:lnTo>
                    <a:pt x="34392" y="255199"/>
                  </a:lnTo>
                  <a:lnTo>
                    <a:pt x="34422" y="247907"/>
                  </a:lnTo>
                  <a:lnTo>
                    <a:pt x="34452" y="240616"/>
                  </a:lnTo>
                  <a:lnTo>
                    <a:pt x="34479" y="233325"/>
                  </a:lnTo>
                  <a:lnTo>
                    <a:pt x="34507" y="226033"/>
                  </a:lnTo>
                  <a:lnTo>
                    <a:pt x="34532" y="218742"/>
                  </a:lnTo>
                  <a:lnTo>
                    <a:pt x="34557" y="211450"/>
                  </a:lnTo>
                  <a:lnTo>
                    <a:pt x="34581" y="204159"/>
                  </a:lnTo>
                  <a:lnTo>
                    <a:pt x="34604" y="196868"/>
                  </a:lnTo>
                  <a:lnTo>
                    <a:pt x="34626" y="189576"/>
                  </a:lnTo>
                  <a:lnTo>
                    <a:pt x="34646" y="182285"/>
                  </a:lnTo>
                  <a:lnTo>
                    <a:pt x="34666" y="174993"/>
                  </a:lnTo>
                  <a:lnTo>
                    <a:pt x="34685" y="167702"/>
                  </a:lnTo>
                  <a:lnTo>
                    <a:pt x="34703" y="160410"/>
                  </a:lnTo>
                  <a:lnTo>
                    <a:pt x="34720" y="153119"/>
                  </a:lnTo>
                  <a:lnTo>
                    <a:pt x="34737" y="145828"/>
                  </a:lnTo>
                  <a:lnTo>
                    <a:pt x="34753" y="138536"/>
                  </a:lnTo>
                  <a:lnTo>
                    <a:pt x="34768" y="131245"/>
                  </a:lnTo>
                  <a:lnTo>
                    <a:pt x="34782" y="123953"/>
                  </a:lnTo>
                  <a:lnTo>
                    <a:pt x="34796" y="116662"/>
                  </a:lnTo>
                  <a:lnTo>
                    <a:pt x="34809" y="109371"/>
                  </a:lnTo>
                  <a:lnTo>
                    <a:pt x="34821" y="102079"/>
                  </a:lnTo>
                  <a:lnTo>
                    <a:pt x="34833" y="94788"/>
                  </a:lnTo>
                  <a:lnTo>
                    <a:pt x="34844" y="87496"/>
                  </a:lnTo>
                  <a:lnTo>
                    <a:pt x="34855" y="80205"/>
                  </a:lnTo>
                  <a:lnTo>
                    <a:pt x="34865" y="72914"/>
                  </a:lnTo>
                  <a:lnTo>
                    <a:pt x="34874" y="65622"/>
                  </a:lnTo>
                  <a:lnTo>
                    <a:pt x="34883" y="58331"/>
                  </a:lnTo>
                  <a:lnTo>
                    <a:pt x="34892" y="51039"/>
                  </a:lnTo>
                  <a:lnTo>
                    <a:pt x="34900" y="43748"/>
                  </a:lnTo>
                  <a:lnTo>
                    <a:pt x="34908" y="36457"/>
                  </a:lnTo>
                  <a:lnTo>
                    <a:pt x="34915" y="29165"/>
                  </a:lnTo>
                  <a:lnTo>
                    <a:pt x="34922" y="21874"/>
                  </a:lnTo>
                  <a:lnTo>
                    <a:pt x="34929" y="14582"/>
                  </a:lnTo>
                  <a:lnTo>
                    <a:pt x="34935" y="7291"/>
                  </a:lnTo>
                  <a:lnTo>
                    <a:pt x="34941" y="0"/>
                  </a:lnTo>
                  <a:lnTo>
                    <a:pt x="35127" y="0"/>
                  </a:lnTo>
                  <a:lnTo>
                    <a:pt x="35133" y="7291"/>
                  </a:lnTo>
                  <a:lnTo>
                    <a:pt x="35139" y="14582"/>
                  </a:lnTo>
                  <a:lnTo>
                    <a:pt x="35146" y="21874"/>
                  </a:lnTo>
                  <a:lnTo>
                    <a:pt x="35153" y="29165"/>
                  </a:lnTo>
                  <a:lnTo>
                    <a:pt x="35160" y="36457"/>
                  </a:lnTo>
                  <a:lnTo>
                    <a:pt x="35168" y="43748"/>
                  </a:lnTo>
                  <a:lnTo>
                    <a:pt x="35176" y="51039"/>
                  </a:lnTo>
                  <a:lnTo>
                    <a:pt x="35185" y="58331"/>
                  </a:lnTo>
                  <a:lnTo>
                    <a:pt x="35194" y="65622"/>
                  </a:lnTo>
                  <a:lnTo>
                    <a:pt x="35203" y="72914"/>
                  </a:lnTo>
                  <a:lnTo>
                    <a:pt x="35214" y="80205"/>
                  </a:lnTo>
                  <a:lnTo>
                    <a:pt x="35224" y="87496"/>
                  </a:lnTo>
                  <a:lnTo>
                    <a:pt x="35235" y="94788"/>
                  </a:lnTo>
                  <a:lnTo>
                    <a:pt x="35247" y="102079"/>
                  </a:lnTo>
                  <a:lnTo>
                    <a:pt x="35260" y="109371"/>
                  </a:lnTo>
                  <a:lnTo>
                    <a:pt x="35273" y="116662"/>
                  </a:lnTo>
                  <a:lnTo>
                    <a:pt x="35286" y="123953"/>
                  </a:lnTo>
                  <a:lnTo>
                    <a:pt x="35301" y="131245"/>
                  </a:lnTo>
                  <a:lnTo>
                    <a:pt x="35315" y="138536"/>
                  </a:lnTo>
                  <a:lnTo>
                    <a:pt x="35331" y="145828"/>
                  </a:lnTo>
                  <a:lnTo>
                    <a:pt x="35348" y="153119"/>
                  </a:lnTo>
                  <a:lnTo>
                    <a:pt x="35365" y="160410"/>
                  </a:lnTo>
                  <a:lnTo>
                    <a:pt x="35383" y="167702"/>
                  </a:lnTo>
                  <a:lnTo>
                    <a:pt x="35402" y="174993"/>
                  </a:lnTo>
                  <a:lnTo>
                    <a:pt x="35422" y="182285"/>
                  </a:lnTo>
                  <a:lnTo>
                    <a:pt x="35443" y="189576"/>
                  </a:lnTo>
                  <a:lnTo>
                    <a:pt x="35465" y="196868"/>
                  </a:lnTo>
                  <a:lnTo>
                    <a:pt x="35487" y="204159"/>
                  </a:lnTo>
                  <a:lnTo>
                    <a:pt x="35511" y="211450"/>
                  </a:lnTo>
                  <a:lnTo>
                    <a:pt x="35536" y="218742"/>
                  </a:lnTo>
                  <a:lnTo>
                    <a:pt x="35562" y="226033"/>
                  </a:lnTo>
                  <a:lnTo>
                    <a:pt x="35589" y="233325"/>
                  </a:lnTo>
                  <a:lnTo>
                    <a:pt x="35617" y="240616"/>
                  </a:lnTo>
                  <a:lnTo>
                    <a:pt x="35646" y="247907"/>
                  </a:lnTo>
                  <a:lnTo>
                    <a:pt x="35677" y="255199"/>
                  </a:lnTo>
                  <a:lnTo>
                    <a:pt x="35709" y="262490"/>
                  </a:lnTo>
                  <a:lnTo>
                    <a:pt x="35742" y="269782"/>
                  </a:lnTo>
                  <a:lnTo>
                    <a:pt x="35776" y="277073"/>
                  </a:lnTo>
                  <a:lnTo>
                    <a:pt x="35812" y="284364"/>
                  </a:lnTo>
                  <a:lnTo>
                    <a:pt x="35849" y="291656"/>
                  </a:lnTo>
                  <a:lnTo>
                    <a:pt x="35889" y="298947"/>
                  </a:lnTo>
                  <a:lnTo>
                    <a:pt x="35928" y="306239"/>
                  </a:lnTo>
                  <a:lnTo>
                    <a:pt x="35971" y="313530"/>
                  </a:lnTo>
                  <a:lnTo>
                    <a:pt x="36014" y="320821"/>
                  </a:lnTo>
                  <a:lnTo>
                    <a:pt x="36059" y="328113"/>
                  </a:lnTo>
                  <a:lnTo>
                    <a:pt x="36106" y="335404"/>
                  </a:lnTo>
                  <a:lnTo>
                    <a:pt x="36154" y="342696"/>
                  </a:lnTo>
                  <a:lnTo>
                    <a:pt x="36205" y="349987"/>
                  </a:lnTo>
                  <a:lnTo>
                    <a:pt x="36256" y="357278"/>
                  </a:lnTo>
                  <a:lnTo>
                    <a:pt x="36311" y="364570"/>
                  </a:lnTo>
                  <a:lnTo>
                    <a:pt x="36366" y="371861"/>
                  </a:lnTo>
                  <a:lnTo>
                    <a:pt x="36424" y="379153"/>
                  </a:lnTo>
                  <a:lnTo>
                    <a:pt x="36483" y="386444"/>
                  </a:lnTo>
                  <a:lnTo>
                    <a:pt x="36545" y="393736"/>
                  </a:lnTo>
                  <a:lnTo>
                    <a:pt x="36608" y="401027"/>
                  </a:lnTo>
                  <a:lnTo>
                    <a:pt x="36674" y="408318"/>
                  </a:lnTo>
                  <a:lnTo>
                    <a:pt x="36742" y="415610"/>
                  </a:lnTo>
                  <a:lnTo>
                    <a:pt x="36811" y="422901"/>
                  </a:lnTo>
                  <a:lnTo>
                    <a:pt x="36883" y="430193"/>
                  </a:lnTo>
                  <a:lnTo>
                    <a:pt x="36957" y="437484"/>
                  </a:lnTo>
                  <a:lnTo>
                    <a:pt x="37034" y="444775"/>
                  </a:lnTo>
                  <a:lnTo>
                    <a:pt x="37112" y="452067"/>
                  </a:lnTo>
                  <a:lnTo>
                    <a:pt x="37193" y="459358"/>
                  </a:lnTo>
                  <a:lnTo>
                    <a:pt x="37276" y="466650"/>
                  </a:lnTo>
                  <a:lnTo>
                    <a:pt x="37362" y="473941"/>
                  </a:lnTo>
                  <a:lnTo>
                    <a:pt x="37450" y="481232"/>
                  </a:lnTo>
                  <a:lnTo>
                    <a:pt x="37539" y="488524"/>
                  </a:lnTo>
                  <a:lnTo>
                    <a:pt x="37633" y="495815"/>
                  </a:lnTo>
                  <a:lnTo>
                    <a:pt x="37727" y="503107"/>
                  </a:lnTo>
                  <a:lnTo>
                    <a:pt x="37825" y="510398"/>
                  </a:lnTo>
                  <a:lnTo>
                    <a:pt x="37925" y="517689"/>
                  </a:lnTo>
                  <a:lnTo>
                    <a:pt x="38027" y="524981"/>
                  </a:lnTo>
                  <a:lnTo>
                    <a:pt x="38132" y="532272"/>
                  </a:lnTo>
                  <a:lnTo>
                    <a:pt x="38239" y="539564"/>
                  </a:lnTo>
                  <a:lnTo>
                    <a:pt x="38350" y="546855"/>
                  </a:lnTo>
                  <a:lnTo>
                    <a:pt x="38461" y="554147"/>
                  </a:lnTo>
                  <a:lnTo>
                    <a:pt x="38576" y="561438"/>
                  </a:lnTo>
                  <a:lnTo>
                    <a:pt x="38693" y="568729"/>
                  </a:lnTo>
                  <a:lnTo>
                    <a:pt x="38813" y="576021"/>
                  </a:lnTo>
                  <a:lnTo>
                    <a:pt x="38935" y="583312"/>
                  </a:lnTo>
                  <a:lnTo>
                    <a:pt x="39059" y="590604"/>
                  </a:lnTo>
                  <a:lnTo>
                    <a:pt x="39187" y="597895"/>
                  </a:lnTo>
                  <a:lnTo>
                    <a:pt x="39315" y="605186"/>
                  </a:lnTo>
                  <a:lnTo>
                    <a:pt x="39448" y="612478"/>
                  </a:lnTo>
                  <a:lnTo>
                    <a:pt x="39581" y="619769"/>
                  </a:lnTo>
                  <a:lnTo>
                    <a:pt x="39718" y="627061"/>
                  </a:lnTo>
                  <a:lnTo>
                    <a:pt x="39857" y="634352"/>
                  </a:lnTo>
                  <a:lnTo>
                    <a:pt x="39998" y="641643"/>
                  </a:lnTo>
                  <a:lnTo>
                    <a:pt x="40141" y="648935"/>
                  </a:lnTo>
                  <a:lnTo>
                    <a:pt x="40286" y="656226"/>
                  </a:lnTo>
                  <a:lnTo>
                    <a:pt x="40434" y="663518"/>
                  </a:lnTo>
                  <a:lnTo>
                    <a:pt x="40582" y="670809"/>
                  </a:lnTo>
                  <a:lnTo>
                    <a:pt x="40735" y="678100"/>
                  </a:lnTo>
                  <a:lnTo>
                    <a:pt x="40887" y="685392"/>
                  </a:lnTo>
                  <a:lnTo>
                    <a:pt x="41043" y="692683"/>
                  </a:lnTo>
                  <a:lnTo>
                    <a:pt x="41200" y="699975"/>
                  </a:lnTo>
                  <a:lnTo>
                    <a:pt x="41359" y="707266"/>
                  </a:lnTo>
                  <a:lnTo>
                    <a:pt x="41520" y="714557"/>
                  </a:lnTo>
                  <a:lnTo>
                    <a:pt x="41682" y="721849"/>
                  </a:lnTo>
                  <a:lnTo>
                    <a:pt x="41846" y="729140"/>
                  </a:lnTo>
                  <a:lnTo>
                    <a:pt x="42010" y="736432"/>
                  </a:lnTo>
                  <a:lnTo>
                    <a:pt x="42177" y="743723"/>
                  </a:lnTo>
                  <a:lnTo>
                    <a:pt x="42345" y="751015"/>
                  </a:lnTo>
                  <a:lnTo>
                    <a:pt x="42514" y="758306"/>
                  </a:lnTo>
                  <a:lnTo>
                    <a:pt x="42684" y="765597"/>
                  </a:lnTo>
                  <a:lnTo>
                    <a:pt x="42854" y="772889"/>
                  </a:lnTo>
                  <a:lnTo>
                    <a:pt x="43026" y="780180"/>
                  </a:lnTo>
                  <a:lnTo>
                    <a:pt x="43198" y="787472"/>
                  </a:lnTo>
                  <a:lnTo>
                    <a:pt x="43372" y="794763"/>
                  </a:lnTo>
                  <a:lnTo>
                    <a:pt x="43545" y="802054"/>
                  </a:lnTo>
                  <a:lnTo>
                    <a:pt x="43719" y="809346"/>
                  </a:lnTo>
                  <a:lnTo>
                    <a:pt x="43893" y="816637"/>
                  </a:lnTo>
                  <a:lnTo>
                    <a:pt x="44068" y="823929"/>
                  </a:lnTo>
                  <a:lnTo>
                    <a:pt x="44242" y="831220"/>
                  </a:lnTo>
                  <a:lnTo>
                    <a:pt x="44417" y="838511"/>
                  </a:lnTo>
                  <a:lnTo>
                    <a:pt x="44591" y="845803"/>
                  </a:lnTo>
                  <a:lnTo>
                    <a:pt x="44764" y="853094"/>
                  </a:lnTo>
                  <a:lnTo>
                    <a:pt x="44937" y="860386"/>
                  </a:lnTo>
                  <a:lnTo>
                    <a:pt x="45110" y="867677"/>
                  </a:lnTo>
                  <a:lnTo>
                    <a:pt x="45282" y="874968"/>
                  </a:lnTo>
                  <a:lnTo>
                    <a:pt x="45453" y="882260"/>
                  </a:lnTo>
                  <a:lnTo>
                    <a:pt x="45622" y="889551"/>
                  </a:lnTo>
                  <a:lnTo>
                    <a:pt x="45791" y="896843"/>
                  </a:lnTo>
                  <a:lnTo>
                    <a:pt x="45958" y="904134"/>
                  </a:lnTo>
                  <a:lnTo>
                    <a:pt x="46124" y="911426"/>
                  </a:lnTo>
                  <a:lnTo>
                    <a:pt x="46288" y="918717"/>
                  </a:lnTo>
                  <a:lnTo>
                    <a:pt x="46450" y="926008"/>
                  </a:lnTo>
                  <a:lnTo>
                    <a:pt x="46611" y="933300"/>
                  </a:lnTo>
                  <a:lnTo>
                    <a:pt x="46769" y="940591"/>
                  </a:lnTo>
                  <a:lnTo>
                    <a:pt x="46925" y="947883"/>
                  </a:lnTo>
                  <a:lnTo>
                    <a:pt x="47079" y="955174"/>
                  </a:lnTo>
                  <a:lnTo>
                    <a:pt x="47230" y="962465"/>
                  </a:lnTo>
                  <a:lnTo>
                    <a:pt x="47379" y="969757"/>
                  </a:lnTo>
                  <a:lnTo>
                    <a:pt x="47524" y="977048"/>
                  </a:lnTo>
                  <a:lnTo>
                    <a:pt x="47668" y="984340"/>
                  </a:lnTo>
                  <a:lnTo>
                    <a:pt x="47807" y="991631"/>
                  </a:lnTo>
                  <a:lnTo>
                    <a:pt x="47944" y="998922"/>
                  </a:lnTo>
                  <a:lnTo>
                    <a:pt x="48078" y="1006214"/>
                  </a:lnTo>
                  <a:lnTo>
                    <a:pt x="48208" y="1013505"/>
                  </a:lnTo>
                  <a:lnTo>
                    <a:pt x="48334" y="1020797"/>
                  </a:lnTo>
                  <a:lnTo>
                    <a:pt x="48457" y="1028088"/>
                  </a:lnTo>
                  <a:lnTo>
                    <a:pt x="48577" y="1035379"/>
                  </a:lnTo>
                  <a:lnTo>
                    <a:pt x="48690" y="1042671"/>
                  </a:lnTo>
                  <a:lnTo>
                    <a:pt x="48803" y="1049962"/>
                  </a:lnTo>
                  <a:lnTo>
                    <a:pt x="48909" y="1057254"/>
                  </a:lnTo>
                  <a:lnTo>
                    <a:pt x="49012" y="1064545"/>
                  </a:lnTo>
                  <a:lnTo>
                    <a:pt x="49110" y="1071836"/>
                  </a:lnTo>
                  <a:lnTo>
                    <a:pt x="49204" y="1079128"/>
                  </a:lnTo>
                  <a:lnTo>
                    <a:pt x="49294" y="1086419"/>
                  </a:lnTo>
                  <a:lnTo>
                    <a:pt x="49378" y="1093711"/>
                  </a:lnTo>
                  <a:lnTo>
                    <a:pt x="49459" y="1101002"/>
                  </a:lnTo>
                  <a:lnTo>
                    <a:pt x="49533" y="1108294"/>
                  </a:lnTo>
                  <a:lnTo>
                    <a:pt x="49605" y="1115585"/>
                  </a:lnTo>
                  <a:lnTo>
                    <a:pt x="49669" y="1122876"/>
                  </a:lnTo>
                  <a:lnTo>
                    <a:pt x="49730" y="1130168"/>
                  </a:lnTo>
                  <a:lnTo>
                    <a:pt x="49786" y="1137459"/>
                  </a:lnTo>
                  <a:lnTo>
                    <a:pt x="49836" y="1144751"/>
                  </a:lnTo>
                  <a:lnTo>
                    <a:pt x="49883" y="1152042"/>
                  </a:lnTo>
                  <a:lnTo>
                    <a:pt x="49922" y="1159333"/>
                  </a:lnTo>
                  <a:lnTo>
                    <a:pt x="49959" y="1166625"/>
                  </a:lnTo>
                  <a:lnTo>
                    <a:pt x="49988" y="1173916"/>
                  </a:lnTo>
                  <a:lnTo>
                    <a:pt x="50014" y="1181208"/>
                  </a:lnTo>
                  <a:lnTo>
                    <a:pt x="50033" y="1188499"/>
                  </a:lnTo>
                  <a:lnTo>
                    <a:pt x="50048" y="1195790"/>
                  </a:lnTo>
                  <a:lnTo>
                    <a:pt x="50058" y="1203082"/>
                  </a:lnTo>
                  <a:lnTo>
                    <a:pt x="50061" y="1210373"/>
                  </a:lnTo>
                  <a:lnTo>
                    <a:pt x="50062" y="1217665"/>
                  </a:lnTo>
                  <a:lnTo>
                    <a:pt x="50055" y="1224956"/>
                  </a:lnTo>
                  <a:lnTo>
                    <a:pt x="50045" y="1232247"/>
                  </a:lnTo>
                  <a:lnTo>
                    <a:pt x="50028" y="1239539"/>
                  </a:lnTo>
                  <a:lnTo>
                    <a:pt x="50007" y="1246830"/>
                  </a:lnTo>
                  <a:lnTo>
                    <a:pt x="49981" y="1254122"/>
                  </a:lnTo>
                  <a:lnTo>
                    <a:pt x="49950" y="1261413"/>
                  </a:lnTo>
                  <a:lnTo>
                    <a:pt x="49915" y="1268704"/>
                  </a:lnTo>
                  <a:lnTo>
                    <a:pt x="49874" y="1275996"/>
                  </a:lnTo>
                  <a:lnTo>
                    <a:pt x="49831" y="1283287"/>
                  </a:lnTo>
                  <a:lnTo>
                    <a:pt x="49780" y="1290579"/>
                  </a:lnTo>
                  <a:lnTo>
                    <a:pt x="49727" y="1297870"/>
                  </a:lnTo>
                  <a:lnTo>
                    <a:pt x="49668" y="1305162"/>
                  </a:lnTo>
                  <a:lnTo>
                    <a:pt x="49605" y="1312453"/>
                  </a:lnTo>
                  <a:lnTo>
                    <a:pt x="49539" y="1319744"/>
                  </a:lnTo>
                  <a:lnTo>
                    <a:pt x="49468" y="1327036"/>
                  </a:lnTo>
                  <a:lnTo>
                    <a:pt x="49394" y="1334327"/>
                  </a:lnTo>
                  <a:lnTo>
                    <a:pt x="49315" y="1341619"/>
                  </a:lnTo>
                  <a:lnTo>
                    <a:pt x="49234" y="1348910"/>
                  </a:lnTo>
                  <a:lnTo>
                    <a:pt x="49148" y="1356201"/>
                  </a:lnTo>
                  <a:lnTo>
                    <a:pt x="49059" y="1363493"/>
                  </a:lnTo>
                  <a:lnTo>
                    <a:pt x="48967" y="1370784"/>
                  </a:lnTo>
                  <a:lnTo>
                    <a:pt x="48872" y="1378076"/>
                  </a:lnTo>
                  <a:lnTo>
                    <a:pt x="48775" y="1385367"/>
                  </a:lnTo>
                  <a:lnTo>
                    <a:pt x="48674" y="1392658"/>
                  </a:lnTo>
                  <a:lnTo>
                    <a:pt x="48572" y="1399950"/>
                  </a:lnTo>
                  <a:lnTo>
                    <a:pt x="48466" y="1407241"/>
                  </a:lnTo>
                  <a:lnTo>
                    <a:pt x="48360" y="1414533"/>
                  </a:lnTo>
                  <a:lnTo>
                    <a:pt x="48250" y="1421824"/>
                  </a:lnTo>
                  <a:lnTo>
                    <a:pt x="48139" y="1429115"/>
                  </a:lnTo>
                  <a:lnTo>
                    <a:pt x="48027" y="1436407"/>
                  </a:lnTo>
                  <a:lnTo>
                    <a:pt x="47913" y="1443698"/>
                  </a:lnTo>
                  <a:lnTo>
                    <a:pt x="47798" y="1450990"/>
                  </a:lnTo>
                  <a:lnTo>
                    <a:pt x="47682" y="1458281"/>
                  </a:lnTo>
                  <a:lnTo>
                    <a:pt x="47565" y="1465573"/>
                  </a:lnTo>
                  <a:lnTo>
                    <a:pt x="47448" y="1472864"/>
                  </a:lnTo>
                  <a:lnTo>
                    <a:pt x="47330" y="1480155"/>
                  </a:lnTo>
                  <a:lnTo>
                    <a:pt x="47213" y="1487447"/>
                  </a:lnTo>
                  <a:lnTo>
                    <a:pt x="47095" y="1494738"/>
                  </a:lnTo>
                  <a:lnTo>
                    <a:pt x="46978" y="1502030"/>
                  </a:lnTo>
                  <a:lnTo>
                    <a:pt x="46861" y="1509321"/>
                  </a:lnTo>
                  <a:lnTo>
                    <a:pt x="46745" y="1516612"/>
                  </a:lnTo>
                  <a:lnTo>
                    <a:pt x="46631" y="1523904"/>
                  </a:lnTo>
                  <a:lnTo>
                    <a:pt x="46516" y="1531195"/>
                  </a:lnTo>
                  <a:lnTo>
                    <a:pt x="46405" y="1538487"/>
                  </a:lnTo>
                  <a:lnTo>
                    <a:pt x="46294" y="1545778"/>
                  </a:lnTo>
                  <a:lnTo>
                    <a:pt x="46185" y="1553069"/>
                  </a:lnTo>
                  <a:lnTo>
                    <a:pt x="46078" y="1560361"/>
                  </a:lnTo>
                  <a:lnTo>
                    <a:pt x="45974" y="1567652"/>
                  </a:lnTo>
                  <a:lnTo>
                    <a:pt x="45872" y="1574944"/>
                  </a:lnTo>
                  <a:lnTo>
                    <a:pt x="45772" y="1582235"/>
                  </a:lnTo>
                  <a:lnTo>
                    <a:pt x="45677" y="1589526"/>
                  </a:lnTo>
                  <a:lnTo>
                    <a:pt x="45583" y="1596818"/>
                  </a:lnTo>
                  <a:lnTo>
                    <a:pt x="45495" y="1604109"/>
                  </a:lnTo>
                  <a:lnTo>
                    <a:pt x="45408" y="1611401"/>
                  </a:lnTo>
                  <a:lnTo>
                    <a:pt x="45327" y="1618692"/>
                  </a:lnTo>
                  <a:lnTo>
                    <a:pt x="45249" y="1625983"/>
                  </a:lnTo>
                  <a:lnTo>
                    <a:pt x="45174" y="1633275"/>
                  </a:lnTo>
                  <a:lnTo>
                    <a:pt x="45106" y="1640566"/>
                  </a:lnTo>
                  <a:lnTo>
                    <a:pt x="45039" y="1647858"/>
                  </a:lnTo>
                  <a:lnTo>
                    <a:pt x="44981" y="1655149"/>
                  </a:lnTo>
                  <a:lnTo>
                    <a:pt x="44925" y="1662441"/>
                  </a:lnTo>
                  <a:lnTo>
                    <a:pt x="44877" y="1669732"/>
                  </a:lnTo>
                  <a:lnTo>
                    <a:pt x="44832" y="1677023"/>
                  </a:lnTo>
                  <a:lnTo>
                    <a:pt x="44793" y="1684315"/>
                  </a:lnTo>
                  <a:lnTo>
                    <a:pt x="44761" y="1691606"/>
                  </a:lnTo>
                  <a:lnTo>
                    <a:pt x="44732" y="1698898"/>
                  </a:lnTo>
                  <a:lnTo>
                    <a:pt x="44713" y="1706189"/>
                  </a:lnTo>
                  <a:lnTo>
                    <a:pt x="44696" y="1713480"/>
                  </a:lnTo>
                  <a:lnTo>
                    <a:pt x="44690" y="1720772"/>
                  </a:lnTo>
                  <a:lnTo>
                    <a:pt x="44688" y="1728063"/>
                  </a:lnTo>
                  <a:lnTo>
                    <a:pt x="44694" y="1735355"/>
                  </a:lnTo>
                  <a:lnTo>
                    <a:pt x="44705" y="1742646"/>
                  </a:lnTo>
                  <a:lnTo>
                    <a:pt x="44724" y="1749937"/>
                  </a:lnTo>
                  <a:lnTo>
                    <a:pt x="44751" y="1757229"/>
                  </a:lnTo>
                  <a:lnTo>
                    <a:pt x="44782" y="1764520"/>
                  </a:lnTo>
                  <a:lnTo>
                    <a:pt x="44825" y="1771812"/>
                  </a:lnTo>
                  <a:lnTo>
                    <a:pt x="44871" y="1779103"/>
                  </a:lnTo>
                  <a:lnTo>
                    <a:pt x="44929" y="1786394"/>
                  </a:lnTo>
                  <a:lnTo>
                    <a:pt x="44991" y="1793686"/>
                  </a:lnTo>
                  <a:lnTo>
                    <a:pt x="45063" y="1800977"/>
                  </a:lnTo>
                  <a:lnTo>
                    <a:pt x="45142" y="1808269"/>
                  </a:lnTo>
                  <a:lnTo>
                    <a:pt x="45228" y="1815560"/>
                  </a:lnTo>
                  <a:lnTo>
                    <a:pt x="45325" y="1822852"/>
                  </a:lnTo>
                  <a:lnTo>
                    <a:pt x="45425" y="1830143"/>
                  </a:lnTo>
                  <a:lnTo>
                    <a:pt x="45539" y="1837434"/>
                  </a:lnTo>
                  <a:lnTo>
                    <a:pt x="45656" y="1844726"/>
                  </a:lnTo>
                  <a:lnTo>
                    <a:pt x="45785" y="1852017"/>
                  </a:lnTo>
                  <a:lnTo>
                    <a:pt x="45919" y="1859309"/>
                  </a:lnTo>
                  <a:lnTo>
                    <a:pt x="46063" y="1866600"/>
                  </a:lnTo>
                  <a:lnTo>
                    <a:pt x="46216" y="1873891"/>
                  </a:lnTo>
                  <a:lnTo>
                    <a:pt x="46374" y="1881183"/>
                  </a:lnTo>
                  <a:lnTo>
                    <a:pt x="46544" y="1888474"/>
                  </a:lnTo>
                  <a:lnTo>
                    <a:pt x="46718" y="1895766"/>
                  </a:lnTo>
                  <a:lnTo>
                    <a:pt x="46905" y="1903057"/>
                  </a:lnTo>
                  <a:lnTo>
                    <a:pt x="47096" y="1910348"/>
                  </a:lnTo>
                  <a:lnTo>
                    <a:pt x="47298" y="1917640"/>
                  </a:lnTo>
                  <a:lnTo>
                    <a:pt x="47506" y="1924931"/>
                  </a:lnTo>
                  <a:lnTo>
                    <a:pt x="47722" y="1932223"/>
                  </a:lnTo>
                  <a:lnTo>
                    <a:pt x="47948" y="1939514"/>
                  </a:lnTo>
                  <a:lnTo>
                    <a:pt x="48178" y="1946805"/>
                  </a:lnTo>
                  <a:lnTo>
                    <a:pt x="48420" y="1954097"/>
                  </a:lnTo>
                  <a:lnTo>
                    <a:pt x="48665" y="1961388"/>
                  </a:lnTo>
                  <a:lnTo>
                    <a:pt x="48922" y="1968680"/>
                  </a:lnTo>
                  <a:lnTo>
                    <a:pt x="49183" y="1975971"/>
                  </a:lnTo>
                  <a:lnTo>
                    <a:pt x="49452" y="1983262"/>
                  </a:lnTo>
                  <a:lnTo>
                    <a:pt x="49729" y="1990554"/>
                  </a:lnTo>
                  <a:lnTo>
                    <a:pt x="50011" y="1997845"/>
                  </a:lnTo>
                  <a:lnTo>
                    <a:pt x="50302" y="2005137"/>
                  </a:lnTo>
                  <a:lnTo>
                    <a:pt x="50596" y="2012428"/>
                  </a:lnTo>
                  <a:lnTo>
                    <a:pt x="50901" y="2019720"/>
                  </a:lnTo>
                  <a:lnTo>
                    <a:pt x="51208" y="2027011"/>
                  </a:lnTo>
                  <a:lnTo>
                    <a:pt x="51524" y="2034302"/>
                  </a:lnTo>
                  <a:lnTo>
                    <a:pt x="51844" y="2041594"/>
                  </a:lnTo>
                  <a:lnTo>
                    <a:pt x="52170" y="2048885"/>
                  </a:lnTo>
                  <a:lnTo>
                    <a:pt x="52501" y="2056177"/>
                  </a:lnTo>
                  <a:lnTo>
                    <a:pt x="52836" y="2063468"/>
                  </a:lnTo>
                  <a:lnTo>
                    <a:pt x="53178" y="2070759"/>
                  </a:lnTo>
                  <a:lnTo>
                    <a:pt x="53522" y="2078051"/>
                  </a:lnTo>
                  <a:lnTo>
                    <a:pt x="53873" y="2085342"/>
                  </a:lnTo>
                  <a:lnTo>
                    <a:pt x="54226" y="2092634"/>
                  </a:lnTo>
                  <a:lnTo>
                    <a:pt x="54584" y="2099925"/>
                  </a:lnTo>
                  <a:lnTo>
                    <a:pt x="54945" y="2107216"/>
                  </a:lnTo>
                  <a:lnTo>
                    <a:pt x="55308" y="2114508"/>
                  </a:lnTo>
                  <a:lnTo>
                    <a:pt x="55675" y="2121799"/>
                  </a:lnTo>
                  <a:lnTo>
                    <a:pt x="56043" y="2129091"/>
                  </a:lnTo>
                  <a:lnTo>
                    <a:pt x="56415" y="2136382"/>
                  </a:lnTo>
                  <a:lnTo>
                    <a:pt x="56788" y="2143673"/>
                  </a:lnTo>
                  <a:lnTo>
                    <a:pt x="57162" y="2150965"/>
                  </a:lnTo>
                  <a:lnTo>
                    <a:pt x="57538" y="2158256"/>
                  </a:lnTo>
                  <a:lnTo>
                    <a:pt x="57914" y="2165548"/>
                  </a:lnTo>
                  <a:lnTo>
                    <a:pt x="58291" y="2172839"/>
                  </a:lnTo>
                  <a:lnTo>
                    <a:pt x="58668" y="2180130"/>
                  </a:lnTo>
                  <a:lnTo>
                    <a:pt x="59045" y="2187422"/>
                  </a:lnTo>
                  <a:lnTo>
                    <a:pt x="59421" y="2194713"/>
                  </a:lnTo>
                  <a:lnTo>
                    <a:pt x="59796" y="2202005"/>
                  </a:lnTo>
                  <a:lnTo>
                    <a:pt x="60170" y="2209296"/>
                  </a:lnTo>
                  <a:lnTo>
                    <a:pt x="60541" y="2216588"/>
                  </a:lnTo>
                  <a:lnTo>
                    <a:pt x="60911" y="2223879"/>
                  </a:lnTo>
                  <a:lnTo>
                    <a:pt x="61279" y="2231170"/>
                  </a:lnTo>
                  <a:lnTo>
                    <a:pt x="61643" y="2238462"/>
                  </a:lnTo>
                  <a:lnTo>
                    <a:pt x="62005" y="2245753"/>
                  </a:lnTo>
                  <a:lnTo>
                    <a:pt x="62362" y="2253045"/>
                  </a:lnTo>
                  <a:lnTo>
                    <a:pt x="62718" y="2260336"/>
                  </a:lnTo>
                  <a:lnTo>
                    <a:pt x="63065" y="2267627"/>
                  </a:lnTo>
                  <a:lnTo>
                    <a:pt x="63411" y="2274919"/>
                  </a:lnTo>
                  <a:lnTo>
                    <a:pt x="63750" y="2282210"/>
                  </a:lnTo>
                  <a:lnTo>
                    <a:pt x="64085" y="2289502"/>
                  </a:lnTo>
                  <a:lnTo>
                    <a:pt x="64414" y="2296793"/>
                  </a:lnTo>
                  <a:lnTo>
                    <a:pt x="64735" y="2304084"/>
                  </a:lnTo>
                  <a:lnTo>
                    <a:pt x="65053" y="2311376"/>
                  </a:lnTo>
                  <a:lnTo>
                    <a:pt x="65360" y="2318667"/>
                  </a:lnTo>
                  <a:lnTo>
                    <a:pt x="65664" y="2325959"/>
                  </a:lnTo>
                  <a:lnTo>
                    <a:pt x="65956" y="2333250"/>
                  </a:lnTo>
                  <a:lnTo>
                    <a:pt x="66244" y="2340541"/>
                  </a:lnTo>
                  <a:lnTo>
                    <a:pt x="66521" y="2347833"/>
                  </a:lnTo>
                  <a:lnTo>
                    <a:pt x="66791" y="2355124"/>
                  </a:lnTo>
                  <a:lnTo>
                    <a:pt x="67053" y="2362416"/>
                  </a:lnTo>
                  <a:lnTo>
                    <a:pt x="67303" y="2369707"/>
                  </a:lnTo>
                  <a:lnTo>
                    <a:pt x="67549" y="2376999"/>
                  </a:lnTo>
                  <a:lnTo>
                    <a:pt x="67778" y="2384290"/>
                  </a:lnTo>
                  <a:lnTo>
                    <a:pt x="68004" y="2391581"/>
                  </a:lnTo>
                  <a:lnTo>
                    <a:pt x="68214" y="2398873"/>
                  </a:lnTo>
                  <a:lnTo>
                    <a:pt x="68417" y="2406164"/>
                  </a:lnTo>
                  <a:lnTo>
                    <a:pt x="68608" y="2413456"/>
                  </a:lnTo>
                  <a:lnTo>
                    <a:pt x="68788" y="2420747"/>
                  </a:lnTo>
                  <a:lnTo>
                    <a:pt x="68959" y="2428038"/>
                  </a:lnTo>
                  <a:lnTo>
                    <a:pt x="69114" y="2435330"/>
                  </a:lnTo>
                  <a:lnTo>
                    <a:pt x="69265" y="2442621"/>
                  </a:lnTo>
                  <a:lnTo>
                    <a:pt x="69395" y="2449913"/>
                  </a:lnTo>
                  <a:lnTo>
                    <a:pt x="69521" y="2457204"/>
                  </a:lnTo>
                  <a:lnTo>
                    <a:pt x="69629" y="2464495"/>
                  </a:lnTo>
                  <a:lnTo>
                    <a:pt x="69728" y="2471787"/>
                  </a:lnTo>
                  <a:lnTo>
                    <a:pt x="69815" y="2479078"/>
                  </a:lnTo>
                  <a:lnTo>
                    <a:pt x="69887" y="2486370"/>
                  </a:lnTo>
                  <a:lnTo>
                    <a:pt x="69952" y="2493661"/>
                  </a:lnTo>
                  <a:lnTo>
                    <a:pt x="69997" y="2500952"/>
                  </a:lnTo>
                  <a:lnTo>
                    <a:pt x="70037" y="2508244"/>
                  </a:lnTo>
                  <a:lnTo>
                    <a:pt x="70056" y="2515535"/>
                  </a:lnTo>
                  <a:lnTo>
                    <a:pt x="70069" y="2522827"/>
                  </a:lnTo>
                  <a:lnTo>
                    <a:pt x="70065" y="2530118"/>
                  </a:lnTo>
                  <a:lnTo>
                    <a:pt x="70050" y="2537409"/>
                  </a:lnTo>
                  <a:lnTo>
                    <a:pt x="70023" y="2544701"/>
                  </a:lnTo>
                  <a:lnTo>
                    <a:pt x="69980" y="2551992"/>
                  </a:lnTo>
                  <a:lnTo>
                    <a:pt x="69931" y="2559284"/>
                  </a:lnTo>
                  <a:lnTo>
                    <a:pt x="69860" y="2566575"/>
                  </a:lnTo>
                  <a:lnTo>
                    <a:pt x="69785" y="2573867"/>
                  </a:lnTo>
                  <a:lnTo>
                    <a:pt x="69691" y="2581158"/>
                  </a:lnTo>
                  <a:lnTo>
                    <a:pt x="69588" y="2588449"/>
                  </a:lnTo>
                  <a:lnTo>
                    <a:pt x="69471" y="2595741"/>
                  </a:lnTo>
                  <a:lnTo>
                    <a:pt x="69342" y="2603032"/>
                  </a:lnTo>
                  <a:lnTo>
                    <a:pt x="69204" y="2610324"/>
                  </a:lnTo>
                  <a:lnTo>
                    <a:pt x="69048" y="2617615"/>
                  </a:lnTo>
                  <a:lnTo>
                    <a:pt x="68889" y="2624906"/>
                  </a:lnTo>
                  <a:lnTo>
                    <a:pt x="68708" y="2632198"/>
                  </a:lnTo>
                  <a:lnTo>
                    <a:pt x="68523" y="2639489"/>
                  </a:lnTo>
                  <a:lnTo>
                    <a:pt x="68322" y="2646781"/>
                  </a:lnTo>
                  <a:lnTo>
                    <a:pt x="68113" y="2654072"/>
                  </a:lnTo>
                  <a:lnTo>
                    <a:pt x="67893" y="2661363"/>
                  </a:lnTo>
                  <a:lnTo>
                    <a:pt x="67661" y="2668655"/>
                  </a:lnTo>
                  <a:lnTo>
                    <a:pt x="67422" y="2675946"/>
                  </a:lnTo>
                  <a:lnTo>
                    <a:pt x="67167" y="2683238"/>
                  </a:lnTo>
                  <a:lnTo>
                    <a:pt x="66909" y="2690529"/>
                  </a:lnTo>
                  <a:lnTo>
                    <a:pt x="66635" y="2697820"/>
                  </a:lnTo>
                  <a:lnTo>
                    <a:pt x="66356" y="2705112"/>
                  </a:lnTo>
                  <a:lnTo>
                    <a:pt x="66066" y="2712403"/>
                  </a:lnTo>
                  <a:lnTo>
                    <a:pt x="65768" y="2719695"/>
                  </a:lnTo>
                  <a:lnTo>
                    <a:pt x="65462" y="2726986"/>
                  </a:lnTo>
                  <a:lnTo>
                    <a:pt x="65146" y="2734278"/>
                  </a:lnTo>
                  <a:lnTo>
                    <a:pt x="64826" y="2741569"/>
                  </a:lnTo>
                  <a:lnTo>
                    <a:pt x="64493" y="2748860"/>
                  </a:lnTo>
                  <a:lnTo>
                    <a:pt x="64158" y="2756152"/>
                  </a:lnTo>
                  <a:lnTo>
                    <a:pt x="63812" y="2763443"/>
                  </a:lnTo>
                  <a:lnTo>
                    <a:pt x="63463" y="2770735"/>
                  </a:lnTo>
                  <a:lnTo>
                    <a:pt x="63106" y="2778026"/>
                  </a:lnTo>
                  <a:lnTo>
                    <a:pt x="62743" y="2785317"/>
                  </a:lnTo>
                  <a:lnTo>
                    <a:pt x="62376" y="2792609"/>
                  </a:lnTo>
                  <a:lnTo>
                    <a:pt x="62002" y="2799900"/>
                  </a:lnTo>
                  <a:lnTo>
                    <a:pt x="61625" y="2807192"/>
                  </a:lnTo>
                  <a:lnTo>
                    <a:pt x="61241" y="2814483"/>
                  </a:lnTo>
                  <a:lnTo>
                    <a:pt x="60856" y="2821774"/>
                  </a:lnTo>
                  <a:lnTo>
                    <a:pt x="60465" y="2829066"/>
                  </a:lnTo>
                  <a:lnTo>
                    <a:pt x="60071" y="2836357"/>
                  </a:lnTo>
                  <a:lnTo>
                    <a:pt x="59674" y="2843649"/>
                  </a:lnTo>
                  <a:lnTo>
                    <a:pt x="59275" y="2850940"/>
                  </a:lnTo>
                  <a:lnTo>
                    <a:pt x="58873" y="2858231"/>
                  </a:lnTo>
                  <a:lnTo>
                    <a:pt x="58469" y="2865523"/>
                  </a:lnTo>
                  <a:lnTo>
                    <a:pt x="58063" y="2872814"/>
                  </a:lnTo>
                  <a:lnTo>
                    <a:pt x="57656" y="2880106"/>
                  </a:lnTo>
                  <a:lnTo>
                    <a:pt x="57247" y="2887397"/>
                  </a:lnTo>
                  <a:lnTo>
                    <a:pt x="56838" y="2894688"/>
                  </a:lnTo>
                  <a:lnTo>
                    <a:pt x="56429" y="2901980"/>
                  </a:lnTo>
                  <a:lnTo>
                    <a:pt x="56019" y="2909271"/>
                  </a:lnTo>
                  <a:lnTo>
                    <a:pt x="55610" y="2916563"/>
                  </a:lnTo>
                  <a:lnTo>
                    <a:pt x="55200" y="2923854"/>
                  </a:lnTo>
                  <a:lnTo>
                    <a:pt x="54792" y="2931146"/>
                  </a:lnTo>
                  <a:lnTo>
                    <a:pt x="54385" y="2938437"/>
                  </a:lnTo>
                  <a:lnTo>
                    <a:pt x="53979" y="2945728"/>
                  </a:lnTo>
                  <a:lnTo>
                    <a:pt x="53574" y="2953020"/>
                  </a:lnTo>
                  <a:lnTo>
                    <a:pt x="53172" y="2960311"/>
                  </a:lnTo>
                  <a:lnTo>
                    <a:pt x="52771" y="2967603"/>
                  </a:lnTo>
                  <a:lnTo>
                    <a:pt x="52373" y="2974894"/>
                  </a:lnTo>
                  <a:lnTo>
                    <a:pt x="51978" y="2982185"/>
                  </a:lnTo>
                  <a:lnTo>
                    <a:pt x="51584" y="2989477"/>
                  </a:lnTo>
                  <a:lnTo>
                    <a:pt x="51196" y="2996768"/>
                  </a:lnTo>
                  <a:lnTo>
                    <a:pt x="50808" y="3004060"/>
                  </a:lnTo>
                  <a:lnTo>
                    <a:pt x="50426" y="3011351"/>
                  </a:lnTo>
                  <a:lnTo>
                    <a:pt x="50047" y="3018642"/>
                  </a:lnTo>
                  <a:lnTo>
                    <a:pt x="49671" y="3025934"/>
                  </a:lnTo>
                  <a:lnTo>
                    <a:pt x="49300" y="3033225"/>
                  </a:lnTo>
                  <a:lnTo>
                    <a:pt x="48932" y="3040517"/>
                  </a:lnTo>
                  <a:lnTo>
                    <a:pt x="48570" y="3047808"/>
                  </a:lnTo>
                  <a:lnTo>
                    <a:pt x="48210" y="3055099"/>
                  </a:lnTo>
                  <a:lnTo>
                    <a:pt x="47858" y="3062391"/>
                  </a:lnTo>
                  <a:lnTo>
                    <a:pt x="47509" y="3069682"/>
                  </a:lnTo>
                  <a:lnTo>
                    <a:pt x="47165" y="3076974"/>
                  </a:lnTo>
                  <a:lnTo>
                    <a:pt x="46826" y="3084265"/>
                  </a:lnTo>
                  <a:lnTo>
                    <a:pt x="46492" y="3091556"/>
                  </a:lnTo>
                  <a:lnTo>
                    <a:pt x="46165" y="3098848"/>
                  </a:lnTo>
                  <a:lnTo>
                    <a:pt x="45840" y="3106139"/>
                  </a:lnTo>
                  <a:lnTo>
                    <a:pt x="45524" y="3113431"/>
                  </a:lnTo>
                  <a:lnTo>
                    <a:pt x="45210" y="3120722"/>
                  </a:lnTo>
                  <a:lnTo>
                    <a:pt x="44905" y="3128014"/>
                  </a:lnTo>
                  <a:lnTo>
                    <a:pt x="44604" y="3135305"/>
                  </a:lnTo>
                  <a:lnTo>
                    <a:pt x="44309" y="3142596"/>
                  </a:lnTo>
                  <a:lnTo>
                    <a:pt x="44019" y="3149888"/>
                  </a:lnTo>
                  <a:lnTo>
                    <a:pt x="43735" y="3157179"/>
                  </a:lnTo>
                  <a:lnTo>
                    <a:pt x="43458" y="3164471"/>
                  </a:lnTo>
                  <a:lnTo>
                    <a:pt x="43184" y="3171762"/>
                  </a:lnTo>
                  <a:lnTo>
                    <a:pt x="42919" y="3179053"/>
                  </a:lnTo>
                  <a:lnTo>
                    <a:pt x="42657" y="3186345"/>
                  </a:lnTo>
                  <a:lnTo>
                    <a:pt x="42404" y="3193636"/>
                  </a:lnTo>
                  <a:lnTo>
                    <a:pt x="42155" y="3200928"/>
                  </a:lnTo>
                  <a:lnTo>
                    <a:pt x="41911" y="3208219"/>
                  </a:lnTo>
                  <a:lnTo>
                    <a:pt x="41675" y="3215510"/>
                  </a:lnTo>
                  <a:lnTo>
                    <a:pt x="41442" y="3222802"/>
                  </a:lnTo>
                  <a:lnTo>
                    <a:pt x="41218" y="3230093"/>
                  </a:lnTo>
                  <a:lnTo>
                    <a:pt x="40996" y="3237385"/>
                  </a:lnTo>
                  <a:lnTo>
                    <a:pt x="40783" y="3244676"/>
                  </a:lnTo>
                  <a:lnTo>
                    <a:pt x="40573" y="3251967"/>
                  </a:lnTo>
                  <a:lnTo>
                    <a:pt x="40371" y="3259259"/>
                  </a:lnTo>
                  <a:lnTo>
                    <a:pt x="40173" y="3266550"/>
                  </a:lnTo>
                  <a:lnTo>
                    <a:pt x="39980" y="3273842"/>
                  </a:lnTo>
                  <a:lnTo>
                    <a:pt x="39794" y="3281133"/>
                  </a:lnTo>
                  <a:lnTo>
                    <a:pt x="39611" y="3288425"/>
                  </a:lnTo>
                  <a:lnTo>
                    <a:pt x="39436" y="3295716"/>
                  </a:lnTo>
                  <a:lnTo>
                    <a:pt x="39264" y="3303007"/>
                  </a:lnTo>
                  <a:lnTo>
                    <a:pt x="39099" y="3310299"/>
                  </a:lnTo>
                  <a:lnTo>
                    <a:pt x="38938" y="3317590"/>
                  </a:lnTo>
                  <a:lnTo>
                    <a:pt x="38782" y="3324882"/>
                  </a:lnTo>
                  <a:lnTo>
                    <a:pt x="38631" y="3332173"/>
                  </a:lnTo>
                  <a:lnTo>
                    <a:pt x="38484" y="3339464"/>
                  </a:lnTo>
                  <a:lnTo>
                    <a:pt x="38343" y="3346756"/>
                  </a:lnTo>
                  <a:lnTo>
                    <a:pt x="38205" y="3354047"/>
                  </a:lnTo>
                  <a:lnTo>
                    <a:pt x="38074" y="3361339"/>
                  </a:lnTo>
                  <a:lnTo>
                    <a:pt x="37945" y="3368630"/>
                  </a:lnTo>
                  <a:lnTo>
                    <a:pt x="37822" y="3375921"/>
                  </a:lnTo>
                  <a:lnTo>
                    <a:pt x="37702" y="3383213"/>
                  </a:lnTo>
                  <a:lnTo>
                    <a:pt x="37587" y="3390504"/>
                  </a:lnTo>
                  <a:lnTo>
                    <a:pt x="37476" y="3397796"/>
                  </a:lnTo>
                  <a:lnTo>
                    <a:pt x="37367" y="3405087"/>
                  </a:lnTo>
                  <a:lnTo>
                    <a:pt x="37265" y="3412378"/>
                  </a:lnTo>
                  <a:lnTo>
                    <a:pt x="37164" y="3419670"/>
                  </a:lnTo>
                  <a:lnTo>
                    <a:pt x="37069" y="3426961"/>
                  </a:lnTo>
                  <a:lnTo>
                    <a:pt x="36976" y="3434253"/>
                  </a:lnTo>
                  <a:lnTo>
                    <a:pt x="36888" y="3441544"/>
                  </a:lnTo>
                  <a:lnTo>
                    <a:pt x="36802" y="3448835"/>
                  </a:lnTo>
                  <a:lnTo>
                    <a:pt x="36720" y="3456127"/>
                  </a:lnTo>
                  <a:lnTo>
                    <a:pt x="36641" y="3463418"/>
                  </a:lnTo>
                  <a:lnTo>
                    <a:pt x="36564" y="3470710"/>
                  </a:lnTo>
                  <a:lnTo>
                    <a:pt x="36493" y="3478001"/>
                  </a:lnTo>
                  <a:lnTo>
                    <a:pt x="36422" y="3485293"/>
                  </a:lnTo>
                  <a:lnTo>
                    <a:pt x="36355" y="3492584"/>
                  </a:lnTo>
                  <a:lnTo>
                    <a:pt x="36291" y="3499875"/>
                  </a:lnTo>
                  <a:lnTo>
                    <a:pt x="36229" y="3507167"/>
                  </a:lnTo>
                  <a:lnTo>
                    <a:pt x="36170" y="3514458"/>
                  </a:lnTo>
                  <a:lnTo>
                    <a:pt x="36114" y="3521750"/>
                  </a:lnTo>
                  <a:lnTo>
                    <a:pt x="36060" y="3529041"/>
                  </a:lnTo>
                  <a:lnTo>
                    <a:pt x="36007" y="3536332"/>
                  </a:lnTo>
                  <a:lnTo>
                    <a:pt x="35959" y="3543624"/>
                  </a:lnTo>
                  <a:lnTo>
                    <a:pt x="35911" y="3550915"/>
                  </a:lnTo>
                  <a:lnTo>
                    <a:pt x="35866" y="3558207"/>
                  </a:lnTo>
                  <a:lnTo>
                    <a:pt x="35823" y="3565498"/>
                  </a:lnTo>
                  <a:lnTo>
                    <a:pt x="35781" y="3572789"/>
                  </a:lnTo>
                  <a:lnTo>
                    <a:pt x="35742" y="3580081"/>
                  </a:lnTo>
                  <a:lnTo>
                    <a:pt x="35704" y="3587372"/>
                  </a:lnTo>
                  <a:lnTo>
                    <a:pt x="35669" y="3594664"/>
                  </a:lnTo>
                  <a:lnTo>
                    <a:pt x="35634" y="3601955"/>
                  </a:lnTo>
                  <a:lnTo>
                    <a:pt x="35602" y="3609246"/>
                  </a:lnTo>
                  <a:lnTo>
                    <a:pt x="35571" y="3616538"/>
                  </a:lnTo>
                  <a:lnTo>
                    <a:pt x="35542" y="3623829"/>
                  </a:lnTo>
                  <a:lnTo>
                    <a:pt x="35514" y="3631121"/>
                  </a:lnTo>
                  <a:lnTo>
                    <a:pt x="35487" y="3638412"/>
                  </a:lnTo>
                  <a:lnTo>
                    <a:pt x="35462" y="3645704"/>
                  </a:lnTo>
                  <a:lnTo>
                    <a:pt x="35437" y="3652995"/>
                  </a:lnTo>
                  <a:lnTo>
                    <a:pt x="35415" y="3660286"/>
                  </a:lnTo>
                  <a:lnTo>
                    <a:pt x="35393" y="3667578"/>
                  </a:lnTo>
                  <a:lnTo>
                    <a:pt x="35373" y="3674869"/>
                  </a:lnTo>
                  <a:lnTo>
                    <a:pt x="35353" y="3682161"/>
                  </a:lnTo>
                  <a:lnTo>
                    <a:pt x="35335" y="3689452"/>
                  </a:lnTo>
                  <a:lnTo>
                    <a:pt x="35317" y="3696743"/>
                  </a:lnTo>
                  <a:lnTo>
                    <a:pt x="35300" y="3704035"/>
                  </a:lnTo>
                  <a:lnTo>
                    <a:pt x="35285" y="3711326"/>
                  </a:lnTo>
                  <a:lnTo>
                    <a:pt x="35269" y="3718618"/>
                  </a:lnTo>
                  <a:lnTo>
                    <a:pt x="35256" y="37259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231347" y="2998605"/>
              <a:ext cx="85691" cy="2688357"/>
            </a:xfrm>
            <a:custGeom>
              <a:avLst/>
              <a:pathLst>
                <a:path w="85691" h="2688357">
                  <a:moveTo>
                    <a:pt x="42595" y="2688357"/>
                  </a:moveTo>
                  <a:lnTo>
                    <a:pt x="42573" y="2683096"/>
                  </a:lnTo>
                  <a:lnTo>
                    <a:pt x="42549" y="2677836"/>
                  </a:lnTo>
                  <a:lnTo>
                    <a:pt x="42524" y="2672575"/>
                  </a:lnTo>
                  <a:lnTo>
                    <a:pt x="42496" y="2667314"/>
                  </a:lnTo>
                  <a:lnTo>
                    <a:pt x="42466" y="2662053"/>
                  </a:lnTo>
                  <a:lnTo>
                    <a:pt x="42435" y="2656792"/>
                  </a:lnTo>
                  <a:lnTo>
                    <a:pt x="42400" y="2651531"/>
                  </a:lnTo>
                  <a:lnTo>
                    <a:pt x="42364" y="2646270"/>
                  </a:lnTo>
                  <a:lnTo>
                    <a:pt x="42325" y="2641009"/>
                  </a:lnTo>
                  <a:lnTo>
                    <a:pt x="42282" y="2635748"/>
                  </a:lnTo>
                  <a:lnTo>
                    <a:pt x="42237" y="2630487"/>
                  </a:lnTo>
                  <a:lnTo>
                    <a:pt x="42189" y="2625226"/>
                  </a:lnTo>
                  <a:lnTo>
                    <a:pt x="42137" y="2619965"/>
                  </a:lnTo>
                  <a:lnTo>
                    <a:pt x="42082" y="2614704"/>
                  </a:lnTo>
                  <a:lnTo>
                    <a:pt x="42023" y="2609443"/>
                  </a:lnTo>
                  <a:lnTo>
                    <a:pt x="41960" y="2604182"/>
                  </a:lnTo>
                  <a:lnTo>
                    <a:pt x="41894" y="2598921"/>
                  </a:lnTo>
                  <a:lnTo>
                    <a:pt x="41822" y="2593660"/>
                  </a:lnTo>
                  <a:lnTo>
                    <a:pt x="41746" y="2588399"/>
                  </a:lnTo>
                  <a:lnTo>
                    <a:pt x="41667" y="2583138"/>
                  </a:lnTo>
                  <a:lnTo>
                    <a:pt x="41580" y="2577877"/>
                  </a:lnTo>
                  <a:lnTo>
                    <a:pt x="41490" y="2572616"/>
                  </a:lnTo>
                  <a:lnTo>
                    <a:pt x="41394" y="2567355"/>
                  </a:lnTo>
                  <a:lnTo>
                    <a:pt x="41291" y="2562094"/>
                  </a:lnTo>
                  <a:lnTo>
                    <a:pt x="41185" y="2556833"/>
                  </a:lnTo>
                  <a:lnTo>
                    <a:pt x="41070" y="2551572"/>
                  </a:lnTo>
                  <a:lnTo>
                    <a:pt x="40949" y="2546311"/>
                  </a:lnTo>
                  <a:lnTo>
                    <a:pt x="40824" y="2541050"/>
                  </a:lnTo>
                  <a:lnTo>
                    <a:pt x="40687" y="2535789"/>
                  </a:lnTo>
                  <a:lnTo>
                    <a:pt x="40546" y="2530528"/>
                  </a:lnTo>
                  <a:lnTo>
                    <a:pt x="40398" y="2525267"/>
                  </a:lnTo>
                  <a:lnTo>
                    <a:pt x="40239" y="2520006"/>
                  </a:lnTo>
                  <a:lnTo>
                    <a:pt x="40075" y="2514745"/>
                  </a:lnTo>
                  <a:lnTo>
                    <a:pt x="39902" y="2509484"/>
                  </a:lnTo>
                  <a:lnTo>
                    <a:pt x="39719" y="2504223"/>
                  </a:lnTo>
                  <a:lnTo>
                    <a:pt x="39530" y="2498962"/>
                  </a:lnTo>
                  <a:lnTo>
                    <a:pt x="39328" y="2493701"/>
                  </a:lnTo>
                  <a:lnTo>
                    <a:pt x="39119" y="2488440"/>
                  </a:lnTo>
                  <a:lnTo>
                    <a:pt x="38902" y="2483179"/>
                  </a:lnTo>
                  <a:lnTo>
                    <a:pt x="38670" y="2477918"/>
                  </a:lnTo>
                  <a:lnTo>
                    <a:pt x="38431" y="2472658"/>
                  </a:lnTo>
                  <a:lnTo>
                    <a:pt x="38183" y="2467397"/>
                  </a:lnTo>
                  <a:lnTo>
                    <a:pt x="37920" y="2462136"/>
                  </a:lnTo>
                  <a:lnTo>
                    <a:pt x="37650" y="2456875"/>
                  </a:lnTo>
                  <a:lnTo>
                    <a:pt x="37368" y="2451614"/>
                  </a:lnTo>
                  <a:lnTo>
                    <a:pt x="37073" y="2446353"/>
                  </a:lnTo>
                  <a:lnTo>
                    <a:pt x="36770" y="2441092"/>
                  </a:lnTo>
                  <a:lnTo>
                    <a:pt x="36451" y="2435831"/>
                  </a:lnTo>
                  <a:lnTo>
                    <a:pt x="36122" y="2430570"/>
                  </a:lnTo>
                  <a:lnTo>
                    <a:pt x="35784" y="2425309"/>
                  </a:lnTo>
                  <a:lnTo>
                    <a:pt x="35428" y="2420048"/>
                  </a:lnTo>
                  <a:lnTo>
                    <a:pt x="35064" y="2414787"/>
                  </a:lnTo>
                  <a:lnTo>
                    <a:pt x="34688" y="2409526"/>
                  </a:lnTo>
                  <a:lnTo>
                    <a:pt x="34297" y="2404265"/>
                  </a:lnTo>
                  <a:lnTo>
                    <a:pt x="33897" y="2399004"/>
                  </a:lnTo>
                  <a:lnTo>
                    <a:pt x="33482" y="2393743"/>
                  </a:lnTo>
                  <a:lnTo>
                    <a:pt x="33054" y="2388482"/>
                  </a:lnTo>
                  <a:lnTo>
                    <a:pt x="32618" y="2383221"/>
                  </a:lnTo>
                  <a:lnTo>
                    <a:pt x="32164" y="2377960"/>
                  </a:lnTo>
                  <a:lnTo>
                    <a:pt x="31701" y="2372699"/>
                  </a:lnTo>
                  <a:lnTo>
                    <a:pt x="31228" y="2367438"/>
                  </a:lnTo>
                  <a:lnTo>
                    <a:pt x="30738" y="2362177"/>
                  </a:lnTo>
                  <a:lnTo>
                    <a:pt x="30239" y="2356916"/>
                  </a:lnTo>
                  <a:lnTo>
                    <a:pt x="29729" y="2351655"/>
                  </a:lnTo>
                  <a:lnTo>
                    <a:pt x="29206" y="2346394"/>
                  </a:lnTo>
                  <a:lnTo>
                    <a:pt x="28674" y="2341133"/>
                  </a:lnTo>
                  <a:lnTo>
                    <a:pt x="28130" y="2335872"/>
                  </a:lnTo>
                  <a:lnTo>
                    <a:pt x="27575" y="2330611"/>
                  </a:lnTo>
                  <a:lnTo>
                    <a:pt x="27013" y="2325350"/>
                  </a:lnTo>
                  <a:lnTo>
                    <a:pt x="26437" y="2320089"/>
                  </a:lnTo>
                  <a:lnTo>
                    <a:pt x="25854" y="2314828"/>
                  </a:lnTo>
                  <a:lnTo>
                    <a:pt x="25263" y="2309567"/>
                  </a:lnTo>
                  <a:lnTo>
                    <a:pt x="24661" y="2304306"/>
                  </a:lnTo>
                  <a:lnTo>
                    <a:pt x="24054" y="2299045"/>
                  </a:lnTo>
                  <a:lnTo>
                    <a:pt x="23439" y="2293784"/>
                  </a:lnTo>
                  <a:lnTo>
                    <a:pt x="22816" y="2288523"/>
                  </a:lnTo>
                  <a:lnTo>
                    <a:pt x="22189" y="2283262"/>
                  </a:lnTo>
                  <a:lnTo>
                    <a:pt x="21555" y="2278001"/>
                  </a:lnTo>
                  <a:lnTo>
                    <a:pt x="20917" y="2272740"/>
                  </a:lnTo>
                  <a:lnTo>
                    <a:pt x="20276" y="2267480"/>
                  </a:lnTo>
                  <a:lnTo>
                    <a:pt x="19630" y="2262219"/>
                  </a:lnTo>
                  <a:lnTo>
                    <a:pt x="18983" y="2256958"/>
                  </a:lnTo>
                  <a:lnTo>
                    <a:pt x="18333" y="2251697"/>
                  </a:lnTo>
                  <a:lnTo>
                    <a:pt x="17682" y="2246436"/>
                  </a:lnTo>
                  <a:lnTo>
                    <a:pt x="17032" y="2241175"/>
                  </a:lnTo>
                  <a:lnTo>
                    <a:pt x="16381" y="2235914"/>
                  </a:lnTo>
                  <a:lnTo>
                    <a:pt x="15733" y="2230653"/>
                  </a:lnTo>
                  <a:lnTo>
                    <a:pt x="15086" y="2225392"/>
                  </a:lnTo>
                  <a:lnTo>
                    <a:pt x="14443" y="2220131"/>
                  </a:lnTo>
                  <a:lnTo>
                    <a:pt x="13805" y="2214870"/>
                  </a:lnTo>
                  <a:lnTo>
                    <a:pt x="13169" y="2209609"/>
                  </a:lnTo>
                  <a:lnTo>
                    <a:pt x="12542" y="2204348"/>
                  </a:lnTo>
                  <a:lnTo>
                    <a:pt x="11920" y="2199087"/>
                  </a:lnTo>
                  <a:lnTo>
                    <a:pt x="11305" y="2193826"/>
                  </a:lnTo>
                  <a:lnTo>
                    <a:pt x="10701" y="2188565"/>
                  </a:lnTo>
                  <a:lnTo>
                    <a:pt x="10104" y="2183304"/>
                  </a:lnTo>
                  <a:lnTo>
                    <a:pt x="9517" y="2178043"/>
                  </a:lnTo>
                  <a:lnTo>
                    <a:pt x="8944" y="2172782"/>
                  </a:lnTo>
                  <a:lnTo>
                    <a:pt x="8378" y="2167521"/>
                  </a:lnTo>
                  <a:lnTo>
                    <a:pt x="7829" y="2162260"/>
                  </a:lnTo>
                  <a:lnTo>
                    <a:pt x="7293" y="2156999"/>
                  </a:lnTo>
                  <a:lnTo>
                    <a:pt x="6766" y="2151738"/>
                  </a:lnTo>
                  <a:lnTo>
                    <a:pt x="6262" y="2146477"/>
                  </a:lnTo>
                  <a:lnTo>
                    <a:pt x="5770" y="2141216"/>
                  </a:lnTo>
                  <a:lnTo>
                    <a:pt x="5292" y="2135955"/>
                  </a:lnTo>
                  <a:lnTo>
                    <a:pt x="4837" y="2130694"/>
                  </a:lnTo>
                  <a:lnTo>
                    <a:pt x="4395" y="2125433"/>
                  </a:lnTo>
                  <a:lnTo>
                    <a:pt x="3973" y="2120172"/>
                  </a:lnTo>
                  <a:lnTo>
                    <a:pt x="3573" y="2114911"/>
                  </a:lnTo>
                  <a:lnTo>
                    <a:pt x="3185" y="2109650"/>
                  </a:lnTo>
                  <a:lnTo>
                    <a:pt x="2825" y="2104389"/>
                  </a:lnTo>
                  <a:lnTo>
                    <a:pt x="2484" y="2099128"/>
                  </a:lnTo>
                  <a:lnTo>
                    <a:pt x="2157" y="2093867"/>
                  </a:lnTo>
                  <a:lnTo>
                    <a:pt x="1863" y="2088606"/>
                  </a:lnTo>
                  <a:lnTo>
                    <a:pt x="1583" y="2083345"/>
                  </a:lnTo>
                  <a:lnTo>
                    <a:pt x="1324" y="2078084"/>
                  </a:lnTo>
                  <a:lnTo>
                    <a:pt x="1095" y="2072823"/>
                  </a:lnTo>
                  <a:lnTo>
                    <a:pt x="880" y="2067562"/>
                  </a:lnTo>
                  <a:lnTo>
                    <a:pt x="692" y="2062302"/>
                  </a:lnTo>
                  <a:lnTo>
                    <a:pt x="528" y="2057041"/>
                  </a:lnTo>
                  <a:lnTo>
                    <a:pt x="380" y="2051780"/>
                  </a:lnTo>
                  <a:lnTo>
                    <a:pt x="264" y="2046519"/>
                  </a:lnTo>
                  <a:lnTo>
                    <a:pt x="167" y="2041258"/>
                  </a:lnTo>
                  <a:lnTo>
                    <a:pt x="86" y="2035997"/>
                  </a:lnTo>
                  <a:lnTo>
                    <a:pt x="40" y="2030736"/>
                  </a:lnTo>
                  <a:lnTo>
                    <a:pt x="9" y="2025475"/>
                  </a:lnTo>
                  <a:lnTo>
                    <a:pt x="0" y="2020214"/>
                  </a:lnTo>
                  <a:lnTo>
                    <a:pt x="18" y="2014953"/>
                  </a:lnTo>
                  <a:lnTo>
                    <a:pt x="51" y="2009692"/>
                  </a:lnTo>
                  <a:lnTo>
                    <a:pt x="110" y="2004431"/>
                  </a:lnTo>
                  <a:lnTo>
                    <a:pt x="191" y="1999170"/>
                  </a:lnTo>
                  <a:lnTo>
                    <a:pt x="286" y="1993909"/>
                  </a:lnTo>
                  <a:lnTo>
                    <a:pt x="409" y="1988648"/>
                  </a:lnTo>
                  <a:lnTo>
                    <a:pt x="548" y="1983387"/>
                  </a:lnTo>
                  <a:lnTo>
                    <a:pt x="702" y="1978126"/>
                  </a:lnTo>
                  <a:lnTo>
                    <a:pt x="884" y="1972865"/>
                  </a:lnTo>
                  <a:lnTo>
                    <a:pt x="1078" y="1967604"/>
                  </a:lnTo>
                  <a:lnTo>
                    <a:pt x="1289" y="1962343"/>
                  </a:lnTo>
                  <a:lnTo>
                    <a:pt x="1521" y="1957082"/>
                  </a:lnTo>
                  <a:lnTo>
                    <a:pt x="1764" y="1951821"/>
                  </a:lnTo>
                  <a:lnTo>
                    <a:pt x="2026" y="1946560"/>
                  </a:lnTo>
                  <a:lnTo>
                    <a:pt x="2303" y="1941299"/>
                  </a:lnTo>
                  <a:lnTo>
                    <a:pt x="2589" y="1936038"/>
                  </a:lnTo>
                  <a:lnTo>
                    <a:pt x="2895" y="1930777"/>
                  </a:lnTo>
                  <a:lnTo>
                    <a:pt x="3211" y="1925516"/>
                  </a:lnTo>
                  <a:lnTo>
                    <a:pt x="3536" y="1920255"/>
                  </a:lnTo>
                  <a:lnTo>
                    <a:pt x="3878" y="1914994"/>
                  </a:lnTo>
                  <a:lnTo>
                    <a:pt x="4226" y="1909733"/>
                  </a:lnTo>
                  <a:lnTo>
                    <a:pt x="4584" y="1904472"/>
                  </a:lnTo>
                  <a:lnTo>
                    <a:pt x="4953" y="1899211"/>
                  </a:lnTo>
                  <a:lnTo>
                    <a:pt x="5328" y="1893950"/>
                  </a:lnTo>
                  <a:lnTo>
                    <a:pt x="5712" y="1888689"/>
                  </a:lnTo>
                  <a:lnTo>
                    <a:pt x="6102" y="1883428"/>
                  </a:lnTo>
                  <a:lnTo>
                    <a:pt x="6496" y="1878167"/>
                  </a:lnTo>
                  <a:lnTo>
                    <a:pt x="6899" y="1872906"/>
                  </a:lnTo>
                  <a:lnTo>
                    <a:pt x="7304" y="1867645"/>
                  </a:lnTo>
                  <a:lnTo>
                    <a:pt x="7712" y="1862384"/>
                  </a:lnTo>
                  <a:lnTo>
                    <a:pt x="8125" y="1857123"/>
                  </a:lnTo>
                  <a:lnTo>
                    <a:pt x="8539" y="1851863"/>
                  </a:lnTo>
                  <a:lnTo>
                    <a:pt x="8956" y="1846602"/>
                  </a:lnTo>
                  <a:lnTo>
                    <a:pt x="9373" y="1841341"/>
                  </a:lnTo>
                  <a:lnTo>
                    <a:pt x="9791" y="1836080"/>
                  </a:lnTo>
                  <a:lnTo>
                    <a:pt x="10208" y="1830819"/>
                  </a:lnTo>
                  <a:lnTo>
                    <a:pt x="10625" y="1825558"/>
                  </a:lnTo>
                  <a:lnTo>
                    <a:pt x="11041" y="1820297"/>
                  </a:lnTo>
                  <a:lnTo>
                    <a:pt x="11454" y="1815036"/>
                  </a:lnTo>
                  <a:lnTo>
                    <a:pt x="11865" y="1809775"/>
                  </a:lnTo>
                  <a:lnTo>
                    <a:pt x="12274" y="1804514"/>
                  </a:lnTo>
                  <a:lnTo>
                    <a:pt x="12679" y="1799253"/>
                  </a:lnTo>
                  <a:lnTo>
                    <a:pt x="13081" y="1793992"/>
                  </a:lnTo>
                  <a:lnTo>
                    <a:pt x="13478" y="1788731"/>
                  </a:lnTo>
                  <a:lnTo>
                    <a:pt x="13870" y="1783470"/>
                  </a:lnTo>
                  <a:lnTo>
                    <a:pt x="14259" y="1778209"/>
                  </a:lnTo>
                  <a:lnTo>
                    <a:pt x="14641" y="1772948"/>
                  </a:lnTo>
                  <a:lnTo>
                    <a:pt x="15018" y="1767687"/>
                  </a:lnTo>
                  <a:lnTo>
                    <a:pt x="15391" y="1762426"/>
                  </a:lnTo>
                  <a:lnTo>
                    <a:pt x="15754" y="1757165"/>
                  </a:lnTo>
                  <a:lnTo>
                    <a:pt x="16113" y="1751904"/>
                  </a:lnTo>
                  <a:lnTo>
                    <a:pt x="16467" y="1746643"/>
                  </a:lnTo>
                  <a:lnTo>
                    <a:pt x="16811" y="1741382"/>
                  </a:lnTo>
                  <a:lnTo>
                    <a:pt x="17151" y="1736121"/>
                  </a:lnTo>
                  <a:lnTo>
                    <a:pt x="17483" y="1730860"/>
                  </a:lnTo>
                  <a:lnTo>
                    <a:pt x="17807" y="1725599"/>
                  </a:lnTo>
                  <a:lnTo>
                    <a:pt x="18126" y="1720338"/>
                  </a:lnTo>
                  <a:lnTo>
                    <a:pt x="18435" y="1715077"/>
                  </a:lnTo>
                  <a:lnTo>
                    <a:pt x="18737" y="1709816"/>
                  </a:lnTo>
                  <a:lnTo>
                    <a:pt x="19035" y="1704555"/>
                  </a:lnTo>
                  <a:lnTo>
                    <a:pt x="19321" y="1699294"/>
                  </a:lnTo>
                  <a:lnTo>
                    <a:pt x="19602" y="1694033"/>
                  </a:lnTo>
                  <a:lnTo>
                    <a:pt x="19876" y="1688772"/>
                  </a:lnTo>
                  <a:lnTo>
                    <a:pt x="20141" y="1683511"/>
                  </a:lnTo>
                  <a:lnTo>
                    <a:pt x="20401" y="1678250"/>
                  </a:lnTo>
                  <a:lnTo>
                    <a:pt x="20652" y="1672989"/>
                  </a:lnTo>
                  <a:lnTo>
                    <a:pt x="20896" y="1667728"/>
                  </a:lnTo>
                  <a:lnTo>
                    <a:pt x="21134" y="1662467"/>
                  </a:lnTo>
                  <a:lnTo>
                    <a:pt x="21364" y="1657206"/>
                  </a:lnTo>
                  <a:lnTo>
                    <a:pt x="21587" y="1651945"/>
                  </a:lnTo>
                  <a:lnTo>
                    <a:pt x="21806" y="1646685"/>
                  </a:lnTo>
                  <a:lnTo>
                    <a:pt x="22014" y="1641424"/>
                  </a:lnTo>
                  <a:lnTo>
                    <a:pt x="22218" y="1636163"/>
                  </a:lnTo>
                  <a:lnTo>
                    <a:pt x="22417" y="1630902"/>
                  </a:lnTo>
                  <a:lnTo>
                    <a:pt x="22607" y="1625641"/>
                  </a:lnTo>
                  <a:lnTo>
                    <a:pt x="22793" y="1620380"/>
                  </a:lnTo>
                  <a:lnTo>
                    <a:pt x="22973" y="1615119"/>
                  </a:lnTo>
                  <a:lnTo>
                    <a:pt x="23146" y="1609858"/>
                  </a:lnTo>
                  <a:lnTo>
                    <a:pt x="23316" y="1604597"/>
                  </a:lnTo>
                  <a:lnTo>
                    <a:pt x="23478" y="1599336"/>
                  </a:lnTo>
                  <a:lnTo>
                    <a:pt x="23636" y="1594075"/>
                  </a:lnTo>
                  <a:lnTo>
                    <a:pt x="23791" y="1588814"/>
                  </a:lnTo>
                  <a:lnTo>
                    <a:pt x="23938" y="1583553"/>
                  </a:lnTo>
                  <a:lnTo>
                    <a:pt x="24082" y="1578292"/>
                  </a:lnTo>
                  <a:lnTo>
                    <a:pt x="24222" y="1573031"/>
                  </a:lnTo>
                  <a:lnTo>
                    <a:pt x="24357" y="1567770"/>
                  </a:lnTo>
                  <a:lnTo>
                    <a:pt x="24489" y="1562509"/>
                  </a:lnTo>
                  <a:lnTo>
                    <a:pt x="24617" y="1557248"/>
                  </a:lnTo>
                  <a:lnTo>
                    <a:pt x="24740" y="1551987"/>
                  </a:lnTo>
                  <a:lnTo>
                    <a:pt x="24861" y="1546726"/>
                  </a:lnTo>
                  <a:lnTo>
                    <a:pt x="24978" y="1541465"/>
                  </a:lnTo>
                  <a:lnTo>
                    <a:pt x="25092" y="1536204"/>
                  </a:lnTo>
                  <a:lnTo>
                    <a:pt x="25203" y="1530943"/>
                  </a:lnTo>
                  <a:lnTo>
                    <a:pt x="25311" y="1525682"/>
                  </a:lnTo>
                  <a:lnTo>
                    <a:pt x="25416" y="1520421"/>
                  </a:lnTo>
                  <a:lnTo>
                    <a:pt x="25519" y="1515160"/>
                  </a:lnTo>
                  <a:lnTo>
                    <a:pt x="25619" y="1509899"/>
                  </a:lnTo>
                  <a:lnTo>
                    <a:pt x="25718" y="1504638"/>
                  </a:lnTo>
                  <a:lnTo>
                    <a:pt x="25813" y="1499377"/>
                  </a:lnTo>
                  <a:lnTo>
                    <a:pt x="25907" y="1494116"/>
                  </a:lnTo>
                  <a:lnTo>
                    <a:pt x="26000" y="1488855"/>
                  </a:lnTo>
                  <a:lnTo>
                    <a:pt x="26089" y="1483594"/>
                  </a:lnTo>
                  <a:lnTo>
                    <a:pt x="26178" y="1478333"/>
                  </a:lnTo>
                  <a:lnTo>
                    <a:pt x="26265" y="1473072"/>
                  </a:lnTo>
                  <a:lnTo>
                    <a:pt x="26350" y="1467811"/>
                  </a:lnTo>
                  <a:lnTo>
                    <a:pt x="26434" y="1462550"/>
                  </a:lnTo>
                  <a:lnTo>
                    <a:pt x="26517" y="1457289"/>
                  </a:lnTo>
                  <a:lnTo>
                    <a:pt x="26598" y="1452028"/>
                  </a:lnTo>
                  <a:lnTo>
                    <a:pt x="26678" y="1446767"/>
                  </a:lnTo>
                  <a:lnTo>
                    <a:pt x="26756" y="1441507"/>
                  </a:lnTo>
                  <a:lnTo>
                    <a:pt x="26834" y="1436246"/>
                  </a:lnTo>
                  <a:lnTo>
                    <a:pt x="26910" y="1430985"/>
                  </a:lnTo>
                  <a:lnTo>
                    <a:pt x="26986" y="1425724"/>
                  </a:lnTo>
                  <a:lnTo>
                    <a:pt x="27060" y="1420463"/>
                  </a:lnTo>
                  <a:lnTo>
                    <a:pt x="27133" y="1415202"/>
                  </a:lnTo>
                  <a:lnTo>
                    <a:pt x="27205" y="1409941"/>
                  </a:lnTo>
                  <a:lnTo>
                    <a:pt x="27276" y="1404680"/>
                  </a:lnTo>
                  <a:lnTo>
                    <a:pt x="27346" y="1399419"/>
                  </a:lnTo>
                  <a:lnTo>
                    <a:pt x="27415" y="1394158"/>
                  </a:lnTo>
                  <a:lnTo>
                    <a:pt x="27484" y="1388897"/>
                  </a:lnTo>
                  <a:lnTo>
                    <a:pt x="27550" y="1383636"/>
                  </a:lnTo>
                  <a:lnTo>
                    <a:pt x="27616" y="1378375"/>
                  </a:lnTo>
                  <a:lnTo>
                    <a:pt x="27681" y="1373114"/>
                  </a:lnTo>
                  <a:lnTo>
                    <a:pt x="27744" y="1367853"/>
                  </a:lnTo>
                  <a:lnTo>
                    <a:pt x="27806" y="1362592"/>
                  </a:lnTo>
                  <a:lnTo>
                    <a:pt x="27868" y="1357331"/>
                  </a:lnTo>
                  <a:lnTo>
                    <a:pt x="27927" y="1352070"/>
                  </a:lnTo>
                  <a:lnTo>
                    <a:pt x="27985" y="1346809"/>
                  </a:lnTo>
                  <a:lnTo>
                    <a:pt x="28042" y="1341548"/>
                  </a:lnTo>
                  <a:lnTo>
                    <a:pt x="28097" y="1336287"/>
                  </a:lnTo>
                  <a:lnTo>
                    <a:pt x="28152" y="1331026"/>
                  </a:lnTo>
                  <a:lnTo>
                    <a:pt x="28204" y="1325765"/>
                  </a:lnTo>
                  <a:lnTo>
                    <a:pt x="28254" y="1320504"/>
                  </a:lnTo>
                  <a:lnTo>
                    <a:pt x="28303" y="1315243"/>
                  </a:lnTo>
                  <a:lnTo>
                    <a:pt x="28350" y="1309982"/>
                  </a:lnTo>
                  <a:lnTo>
                    <a:pt x="28395" y="1304721"/>
                  </a:lnTo>
                  <a:lnTo>
                    <a:pt x="28438" y="1299460"/>
                  </a:lnTo>
                  <a:lnTo>
                    <a:pt x="28479" y="1294199"/>
                  </a:lnTo>
                  <a:lnTo>
                    <a:pt x="28518" y="1288938"/>
                  </a:lnTo>
                  <a:lnTo>
                    <a:pt x="28555" y="1283677"/>
                  </a:lnTo>
                  <a:lnTo>
                    <a:pt x="28589" y="1278416"/>
                  </a:lnTo>
                  <a:lnTo>
                    <a:pt x="28621" y="1273155"/>
                  </a:lnTo>
                  <a:lnTo>
                    <a:pt x="28651" y="1267894"/>
                  </a:lnTo>
                  <a:lnTo>
                    <a:pt x="28678" y="1262633"/>
                  </a:lnTo>
                  <a:lnTo>
                    <a:pt x="28703" y="1257372"/>
                  </a:lnTo>
                  <a:lnTo>
                    <a:pt x="28724" y="1252111"/>
                  </a:lnTo>
                  <a:lnTo>
                    <a:pt x="28743" y="1246850"/>
                  </a:lnTo>
                  <a:lnTo>
                    <a:pt x="28760" y="1241589"/>
                  </a:lnTo>
                  <a:lnTo>
                    <a:pt x="28773" y="1236329"/>
                  </a:lnTo>
                  <a:lnTo>
                    <a:pt x="28784" y="1231068"/>
                  </a:lnTo>
                  <a:lnTo>
                    <a:pt x="28791" y="1225807"/>
                  </a:lnTo>
                  <a:lnTo>
                    <a:pt x="28795" y="1220546"/>
                  </a:lnTo>
                  <a:lnTo>
                    <a:pt x="28797" y="1215285"/>
                  </a:lnTo>
                  <a:lnTo>
                    <a:pt x="28795" y="1210024"/>
                  </a:lnTo>
                  <a:lnTo>
                    <a:pt x="28789" y="1204763"/>
                  </a:lnTo>
                  <a:lnTo>
                    <a:pt x="28781" y="1199502"/>
                  </a:lnTo>
                  <a:lnTo>
                    <a:pt x="28769" y="1194241"/>
                  </a:lnTo>
                  <a:lnTo>
                    <a:pt x="28754" y="1188980"/>
                  </a:lnTo>
                  <a:lnTo>
                    <a:pt x="28735" y="1183719"/>
                  </a:lnTo>
                  <a:lnTo>
                    <a:pt x="28712" y="1178458"/>
                  </a:lnTo>
                  <a:lnTo>
                    <a:pt x="28687" y="1173197"/>
                  </a:lnTo>
                  <a:lnTo>
                    <a:pt x="28657" y="1167936"/>
                  </a:lnTo>
                  <a:lnTo>
                    <a:pt x="28623" y="1162675"/>
                  </a:lnTo>
                  <a:lnTo>
                    <a:pt x="28587" y="1157414"/>
                  </a:lnTo>
                  <a:lnTo>
                    <a:pt x="28546" y="1152153"/>
                  </a:lnTo>
                  <a:lnTo>
                    <a:pt x="28502" y="1146892"/>
                  </a:lnTo>
                  <a:lnTo>
                    <a:pt x="28454" y="1141631"/>
                  </a:lnTo>
                  <a:lnTo>
                    <a:pt x="28402" y="1136370"/>
                  </a:lnTo>
                  <a:lnTo>
                    <a:pt x="28346" y="1131109"/>
                  </a:lnTo>
                  <a:lnTo>
                    <a:pt x="28287" y="1125848"/>
                  </a:lnTo>
                  <a:lnTo>
                    <a:pt x="28223" y="1120587"/>
                  </a:lnTo>
                  <a:lnTo>
                    <a:pt x="28156" y="1115326"/>
                  </a:lnTo>
                  <a:lnTo>
                    <a:pt x="28085" y="1110065"/>
                  </a:lnTo>
                  <a:lnTo>
                    <a:pt x="28010" y="1104804"/>
                  </a:lnTo>
                  <a:lnTo>
                    <a:pt x="27932" y="1099543"/>
                  </a:lnTo>
                  <a:lnTo>
                    <a:pt x="27848" y="1094282"/>
                  </a:lnTo>
                  <a:lnTo>
                    <a:pt x="27762" y="1089021"/>
                  </a:lnTo>
                  <a:lnTo>
                    <a:pt x="27672" y="1083760"/>
                  </a:lnTo>
                  <a:lnTo>
                    <a:pt x="27577" y="1078499"/>
                  </a:lnTo>
                  <a:lnTo>
                    <a:pt x="27479" y="1073238"/>
                  </a:lnTo>
                  <a:lnTo>
                    <a:pt x="27378" y="1067977"/>
                  </a:lnTo>
                  <a:lnTo>
                    <a:pt x="27272" y="1062716"/>
                  </a:lnTo>
                  <a:lnTo>
                    <a:pt x="27163" y="1057455"/>
                  </a:lnTo>
                  <a:lnTo>
                    <a:pt x="27050" y="1052194"/>
                  </a:lnTo>
                  <a:lnTo>
                    <a:pt x="26933" y="1046933"/>
                  </a:lnTo>
                  <a:lnTo>
                    <a:pt x="26813" y="1041672"/>
                  </a:lnTo>
                  <a:lnTo>
                    <a:pt x="26688" y="1036411"/>
                  </a:lnTo>
                  <a:lnTo>
                    <a:pt x="26561" y="1031151"/>
                  </a:lnTo>
                  <a:lnTo>
                    <a:pt x="26431" y="1025890"/>
                  </a:lnTo>
                  <a:lnTo>
                    <a:pt x="26295" y="1020629"/>
                  </a:lnTo>
                  <a:lnTo>
                    <a:pt x="26158" y="1015368"/>
                  </a:lnTo>
                  <a:lnTo>
                    <a:pt x="26017" y="1010107"/>
                  </a:lnTo>
                  <a:lnTo>
                    <a:pt x="25873" y="1004846"/>
                  </a:lnTo>
                  <a:lnTo>
                    <a:pt x="25726" y="999585"/>
                  </a:lnTo>
                  <a:lnTo>
                    <a:pt x="25575" y="994324"/>
                  </a:lnTo>
                  <a:lnTo>
                    <a:pt x="25422" y="989063"/>
                  </a:lnTo>
                  <a:lnTo>
                    <a:pt x="25266" y="983802"/>
                  </a:lnTo>
                  <a:lnTo>
                    <a:pt x="25107" y="978541"/>
                  </a:lnTo>
                  <a:lnTo>
                    <a:pt x="24945" y="973280"/>
                  </a:lnTo>
                  <a:lnTo>
                    <a:pt x="24782" y="968019"/>
                  </a:lnTo>
                  <a:lnTo>
                    <a:pt x="24615" y="962758"/>
                  </a:lnTo>
                  <a:lnTo>
                    <a:pt x="24447" y="957497"/>
                  </a:lnTo>
                  <a:lnTo>
                    <a:pt x="24276" y="952236"/>
                  </a:lnTo>
                  <a:lnTo>
                    <a:pt x="24104" y="946975"/>
                  </a:lnTo>
                  <a:lnTo>
                    <a:pt x="23930" y="941714"/>
                  </a:lnTo>
                  <a:lnTo>
                    <a:pt x="23754" y="936453"/>
                  </a:lnTo>
                  <a:lnTo>
                    <a:pt x="23577" y="931192"/>
                  </a:lnTo>
                  <a:lnTo>
                    <a:pt x="23398" y="925931"/>
                  </a:lnTo>
                  <a:lnTo>
                    <a:pt x="23219" y="920670"/>
                  </a:lnTo>
                  <a:lnTo>
                    <a:pt x="23039" y="915409"/>
                  </a:lnTo>
                  <a:lnTo>
                    <a:pt x="22858" y="910148"/>
                  </a:lnTo>
                  <a:lnTo>
                    <a:pt x="22677" y="904887"/>
                  </a:lnTo>
                  <a:lnTo>
                    <a:pt x="22495" y="899626"/>
                  </a:lnTo>
                  <a:lnTo>
                    <a:pt x="22314" y="894365"/>
                  </a:lnTo>
                  <a:lnTo>
                    <a:pt x="22133" y="889104"/>
                  </a:lnTo>
                  <a:lnTo>
                    <a:pt x="21952" y="883843"/>
                  </a:lnTo>
                  <a:lnTo>
                    <a:pt x="21773" y="878582"/>
                  </a:lnTo>
                  <a:lnTo>
                    <a:pt x="21594" y="873321"/>
                  </a:lnTo>
                  <a:lnTo>
                    <a:pt x="21417" y="868060"/>
                  </a:lnTo>
                  <a:lnTo>
                    <a:pt x="21242" y="862799"/>
                  </a:lnTo>
                  <a:lnTo>
                    <a:pt x="21068" y="857538"/>
                  </a:lnTo>
                  <a:lnTo>
                    <a:pt x="20896" y="852277"/>
                  </a:lnTo>
                  <a:lnTo>
                    <a:pt x="20727" y="847016"/>
                  </a:lnTo>
                  <a:lnTo>
                    <a:pt x="20561" y="841755"/>
                  </a:lnTo>
                  <a:lnTo>
                    <a:pt x="20398" y="836494"/>
                  </a:lnTo>
                  <a:lnTo>
                    <a:pt x="20238" y="831233"/>
                  </a:lnTo>
                  <a:lnTo>
                    <a:pt x="20081" y="825972"/>
                  </a:lnTo>
                  <a:lnTo>
                    <a:pt x="19930" y="820712"/>
                  </a:lnTo>
                  <a:lnTo>
                    <a:pt x="19782" y="815451"/>
                  </a:lnTo>
                  <a:lnTo>
                    <a:pt x="19638" y="810190"/>
                  </a:lnTo>
                  <a:lnTo>
                    <a:pt x="19501" y="804929"/>
                  </a:lnTo>
                  <a:lnTo>
                    <a:pt x="19368" y="799668"/>
                  </a:lnTo>
                  <a:lnTo>
                    <a:pt x="19240" y="794407"/>
                  </a:lnTo>
                  <a:lnTo>
                    <a:pt x="19120" y="789146"/>
                  </a:lnTo>
                  <a:lnTo>
                    <a:pt x="19003" y="783885"/>
                  </a:lnTo>
                  <a:lnTo>
                    <a:pt x="18895" y="778624"/>
                  </a:lnTo>
                  <a:lnTo>
                    <a:pt x="18794" y="773363"/>
                  </a:lnTo>
                  <a:lnTo>
                    <a:pt x="18697" y="768102"/>
                  </a:lnTo>
                  <a:lnTo>
                    <a:pt x="18611" y="762841"/>
                  </a:lnTo>
                  <a:lnTo>
                    <a:pt x="18531" y="757580"/>
                  </a:lnTo>
                  <a:lnTo>
                    <a:pt x="18458" y="752319"/>
                  </a:lnTo>
                  <a:lnTo>
                    <a:pt x="18396" y="747058"/>
                  </a:lnTo>
                  <a:lnTo>
                    <a:pt x="18340" y="741797"/>
                  </a:lnTo>
                  <a:lnTo>
                    <a:pt x="18293" y="736536"/>
                  </a:lnTo>
                  <a:lnTo>
                    <a:pt x="18257" y="731275"/>
                  </a:lnTo>
                  <a:lnTo>
                    <a:pt x="18227" y="726014"/>
                  </a:lnTo>
                  <a:lnTo>
                    <a:pt x="18209" y="720753"/>
                  </a:lnTo>
                  <a:lnTo>
                    <a:pt x="18200" y="715492"/>
                  </a:lnTo>
                  <a:lnTo>
                    <a:pt x="18198" y="710231"/>
                  </a:lnTo>
                  <a:lnTo>
                    <a:pt x="18211" y="704970"/>
                  </a:lnTo>
                  <a:lnTo>
                    <a:pt x="18231" y="699709"/>
                  </a:lnTo>
                  <a:lnTo>
                    <a:pt x="18260" y="694448"/>
                  </a:lnTo>
                  <a:lnTo>
                    <a:pt x="18303" y="689187"/>
                  </a:lnTo>
                  <a:lnTo>
                    <a:pt x="18354" y="683926"/>
                  </a:lnTo>
                  <a:lnTo>
                    <a:pt x="18415" y="678665"/>
                  </a:lnTo>
                  <a:lnTo>
                    <a:pt x="18490" y="673404"/>
                  </a:lnTo>
                  <a:lnTo>
                    <a:pt x="18571" y="668143"/>
                  </a:lnTo>
                  <a:lnTo>
                    <a:pt x="18667" y="662882"/>
                  </a:lnTo>
                  <a:lnTo>
                    <a:pt x="18772" y="657621"/>
                  </a:lnTo>
                  <a:lnTo>
                    <a:pt x="18885" y="652360"/>
                  </a:lnTo>
                  <a:lnTo>
                    <a:pt x="19014" y="647099"/>
                  </a:lnTo>
                  <a:lnTo>
                    <a:pt x="19151" y="641838"/>
                  </a:lnTo>
                  <a:lnTo>
                    <a:pt x="19297" y="636577"/>
                  </a:lnTo>
                  <a:lnTo>
                    <a:pt x="19457" y="631316"/>
                  </a:lnTo>
                  <a:lnTo>
                    <a:pt x="19625" y="626055"/>
                  </a:lnTo>
                  <a:lnTo>
                    <a:pt x="19803" y="620794"/>
                  </a:lnTo>
                  <a:lnTo>
                    <a:pt x="19994" y="615534"/>
                  </a:lnTo>
                  <a:lnTo>
                    <a:pt x="20191" y="610273"/>
                  </a:lnTo>
                  <a:lnTo>
                    <a:pt x="20401" y="605012"/>
                  </a:lnTo>
                  <a:lnTo>
                    <a:pt x="20620" y="599751"/>
                  </a:lnTo>
                  <a:lnTo>
                    <a:pt x="20845" y="594490"/>
                  </a:lnTo>
                  <a:lnTo>
                    <a:pt x="21085" y="589229"/>
                  </a:lnTo>
                  <a:lnTo>
                    <a:pt x="21330" y="583968"/>
                  </a:lnTo>
                  <a:lnTo>
                    <a:pt x="21583" y="578707"/>
                  </a:lnTo>
                  <a:lnTo>
                    <a:pt x="21848" y="573446"/>
                  </a:lnTo>
                  <a:lnTo>
                    <a:pt x="22118" y="568185"/>
                  </a:lnTo>
                  <a:lnTo>
                    <a:pt x="22396" y="562924"/>
                  </a:lnTo>
                  <a:lnTo>
                    <a:pt x="22683" y="557663"/>
                  </a:lnTo>
                  <a:lnTo>
                    <a:pt x="22975" y="552402"/>
                  </a:lnTo>
                  <a:lnTo>
                    <a:pt x="23276" y="547141"/>
                  </a:lnTo>
                  <a:lnTo>
                    <a:pt x="23582" y="541880"/>
                  </a:lnTo>
                  <a:lnTo>
                    <a:pt x="23892" y="536619"/>
                  </a:lnTo>
                  <a:lnTo>
                    <a:pt x="24212" y="531358"/>
                  </a:lnTo>
                  <a:lnTo>
                    <a:pt x="24534" y="526097"/>
                  </a:lnTo>
                  <a:lnTo>
                    <a:pt x="24861" y="520836"/>
                  </a:lnTo>
                  <a:lnTo>
                    <a:pt x="25194" y="515575"/>
                  </a:lnTo>
                  <a:lnTo>
                    <a:pt x="25530" y="510314"/>
                  </a:lnTo>
                  <a:lnTo>
                    <a:pt x="25870" y="505053"/>
                  </a:lnTo>
                  <a:lnTo>
                    <a:pt x="26213" y="499792"/>
                  </a:lnTo>
                  <a:lnTo>
                    <a:pt x="26558" y="494531"/>
                  </a:lnTo>
                  <a:lnTo>
                    <a:pt x="26906" y="489270"/>
                  </a:lnTo>
                  <a:lnTo>
                    <a:pt x="27256" y="484009"/>
                  </a:lnTo>
                  <a:lnTo>
                    <a:pt x="27607" y="478748"/>
                  </a:lnTo>
                  <a:lnTo>
                    <a:pt x="27960" y="473487"/>
                  </a:lnTo>
                  <a:lnTo>
                    <a:pt x="28313" y="468226"/>
                  </a:lnTo>
                  <a:lnTo>
                    <a:pt x="28666" y="462965"/>
                  </a:lnTo>
                  <a:lnTo>
                    <a:pt x="29019" y="457704"/>
                  </a:lnTo>
                  <a:lnTo>
                    <a:pt x="29372" y="452443"/>
                  </a:lnTo>
                  <a:lnTo>
                    <a:pt x="29724" y="447182"/>
                  </a:lnTo>
                  <a:lnTo>
                    <a:pt x="30075" y="441921"/>
                  </a:lnTo>
                  <a:lnTo>
                    <a:pt x="30424" y="436660"/>
                  </a:lnTo>
                  <a:lnTo>
                    <a:pt x="30771" y="431399"/>
                  </a:lnTo>
                  <a:lnTo>
                    <a:pt x="31115" y="426138"/>
                  </a:lnTo>
                  <a:lnTo>
                    <a:pt x="31458" y="420877"/>
                  </a:lnTo>
                  <a:lnTo>
                    <a:pt x="31796" y="415616"/>
                  </a:lnTo>
                  <a:lnTo>
                    <a:pt x="32132" y="410356"/>
                  </a:lnTo>
                  <a:lnTo>
                    <a:pt x="32465" y="405095"/>
                  </a:lnTo>
                  <a:lnTo>
                    <a:pt x="32793" y="399834"/>
                  </a:lnTo>
                  <a:lnTo>
                    <a:pt x="33117" y="394573"/>
                  </a:lnTo>
                  <a:lnTo>
                    <a:pt x="33437" y="389312"/>
                  </a:lnTo>
                  <a:lnTo>
                    <a:pt x="33752" y="384051"/>
                  </a:lnTo>
                  <a:lnTo>
                    <a:pt x="34063" y="378790"/>
                  </a:lnTo>
                  <a:lnTo>
                    <a:pt x="34367" y="373529"/>
                  </a:lnTo>
                  <a:lnTo>
                    <a:pt x="34667" y="368268"/>
                  </a:lnTo>
                  <a:lnTo>
                    <a:pt x="34963" y="363007"/>
                  </a:lnTo>
                  <a:lnTo>
                    <a:pt x="35250" y="357746"/>
                  </a:lnTo>
                  <a:lnTo>
                    <a:pt x="35533" y="352485"/>
                  </a:lnTo>
                  <a:lnTo>
                    <a:pt x="35811" y="347224"/>
                  </a:lnTo>
                  <a:lnTo>
                    <a:pt x="36081" y="341963"/>
                  </a:lnTo>
                  <a:lnTo>
                    <a:pt x="36347" y="336702"/>
                  </a:lnTo>
                  <a:lnTo>
                    <a:pt x="36605" y="331441"/>
                  </a:lnTo>
                  <a:lnTo>
                    <a:pt x="36857" y="326180"/>
                  </a:lnTo>
                  <a:lnTo>
                    <a:pt x="37104" y="320919"/>
                  </a:lnTo>
                  <a:lnTo>
                    <a:pt x="37342" y="315658"/>
                  </a:lnTo>
                  <a:lnTo>
                    <a:pt x="37575" y="310397"/>
                  </a:lnTo>
                  <a:lnTo>
                    <a:pt x="37803" y="305136"/>
                  </a:lnTo>
                  <a:lnTo>
                    <a:pt x="38022" y="299875"/>
                  </a:lnTo>
                  <a:lnTo>
                    <a:pt x="38236" y="294614"/>
                  </a:lnTo>
                  <a:lnTo>
                    <a:pt x="38443" y="289353"/>
                  </a:lnTo>
                  <a:lnTo>
                    <a:pt x="38643" y="284092"/>
                  </a:lnTo>
                  <a:lnTo>
                    <a:pt x="38838" y="278831"/>
                  </a:lnTo>
                  <a:lnTo>
                    <a:pt x="39025" y="273570"/>
                  </a:lnTo>
                  <a:lnTo>
                    <a:pt x="39206" y="268309"/>
                  </a:lnTo>
                  <a:lnTo>
                    <a:pt x="39383" y="263048"/>
                  </a:lnTo>
                  <a:lnTo>
                    <a:pt x="39551" y="257787"/>
                  </a:lnTo>
                  <a:lnTo>
                    <a:pt x="39714" y="252526"/>
                  </a:lnTo>
                  <a:lnTo>
                    <a:pt x="39871" y="247265"/>
                  </a:lnTo>
                  <a:lnTo>
                    <a:pt x="40021" y="242004"/>
                  </a:lnTo>
                  <a:lnTo>
                    <a:pt x="40167" y="236743"/>
                  </a:lnTo>
                  <a:lnTo>
                    <a:pt x="40306" y="231482"/>
                  </a:lnTo>
                  <a:lnTo>
                    <a:pt x="40439" y="226221"/>
                  </a:lnTo>
                  <a:lnTo>
                    <a:pt x="40569" y="220960"/>
                  </a:lnTo>
                  <a:lnTo>
                    <a:pt x="40691" y="215699"/>
                  </a:lnTo>
                  <a:lnTo>
                    <a:pt x="40808" y="210438"/>
                  </a:lnTo>
                  <a:lnTo>
                    <a:pt x="40922" y="205178"/>
                  </a:lnTo>
                  <a:lnTo>
                    <a:pt x="41029" y="199917"/>
                  </a:lnTo>
                  <a:lnTo>
                    <a:pt x="41132" y="194656"/>
                  </a:lnTo>
                  <a:lnTo>
                    <a:pt x="41231" y="189395"/>
                  </a:lnTo>
                  <a:lnTo>
                    <a:pt x="41323" y="184134"/>
                  </a:lnTo>
                  <a:lnTo>
                    <a:pt x="41413" y="178873"/>
                  </a:lnTo>
                  <a:lnTo>
                    <a:pt x="41498" y="173612"/>
                  </a:lnTo>
                  <a:lnTo>
                    <a:pt x="41578" y="168351"/>
                  </a:lnTo>
                  <a:lnTo>
                    <a:pt x="41655" y="163090"/>
                  </a:lnTo>
                  <a:lnTo>
                    <a:pt x="41728" y="157829"/>
                  </a:lnTo>
                  <a:lnTo>
                    <a:pt x="41797" y="152568"/>
                  </a:lnTo>
                  <a:lnTo>
                    <a:pt x="41863" y="147307"/>
                  </a:lnTo>
                  <a:lnTo>
                    <a:pt x="41924" y="142046"/>
                  </a:lnTo>
                  <a:lnTo>
                    <a:pt x="41983" y="136785"/>
                  </a:lnTo>
                  <a:lnTo>
                    <a:pt x="42039" y="131524"/>
                  </a:lnTo>
                  <a:lnTo>
                    <a:pt x="42091" y="126263"/>
                  </a:lnTo>
                  <a:lnTo>
                    <a:pt x="42141" y="121002"/>
                  </a:lnTo>
                  <a:lnTo>
                    <a:pt x="42188" y="115741"/>
                  </a:lnTo>
                  <a:lnTo>
                    <a:pt x="42232" y="110480"/>
                  </a:lnTo>
                  <a:lnTo>
                    <a:pt x="42274" y="105219"/>
                  </a:lnTo>
                  <a:lnTo>
                    <a:pt x="42313" y="99958"/>
                  </a:lnTo>
                  <a:lnTo>
                    <a:pt x="42349" y="94697"/>
                  </a:lnTo>
                  <a:lnTo>
                    <a:pt x="42384" y="89436"/>
                  </a:lnTo>
                  <a:lnTo>
                    <a:pt x="42416" y="84175"/>
                  </a:lnTo>
                  <a:lnTo>
                    <a:pt x="42447" y="78914"/>
                  </a:lnTo>
                  <a:lnTo>
                    <a:pt x="42476" y="73653"/>
                  </a:lnTo>
                  <a:lnTo>
                    <a:pt x="42502" y="68392"/>
                  </a:lnTo>
                  <a:lnTo>
                    <a:pt x="42527" y="63131"/>
                  </a:lnTo>
                  <a:lnTo>
                    <a:pt x="42551" y="57870"/>
                  </a:lnTo>
                  <a:lnTo>
                    <a:pt x="42573" y="52609"/>
                  </a:lnTo>
                  <a:lnTo>
                    <a:pt x="42593" y="47348"/>
                  </a:lnTo>
                  <a:lnTo>
                    <a:pt x="42612" y="42087"/>
                  </a:lnTo>
                  <a:lnTo>
                    <a:pt x="42630" y="36826"/>
                  </a:lnTo>
                  <a:lnTo>
                    <a:pt x="42647" y="31565"/>
                  </a:lnTo>
                  <a:lnTo>
                    <a:pt x="42662" y="26304"/>
                  </a:lnTo>
                  <a:lnTo>
                    <a:pt x="42676" y="21043"/>
                  </a:lnTo>
                  <a:lnTo>
                    <a:pt x="42690" y="15782"/>
                  </a:lnTo>
                  <a:lnTo>
                    <a:pt x="42702" y="10521"/>
                  </a:lnTo>
                  <a:lnTo>
                    <a:pt x="42714" y="5260"/>
                  </a:lnTo>
                  <a:lnTo>
                    <a:pt x="42724" y="0"/>
                  </a:lnTo>
                  <a:lnTo>
                    <a:pt x="42967" y="0"/>
                  </a:lnTo>
                  <a:lnTo>
                    <a:pt x="42977" y="5260"/>
                  </a:lnTo>
                  <a:lnTo>
                    <a:pt x="42989" y="10521"/>
                  </a:lnTo>
                  <a:lnTo>
                    <a:pt x="43001" y="15782"/>
                  </a:lnTo>
                  <a:lnTo>
                    <a:pt x="43015" y="21043"/>
                  </a:lnTo>
                  <a:lnTo>
                    <a:pt x="43029" y="26304"/>
                  </a:lnTo>
                  <a:lnTo>
                    <a:pt x="43044" y="31565"/>
                  </a:lnTo>
                  <a:lnTo>
                    <a:pt x="43061" y="36826"/>
                  </a:lnTo>
                  <a:lnTo>
                    <a:pt x="43079" y="42087"/>
                  </a:lnTo>
                  <a:lnTo>
                    <a:pt x="43098" y="47348"/>
                  </a:lnTo>
                  <a:lnTo>
                    <a:pt x="43118" y="52609"/>
                  </a:lnTo>
                  <a:lnTo>
                    <a:pt x="43140" y="57870"/>
                  </a:lnTo>
                  <a:lnTo>
                    <a:pt x="43163" y="63131"/>
                  </a:lnTo>
                  <a:lnTo>
                    <a:pt x="43189" y="68392"/>
                  </a:lnTo>
                  <a:lnTo>
                    <a:pt x="43215" y="73653"/>
                  </a:lnTo>
                  <a:lnTo>
                    <a:pt x="43244" y="78914"/>
                  </a:lnTo>
                  <a:lnTo>
                    <a:pt x="43275" y="84175"/>
                  </a:lnTo>
                  <a:lnTo>
                    <a:pt x="43307" y="89436"/>
                  </a:lnTo>
                  <a:lnTo>
                    <a:pt x="43342" y="94697"/>
                  </a:lnTo>
                  <a:lnTo>
                    <a:pt x="43378" y="99958"/>
                  </a:lnTo>
                  <a:lnTo>
                    <a:pt x="43417" y="105219"/>
                  </a:lnTo>
                  <a:lnTo>
                    <a:pt x="43459" y="110480"/>
                  </a:lnTo>
                  <a:lnTo>
                    <a:pt x="43503" y="115741"/>
                  </a:lnTo>
                  <a:lnTo>
                    <a:pt x="43550" y="121002"/>
                  </a:lnTo>
                  <a:lnTo>
                    <a:pt x="43600" y="126263"/>
                  </a:lnTo>
                  <a:lnTo>
                    <a:pt x="43652" y="131524"/>
                  </a:lnTo>
                  <a:lnTo>
                    <a:pt x="43708" y="136785"/>
                  </a:lnTo>
                  <a:lnTo>
                    <a:pt x="43767" y="142046"/>
                  </a:lnTo>
                  <a:lnTo>
                    <a:pt x="43828" y="147307"/>
                  </a:lnTo>
                  <a:lnTo>
                    <a:pt x="43894" y="152568"/>
                  </a:lnTo>
                  <a:lnTo>
                    <a:pt x="43963" y="157829"/>
                  </a:lnTo>
                  <a:lnTo>
                    <a:pt x="44036" y="163090"/>
                  </a:lnTo>
                  <a:lnTo>
                    <a:pt x="44113" y="168351"/>
                  </a:lnTo>
                  <a:lnTo>
                    <a:pt x="44193" y="173612"/>
                  </a:lnTo>
                  <a:lnTo>
                    <a:pt x="44278" y="178873"/>
                  </a:lnTo>
                  <a:lnTo>
                    <a:pt x="44368" y="184134"/>
                  </a:lnTo>
                  <a:lnTo>
                    <a:pt x="44460" y="189395"/>
                  </a:lnTo>
                  <a:lnTo>
                    <a:pt x="44559" y="194656"/>
                  </a:lnTo>
                  <a:lnTo>
                    <a:pt x="44662" y="199917"/>
                  </a:lnTo>
                  <a:lnTo>
                    <a:pt x="44768" y="205178"/>
                  </a:lnTo>
                  <a:lnTo>
                    <a:pt x="44882" y="210438"/>
                  </a:lnTo>
                  <a:lnTo>
                    <a:pt x="45000" y="215699"/>
                  </a:lnTo>
                  <a:lnTo>
                    <a:pt x="45122" y="220960"/>
                  </a:lnTo>
                  <a:lnTo>
                    <a:pt x="45252" y="226221"/>
                  </a:lnTo>
                  <a:lnTo>
                    <a:pt x="45385" y="231482"/>
                  </a:lnTo>
                  <a:lnTo>
                    <a:pt x="45524" y="236743"/>
                  </a:lnTo>
                  <a:lnTo>
                    <a:pt x="45670" y="242004"/>
                  </a:lnTo>
                  <a:lnTo>
                    <a:pt x="45820" y="247265"/>
                  </a:lnTo>
                  <a:lnTo>
                    <a:pt x="45977" y="252526"/>
                  </a:lnTo>
                  <a:lnTo>
                    <a:pt x="46140" y="257787"/>
                  </a:lnTo>
                  <a:lnTo>
                    <a:pt x="46308" y="263048"/>
                  </a:lnTo>
                  <a:lnTo>
                    <a:pt x="46485" y="268309"/>
                  </a:lnTo>
                  <a:lnTo>
                    <a:pt x="46666" y="273570"/>
                  </a:lnTo>
                  <a:lnTo>
                    <a:pt x="46853" y="278831"/>
                  </a:lnTo>
                  <a:lnTo>
                    <a:pt x="47048" y="284092"/>
                  </a:lnTo>
                  <a:lnTo>
                    <a:pt x="47248" y="289353"/>
                  </a:lnTo>
                  <a:lnTo>
                    <a:pt x="47455" y="294614"/>
                  </a:lnTo>
                  <a:lnTo>
                    <a:pt x="47669" y="299875"/>
                  </a:lnTo>
                  <a:lnTo>
                    <a:pt x="47888" y="305136"/>
                  </a:lnTo>
                  <a:lnTo>
                    <a:pt x="48116" y="310397"/>
                  </a:lnTo>
                  <a:lnTo>
                    <a:pt x="48349" y="315658"/>
                  </a:lnTo>
                  <a:lnTo>
                    <a:pt x="48587" y="320919"/>
                  </a:lnTo>
                  <a:lnTo>
                    <a:pt x="48834" y="326180"/>
                  </a:lnTo>
                  <a:lnTo>
                    <a:pt x="49086" y="331441"/>
                  </a:lnTo>
                  <a:lnTo>
                    <a:pt x="49344" y="336702"/>
                  </a:lnTo>
                  <a:lnTo>
                    <a:pt x="49610" y="341963"/>
                  </a:lnTo>
                  <a:lnTo>
                    <a:pt x="49880" y="347224"/>
                  </a:lnTo>
                  <a:lnTo>
                    <a:pt x="50158" y="352485"/>
                  </a:lnTo>
                  <a:lnTo>
                    <a:pt x="50441" y="357746"/>
                  </a:lnTo>
                  <a:lnTo>
                    <a:pt x="50728" y="363007"/>
                  </a:lnTo>
                  <a:lnTo>
                    <a:pt x="51024" y="368268"/>
                  </a:lnTo>
                  <a:lnTo>
                    <a:pt x="51324" y="373529"/>
                  </a:lnTo>
                  <a:lnTo>
                    <a:pt x="51628" y="378790"/>
                  </a:lnTo>
                  <a:lnTo>
                    <a:pt x="51939" y="384051"/>
                  </a:lnTo>
                  <a:lnTo>
                    <a:pt x="52254" y="389312"/>
                  </a:lnTo>
                  <a:lnTo>
                    <a:pt x="52574" y="394573"/>
                  </a:lnTo>
                  <a:lnTo>
                    <a:pt x="52898" y="399834"/>
                  </a:lnTo>
                  <a:lnTo>
                    <a:pt x="53226" y="405095"/>
                  </a:lnTo>
                  <a:lnTo>
                    <a:pt x="53559" y="410356"/>
                  </a:lnTo>
                  <a:lnTo>
                    <a:pt x="53895" y="415616"/>
                  </a:lnTo>
                  <a:lnTo>
                    <a:pt x="54233" y="420877"/>
                  </a:lnTo>
                  <a:lnTo>
                    <a:pt x="54576" y="426138"/>
                  </a:lnTo>
                  <a:lnTo>
                    <a:pt x="54920" y="431399"/>
                  </a:lnTo>
                  <a:lnTo>
                    <a:pt x="55267" y="436660"/>
                  </a:lnTo>
                  <a:lnTo>
                    <a:pt x="55616" y="441921"/>
                  </a:lnTo>
                  <a:lnTo>
                    <a:pt x="55967" y="447182"/>
                  </a:lnTo>
                  <a:lnTo>
                    <a:pt x="56319" y="452443"/>
                  </a:lnTo>
                  <a:lnTo>
                    <a:pt x="56672" y="457704"/>
                  </a:lnTo>
                  <a:lnTo>
                    <a:pt x="57025" y="462965"/>
                  </a:lnTo>
                  <a:lnTo>
                    <a:pt x="57378" y="468226"/>
                  </a:lnTo>
                  <a:lnTo>
                    <a:pt x="57731" y="473487"/>
                  </a:lnTo>
                  <a:lnTo>
                    <a:pt x="58084" y="478748"/>
                  </a:lnTo>
                  <a:lnTo>
                    <a:pt x="58435" y="484009"/>
                  </a:lnTo>
                  <a:lnTo>
                    <a:pt x="58785" y="489270"/>
                  </a:lnTo>
                  <a:lnTo>
                    <a:pt x="59133" y="494531"/>
                  </a:lnTo>
                  <a:lnTo>
                    <a:pt x="59478" y="499792"/>
                  </a:lnTo>
                  <a:lnTo>
                    <a:pt x="59821" y="505053"/>
                  </a:lnTo>
                  <a:lnTo>
                    <a:pt x="60161" y="510314"/>
                  </a:lnTo>
                  <a:lnTo>
                    <a:pt x="60497" y="515575"/>
                  </a:lnTo>
                  <a:lnTo>
                    <a:pt x="60830" y="520836"/>
                  </a:lnTo>
                  <a:lnTo>
                    <a:pt x="61157" y="526097"/>
                  </a:lnTo>
                  <a:lnTo>
                    <a:pt x="61479" y="531358"/>
                  </a:lnTo>
                  <a:lnTo>
                    <a:pt x="61798" y="536619"/>
                  </a:lnTo>
                  <a:lnTo>
                    <a:pt x="62109" y="541880"/>
                  </a:lnTo>
                  <a:lnTo>
                    <a:pt x="62415" y="547141"/>
                  </a:lnTo>
                  <a:lnTo>
                    <a:pt x="62716" y="552402"/>
                  </a:lnTo>
                  <a:lnTo>
                    <a:pt x="63008" y="557663"/>
                  </a:lnTo>
                  <a:lnTo>
                    <a:pt x="63295" y="562924"/>
                  </a:lnTo>
                  <a:lnTo>
                    <a:pt x="63573" y="568185"/>
                  </a:lnTo>
                  <a:lnTo>
                    <a:pt x="63843" y="573446"/>
                  </a:lnTo>
                  <a:lnTo>
                    <a:pt x="64108" y="578707"/>
                  </a:lnTo>
                  <a:lnTo>
                    <a:pt x="64361" y="583968"/>
                  </a:lnTo>
                  <a:lnTo>
                    <a:pt x="64606" y="589229"/>
                  </a:lnTo>
                  <a:lnTo>
                    <a:pt x="64846" y="594490"/>
                  </a:lnTo>
                  <a:lnTo>
                    <a:pt x="65071" y="599751"/>
                  </a:lnTo>
                  <a:lnTo>
                    <a:pt x="65290" y="605012"/>
                  </a:lnTo>
                  <a:lnTo>
                    <a:pt x="65500" y="610273"/>
                  </a:lnTo>
                  <a:lnTo>
                    <a:pt x="65697" y="615534"/>
                  </a:lnTo>
                  <a:lnTo>
                    <a:pt x="65888" y="620794"/>
                  </a:lnTo>
                  <a:lnTo>
                    <a:pt x="66066" y="626055"/>
                  </a:lnTo>
                  <a:lnTo>
                    <a:pt x="66234" y="631316"/>
                  </a:lnTo>
                  <a:lnTo>
                    <a:pt x="66394" y="636577"/>
                  </a:lnTo>
                  <a:lnTo>
                    <a:pt x="66540" y="641838"/>
                  </a:lnTo>
                  <a:lnTo>
                    <a:pt x="66677" y="647099"/>
                  </a:lnTo>
                  <a:lnTo>
                    <a:pt x="66806" y="652360"/>
                  </a:lnTo>
                  <a:lnTo>
                    <a:pt x="66919" y="657621"/>
                  </a:lnTo>
                  <a:lnTo>
                    <a:pt x="67024" y="662882"/>
                  </a:lnTo>
                  <a:lnTo>
                    <a:pt x="67120" y="668143"/>
                  </a:lnTo>
                  <a:lnTo>
                    <a:pt x="67201" y="673404"/>
                  </a:lnTo>
                  <a:lnTo>
                    <a:pt x="67276" y="678665"/>
                  </a:lnTo>
                  <a:lnTo>
                    <a:pt x="67337" y="683926"/>
                  </a:lnTo>
                  <a:lnTo>
                    <a:pt x="67388" y="689187"/>
                  </a:lnTo>
                  <a:lnTo>
                    <a:pt x="67431" y="694448"/>
                  </a:lnTo>
                  <a:lnTo>
                    <a:pt x="67460" y="699709"/>
                  </a:lnTo>
                  <a:lnTo>
                    <a:pt x="67480" y="704970"/>
                  </a:lnTo>
                  <a:lnTo>
                    <a:pt x="67493" y="710231"/>
                  </a:lnTo>
                  <a:lnTo>
                    <a:pt x="67491" y="715492"/>
                  </a:lnTo>
                  <a:lnTo>
                    <a:pt x="67482" y="720753"/>
                  </a:lnTo>
                  <a:lnTo>
                    <a:pt x="67464" y="726014"/>
                  </a:lnTo>
                  <a:lnTo>
                    <a:pt x="67434" y="731275"/>
                  </a:lnTo>
                  <a:lnTo>
                    <a:pt x="67398" y="736536"/>
                  </a:lnTo>
                  <a:lnTo>
                    <a:pt x="67351" y="741797"/>
                  </a:lnTo>
                  <a:lnTo>
                    <a:pt x="67295" y="747058"/>
                  </a:lnTo>
                  <a:lnTo>
                    <a:pt x="67233" y="752319"/>
                  </a:lnTo>
                  <a:lnTo>
                    <a:pt x="67160" y="757580"/>
                  </a:lnTo>
                  <a:lnTo>
                    <a:pt x="67080" y="762841"/>
                  </a:lnTo>
                  <a:lnTo>
                    <a:pt x="66994" y="768102"/>
                  </a:lnTo>
                  <a:lnTo>
                    <a:pt x="66897" y="773363"/>
                  </a:lnTo>
                  <a:lnTo>
                    <a:pt x="66796" y="778624"/>
                  </a:lnTo>
                  <a:lnTo>
                    <a:pt x="66688" y="783885"/>
                  </a:lnTo>
                  <a:lnTo>
                    <a:pt x="66571" y="789146"/>
                  </a:lnTo>
                  <a:lnTo>
                    <a:pt x="66451" y="794407"/>
                  </a:lnTo>
                  <a:lnTo>
                    <a:pt x="66323" y="799668"/>
                  </a:lnTo>
                  <a:lnTo>
                    <a:pt x="66190" y="804929"/>
                  </a:lnTo>
                  <a:lnTo>
                    <a:pt x="66053" y="810190"/>
                  </a:lnTo>
                  <a:lnTo>
                    <a:pt x="65909" y="815451"/>
                  </a:lnTo>
                  <a:lnTo>
                    <a:pt x="65761" y="820712"/>
                  </a:lnTo>
                  <a:lnTo>
                    <a:pt x="65610" y="825972"/>
                  </a:lnTo>
                  <a:lnTo>
                    <a:pt x="65453" y="831233"/>
                  </a:lnTo>
                  <a:lnTo>
                    <a:pt x="65293" y="836494"/>
                  </a:lnTo>
                  <a:lnTo>
                    <a:pt x="65130" y="841755"/>
                  </a:lnTo>
                  <a:lnTo>
                    <a:pt x="64963" y="847016"/>
                  </a:lnTo>
                  <a:lnTo>
                    <a:pt x="64795" y="852277"/>
                  </a:lnTo>
                  <a:lnTo>
                    <a:pt x="64623" y="857538"/>
                  </a:lnTo>
                  <a:lnTo>
                    <a:pt x="64449" y="862799"/>
                  </a:lnTo>
                  <a:lnTo>
                    <a:pt x="64274" y="868060"/>
                  </a:lnTo>
                  <a:lnTo>
                    <a:pt x="64097" y="873321"/>
                  </a:lnTo>
                  <a:lnTo>
                    <a:pt x="63918" y="878582"/>
                  </a:lnTo>
                  <a:lnTo>
                    <a:pt x="63739" y="883843"/>
                  </a:lnTo>
                  <a:lnTo>
                    <a:pt x="63558" y="889104"/>
                  </a:lnTo>
                  <a:lnTo>
                    <a:pt x="63377" y="894365"/>
                  </a:lnTo>
                  <a:lnTo>
                    <a:pt x="63196" y="899626"/>
                  </a:lnTo>
                  <a:lnTo>
                    <a:pt x="63014" y="904887"/>
                  </a:lnTo>
                  <a:lnTo>
                    <a:pt x="62833" y="910148"/>
                  </a:lnTo>
                  <a:lnTo>
                    <a:pt x="62652" y="915409"/>
                  </a:lnTo>
                  <a:lnTo>
                    <a:pt x="62472" y="920670"/>
                  </a:lnTo>
                  <a:lnTo>
                    <a:pt x="62292" y="925931"/>
                  </a:lnTo>
                  <a:lnTo>
                    <a:pt x="62114" y="931192"/>
                  </a:lnTo>
                  <a:lnTo>
                    <a:pt x="61937" y="936453"/>
                  </a:lnTo>
                  <a:lnTo>
                    <a:pt x="61761" y="941714"/>
                  </a:lnTo>
                  <a:lnTo>
                    <a:pt x="61587" y="946975"/>
                  </a:lnTo>
                  <a:lnTo>
                    <a:pt x="61415" y="952236"/>
                  </a:lnTo>
                  <a:lnTo>
                    <a:pt x="61244" y="957497"/>
                  </a:lnTo>
                  <a:lnTo>
                    <a:pt x="61076" y="962758"/>
                  </a:lnTo>
                  <a:lnTo>
                    <a:pt x="60909" y="968019"/>
                  </a:lnTo>
                  <a:lnTo>
                    <a:pt x="60746" y="973280"/>
                  </a:lnTo>
                  <a:lnTo>
                    <a:pt x="60584" y="978541"/>
                  </a:lnTo>
                  <a:lnTo>
                    <a:pt x="60425" y="983802"/>
                  </a:lnTo>
                  <a:lnTo>
                    <a:pt x="60269" y="989063"/>
                  </a:lnTo>
                  <a:lnTo>
                    <a:pt x="60116" y="994324"/>
                  </a:lnTo>
                  <a:lnTo>
                    <a:pt x="59965" y="999585"/>
                  </a:lnTo>
                  <a:lnTo>
                    <a:pt x="59818" y="1004846"/>
                  </a:lnTo>
                  <a:lnTo>
                    <a:pt x="59674" y="1010107"/>
                  </a:lnTo>
                  <a:lnTo>
                    <a:pt x="59533" y="1015368"/>
                  </a:lnTo>
                  <a:lnTo>
                    <a:pt x="59395" y="1020629"/>
                  </a:lnTo>
                  <a:lnTo>
                    <a:pt x="59260" y="1025890"/>
                  </a:lnTo>
                  <a:lnTo>
                    <a:pt x="59130" y="1031151"/>
                  </a:lnTo>
                  <a:lnTo>
                    <a:pt x="59003" y="1036411"/>
                  </a:lnTo>
                  <a:lnTo>
                    <a:pt x="58878" y="1041672"/>
                  </a:lnTo>
                  <a:lnTo>
                    <a:pt x="58758" y="1046933"/>
                  </a:lnTo>
                  <a:lnTo>
                    <a:pt x="58641" y="1052194"/>
                  </a:lnTo>
                  <a:lnTo>
                    <a:pt x="58528" y="1057455"/>
                  </a:lnTo>
                  <a:lnTo>
                    <a:pt x="58419" y="1062716"/>
                  </a:lnTo>
                  <a:lnTo>
                    <a:pt x="58313" y="1067977"/>
                  </a:lnTo>
                  <a:lnTo>
                    <a:pt x="58211" y="1073238"/>
                  </a:lnTo>
                  <a:lnTo>
                    <a:pt x="58114" y="1078499"/>
                  </a:lnTo>
                  <a:lnTo>
                    <a:pt x="58019" y="1083760"/>
                  </a:lnTo>
                  <a:lnTo>
                    <a:pt x="57929" y="1089021"/>
                  </a:lnTo>
                  <a:lnTo>
                    <a:pt x="57843" y="1094282"/>
                  </a:lnTo>
                  <a:lnTo>
                    <a:pt x="57759" y="1099543"/>
                  </a:lnTo>
                  <a:lnTo>
                    <a:pt x="57681" y="1104804"/>
                  </a:lnTo>
                  <a:lnTo>
                    <a:pt x="57606" y="1110065"/>
                  </a:lnTo>
                  <a:lnTo>
                    <a:pt x="57535" y="1115326"/>
                  </a:lnTo>
                  <a:lnTo>
                    <a:pt x="57468" y="1120587"/>
                  </a:lnTo>
                  <a:lnTo>
                    <a:pt x="57404" y="1125848"/>
                  </a:lnTo>
                  <a:lnTo>
                    <a:pt x="57345" y="1131109"/>
                  </a:lnTo>
                  <a:lnTo>
                    <a:pt x="57289" y="1136370"/>
                  </a:lnTo>
                  <a:lnTo>
                    <a:pt x="57237" y="1141631"/>
                  </a:lnTo>
                  <a:lnTo>
                    <a:pt x="57189" y="1146892"/>
                  </a:lnTo>
                  <a:lnTo>
                    <a:pt x="57145" y="1152153"/>
                  </a:lnTo>
                  <a:lnTo>
                    <a:pt x="57104" y="1157414"/>
                  </a:lnTo>
                  <a:lnTo>
                    <a:pt x="57068" y="1162675"/>
                  </a:lnTo>
                  <a:lnTo>
                    <a:pt x="57034" y="1167936"/>
                  </a:lnTo>
                  <a:lnTo>
                    <a:pt x="57004" y="1173197"/>
                  </a:lnTo>
                  <a:lnTo>
                    <a:pt x="56979" y="1178458"/>
                  </a:lnTo>
                  <a:lnTo>
                    <a:pt x="56956" y="1183719"/>
                  </a:lnTo>
                  <a:lnTo>
                    <a:pt x="56937" y="1188980"/>
                  </a:lnTo>
                  <a:lnTo>
                    <a:pt x="56922" y="1194241"/>
                  </a:lnTo>
                  <a:lnTo>
                    <a:pt x="56909" y="1199502"/>
                  </a:lnTo>
                  <a:lnTo>
                    <a:pt x="56902" y="1204763"/>
                  </a:lnTo>
                  <a:lnTo>
                    <a:pt x="56896" y="1210024"/>
                  </a:lnTo>
                  <a:lnTo>
                    <a:pt x="56894" y="1215285"/>
                  </a:lnTo>
                  <a:lnTo>
                    <a:pt x="56896" y="1220546"/>
                  </a:lnTo>
                  <a:lnTo>
                    <a:pt x="56900" y="1225807"/>
                  </a:lnTo>
                  <a:lnTo>
                    <a:pt x="56907" y="1231068"/>
                  </a:lnTo>
                  <a:lnTo>
                    <a:pt x="56918" y="1236329"/>
                  </a:lnTo>
                  <a:lnTo>
                    <a:pt x="56931" y="1241589"/>
                  </a:lnTo>
                  <a:lnTo>
                    <a:pt x="56948" y="1246850"/>
                  </a:lnTo>
                  <a:lnTo>
                    <a:pt x="56967" y="1252111"/>
                  </a:lnTo>
                  <a:lnTo>
                    <a:pt x="56988" y="1257372"/>
                  </a:lnTo>
                  <a:lnTo>
                    <a:pt x="57013" y="1262633"/>
                  </a:lnTo>
                  <a:lnTo>
                    <a:pt x="57040" y="1267894"/>
                  </a:lnTo>
                  <a:lnTo>
                    <a:pt x="57070" y="1273155"/>
                  </a:lnTo>
                  <a:lnTo>
                    <a:pt x="57102" y="1278416"/>
                  </a:lnTo>
                  <a:lnTo>
                    <a:pt x="57136" y="1283677"/>
                  </a:lnTo>
                  <a:lnTo>
                    <a:pt x="57173" y="1288938"/>
                  </a:lnTo>
                  <a:lnTo>
                    <a:pt x="57212" y="1294199"/>
                  </a:lnTo>
                  <a:lnTo>
                    <a:pt x="57253" y="1299460"/>
                  </a:lnTo>
                  <a:lnTo>
                    <a:pt x="57296" y="1304721"/>
                  </a:lnTo>
                  <a:lnTo>
                    <a:pt x="57341" y="1309982"/>
                  </a:lnTo>
                  <a:lnTo>
                    <a:pt x="57388" y="1315243"/>
                  </a:lnTo>
                  <a:lnTo>
                    <a:pt x="57437" y="1320504"/>
                  </a:lnTo>
                  <a:lnTo>
                    <a:pt x="57487" y="1325765"/>
                  </a:lnTo>
                  <a:lnTo>
                    <a:pt x="57539" y="1331026"/>
                  </a:lnTo>
                  <a:lnTo>
                    <a:pt x="57594" y="1336287"/>
                  </a:lnTo>
                  <a:lnTo>
                    <a:pt x="57649" y="1341548"/>
                  </a:lnTo>
                  <a:lnTo>
                    <a:pt x="57706" y="1346809"/>
                  </a:lnTo>
                  <a:lnTo>
                    <a:pt x="57764" y="1352070"/>
                  </a:lnTo>
                  <a:lnTo>
                    <a:pt x="57823" y="1357331"/>
                  </a:lnTo>
                  <a:lnTo>
                    <a:pt x="57885" y="1362592"/>
                  </a:lnTo>
                  <a:lnTo>
                    <a:pt x="57947" y="1367853"/>
                  </a:lnTo>
                  <a:lnTo>
                    <a:pt x="58010" y="1373114"/>
                  </a:lnTo>
                  <a:lnTo>
                    <a:pt x="58075" y="1378375"/>
                  </a:lnTo>
                  <a:lnTo>
                    <a:pt x="58141" y="1383636"/>
                  </a:lnTo>
                  <a:lnTo>
                    <a:pt x="58207" y="1388897"/>
                  </a:lnTo>
                  <a:lnTo>
                    <a:pt x="58276" y="1394158"/>
                  </a:lnTo>
                  <a:lnTo>
                    <a:pt x="58344" y="1399419"/>
                  </a:lnTo>
                  <a:lnTo>
                    <a:pt x="58415" y="1404680"/>
                  </a:lnTo>
                  <a:lnTo>
                    <a:pt x="58486" y="1409941"/>
                  </a:lnTo>
                  <a:lnTo>
                    <a:pt x="58558" y="1415202"/>
                  </a:lnTo>
                  <a:lnTo>
                    <a:pt x="58631" y="1420463"/>
                  </a:lnTo>
                  <a:lnTo>
                    <a:pt x="58705" y="1425724"/>
                  </a:lnTo>
                  <a:lnTo>
                    <a:pt x="58780" y="1430985"/>
                  </a:lnTo>
                  <a:lnTo>
                    <a:pt x="58857" y="1436246"/>
                  </a:lnTo>
                  <a:lnTo>
                    <a:pt x="58935" y="1441507"/>
                  </a:lnTo>
                  <a:lnTo>
                    <a:pt x="59013" y="1446767"/>
                  </a:lnTo>
                  <a:lnTo>
                    <a:pt x="59093" y="1452028"/>
                  </a:lnTo>
                  <a:lnTo>
                    <a:pt x="59174" y="1457289"/>
                  </a:lnTo>
                  <a:lnTo>
                    <a:pt x="59257" y="1462550"/>
                  </a:lnTo>
                  <a:lnTo>
                    <a:pt x="59341" y="1467811"/>
                  </a:lnTo>
                  <a:lnTo>
                    <a:pt x="59426" y="1473072"/>
                  </a:lnTo>
                  <a:lnTo>
                    <a:pt x="59513" y="1478333"/>
                  </a:lnTo>
                  <a:lnTo>
                    <a:pt x="59602" y="1483594"/>
                  </a:lnTo>
                  <a:lnTo>
                    <a:pt x="59691" y="1488855"/>
                  </a:lnTo>
                  <a:lnTo>
                    <a:pt x="59784" y="1494116"/>
                  </a:lnTo>
                  <a:lnTo>
                    <a:pt x="59878" y="1499377"/>
                  </a:lnTo>
                  <a:lnTo>
                    <a:pt x="59973" y="1504638"/>
                  </a:lnTo>
                  <a:lnTo>
                    <a:pt x="60072" y="1509899"/>
                  </a:lnTo>
                  <a:lnTo>
                    <a:pt x="60172" y="1515160"/>
                  </a:lnTo>
                  <a:lnTo>
                    <a:pt x="60275" y="1520421"/>
                  </a:lnTo>
                  <a:lnTo>
                    <a:pt x="60380" y="1525682"/>
                  </a:lnTo>
                  <a:lnTo>
                    <a:pt x="60488" y="1530943"/>
                  </a:lnTo>
                  <a:lnTo>
                    <a:pt x="60599" y="1536204"/>
                  </a:lnTo>
                  <a:lnTo>
                    <a:pt x="60713" y="1541465"/>
                  </a:lnTo>
                  <a:lnTo>
                    <a:pt x="60830" y="1546726"/>
                  </a:lnTo>
                  <a:lnTo>
                    <a:pt x="60951" y="1551987"/>
                  </a:lnTo>
                  <a:lnTo>
                    <a:pt x="61074" y="1557248"/>
                  </a:lnTo>
                  <a:lnTo>
                    <a:pt x="61202" y="1562509"/>
                  </a:lnTo>
                  <a:lnTo>
                    <a:pt x="61334" y="1567770"/>
                  </a:lnTo>
                  <a:lnTo>
                    <a:pt x="61469" y="1573031"/>
                  </a:lnTo>
                  <a:lnTo>
                    <a:pt x="61608" y="1578292"/>
                  </a:lnTo>
                  <a:lnTo>
                    <a:pt x="61753" y="1583553"/>
                  </a:lnTo>
                  <a:lnTo>
                    <a:pt x="61900" y="1588814"/>
                  </a:lnTo>
                  <a:lnTo>
                    <a:pt x="62055" y="1594075"/>
                  </a:lnTo>
                  <a:lnTo>
                    <a:pt x="62213" y="1599336"/>
                  </a:lnTo>
                  <a:lnTo>
                    <a:pt x="62375" y="1604597"/>
                  </a:lnTo>
                  <a:lnTo>
                    <a:pt x="62545" y="1609858"/>
                  </a:lnTo>
                  <a:lnTo>
                    <a:pt x="62718" y="1615119"/>
                  </a:lnTo>
                  <a:lnTo>
                    <a:pt x="62898" y="1620380"/>
                  </a:lnTo>
                  <a:lnTo>
                    <a:pt x="63084" y="1625641"/>
                  </a:lnTo>
                  <a:lnTo>
                    <a:pt x="63274" y="1630902"/>
                  </a:lnTo>
                  <a:lnTo>
                    <a:pt x="63473" y="1636163"/>
                  </a:lnTo>
                  <a:lnTo>
                    <a:pt x="63677" y="1641424"/>
                  </a:lnTo>
                  <a:lnTo>
                    <a:pt x="63885" y="1646685"/>
                  </a:lnTo>
                  <a:lnTo>
                    <a:pt x="64104" y="1651945"/>
                  </a:lnTo>
                  <a:lnTo>
                    <a:pt x="64327" y="1657206"/>
                  </a:lnTo>
                  <a:lnTo>
                    <a:pt x="64556" y="1662467"/>
                  </a:lnTo>
                  <a:lnTo>
                    <a:pt x="64795" y="1667728"/>
                  </a:lnTo>
                  <a:lnTo>
                    <a:pt x="65039" y="1672989"/>
                  </a:lnTo>
                  <a:lnTo>
                    <a:pt x="65290" y="1678250"/>
                  </a:lnTo>
                  <a:lnTo>
                    <a:pt x="65550" y="1683511"/>
                  </a:lnTo>
                  <a:lnTo>
                    <a:pt x="65815" y="1688772"/>
                  </a:lnTo>
                  <a:lnTo>
                    <a:pt x="66089" y="1694033"/>
                  </a:lnTo>
                  <a:lnTo>
                    <a:pt x="66370" y="1699294"/>
                  </a:lnTo>
                  <a:lnTo>
                    <a:pt x="66656" y="1704555"/>
                  </a:lnTo>
                  <a:lnTo>
                    <a:pt x="66954" y="1709816"/>
                  </a:lnTo>
                  <a:lnTo>
                    <a:pt x="67256" y="1715077"/>
                  </a:lnTo>
                  <a:lnTo>
                    <a:pt x="67565" y="1720338"/>
                  </a:lnTo>
                  <a:lnTo>
                    <a:pt x="67884" y="1725599"/>
                  </a:lnTo>
                  <a:lnTo>
                    <a:pt x="68208" y="1730860"/>
                  </a:lnTo>
                  <a:lnTo>
                    <a:pt x="68540" y="1736121"/>
                  </a:lnTo>
                  <a:lnTo>
                    <a:pt x="68880" y="1741382"/>
                  </a:lnTo>
                  <a:lnTo>
                    <a:pt x="69224" y="1746643"/>
                  </a:lnTo>
                  <a:lnTo>
                    <a:pt x="69577" y="1751904"/>
                  </a:lnTo>
                  <a:lnTo>
                    <a:pt x="69937" y="1757165"/>
                  </a:lnTo>
                  <a:lnTo>
                    <a:pt x="70300" y="1762426"/>
                  </a:lnTo>
                  <a:lnTo>
                    <a:pt x="70673" y="1767687"/>
                  </a:lnTo>
                  <a:lnTo>
                    <a:pt x="71050" y="1772948"/>
                  </a:lnTo>
                  <a:lnTo>
                    <a:pt x="71432" y="1778209"/>
                  </a:lnTo>
                  <a:lnTo>
                    <a:pt x="71821" y="1783470"/>
                  </a:lnTo>
                  <a:lnTo>
                    <a:pt x="72213" y="1788731"/>
                  </a:lnTo>
                  <a:lnTo>
                    <a:pt x="72610" y="1793992"/>
                  </a:lnTo>
                  <a:lnTo>
                    <a:pt x="73012" y="1799253"/>
                  </a:lnTo>
                  <a:lnTo>
                    <a:pt x="73417" y="1804514"/>
                  </a:lnTo>
                  <a:lnTo>
                    <a:pt x="73826" y="1809775"/>
                  </a:lnTo>
                  <a:lnTo>
                    <a:pt x="74237" y="1815036"/>
                  </a:lnTo>
                  <a:lnTo>
                    <a:pt x="74650" y="1820297"/>
                  </a:lnTo>
                  <a:lnTo>
                    <a:pt x="75066" y="1825558"/>
                  </a:lnTo>
                  <a:lnTo>
                    <a:pt x="75483" y="1830819"/>
                  </a:lnTo>
                  <a:lnTo>
                    <a:pt x="75900" y="1836080"/>
                  </a:lnTo>
                  <a:lnTo>
                    <a:pt x="76318" y="1841341"/>
                  </a:lnTo>
                  <a:lnTo>
                    <a:pt x="76735" y="1846602"/>
                  </a:lnTo>
                  <a:lnTo>
                    <a:pt x="77152" y="1851863"/>
                  </a:lnTo>
                  <a:lnTo>
                    <a:pt x="77566" y="1857123"/>
                  </a:lnTo>
                  <a:lnTo>
                    <a:pt x="77979" y="1862384"/>
                  </a:lnTo>
                  <a:lnTo>
                    <a:pt x="78387" y="1867645"/>
                  </a:lnTo>
                  <a:lnTo>
                    <a:pt x="78792" y="1872906"/>
                  </a:lnTo>
                  <a:lnTo>
                    <a:pt x="79194" y="1878167"/>
                  </a:lnTo>
                  <a:lnTo>
                    <a:pt x="79589" y="1883428"/>
                  </a:lnTo>
                  <a:lnTo>
                    <a:pt x="79979" y="1888689"/>
                  </a:lnTo>
                  <a:lnTo>
                    <a:pt x="80363" y="1893950"/>
                  </a:lnTo>
                  <a:lnTo>
                    <a:pt x="80738" y="1899211"/>
                  </a:lnTo>
                  <a:lnTo>
                    <a:pt x="81107" y="1904472"/>
                  </a:lnTo>
                  <a:lnTo>
                    <a:pt x="81465" y="1909733"/>
                  </a:lnTo>
                  <a:lnTo>
                    <a:pt x="81813" y="1914994"/>
                  </a:lnTo>
                  <a:lnTo>
                    <a:pt x="82155" y="1920255"/>
                  </a:lnTo>
                  <a:lnTo>
                    <a:pt x="82480" y="1925516"/>
                  </a:lnTo>
                  <a:lnTo>
                    <a:pt x="82796" y="1930777"/>
                  </a:lnTo>
                  <a:lnTo>
                    <a:pt x="83102" y="1936038"/>
                  </a:lnTo>
                  <a:lnTo>
                    <a:pt x="83388" y="1941299"/>
                  </a:lnTo>
                  <a:lnTo>
                    <a:pt x="83665" y="1946560"/>
                  </a:lnTo>
                  <a:lnTo>
                    <a:pt x="83927" y="1951821"/>
                  </a:lnTo>
                  <a:lnTo>
                    <a:pt x="84170" y="1957082"/>
                  </a:lnTo>
                  <a:lnTo>
                    <a:pt x="84402" y="1962343"/>
                  </a:lnTo>
                  <a:lnTo>
                    <a:pt x="84613" y="1967604"/>
                  </a:lnTo>
                  <a:lnTo>
                    <a:pt x="84807" y="1972865"/>
                  </a:lnTo>
                  <a:lnTo>
                    <a:pt x="84988" y="1978126"/>
                  </a:lnTo>
                  <a:lnTo>
                    <a:pt x="85143" y="1983387"/>
                  </a:lnTo>
                  <a:lnTo>
                    <a:pt x="85282" y="1988648"/>
                  </a:lnTo>
                  <a:lnTo>
                    <a:pt x="85405" y="1993909"/>
                  </a:lnTo>
                  <a:lnTo>
                    <a:pt x="85500" y="1999170"/>
                  </a:lnTo>
                  <a:lnTo>
                    <a:pt x="85581" y="2004431"/>
                  </a:lnTo>
                  <a:lnTo>
                    <a:pt x="85640" y="2009692"/>
                  </a:lnTo>
                  <a:lnTo>
                    <a:pt x="85673" y="2014953"/>
                  </a:lnTo>
                  <a:lnTo>
                    <a:pt x="85691" y="2020214"/>
                  </a:lnTo>
                  <a:lnTo>
                    <a:pt x="85682" y="2025475"/>
                  </a:lnTo>
                  <a:lnTo>
                    <a:pt x="85651" y="2030736"/>
                  </a:lnTo>
                  <a:lnTo>
                    <a:pt x="85605" y="2035997"/>
                  </a:lnTo>
                  <a:lnTo>
                    <a:pt x="85524" y="2041258"/>
                  </a:lnTo>
                  <a:lnTo>
                    <a:pt x="85427" y="2046519"/>
                  </a:lnTo>
                  <a:lnTo>
                    <a:pt x="85311" y="2051780"/>
                  </a:lnTo>
                  <a:lnTo>
                    <a:pt x="85163" y="2057041"/>
                  </a:lnTo>
                  <a:lnTo>
                    <a:pt x="84999" y="2062302"/>
                  </a:lnTo>
                  <a:lnTo>
                    <a:pt x="84811" y="2067562"/>
                  </a:lnTo>
                  <a:lnTo>
                    <a:pt x="84596" y="2072823"/>
                  </a:lnTo>
                  <a:lnTo>
                    <a:pt x="84367" y="2078084"/>
                  </a:lnTo>
                  <a:lnTo>
                    <a:pt x="84108" y="2083345"/>
                  </a:lnTo>
                  <a:lnTo>
                    <a:pt x="83828" y="2088606"/>
                  </a:lnTo>
                  <a:lnTo>
                    <a:pt x="83534" y="2093867"/>
                  </a:lnTo>
                  <a:lnTo>
                    <a:pt x="83207" y="2099128"/>
                  </a:lnTo>
                  <a:lnTo>
                    <a:pt x="82865" y="2104389"/>
                  </a:lnTo>
                  <a:lnTo>
                    <a:pt x="82505" y="2109650"/>
                  </a:lnTo>
                  <a:lnTo>
                    <a:pt x="82118" y="2114911"/>
                  </a:lnTo>
                  <a:lnTo>
                    <a:pt x="81718" y="2120172"/>
                  </a:lnTo>
                  <a:lnTo>
                    <a:pt x="81296" y="2125433"/>
                  </a:lnTo>
                  <a:lnTo>
                    <a:pt x="80853" y="2130694"/>
                  </a:lnTo>
                  <a:lnTo>
                    <a:pt x="80399" y="2135955"/>
                  </a:lnTo>
                  <a:lnTo>
                    <a:pt x="79921" y="2141216"/>
                  </a:lnTo>
                  <a:lnTo>
                    <a:pt x="79429" y="2146477"/>
                  </a:lnTo>
                  <a:lnTo>
                    <a:pt x="78925" y="2151738"/>
                  </a:lnTo>
                  <a:lnTo>
                    <a:pt x="78398" y="2156999"/>
                  </a:lnTo>
                  <a:lnTo>
                    <a:pt x="77862" y="2162260"/>
                  </a:lnTo>
                  <a:lnTo>
                    <a:pt x="77313" y="2167521"/>
                  </a:lnTo>
                  <a:lnTo>
                    <a:pt x="76747" y="2172782"/>
                  </a:lnTo>
                  <a:lnTo>
                    <a:pt x="76174" y="2178043"/>
                  </a:lnTo>
                  <a:lnTo>
                    <a:pt x="75587" y="2183304"/>
                  </a:lnTo>
                  <a:lnTo>
                    <a:pt x="74990" y="2188565"/>
                  </a:lnTo>
                  <a:lnTo>
                    <a:pt x="74386" y="2193826"/>
                  </a:lnTo>
                  <a:lnTo>
                    <a:pt x="73771" y="2199087"/>
                  </a:lnTo>
                  <a:lnTo>
                    <a:pt x="73149" y="2204348"/>
                  </a:lnTo>
                  <a:lnTo>
                    <a:pt x="72522" y="2209609"/>
                  </a:lnTo>
                  <a:lnTo>
                    <a:pt x="71886" y="2214870"/>
                  </a:lnTo>
                  <a:lnTo>
                    <a:pt x="71247" y="2220131"/>
                  </a:lnTo>
                  <a:lnTo>
                    <a:pt x="70605" y="2225392"/>
                  </a:lnTo>
                  <a:lnTo>
                    <a:pt x="69958" y="2230653"/>
                  </a:lnTo>
                  <a:lnTo>
                    <a:pt x="69310" y="2235914"/>
                  </a:lnTo>
                  <a:lnTo>
                    <a:pt x="68659" y="2241175"/>
                  </a:lnTo>
                  <a:lnTo>
                    <a:pt x="68009" y="2246436"/>
                  </a:lnTo>
                  <a:lnTo>
                    <a:pt x="67358" y="2251697"/>
                  </a:lnTo>
                  <a:lnTo>
                    <a:pt x="66708" y="2256958"/>
                  </a:lnTo>
                  <a:lnTo>
                    <a:pt x="66061" y="2262219"/>
                  </a:lnTo>
                  <a:lnTo>
                    <a:pt x="65415" y="2267480"/>
                  </a:lnTo>
                  <a:lnTo>
                    <a:pt x="64774" y="2272740"/>
                  </a:lnTo>
                  <a:lnTo>
                    <a:pt x="64136" y="2278001"/>
                  </a:lnTo>
                  <a:lnTo>
                    <a:pt x="63502" y="2283262"/>
                  </a:lnTo>
                  <a:lnTo>
                    <a:pt x="62875" y="2288523"/>
                  </a:lnTo>
                  <a:lnTo>
                    <a:pt x="62252" y="2293784"/>
                  </a:lnTo>
                  <a:lnTo>
                    <a:pt x="61637" y="2299045"/>
                  </a:lnTo>
                  <a:lnTo>
                    <a:pt x="61030" y="2304306"/>
                  </a:lnTo>
                  <a:lnTo>
                    <a:pt x="60428" y="2309567"/>
                  </a:lnTo>
                  <a:lnTo>
                    <a:pt x="59837" y="2314828"/>
                  </a:lnTo>
                  <a:lnTo>
                    <a:pt x="59254" y="2320089"/>
                  </a:lnTo>
                  <a:lnTo>
                    <a:pt x="58678" y="2325350"/>
                  </a:lnTo>
                  <a:lnTo>
                    <a:pt x="58116" y="2330611"/>
                  </a:lnTo>
                  <a:lnTo>
                    <a:pt x="57561" y="2335872"/>
                  </a:lnTo>
                  <a:lnTo>
                    <a:pt x="57017" y="2341133"/>
                  </a:lnTo>
                  <a:lnTo>
                    <a:pt x="56485" y="2346394"/>
                  </a:lnTo>
                  <a:lnTo>
                    <a:pt x="55961" y="2351655"/>
                  </a:lnTo>
                  <a:lnTo>
                    <a:pt x="55452" y="2356916"/>
                  </a:lnTo>
                  <a:lnTo>
                    <a:pt x="54953" y="2362177"/>
                  </a:lnTo>
                  <a:lnTo>
                    <a:pt x="54463" y="2367438"/>
                  </a:lnTo>
                  <a:lnTo>
                    <a:pt x="53990" y="2372699"/>
                  </a:lnTo>
                  <a:lnTo>
                    <a:pt x="53527" y="2377960"/>
                  </a:lnTo>
                  <a:lnTo>
                    <a:pt x="53073" y="2383221"/>
                  </a:lnTo>
                  <a:lnTo>
                    <a:pt x="52637" y="2388482"/>
                  </a:lnTo>
                  <a:lnTo>
                    <a:pt x="52209" y="2393743"/>
                  </a:lnTo>
                  <a:lnTo>
                    <a:pt x="51794" y="2399004"/>
                  </a:lnTo>
                  <a:lnTo>
                    <a:pt x="51394" y="2404265"/>
                  </a:lnTo>
                  <a:lnTo>
                    <a:pt x="51003" y="2409526"/>
                  </a:lnTo>
                  <a:lnTo>
                    <a:pt x="50627" y="2414787"/>
                  </a:lnTo>
                  <a:lnTo>
                    <a:pt x="50263" y="2420048"/>
                  </a:lnTo>
                  <a:lnTo>
                    <a:pt x="49907" y="2425309"/>
                  </a:lnTo>
                  <a:lnTo>
                    <a:pt x="49569" y="2430570"/>
                  </a:lnTo>
                  <a:lnTo>
                    <a:pt x="49240" y="2435831"/>
                  </a:lnTo>
                  <a:lnTo>
                    <a:pt x="48921" y="2441092"/>
                  </a:lnTo>
                  <a:lnTo>
                    <a:pt x="48618" y="2446353"/>
                  </a:lnTo>
                  <a:lnTo>
                    <a:pt x="48323" y="2451614"/>
                  </a:lnTo>
                  <a:lnTo>
                    <a:pt x="48041" y="2456875"/>
                  </a:lnTo>
                  <a:lnTo>
                    <a:pt x="47771" y="2462136"/>
                  </a:lnTo>
                  <a:lnTo>
                    <a:pt x="47508" y="2467397"/>
                  </a:lnTo>
                  <a:lnTo>
                    <a:pt x="47260" y="2472658"/>
                  </a:lnTo>
                  <a:lnTo>
                    <a:pt x="47021" y="2477918"/>
                  </a:lnTo>
                  <a:lnTo>
                    <a:pt x="46789" y="2483179"/>
                  </a:lnTo>
                  <a:lnTo>
                    <a:pt x="46572" y="2488440"/>
                  </a:lnTo>
                  <a:lnTo>
                    <a:pt x="46363" y="2493701"/>
                  </a:lnTo>
                  <a:lnTo>
                    <a:pt x="46161" y="2498962"/>
                  </a:lnTo>
                  <a:lnTo>
                    <a:pt x="45972" y="2504223"/>
                  </a:lnTo>
                  <a:lnTo>
                    <a:pt x="45789" y="2509484"/>
                  </a:lnTo>
                  <a:lnTo>
                    <a:pt x="45616" y="2514745"/>
                  </a:lnTo>
                  <a:lnTo>
                    <a:pt x="45452" y="2520006"/>
                  </a:lnTo>
                  <a:lnTo>
                    <a:pt x="45293" y="2525267"/>
                  </a:lnTo>
                  <a:lnTo>
                    <a:pt x="45145" y="2530528"/>
                  </a:lnTo>
                  <a:lnTo>
                    <a:pt x="45004" y="2535789"/>
                  </a:lnTo>
                  <a:lnTo>
                    <a:pt x="44867" y="2541050"/>
                  </a:lnTo>
                  <a:lnTo>
                    <a:pt x="44742" y="2546311"/>
                  </a:lnTo>
                  <a:lnTo>
                    <a:pt x="44621" y="2551572"/>
                  </a:lnTo>
                  <a:lnTo>
                    <a:pt x="44506" y="2556833"/>
                  </a:lnTo>
                  <a:lnTo>
                    <a:pt x="44400" y="2562094"/>
                  </a:lnTo>
                  <a:lnTo>
                    <a:pt x="44297" y="2567355"/>
                  </a:lnTo>
                  <a:lnTo>
                    <a:pt x="44201" y="2572616"/>
                  </a:lnTo>
                  <a:lnTo>
                    <a:pt x="44111" y="2577877"/>
                  </a:lnTo>
                  <a:lnTo>
                    <a:pt x="44024" y="2583138"/>
                  </a:lnTo>
                  <a:lnTo>
                    <a:pt x="43945" y="2588399"/>
                  </a:lnTo>
                  <a:lnTo>
                    <a:pt x="43869" y="2593660"/>
                  </a:lnTo>
                  <a:lnTo>
                    <a:pt x="43797" y="2598921"/>
                  </a:lnTo>
                  <a:lnTo>
                    <a:pt x="43731" y="2604182"/>
                  </a:lnTo>
                  <a:lnTo>
                    <a:pt x="43668" y="2609443"/>
                  </a:lnTo>
                  <a:lnTo>
                    <a:pt x="43609" y="2614704"/>
                  </a:lnTo>
                  <a:lnTo>
                    <a:pt x="43554" y="2619965"/>
                  </a:lnTo>
                  <a:lnTo>
                    <a:pt x="43502" y="2625226"/>
                  </a:lnTo>
                  <a:lnTo>
                    <a:pt x="43454" y="2630487"/>
                  </a:lnTo>
                  <a:lnTo>
                    <a:pt x="43409" y="2635748"/>
                  </a:lnTo>
                  <a:lnTo>
                    <a:pt x="43366" y="2641009"/>
                  </a:lnTo>
                  <a:lnTo>
                    <a:pt x="43327" y="2646270"/>
                  </a:lnTo>
                  <a:lnTo>
                    <a:pt x="43291" y="2651531"/>
                  </a:lnTo>
                  <a:lnTo>
                    <a:pt x="43256" y="2656792"/>
                  </a:lnTo>
                  <a:lnTo>
                    <a:pt x="43225" y="2662053"/>
                  </a:lnTo>
                  <a:lnTo>
                    <a:pt x="43195" y="2667314"/>
                  </a:lnTo>
                  <a:lnTo>
                    <a:pt x="43167" y="2672575"/>
                  </a:lnTo>
                  <a:lnTo>
                    <a:pt x="43142" y="2677836"/>
                  </a:lnTo>
                  <a:lnTo>
                    <a:pt x="43118" y="2683096"/>
                  </a:lnTo>
                  <a:lnTo>
                    <a:pt x="43096" y="26883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3597642"/>
              <a:ext cx="0" cy="13798"/>
            </a:xfrm>
            <a:custGeom>
              <a:avLst/>
              <a:pathLst>
                <a:path w="0" h="13798">
                  <a:moveTo>
                    <a:pt x="0" y="137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61737" y="3639039"/>
              <a:ext cx="0" cy="13798"/>
            </a:xfrm>
            <a:custGeom>
              <a:avLst/>
              <a:pathLst>
                <a:path w="0" h="13798">
                  <a:moveTo>
                    <a:pt x="0" y="0"/>
                  </a:moveTo>
                  <a:lnTo>
                    <a:pt x="0" y="137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596426" y="3611441"/>
              <a:ext cx="130622" cy="27597"/>
            </a:xfrm>
            <a:custGeom>
              <a:avLst/>
              <a:pathLst>
                <a:path w="130622" h="27597">
                  <a:moveTo>
                    <a:pt x="0" y="0"/>
                  </a:moveTo>
                  <a:lnTo>
                    <a:pt x="0" y="27597"/>
                  </a:lnTo>
                  <a:lnTo>
                    <a:pt x="130622" y="27597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96426" y="362524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3579244"/>
              <a:ext cx="0" cy="498677"/>
            </a:xfrm>
            <a:custGeom>
              <a:avLst/>
              <a:pathLst>
                <a:path w="0" h="498677">
                  <a:moveTo>
                    <a:pt x="0" y="4986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67965" y="5063778"/>
              <a:ext cx="0" cy="44079"/>
            </a:xfrm>
            <a:custGeom>
              <a:avLst/>
              <a:pathLst>
                <a:path w="0" h="44079">
                  <a:moveTo>
                    <a:pt x="0" y="0"/>
                  </a:moveTo>
                  <a:lnTo>
                    <a:pt x="0" y="4407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902654" y="4077922"/>
              <a:ext cx="130622" cy="985856"/>
            </a:xfrm>
            <a:custGeom>
              <a:avLst/>
              <a:pathLst>
                <a:path w="130622" h="985856">
                  <a:moveTo>
                    <a:pt x="0" y="0"/>
                  </a:moveTo>
                  <a:lnTo>
                    <a:pt x="0" y="985856"/>
                  </a:lnTo>
                  <a:lnTo>
                    <a:pt x="130622" y="985856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902654" y="4941504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3577710"/>
              <a:ext cx="0" cy="285177"/>
            </a:xfrm>
            <a:custGeom>
              <a:avLst/>
              <a:pathLst>
                <a:path w="0" h="285177">
                  <a:moveTo>
                    <a:pt x="0" y="2851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74193" y="5058795"/>
              <a:ext cx="0" cy="49062"/>
            </a:xfrm>
            <a:custGeom>
              <a:avLst/>
              <a:pathLst>
                <a:path w="0" h="49062">
                  <a:moveTo>
                    <a:pt x="0" y="0"/>
                  </a:moveTo>
                  <a:lnTo>
                    <a:pt x="0" y="4906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08882" y="3862888"/>
              <a:ext cx="130622" cy="1195907"/>
            </a:xfrm>
            <a:custGeom>
              <a:avLst/>
              <a:pathLst>
                <a:path w="130622" h="1195907">
                  <a:moveTo>
                    <a:pt x="0" y="0"/>
                  </a:moveTo>
                  <a:lnTo>
                    <a:pt x="0" y="1195907"/>
                  </a:lnTo>
                  <a:lnTo>
                    <a:pt x="130622" y="1195907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08882" y="469389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324654" y="5082173"/>
              <a:ext cx="36038" cy="360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85998" y="3898827"/>
              <a:ext cx="29314" cy="29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320363" y="4981500"/>
              <a:ext cx="28867" cy="28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27312" y="3811303"/>
              <a:ext cx="29575" cy="295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08123" y="5088443"/>
              <a:ext cx="26565" cy="26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94484" y="4786756"/>
              <a:ext cx="50384" cy="503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443588" y="4319913"/>
              <a:ext cx="36544" cy="36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81304" y="5065528"/>
              <a:ext cx="78526" cy="78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92180" y="5044505"/>
              <a:ext cx="86843" cy="86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87252" y="4087734"/>
              <a:ext cx="77733" cy="777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680549" y="4781938"/>
              <a:ext cx="148945" cy="148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100999" y="4514166"/>
              <a:ext cx="77336" cy="77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492193" y="3831942"/>
              <a:ext cx="77224" cy="77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20830" y="4897174"/>
              <a:ext cx="77929" cy="77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92055" y="4306581"/>
              <a:ext cx="78539" cy="7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251844" y="5066152"/>
              <a:ext cx="77278" cy="7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483104" y="4920329"/>
              <a:ext cx="25485" cy="25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94691" y="4659020"/>
              <a:ext cx="78939" cy="78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91186" y="4135396"/>
              <a:ext cx="77469" cy="774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43973" y="3736931"/>
              <a:ext cx="77127" cy="77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982935" y="3593676"/>
              <a:ext cx="139788" cy="139788"/>
            </a:xfrm>
            <a:custGeom>
              <a:avLst/>
              <a:pathLst>
                <a:path w="139788" h="139788">
                  <a:moveTo>
                    <a:pt x="0" y="69894"/>
                  </a:moveTo>
                  <a:lnTo>
                    <a:pt x="69894" y="0"/>
                  </a:lnTo>
                  <a:lnTo>
                    <a:pt x="139788" y="69894"/>
                  </a:lnTo>
                  <a:lnTo>
                    <a:pt x="69894" y="1397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53879" y="3539006"/>
              <a:ext cx="77408" cy="774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76765" y="3533838"/>
              <a:ext cx="87745" cy="877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80574" y="4942662"/>
              <a:ext cx="124941" cy="1249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00439" y="5048727"/>
              <a:ext cx="78399" cy="78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463613" y="3577630"/>
              <a:ext cx="150415" cy="150415"/>
            </a:xfrm>
            <a:custGeom>
              <a:avLst/>
              <a:pathLst>
                <a:path w="150415" h="150415">
                  <a:moveTo>
                    <a:pt x="0" y="75207"/>
                  </a:moveTo>
                  <a:lnTo>
                    <a:pt x="75207" y="0"/>
                  </a:lnTo>
                  <a:lnTo>
                    <a:pt x="150415" y="75207"/>
                  </a:lnTo>
                  <a:lnTo>
                    <a:pt x="75207" y="1504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06078" y="3678339"/>
              <a:ext cx="77787" cy="777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99277" y="4991802"/>
              <a:ext cx="78789" cy="78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85245" y="5056276"/>
              <a:ext cx="78633" cy="7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67738" y="5063137"/>
              <a:ext cx="77176" cy="77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72517" y="4993967"/>
              <a:ext cx="77526" cy="77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307615" y="5061564"/>
              <a:ext cx="77255" cy="77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371192" y="5037203"/>
              <a:ext cx="83047" cy="83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473534" y="3679384"/>
              <a:ext cx="78763" cy="787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414903" y="3543562"/>
              <a:ext cx="77496" cy="774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56884" y="5060053"/>
              <a:ext cx="77210" cy="7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302852" y="4708935"/>
              <a:ext cx="77234" cy="7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45967" y="5035461"/>
              <a:ext cx="77333" cy="77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227200" y="4990813"/>
              <a:ext cx="77702" cy="77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431810" y="4682133"/>
              <a:ext cx="78710" cy="78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999286" y="4914483"/>
              <a:ext cx="77040" cy="77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91441" y="3741357"/>
              <a:ext cx="77476" cy="774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472614" y="3548190"/>
              <a:ext cx="77438" cy="77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61869" y="3554333"/>
              <a:ext cx="77418" cy="774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95402" y="5060812"/>
              <a:ext cx="78759" cy="78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41316" y="5042487"/>
              <a:ext cx="78613" cy="7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55543" y="3738233"/>
              <a:ext cx="77591" cy="775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869152" y="5031874"/>
              <a:ext cx="145835" cy="145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77766" y="5065998"/>
              <a:ext cx="77587" cy="77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51300" y="4428189"/>
              <a:ext cx="77570" cy="77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449004" y="5017060"/>
              <a:ext cx="77336" cy="77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96906" y="5051362"/>
              <a:ext cx="85394" cy="85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56284" y="3856008"/>
              <a:ext cx="78154" cy="781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411000" y="4957259"/>
              <a:ext cx="37484" cy="374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084921" y="5023188"/>
              <a:ext cx="77347" cy="77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436013" y="5083938"/>
              <a:ext cx="32508" cy="32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327857" y="5053331"/>
              <a:ext cx="78389" cy="78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71686" y="4836529"/>
              <a:ext cx="21364" cy="21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886761" y="5008780"/>
              <a:ext cx="149093" cy="1490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82795" y="4978299"/>
              <a:ext cx="78198" cy="78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55467" y="5050240"/>
              <a:ext cx="78439" cy="784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19105" y="5059387"/>
              <a:ext cx="78543" cy="78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27014" y="5065594"/>
              <a:ext cx="78396" cy="78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91300" y="4173912"/>
              <a:ext cx="77098" cy="770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084767" y="5063137"/>
              <a:ext cx="77176" cy="77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23665" y="4053097"/>
              <a:ext cx="45815" cy="458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64094" y="4881636"/>
              <a:ext cx="78339" cy="7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161324" y="4670775"/>
              <a:ext cx="46230" cy="46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477044" y="4022489"/>
              <a:ext cx="67168" cy="671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092527" y="4403122"/>
              <a:ext cx="78643" cy="7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85456" y="4001991"/>
              <a:ext cx="77499" cy="774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59668" y="4653565"/>
              <a:ext cx="77584" cy="77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324399" y="4351652"/>
              <a:ext cx="77323" cy="773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474228" y="4991069"/>
              <a:ext cx="77190" cy="7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62614" y="5066086"/>
              <a:ext cx="77411" cy="77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259776" y="5026430"/>
              <a:ext cx="73930" cy="73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73927" y="5059404"/>
              <a:ext cx="78509" cy="785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47206" y="4374671"/>
              <a:ext cx="77282" cy="77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447377" y="4911097"/>
              <a:ext cx="77679" cy="77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81874" y="3558962"/>
              <a:ext cx="77360" cy="773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78415" y="3719856"/>
              <a:ext cx="77547" cy="77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404690" y="3805126"/>
              <a:ext cx="78726" cy="787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89829" y="3589731"/>
              <a:ext cx="64884" cy="648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471934" y="4898507"/>
              <a:ext cx="78329" cy="7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229377" y="4885639"/>
              <a:ext cx="76467" cy="76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52585" y="3560952"/>
              <a:ext cx="54981" cy="549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829798" y="4920269"/>
              <a:ext cx="142129" cy="142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13453" y="4619320"/>
              <a:ext cx="78613" cy="7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156572" y="3741505"/>
              <a:ext cx="77180" cy="771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032820" y="3609460"/>
              <a:ext cx="77557" cy="77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383459" y="5009120"/>
              <a:ext cx="77885" cy="77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406070" y="3545253"/>
              <a:ext cx="77180" cy="771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949283" y="3747939"/>
              <a:ext cx="140971" cy="140971"/>
            </a:xfrm>
            <a:custGeom>
              <a:avLst/>
              <a:pathLst>
                <a:path w="140971" h="140971">
                  <a:moveTo>
                    <a:pt x="0" y="70485"/>
                  </a:moveTo>
                  <a:lnTo>
                    <a:pt x="70485" y="0"/>
                  </a:lnTo>
                  <a:lnTo>
                    <a:pt x="140971" y="70485"/>
                  </a:lnTo>
                  <a:lnTo>
                    <a:pt x="70485" y="1409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06094" y="3672695"/>
              <a:ext cx="18547" cy="1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43327" y="4958708"/>
              <a:ext cx="77516" cy="77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56948" y="5042934"/>
              <a:ext cx="77719" cy="77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769745" y="5032280"/>
              <a:ext cx="151155" cy="151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27013" y="5050820"/>
              <a:ext cx="77278" cy="7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495998" y="3932353"/>
              <a:ext cx="78786" cy="787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494477" y="4259046"/>
              <a:ext cx="78549" cy="7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04977" y="4817157"/>
              <a:ext cx="149036" cy="1490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481178" y="4015217"/>
              <a:ext cx="78646" cy="786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474466" y="4803811"/>
              <a:ext cx="77601" cy="77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493768" y="3511838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450976" y="3618454"/>
              <a:ext cx="77966" cy="779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29407" y="4324044"/>
              <a:ext cx="77343" cy="773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408837" y="4858447"/>
              <a:ext cx="51124" cy="511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496375" y="3563067"/>
              <a:ext cx="50751" cy="507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359859" y="3690922"/>
              <a:ext cx="77153" cy="7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306990" y="4886627"/>
              <a:ext cx="77557" cy="77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56598" y="4420627"/>
              <a:ext cx="77364" cy="77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254962" y="3710839"/>
              <a:ext cx="86382" cy="863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47374" y="3809390"/>
              <a:ext cx="85531" cy="855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055893" y="3553686"/>
              <a:ext cx="51114" cy="511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274271" y="4549352"/>
              <a:ext cx="77493" cy="77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08288" y="4549284"/>
              <a:ext cx="77628" cy="77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119146" y="3664151"/>
              <a:ext cx="78566" cy="785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69733" y="5090248"/>
              <a:ext cx="29087" cy="29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365571" y="5061773"/>
              <a:ext cx="67638" cy="67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429182" y="5053246"/>
              <a:ext cx="84691" cy="84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799705" y="3504341"/>
              <a:ext cx="149806" cy="149806"/>
            </a:xfrm>
            <a:custGeom>
              <a:avLst/>
              <a:pathLst>
                <a:path w="149806" h="149806">
                  <a:moveTo>
                    <a:pt x="0" y="74903"/>
                  </a:moveTo>
                  <a:lnTo>
                    <a:pt x="74903" y="0"/>
                  </a:lnTo>
                  <a:lnTo>
                    <a:pt x="149806" y="74903"/>
                  </a:lnTo>
                  <a:lnTo>
                    <a:pt x="74903" y="1498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07496" y="4905309"/>
              <a:ext cx="76989" cy="76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99631" y="3816547"/>
              <a:ext cx="77350" cy="77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92838" y="4521846"/>
              <a:ext cx="77309" cy="77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314661" y="5068707"/>
              <a:ext cx="78302" cy="78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496395" y="3572478"/>
              <a:ext cx="77925" cy="77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477319" y="4035908"/>
              <a:ext cx="77127" cy="77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449808" y="4759294"/>
              <a:ext cx="77709" cy="77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495083" y="4374625"/>
              <a:ext cx="77374" cy="773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68887" y="4654445"/>
              <a:ext cx="78889" cy="78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431489" y="4558252"/>
              <a:ext cx="78090" cy="780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08739" y="4995738"/>
              <a:ext cx="77050" cy="77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363829" y="3549769"/>
              <a:ext cx="77347" cy="773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33611" y="4381753"/>
              <a:ext cx="78449" cy="784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437081" y="4965094"/>
              <a:ext cx="73943" cy="73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32522" y="5047117"/>
              <a:ext cx="78553" cy="785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013033" y="4954049"/>
              <a:ext cx="53104" cy="53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394173" y="4875844"/>
              <a:ext cx="77659" cy="77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10035" y="3542793"/>
              <a:ext cx="88233" cy="882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37134" y="3551264"/>
              <a:ext cx="77425" cy="774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423196" y="3905184"/>
              <a:ext cx="77929" cy="779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28328" y="4337967"/>
              <a:ext cx="77096" cy="770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346914" y="4486375"/>
              <a:ext cx="77723" cy="77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339178" y="4906555"/>
              <a:ext cx="77564" cy="77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45957" y="5060911"/>
              <a:ext cx="50963" cy="50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424446" y="3584976"/>
              <a:ext cx="77462" cy="774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970062" y="3656302"/>
              <a:ext cx="112661" cy="1126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381555" y="3581173"/>
              <a:ext cx="69736" cy="697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70198" y="4694261"/>
              <a:ext cx="69787" cy="69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995987" y="5023286"/>
              <a:ext cx="77151" cy="7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441744" y="3993986"/>
              <a:ext cx="130307" cy="130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26465" y="4738346"/>
              <a:ext cx="18413" cy="1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114961" y="4155894"/>
              <a:ext cx="18075" cy="180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438075" y="5087439"/>
              <a:ext cx="13240" cy="13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483402" y="3585283"/>
              <a:ext cx="15519" cy="155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5019284" y="3630975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chr17:43067683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924331" y="3708191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chr17:43071164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4409694" y="3875202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chr17:43093193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924331" y="3404837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chr17:43093603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409052" y="3385855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chr17:43094147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5476398" y="1061228"/>
              <a:ext cx="289362" cy="83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0.647</a:t>
              </a:r>
            </a:p>
          </p:txBody>
        </p:sp>
        <p:sp>
          <p:nvSpPr>
            <p:cNvPr id="180" name="pl180"/>
            <p:cNvSpPr/>
            <p:nvPr/>
          </p:nvSpPr>
          <p:spPr>
            <a:xfrm>
              <a:off x="6274193" y="1199695"/>
              <a:ext cx="0" cy="117244"/>
            </a:xfrm>
            <a:custGeom>
              <a:avLst/>
              <a:pathLst>
                <a:path w="0" h="117244">
                  <a:moveTo>
                    <a:pt x="0" y="117244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4967965" y="1199695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967965" y="1199695"/>
              <a:ext cx="0" cy="117244"/>
            </a:xfrm>
            <a:custGeom>
              <a:avLst/>
              <a:pathLst>
                <a:path w="0" h="117244">
                  <a:moveTo>
                    <a:pt x="0" y="0"/>
                  </a:moveTo>
                  <a:lnTo>
                    <a:pt x="0" y="117244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4170170" y="1444588"/>
              <a:ext cx="289362" cy="833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0.242</a:t>
              </a:r>
            </a:p>
          </p:txBody>
        </p:sp>
        <p:sp>
          <p:nvSpPr>
            <p:cNvPr id="184" name="pl184"/>
            <p:cNvSpPr/>
            <p:nvPr/>
          </p:nvSpPr>
          <p:spPr>
            <a:xfrm>
              <a:off x="4967965" y="1582999"/>
              <a:ext cx="0" cy="117244"/>
            </a:xfrm>
            <a:custGeom>
              <a:avLst/>
              <a:pathLst>
                <a:path w="0" h="117244">
                  <a:moveTo>
                    <a:pt x="0" y="117244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661737" y="1582999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3661737" y="1582999"/>
              <a:ext cx="0" cy="117244"/>
            </a:xfrm>
            <a:custGeom>
              <a:avLst/>
              <a:pathLst>
                <a:path w="0" h="117244">
                  <a:moveTo>
                    <a:pt x="0" y="0"/>
                  </a:moveTo>
                  <a:lnTo>
                    <a:pt x="0" y="117244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3629583" y="1907375"/>
              <a:ext cx="64309" cy="805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88" name="pl188"/>
            <p:cNvSpPr/>
            <p:nvPr/>
          </p:nvSpPr>
          <p:spPr>
            <a:xfrm>
              <a:off x="3661737" y="2042963"/>
              <a:ext cx="0" cy="117244"/>
            </a:xfrm>
            <a:custGeom>
              <a:avLst/>
              <a:pathLst>
                <a:path w="0" h="117244">
                  <a:moveTo>
                    <a:pt x="0" y="117244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3661737" y="20429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661737" y="2042963"/>
              <a:ext cx="0" cy="117244"/>
            </a:xfrm>
            <a:custGeom>
              <a:avLst/>
              <a:pathLst>
                <a:path w="0" h="117244">
                  <a:moveTo>
                    <a:pt x="0" y="0"/>
                  </a:moveTo>
                  <a:lnTo>
                    <a:pt x="0" y="117244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2448394" y="6204496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-0.75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2448394" y="5821192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448394" y="5437517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499144" y="505458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499144" y="4670910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2499144" y="428797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499144" y="390467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499144" y="3521371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00" name="pl200"/>
            <p:cNvSpPr/>
            <p:nvPr/>
          </p:nvSpPr>
          <p:spPr>
            <a:xfrm>
              <a:off x="2833716" y="62593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833716" y="58759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833716" y="54926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833716" y="51093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833716" y="47260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833716" y="43427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833716" y="39594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833716" y="35761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235065" y="2344541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18" name="pt218"/>
            <p:cNvSpPr/>
            <p:nvPr/>
          </p:nvSpPr>
          <p:spPr>
            <a:xfrm>
              <a:off x="7307664" y="26914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7307664" y="288630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7307664" y="3081150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7518483" y="2627539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7518483" y="2823430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518483" y="3018279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7235065" y="3400201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25" name="pt225"/>
            <p:cNvSpPr/>
            <p:nvPr/>
          </p:nvSpPr>
          <p:spPr>
            <a:xfrm>
              <a:off x="7327990" y="372889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279791" y="3875541"/>
              <a:ext cx="105397" cy="10539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7259827" y="4050426"/>
              <a:ext cx="145326" cy="14532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8"/>
            <p:cNvSpPr/>
            <p:nvPr/>
          </p:nvSpPr>
          <p:spPr>
            <a:xfrm>
              <a:off x="7518483" y="3678584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518483" y="3875964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7518483" y="4070887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235065" y="4410107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32" name="pt232"/>
            <p:cNvSpPr/>
            <p:nvPr/>
          </p:nvSpPr>
          <p:spPr>
            <a:xfrm>
              <a:off x="7307664" y="47256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7307664" y="4920526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tx234"/>
            <p:cNvSpPr/>
            <p:nvPr/>
          </p:nvSpPr>
          <p:spPr>
            <a:xfrm>
              <a:off x="7518483" y="4693018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7518483" y="4884519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2878000" y="621074"/>
              <a:ext cx="6436518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11536" y="2574161"/>
              <a:ext cx="912858" cy="3632344"/>
            </a:xfrm>
            <a:custGeom>
              <a:avLst/>
              <a:pathLst>
                <a:path w="912858" h="3632344">
                  <a:moveTo>
                    <a:pt x="454104" y="3632344"/>
                  </a:moveTo>
                  <a:lnTo>
                    <a:pt x="453948" y="3625235"/>
                  </a:lnTo>
                  <a:lnTo>
                    <a:pt x="453788" y="3618127"/>
                  </a:lnTo>
                  <a:lnTo>
                    <a:pt x="453613" y="3611019"/>
                  </a:lnTo>
                  <a:lnTo>
                    <a:pt x="453433" y="3603910"/>
                  </a:lnTo>
                  <a:lnTo>
                    <a:pt x="453239" y="3596802"/>
                  </a:lnTo>
                  <a:lnTo>
                    <a:pt x="453035" y="3589694"/>
                  </a:lnTo>
                  <a:lnTo>
                    <a:pt x="452822" y="3582586"/>
                  </a:lnTo>
                  <a:lnTo>
                    <a:pt x="452592" y="3575477"/>
                  </a:lnTo>
                  <a:lnTo>
                    <a:pt x="452357" y="3568369"/>
                  </a:lnTo>
                  <a:lnTo>
                    <a:pt x="452099" y="3561261"/>
                  </a:lnTo>
                  <a:lnTo>
                    <a:pt x="451834" y="3554152"/>
                  </a:lnTo>
                  <a:lnTo>
                    <a:pt x="451551" y="3547044"/>
                  </a:lnTo>
                  <a:lnTo>
                    <a:pt x="451254" y="3539936"/>
                  </a:lnTo>
                  <a:lnTo>
                    <a:pt x="450943" y="3532827"/>
                  </a:lnTo>
                  <a:lnTo>
                    <a:pt x="450611" y="3525719"/>
                  </a:lnTo>
                  <a:lnTo>
                    <a:pt x="450270" y="3518611"/>
                  </a:lnTo>
                  <a:lnTo>
                    <a:pt x="449899" y="3511502"/>
                  </a:lnTo>
                  <a:lnTo>
                    <a:pt x="449521" y="3504394"/>
                  </a:lnTo>
                  <a:lnTo>
                    <a:pt x="449114" y="3497286"/>
                  </a:lnTo>
                  <a:lnTo>
                    <a:pt x="448692" y="3490178"/>
                  </a:lnTo>
                  <a:lnTo>
                    <a:pt x="448247" y="3483069"/>
                  </a:lnTo>
                  <a:lnTo>
                    <a:pt x="447778" y="3475961"/>
                  </a:lnTo>
                  <a:lnTo>
                    <a:pt x="447294" y="3468853"/>
                  </a:lnTo>
                  <a:lnTo>
                    <a:pt x="446774" y="3461744"/>
                  </a:lnTo>
                  <a:lnTo>
                    <a:pt x="446243" y="3454636"/>
                  </a:lnTo>
                  <a:lnTo>
                    <a:pt x="445672" y="3447528"/>
                  </a:lnTo>
                  <a:lnTo>
                    <a:pt x="445084" y="3440419"/>
                  </a:lnTo>
                  <a:lnTo>
                    <a:pt x="444464" y="3433311"/>
                  </a:lnTo>
                  <a:lnTo>
                    <a:pt x="443816" y="3426203"/>
                  </a:lnTo>
                  <a:lnTo>
                    <a:pt x="443144" y="3419095"/>
                  </a:lnTo>
                  <a:lnTo>
                    <a:pt x="442429" y="3411986"/>
                  </a:lnTo>
                  <a:lnTo>
                    <a:pt x="441702" y="3404878"/>
                  </a:lnTo>
                  <a:lnTo>
                    <a:pt x="440917" y="3397770"/>
                  </a:lnTo>
                  <a:lnTo>
                    <a:pt x="440117" y="3390661"/>
                  </a:lnTo>
                  <a:lnTo>
                    <a:pt x="439271" y="3383553"/>
                  </a:lnTo>
                  <a:lnTo>
                    <a:pt x="438394" y="3376445"/>
                  </a:lnTo>
                  <a:lnTo>
                    <a:pt x="437483" y="3369336"/>
                  </a:lnTo>
                  <a:lnTo>
                    <a:pt x="436522" y="3362228"/>
                  </a:lnTo>
                  <a:lnTo>
                    <a:pt x="435543" y="3355120"/>
                  </a:lnTo>
                  <a:lnTo>
                    <a:pt x="434494" y="3348011"/>
                  </a:lnTo>
                  <a:lnTo>
                    <a:pt x="433427" y="3340903"/>
                  </a:lnTo>
                  <a:lnTo>
                    <a:pt x="432300" y="3333795"/>
                  </a:lnTo>
                  <a:lnTo>
                    <a:pt x="431138" y="3326687"/>
                  </a:lnTo>
                  <a:lnTo>
                    <a:pt x="429930" y="3319578"/>
                  </a:lnTo>
                  <a:lnTo>
                    <a:pt x="428668" y="3312470"/>
                  </a:lnTo>
                  <a:lnTo>
                    <a:pt x="427377" y="3305362"/>
                  </a:lnTo>
                  <a:lnTo>
                    <a:pt x="426008" y="3298253"/>
                  </a:lnTo>
                  <a:lnTo>
                    <a:pt x="424618" y="3291145"/>
                  </a:lnTo>
                  <a:lnTo>
                    <a:pt x="423148" y="3284037"/>
                  </a:lnTo>
                  <a:lnTo>
                    <a:pt x="421645" y="3276928"/>
                  </a:lnTo>
                  <a:lnTo>
                    <a:pt x="420081" y="3269820"/>
                  </a:lnTo>
                  <a:lnTo>
                    <a:pt x="418458" y="3262712"/>
                  </a:lnTo>
                  <a:lnTo>
                    <a:pt x="416795" y="3255603"/>
                  </a:lnTo>
                  <a:lnTo>
                    <a:pt x="415049" y="3248495"/>
                  </a:lnTo>
                  <a:lnTo>
                    <a:pt x="413278" y="3241387"/>
                  </a:lnTo>
                  <a:lnTo>
                    <a:pt x="411407" y="3234279"/>
                  </a:lnTo>
                  <a:lnTo>
                    <a:pt x="409505" y="3227170"/>
                  </a:lnTo>
                  <a:lnTo>
                    <a:pt x="407526" y="3220062"/>
                  </a:lnTo>
                  <a:lnTo>
                    <a:pt x="405488" y="3212954"/>
                  </a:lnTo>
                  <a:lnTo>
                    <a:pt x="403397" y="3205845"/>
                  </a:lnTo>
                  <a:lnTo>
                    <a:pt x="401218" y="3198737"/>
                  </a:lnTo>
                  <a:lnTo>
                    <a:pt x="399012" y="3191629"/>
                  </a:lnTo>
                  <a:lnTo>
                    <a:pt x="396688" y="3184520"/>
                  </a:lnTo>
                  <a:lnTo>
                    <a:pt x="394337" y="3177412"/>
                  </a:lnTo>
                  <a:lnTo>
                    <a:pt x="391892" y="3170304"/>
                  </a:lnTo>
                  <a:lnTo>
                    <a:pt x="389391" y="3163196"/>
                  </a:lnTo>
                  <a:lnTo>
                    <a:pt x="386823" y="3156087"/>
                  </a:lnTo>
                  <a:lnTo>
                    <a:pt x="384169" y="3148979"/>
                  </a:lnTo>
                  <a:lnTo>
                    <a:pt x="381476" y="3141871"/>
                  </a:lnTo>
                  <a:lnTo>
                    <a:pt x="378666" y="3134762"/>
                  </a:lnTo>
                  <a:lnTo>
                    <a:pt x="375827" y="3127654"/>
                  </a:lnTo>
                  <a:lnTo>
                    <a:pt x="372879" y="3120546"/>
                  </a:lnTo>
                  <a:lnTo>
                    <a:pt x="369881" y="3113437"/>
                  </a:lnTo>
                  <a:lnTo>
                    <a:pt x="366804" y="3106329"/>
                  </a:lnTo>
                  <a:lnTo>
                    <a:pt x="363647" y="3099221"/>
                  </a:lnTo>
                  <a:lnTo>
                    <a:pt x="360441" y="3092112"/>
                  </a:lnTo>
                  <a:lnTo>
                    <a:pt x="357124" y="3085004"/>
                  </a:lnTo>
                  <a:lnTo>
                    <a:pt x="353777" y="3077896"/>
                  </a:lnTo>
                  <a:lnTo>
                    <a:pt x="350311" y="3070788"/>
                  </a:lnTo>
                  <a:lnTo>
                    <a:pt x="346804" y="3063679"/>
                  </a:lnTo>
                  <a:lnTo>
                    <a:pt x="343210" y="3056571"/>
                  </a:lnTo>
                  <a:lnTo>
                    <a:pt x="339545" y="3049463"/>
                  </a:lnTo>
                  <a:lnTo>
                    <a:pt x="335823" y="3042354"/>
                  </a:lnTo>
                  <a:lnTo>
                    <a:pt x="332002" y="3035246"/>
                  </a:lnTo>
                  <a:lnTo>
                    <a:pt x="328152" y="3028138"/>
                  </a:lnTo>
                  <a:lnTo>
                    <a:pt x="324181" y="3021029"/>
                  </a:lnTo>
                  <a:lnTo>
                    <a:pt x="320180" y="3013921"/>
                  </a:lnTo>
                  <a:lnTo>
                    <a:pt x="316089" y="3006813"/>
                  </a:lnTo>
                  <a:lnTo>
                    <a:pt x="311940" y="2999704"/>
                  </a:lnTo>
                  <a:lnTo>
                    <a:pt x="307732" y="2992596"/>
                  </a:lnTo>
                  <a:lnTo>
                    <a:pt x="303442" y="2985488"/>
                  </a:lnTo>
                  <a:lnTo>
                    <a:pt x="299121" y="2978380"/>
                  </a:lnTo>
                  <a:lnTo>
                    <a:pt x="294696" y="2971271"/>
                  </a:lnTo>
                  <a:lnTo>
                    <a:pt x="290247" y="2964163"/>
                  </a:lnTo>
                  <a:lnTo>
                    <a:pt x="285714" y="2957055"/>
                  </a:lnTo>
                  <a:lnTo>
                    <a:pt x="281140" y="2949946"/>
                  </a:lnTo>
                  <a:lnTo>
                    <a:pt x="276509" y="2942838"/>
                  </a:lnTo>
                  <a:lnTo>
                    <a:pt x="271819" y="2935730"/>
                  </a:lnTo>
                  <a:lnTo>
                    <a:pt x="267098" y="2928621"/>
                  </a:lnTo>
                  <a:lnTo>
                    <a:pt x="262302" y="2921513"/>
                  </a:lnTo>
                  <a:lnTo>
                    <a:pt x="257487" y="2914405"/>
                  </a:lnTo>
                  <a:lnTo>
                    <a:pt x="252604" y="2907297"/>
                  </a:lnTo>
                  <a:lnTo>
                    <a:pt x="247698" y="2900188"/>
                  </a:lnTo>
                  <a:lnTo>
                    <a:pt x="242746" y="2893080"/>
                  </a:lnTo>
                  <a:lnTo>
                    <a:pt x="237760" y="2885972"/>
                  </a:lnTo>
                  <a:lnTo>
                    <a:pt x="232749" y="2878863"/>
                  </a:lnTo>
                  <a:lnTo>
                    <a:pt x="227696" y="2871755"/>
                  </a:lnTo>
                  <a:lnTo>
                    <a:pt x="222632" y="2864647"/>
                  </a:lnTo>
                  <a:lnTo>
                    <a:pt x="217528" y="2857538"/>
                  </a:lnTo>
                  <a:lnTo>
                    <a:pt x="212416" y="2850430"/>
                  </a:lnTo>
                  <a:lnTo>
                    <a:pt x="207280" y="2843322"/>
                  </a:lnTo>
                  <a:lnTo>
                    <a:pt x="202135" y="2836213"/>
                  </a:lnTo>
                  <a:lnTo>
                    <a:pt x="196979" y="2829105"/>
                  </a:lnTo>
                  <a:lnTo>
                    <a:pt x="191815" y="2821997"/>
                  </a:lnTo>
                  <a:lnTo>
                    <a:pt x="186649" y="2814889"/>
                  </a:lnTo>
                  <a:lnTo>
                    <a:pt x="181483" y="2807780"/>
                  </a:lnTo>
                  <a:lnTo>
                    <a:pt x="176321" y="2800672"/>
                  </a:lnTo>
                  <a:lnTo>
                    <a:pt x="171168" y="2793564"/>
                  </a:lnTo>
                  <a:lnTo>
                    <a:pt x="166026" y="2786455"/>
                  </a:lnTo>
                  <a:lnTo>
                    <a:pt x="160897" y="2779347"/>
                  </a:lnTo>
                  <a:lnTo>
                    <a:pt x="155792" y="2772239"/>
                  </a:lnTo>
                  <a:lnTo>
                    <a:pt x="150699" y="2765130"/>
                  </a:lnTo>
                  <a:lnTo>
                    <a:pt x="145650" y="2758022"/>
                  </a:lnTo>
                  <a:lnTo>
                    <a:pt x="140614" y="2750914"/>
                  </a:lnTo>
                  <a:lnTo>
                    <a:pt x="135628" y="2743805"/>
                  </a:lnTo>
                  <a:lnTo>
                    <a:pt x="130670" y="2736697"/>
                  </a:lnTo>
                  <a:lnTo>
                    <a:pt x="125757" y="2729589"/>
                  </a:lnTo>
                  <a:lnTo>
                    <a:pt x="120895" y="2722481"/>
                  </a:lnTo>
                  <a:lnTo>
                    <a:pt x="116066" y="2715372"/>
                  </a:lnTo>
                  <a:lnTo>
                    <a:pt x="111318" y="2708264"/>
                  </a:lnTo>
                  <a:lnTo>
                    <a:pt x="106594" y="2701156"/>
                  </a:lnTo>
                  <a:lnTo>
                    <a:pt x="101969" y="2694047"/>
                  </a:lnTo>
                  <a:lnTo>
                    <a:pt x="97380" y="2686939"/>
                  </a:lnTo>
                  <a:lnTo>
                    <a:pt x="92875" y="2679831"/>
                  </a:lnTo>
                  <a:lnTo>
                    <a:pt x="88440" y="2672722"/>
                  </a:lnTo>
                  <a:lnTo>
                    <a:pt x="84065" y="2665614"/>
                  </a:lnTo>
                  <a:lnTo>
                    <a:pt x="79800" y="2658506"/>
                  </a:lnTo>
                  <a:lnTo>
                    <a:pt x="75569" y="2651398"/>
                  </a:lnTo>
                  <a:lnTo>
                    <a:pt x="71488" y="2644289"/>
                  </a:lnTo>
                  <a:lnTo>
                    <a:pt x="67447" y="2637181"/>
                  </a:lnTo>
                  <a:lnTo>
                    <a:pt x="63529" y="2630073"/>
                  </a:lnTo>
                  <a:lnTo>
                    <a:pt x="59693" y="2622964"/>
                  </a:lnTo>
                  <a:lnTo>
                    <a:pt x="55948" y="2615856"/>
                  </a:lnTo>
                  <a:lnTo>
                    <a:pt x="52331" y="2608748"/>
                  </a:lnTo>
                  <a:lnTo>
                    <a:pt x="48767" y="2601639"/>
                  </a:lnTo>
                  <a:lnTo>
                    <a:pt x="45382" y="2594531"/>
                  </a:lnTo>
                  <a:lnTo>
                    <a:pt x="42043" y="2587423"/>
                  </a:lnTo>
                  <a:lnTo>
                    <a:pt x="38867" y="2580314"/>
                  </a:lnTo>
                  <a:lnTo>
                    <a:pt x="35775" y="2573206"/>
                  </a:lnTo>
                  <a:lnTo>
                    <a:pt x="32805" y="2566098"/>
                  </a:lnTo>
                  <a:lnTo>
                    <a:pt x="29971" y="2558990"/>
                  </a:lnTo>
                  <a:lnTo>
                    <a:pt x="27213" y="2551881"/>
                  </a:lnTo>
                  <a:lnTo>
                    <a:pt x="24645" y="2544773"/>
                  </a:lnTo>
                  <a:lnTo>
                    <a:pt x="22129" y="2537665"/>
                  </a:lnTo>
                  <a:lnTo>
                    <a:pt x="19812" y="2530556"/>
                  </a:lnTo>
                  <a:lnTo>
                    <a:pt x="17572" y="2523448"/>
                  </a:lnTo>
                  <a:lnTo>
                    <a:pt x="15483" y="2516340"/>
                  </a:lnTo>
                  <a:lnTo>
                    <a:pt x="13526" y="2509231"/>
                  </a:lnTo>
                  <a:lnTo>
                    <a:pt x="11668" y="2502123"/>
                  </a:lnTo>
                  <a:lnTo>
                    <a:pt x="9998" y="2495015"/>
                  </a:lnTo>
                  <a:lnTo>
                    <a:pt x="8382" y="2487906"/>
                  </a:lnTo>
                  <a:lnTo>
                    <a:pt x="6994" y="2480798"/>
                  </a:lnTo>
                  <a:lnTo>
                    <a:pt x="5670" y="2473690"/>
                  </a:lnTo>
                  <a:lnTo>
                    <a:pt x="4518" y="2466582"/>
                  </a:lnTo>
                  <a:lnTo>
                    <a:pt x="3486" y="2459473"/>
                  </a:lnTo>
                  <a:lnTo>
                    <a:pt x="2573" y="2452365"/>
                  </a:lnTo>
                  <a:lnTo>
                    <a:pt x="1833" y="2445257"/>
                  </a:lnTo>
                  <a:lnTo>
                    <a:pt x="1156" y="2438148"/>
                  </a:lnTo>
                  <a:lnTo>
                    <a:pt x="708" y="2431040"/>
                  </a:lnTo>
                  <a:lnTo>
                    <a:pt x="314" y="2423932"/>
                  </a:lnTo>
                  <a:lnTo>
                    <a:pt x="106" y="2416823"/>
                  </a:lnTo>
                  <a:lnTo>
                    <a:pt x="0" y="2409715"/>
                  </a:lnTo>
                  <a:lnTo>
                    <a:pt x="23" y="2402607"/>
                  </a:lnTo>
                  <a:lnTo>
                    <a:pt x="199" y="2395499"/>
                  </a:lnTo>
                  <a:lnTo>
                    <a:pt x="451" y="2388390"/>
                  </a:lnTo>
                  <a:lnTo>
                    <a:pt x="904" y="2381282"/>
                  </a:lnTo>
                  <a:lnTo>
                    <a:pt x="1408" y="2374174"/>
                  </a:lnTo>
                  <a:lnTo>
                    <a:pt x="2102" y="2367065"/>
                  </a:lnTo>
                  <a:lnTo>
                    <a:pt x="2874" y="2359957"/>
                  </a:lnTo>
                  <a:lnTo>
                    <a:pt x="3781" y="2352849"/>
                  </a:lnTo>
                  <a:lnTo>
                    <a:pt x="4813" y="2345740"/>
                  </a:lnTo>
                  <a:lnTo>
                    <a:pt x="5928" y="2338632"/>
                  </a:lnTo>
                  <a:lnTo>
                    <a:pt x="7211" y="2331524"/>
                  </a:lnTo>
                  <a:lnTo>
                    <a:pt x="8539" y="2324415"/>
                  </a:lnTo>
                  <a:lnTo>
                    <a:pt x="10050" y="2317307"/>
                  </a:lnTo>
                  <a:lnTo>
                    <a:pt x="11615" y="2310199"/>
                  </a:lnTo>
                  <a:lnTo>
                    <a:pt x="13312" y="2303091"/>
                  </a:lnTo>
                  <a:lnTo>
                    <a:pt x="15104" y="2295982"/>
                  </a:lnTo>
                  <a:lnTo>
                    <a:pt x="16980" y="2288874"/>
                  </a:lnTo>
                  <a:lnTo>
                    <a:pt x="18987" y="2281766"/>
                  </a:lnTo>
                  <a:lnTo>
                    <a:pt x="21034" y="2274657"/>
                  </a:lnTo>
                  <a:lnTo>
                    <a:pt x="23242" y="2267549"/>
                  </a:lnTo>
                  <a:lnTo>
                    <a:pt x="25487" y="2260441"/>
                  </a:lnTo>
                  <a:lnTo>
                    <a:pt x="27849" y="2253332"/>
                  </a:lnTo>
                  <a:lnTo>
                    <a:pt x="30279" y="2246224"/>
                  </a:lnTo>
                  <a:lnTo>
                    <a:pt x="32787" y="2239116"/>
                  </a:lnTo>
                  <a:lnTo>
                    <a:pt x="35389" y="2232007"/>
                  </a:lnTo>
                  <a:lnTo>
                    <a:pt x="38032" y="2224899"/>
                  </a:lnTo>
                  <a:lnTo>
                    <a:pt x="40792" y="2217791"/>
                  </a:lnTo>
                  <a:lnTo>
                    <a:pt x="43581" y="2210683"/>
                  </a:lnTo>
                  <a:lnTo>
                    <a:pt x="46468" y="2203574"/>
                  </a:lnTo>
                  <a:lnTo>
                    <a:pt x="49397" y="2196466"/>
                  </a:lnTo>
                  <a:lnTo>
                    <a:pt x="52391" y="2189358"/>
                  </a:lnTo>
                  <a:lnTo>
                    <a:pt x="55447" y="2182249"/>
                  </a:lnTo>
                  <a:lnTo>
                    <a:pt x="58540" y="2175141"/>
                  </a:lnTo>
                  <a:lnTo>
                    <a:pt x="61710" y="2168033"/>
                  </a:lnTo>
                  <a:lnTo>
                    <a:pt x="64899" y="2160924"/>
                  </a:lnTo>
                  <a:lnTo>
                    <a:pt x="68161" y="2153816"/>
                  </a:lnTo>
                  <a:lnTo>
                    <a:pt x="71446" y="2146708"/>
                  </a:lnTo>
                  <a:lnTo>
                    <a:pt x="74778" y="2139600"/>
                  </a:lnTo>
                  <a:lnTo>
                    <a:pt x="78145" y="2132491"/>
                  </a:lnTo>
                  <a:lnTo>
                    <a:pt x="81539" y="2125383"/>
                  </a:lnTo>
                  <a:lnTo>
                    <a:pt x="84975" y="2118275"/>
                  </a:lnTo>
                  <a:lnTo>
                    <a:pt x="88423" y="2111166"/>
                  </a:lnTo>
                  <a:lnTo>
                    <a:pt x="91913" y="2104058"/>
                  </a:lnTo>
                  <a:lnTo>
                    <a:pt x="95413" y="2096950"/>
                  </a:lnTo>
                  <a:lnTo>
                    <a:pt x="98938" y="2089841"/>
                  </a:lnTo>
                  <a:lnTo>
                    <a:pt x="102477" y="2082733"/>
                  </a:lnTo>
                  <a:lnTo>
                    <a:pt x="106030" y="2075625"/>
                  </a:lnTo>
                  <a:lnTo>
                    <a:pt x="109596" y="2068516"/>
                  </a:lnTo>
                  <a:lnTo>
                    <a:pt x="113167" y="2061408"/>
                  </a:lnTo>
                  <a:lnTo>
                    <a:pt x="116749" y="2054300"/>
                  </a:lnTo>
                  <a:lnTo>
                    <a:pt x="120331" y="2047192"/>
                  </a:lnTo>
                  <a:lnTo>
                    <a:pt x="123916" y="2040083"/>
                  </a:lnTo>
                  <a:lnTo>
                    <a:pt x="127499" y="2032975"/>
                  </a:lnTo>
                  <a:lnTo>
                    <a:pt x="131079" y="2025867"/>
                  </a:lnTo>
                  <a:lnTo>
                    <a:pt x="134652" y="2018758"/>
                  </a:lnTo>
                  <a:lnTo>
                    <a:pt x="138220" y="2011650"/>
                  </a:lnTo>
                  <a:lnTo>
                    <a:pt x="141772" y="2004542"/>
                  </a:lnTo>
                  <a:lnTo>
                    <a:pt x="145318" y="1997433"/>
                  </a:lnTo>
                  <a:lnTo>
                    <a:pt x="148842" y="1990325"/>
                  </a:lnTo>
                  <a:lnTo>
                    <a:pt x="152354" y="1983217"/>
                  </a:lnTo>
                  <a:lnTo>
                    <a:pt x="155846" y="1976108"/>
                  </a:lnTo>
                  <a:lnTo>
                    <a:pt x="159314" y="1969000"/>
                  </a:lnTo>
                  <a:lnTo>
                    <a:pt x="162767" y="1961892"/>
                  </a:lnTo>
                  <a:lnTo>
                    <a:pt x="166182" y="1954784"/>
                  </a:lnTo>
                  <a:lnTo>
                    <a:pt x="169587" y="1947675"/>
                  </a:lnTo>
                  <a:lnTo>
                    <a:pt x="172944" y="1940567"/>
                  </a:lnTo>
                  <a:lnTo>
                    <a:pt x="176285" y="1933459"/>
                  </a:lnTo>
                  <a:lnTo>
                    <a:pt x="179586" y="1926350"/>
                  </a:lnTo>
                  <a:lnTo>
                    <a:pt x="182854" y="1919242"/>
                  </a:lnTo>
                  <a:lnTo>
                    <a:pt x="186092" y="1912134"/>
                  </a:lnTo>
                  <a:lnTo>
                    <a:pt x="189280" y="1905025"/>
                  </a:lnTo>
                  <a:lnTo>
                    <a:pt x="192451" y="1897917"/>
                  </a:lnTo>
                  <a:lnTo>
                    <a:pt x="195551" y="1890809"/>
                  </a:lnTo>
                  <a:lnTo>
                    <a:pt x="198633" y="1883700"/>
                  </a:lnTo>
                  <a:lnTo>
                    <a:pt x="201655" y="1876592"/>
                  </a:lnTo>
                  <a:lnTo>
                    <a:pt x="204640" y="1869484"/>
                  </a:lnTo>
                  <a:lnTo>
                    <a:pt x="207580" y="1862376"/>
                  </a:lnTo>
                  <a:lnTo>
                    <a:pt x="210461" y="1855267"/>
                  </a:lnTo>
                  <a:lnTo>
                    <a:pt x="213315" y="1848159"/>
                  </a:lnTo>
                  <a:lnTo>
                    <a:pt x="216086" y="1841051"/>
                  </a:lnTo>
                  <a:lnTo>
                    <a:pt x="218835" y="1833942"/>
                  </a:lnTo>
                  <a:lnTo>
                    <a:pt x="221504" y="1826834"/>
                  </a:lnTo>
                  <a:lnTo>
                    <a:pt x="224135" y="1819726"/>
                  </a:lnTo>
                  <a:lnTo>
                    <a:pt x="226706" y="1812617"/>
                  </a:lnTo>
                  <a:lnTo>
                    <a:pt x="229213" y="1805509"/>
                  </a:lnTo>
                  <a:lnTo>
                    <a:pt x="231682" y="1798401"/>
                  </a:lnTo>
                  <a:lnTo>
                    <a:pt x="234061" y="1791293"/>
                  </a:lnTo>
                  <a:lnTo>
                    <a:pt x="236416" y="1784184"/>
                  </a:lnTo>
                  <a:lnTo>
                    <a:pt x="238670" y="1777076"/>
                  </a:lnTo>
                  <a:lnTo>
                    <a:pt x="240890" y="1769968"/>
                  </a:lnTo>
                  <a:lnTo>
                    <a:pt x="243034" y="1762859"/>
                  </a:lnTo>
                  <a:lnTo>
                    <a:pt x="245115" y="1755751"/>
                  </a:lnTo>
                  <a:lnTo>
                    <a:pt x="247145" y="1748643"/>
                  </a:lnTo>
                  <a:lnTo>
                    <a:pt x="249083" y="1741534"/>
                  </a:lnTo>
                  <a:lnTo>
                    <a:pt x="250995" y="1734426"/>
                  </a:lnTo>
                  <a:lnTo>
                    <a:pt x="252789" y="1727318"/>
                  </a:lnTo>
                  <a:lnTo>
                    <a:pt x="254554" y="1720209"/>
                  </a:lnTo>
                  <a:lnTo>
                    <a:pt x="256228" y="1713101"/>
                  </a:lnTo>
                  <a:lnTo>
                    <a:pt x="257844" y="1705993"/>
                  </a:lnTo>
                  <a:lnTo>
                    <a:pt x="259396" y="1698885"/>
                  </a:lnTo>
                  <a:lnTo>
                    <a:pt x="260860" y="1691776"/>
                  </a:lnTo>
                  <a:lnTo>
                    <a:pt x="262289" y="1684668"/>
                  </a:lnTo>
                  <a:lnTo>
                    <a:pt x="263601" y="1677560"/>
                  </a:lnTo>
                  <a:lnTo>
                    <a:pt x="264883" y="1670451"/>
                  </a:lnTo>
                  <a:lnTo>
                    <a:pt x="266064" y="1663343"/>
                  </a:lnTo>
                  <a:lnTo>
                    <a:pt x="267192" y="1656235"/>
                  </a:lnTo>
                  <a:lnTo>
                    <a:pt x="268248" y="1649126"/>
                  </a:lnTo>
                  <a:lnTo>
                    <a:pt x="269222" y="1642018"/>
                  </a:lnTo>
                  <a:lnTo>
                    <a:pt x="270153" y="1634910"/>
                  </a:lnTo>
                  <a:lnTo>
                    <a:pt x="270974" y="1627801"/>
                  </a:lnTo>
                  <a:lnTo>
                    <a:pt x="271767" y="1620693"/>
                  </a:lnTo>
                  <a:lnTo>
                    <a:pt x="272450" y="1613585"/>
                  </a:lnTo>
                  <a:lnTo>
                    <a:pt x="273090" y="1606477"/>
                  </a:lnTo>
                  <a:lnTo>
                    <a:pt x="273651" y="1599368"/>
                  </a:lnTo>
                  <a:lnTo>
                    <a:pt x="274143" y="1592260"/>
                  </a:lnTo>
                  <a:lnTo>
                    <a:pt x="274584" y="1585152"/>
                  </a:lnTo>
                  <a:lnTo>
                    <a:pt x="274928" y="1578043"/>
                  </a:lnTo>
                  <a:lnTo>
                    <a:pt x="275246" y="1570935"/>
                  </a:lnTo>
                  <a:lnTo>
                    <a:pt x="275453" y="1563827"/>
                  </a:lnTo>
                  <a:lnTo>
                    <a:pt x="275629" y="1556718"/>
                  </a:lnTo>
                  <a:lnTo>
                    <a:pt x="275724" y="1549610"/>
                  </a:lnTo>
                  <a:lnTo>
                    <a:pt x="275763" y="1542502"/>
                  </a:lnTo>
                  <a:lnTo>
                    <a:pt x="275748" y="1535394"/>
                  </a:lnTo>
                  <a:lnTo>
                    <a:pt x="275656" y="1528285"/>
                  </a:lnTo>
                  <a:lnTo>
                    <a:pt x="275536" y="1521177"/>
                  </a:lnTo>
                  <a:lnTo>
                    <a:pt x="275318" y="1514069"/>
                  </a:lnTo>
                  <a:lnTo>
                    <a:pt x="275078" y="1506960"/>
                  </a:lnTo>
                  <a:lnTo>
                    <a:pt x="274762" y="1499852"/>
                  </a:lnTo>
                  <a:lnTo>
                    <a:pt x="274405" y="1492744"/>
                  </a:lnTo>
                  <a:lnTo>
                    <a:pt x="273998" y="1485635"/>
                  </a:lnTo>
                  <a:lnTo>
                    <a:pt x="273533" y="1478527"/>
                  </a:lnTo>
                  <a:lnTo>
                    <a:pt x="273041" y="1471419"/>
                  </a:lnTo>
                  <a:lnTo>
                    <a:pt x="272476" y="1464310"/>
                  </a:lnTo>
                  <a:lnTo>
                    <a:pt x="271894" y="1457202"/>
                  </a:lnTo>
                  <a:lnTo>
                    <a:pt x="271249" y="1450094"/>
                  </a:lnTo>
                  <a:lnTo>
                    <a:pt x="270579" y="1442986"/>
                  </a:lnTo>
                  <a:lnTo>
                    <a:pt x="269868" y="1435877"/>
                  </a:lnTo>
                  <a:lnTo>
                    <a:pt x="269120" y="1428769"/>
                  </a:lnTo>
                  <a:lnTo>
                    <a:pt x="268349" y="1421661"/>
                  </a:lnTo>
                  <a:lnTo>
                    <a:pt x="267535" y="1414552"/>
                  </a:lnTo>
                  <a:lnTo>
                    <a:pt x="266709" y="1407444"/>
                  </a:lnTo>
                  <a:lnTo>
                    <a:pt x="265841" y="1400336"/>
                  </a:lnTo>
                  <a:lnTo>
                    <a:pt x="264962" y="1393227"/>
                  </a:lnTo>
                  <a:lnTo>
                    <a:pt x="264058" y="1386119"/>
                  </a:lnTo>
                  <a:lnTo>
                    <a:pt x="263138" y="1379011"/>
                  </a:lnTo>
                  <a:lnTo>
                    <a:pt x="262205" y="1371902"/>
                  </a:lnTo>
                  <a:lnTo>
                    <a:pt x="261256" y="1364794"/>
                  </a:lnTo>
                  <a:lnTo>
                    <a:pt x="260302" y="1357686"/>
                  </a:lnTo>
                  <a:lnTo>
                    <a:pt x="259336" y="1350578"/>
                  </a:lnTo>
                  <a:lnTo>
                    <a:pt x="258368" y="1343469"/>
                  </a:lnTo>
                  <a:lnTo>
                    <a:pt x="257398" y="1336361"/>
                  </a:lnTo>
                  <a:lnTo>
                    <a:pt x="256430" y="1329253"/>
                  </a:lnTo>
                  <a:lnTo>
                    <a:pt x="255464" y="1322144"/>
                  </a:lnTo>
                  <a:lnTo>
                    <a:pt x="254507" y="1315036"/>
                  </a:lnTo>
                  <a:lnTo>
                    <a:pt x="253554" y="1307928"/>
                  </a:lnTo>
                  <a:lnTo>
                    <a:pt x="252621" y="1300819"/>
                  </a:lnTo>
                  <a:lnTo>
                    <a:pt x="251693" y="1293711"/>
                  </a:lnTo>
                  <a:lnTo>
                    <a:pt x="250791" y="1286603"/>
                  </a:lnTo>
                  <a:lnTo>
                    <a:pt x="249903" y="1279495"/>
                  </a:lnTo>
                  <a:lnTo>
                    <a:pt x="249038" y="1272386"/>
                  </a:lnTo>
                  <a:lnTo>
                    <a:pt x="248202" y="1265278"/>
                  </a:lnTo>
                  <a:lnTo>
                    <a:pt x="247382" y="1258170"/>
                  </a:lnTo>
                  <a:lnTo>
                    <a:pt x="246609" y="1251061"/>
                  </a:lnTo>
                  <a:lnTo>
                    <a:pt x="245849" y="1243953"/>
                  </a:lnTo>
                  <a:lnTo>
                    <a:pt x="245143" y="1236845"/>
                  </a:lnTo>
                  <a:lnTo>
                    <a:pt x="244461" y="1229736"/>
                  </a:lnTo>
                  <a:lnTo>
                    <a:pt x="243823" y="1222628"/>
                  </a:lnTo>
                  <a:lnTo>
                    <a:pt x="243228" y="1215520"/>
                  </a:lnTo>
                  <a:lnTo>
                    <a:pt x="242665" y="1208411"/>
                  </a:lnTo>
                  <a:lnTo>
                    <a:pt x="242167" y="1201303"/>
                  </a:lnTo>
                  <a:lnTo>
                    <a:pt x="241689" y="1194195"/>
                  </a:lnTo>
                  <a:lnTo>
                    <a:pt x="241295" y="1187087"/>
                  </a:lnTo>
                  <a:lnTo>
                    <a:pt x="240925" y="1179978"/>
                  </a:lnTo>
                  <a:lnTo>
                    <a:pt x="240624" y="1172870"/>
                  </a:lnTo>
                  <a:lnTo>
                    <a:pt x="240372" y="1165762"/>
                  </a:lnTo>
                  <a:lnTo>
                    <a:pt x="240169" y="1158653"/>
                  </a:lnTo>
                  <a:lnTo>
                    <a:pt x="240041" y="1151545"/>
                  </a:lnTo>
                  <a:lnTo>
                    <a:pt x="239941" y="1144437"/>
                  </a:lnTo>
                  <a:lnTo>
                    <a:pt x="239944" y="1137328"/>
                  </a:lnTo>
                  <a:lnTo>
                    <a:pt x="239973" y="1130220"/>
                  </a:lnTo>
                  <a:lnTo>
                    <a:pt x="240091" y="1123112"/>
                  </a:lnTo>
                  <a:lnTo>
                    <a:pt x="240257" y="1116003"/>
                  </a:lnTo>
                  <a:lnTo>
                    <a:pt x="240488" y="1108895"/>
                  </a:lnTo>
                  <a:lnTo>
                    <a:pt x="240796" y="1101787"/>
                  </a:lnTo>
                  <a:lnTo>
                    <a:pt x="241143" y="1094679"/>
                  </a:lnTo>
                  <a:lnTo>
                    <a:pt x="241595" y="1087570"/>
                  </a:lnTo>
                  <a:lnTo>
                    <a:pt x="242075" y="1080462"/>
                  </a:lnTo>
                  <a:lnTo>
                    <a:pt x="242660" y="1073354"/>
                  </a:lnTo>
                  <a:lnTo>
                    <a:pt x="243287" y="1066245"/>
                  </a:lnTo>
                  <a:lnTo>
                    <a:pt x="243991" y="1059137"/>
                  </a:lnTo>
                  <a:lnTo>
                    <a:pt x="244766" y="1052029"/>
                  </a:lnTo>
                  <a:lnTo>
                    <a:pt x="245590" y="1044920"/>
                  </a:lnTo>
                  <a:lnTo>
                    <a:pt x="246513" y="1037812"/>
                  </a:lnTo>
                  <a:lnTo>
                    <a:pt x="247463" y="1030704"/>
                  </a:lnTo>
                  <a:lnTo>
                    <a:pt x="248525" y="1023596"/>
                  </a:lnTo>
                  <a:lnTo>
                    <a:pt x="249621" y="1016487"/>
                  </a:lnTo>
                  <a:lnTo>
                    <a:pt x="250800" y="1009379"/>
                  </a:lnTo>
                  <a:lnTo>
                    <a:pt x="252039" y="1002271"/>
                  </a:lnTo>
                  <a:lnTo>
                    <a:pt x="253332" y="995162"/>
                  </a:lnTo>
                  <a:lnTo>
                    <a:pt x="254710" y="988054"/>
                  </a:lnTo>
                  <a:lnTo>
                    <a:pt x="256115" y="980946"/>
                  </a:lnTo>
                  <a:lnTo>
                    <a:pt x="257629" y="973837"/>
                  </a:lnTo>
                  <a:lnTo>
                    <a:pt x="259166" y="966729"/>
                  </a:lnTo>
                  <a:lnTo>
                    <a:pt x="260785" y="959621"/>
                  </a:lnTo>
                  <a:lnTo>
                    <a:pt x="262451" y="952512"/>
                  </a:lnTo>
                  <a:lnTo>
                    <a:pt x="264171" y="945404"/>
                  </a:lnTo>
                  <a:lnTo>
                    <a:pt x="265958" y="938296"/>
                  </a:lnTo>
                  <a:lnTo>
                    <a:pt x="267775" y="931188"/>
                  </a:lnTo>
                  <a:lnTo>
                    <a:pt x="269676" y="924079"/>
                  </a:lnTo>
                  <a:lnTo>
                    <a:pt x="271599" y="916971"/>
                  </a:lnTo>
                  <a:lnTo>
                    <a:pt x="273593" y="909863"/>
                  </a:lnTo>
                  <a:lnTo>
                    <a:pt x="275620" y="902754"/>
                  </a:lnTo>
                  <a:lnTo>
                    <a:pt x="277696" y="895646"/>
                  </a:lnTo>
                  <a:lnTo>
                    <a:pt x="279818" y="888538"/>
                  </a:lnTo>
                  <a:lnTo>
                    <a:pt x="281969" y="881429"/>
                  </a:lnTo>
                  <a:lnTo>
                    <a:pt x="284179" y="874321"/>
                  </a:lnTo>
                  <a:lnTo>
                    <a:pt x="286404" y="867213"/>
                  </a:lnTo>
                  <a:lnTo>
                    <a:pt x="288686" y="860104"/>
                  </a:lnTo>
                  <a:lnTo>
                    <a:pt x="290987" y="852996"/>
                  </a:lnTo>
                  <a:lnTo>
                    <a:pt x="293326" y="845888"/>
                  </a:lnTo>
                  <a:lnTo>
                    <a:pt x="295692" y="838780"/>
                  </a:lnTo>
                  <a:lnTo>
                    <a:pt x="298081" y="831671"/>
                  </a:lnTo>
                  <a:lnTo>
                    <a:pt x="300504" y="824563"/>
                  </a:lnTo>
                  <a:lnTo>
                    <a:pt x="302936" y="817455"/>
                  </a:lnTo>
                  <a:lnTo>
                    <a:pt x="305405" y="810346"/>
                  </a:lnTo>
                  <a:lnTo>
                    <a:pt x="307881" y="803238"/>
                  </a:lnTo>
                  <a:lnTo>
                    <a:pt x="310379" y="796130"/>
                  </a:lnTo>
                  <a:lnTo>
                    <a:pt x="312889" y="789021"/>
                  </a:lnTo>
                  <a:lnTo>
                    <a:pt x="315411" y="781913"/>
                  </a:lnTo>
                  <a:lnTo>
                    <a:pt x="317944" y="774805"/>
                  </a:lnTo>
                  <a:lnTo>
                    <a:pt x="320483" y="767697"/>
                  </a:lnTo>
                  <a:lnTo>
                    <a:pt x="323031" y="760588"/>
                  </a:lnTo>
                  <a:lnTo>
                    <a:pt x="325581" y="753480"/>
                  </a:lnTo>
                  <a:lnTo>
                    <a:pt x="328133" y="746372"/>
                  </a:lnTo>
                  <a:lnTo>
                    <a:pt x="330685" y="739263"/>
                  </a:lnTo>
                  <a:lnTo>
                    <a:pt x="333236" y="732155"/>
                  </a:lnTo>
                  <a:lnTo>
                    <a:pt x="335782" y="725047"/>
                  </a:lnTo>
                  <a:lnTo>
                    <a:pt x="338324" y="717938"/>
                  </a:lnTo>
                  <a:lnTo>
                    <a:pt x="340855" y="710830"/>
                  </a:lnTo>
                  <a:lnTo>
                    <a:pt x="343381" y="703722"/>
                  </a:lnTo>
                  <a:lnTo>
                    <a:pt x="345891" y="696613"/>
                  </a:lnTo>
                  <a:lnTo>
                    <a:pt x="348392" y="689505"/>
                  </a:lnTo>
                  <a:lnTo>
                    <a:pt x="350877" y="682397"/>
                  </a:lnTo>
                  <a:lnTo>
                    <a:pt x="353344" y="675289"/>
                  </a:lnTo>
                  <a:lnTo>
                    <a:pt x="355800" y="668180"/>
                  </a:lnTo>
                  <a:lnTo>
                    <a:pt x="358228" y="661072"/>
                  </a:lnTo>
                  <a:lnTo>
                    <a:pt x="360647" y="653964"/>
                  </a:lnTo>
                  <a:lnTo>
                    <a:pt x="363030" y="646855"/>
                  </a:lnTo>
                  <a:lnTo>
                    <a:pt x="365400" y="639747"/>
                  </a:lnTo>
                  <a:lnTo>
                    <a:pt x="367741" y="632639"/>
                  </a:lnTo>
                  <a:lnTo>
                    <a:pt x="370057" y="625530"/>
                  </a:lnTo>
                  <a:lnTo>
                    <a:pt x="372351" y="618422"/>
                  </a:lnTo>
                  <a:lnTo>
                    <a:pt x="374607" y="611314"/>
                  </a:lnTo>
                  <a:lnTo>
                    <a:pt x="376851" y="604205"/>
                  </a:lnTo>
                  <a:lnTo>
                    <a:pt x="379044" y="597097"/>
                  </a:lnTo>
                  <a:lnTo>
                    <a:pt x="381223" y="589989"/>
                  </a:lnTo>
                  <a:lnTo>
                    <a:pt x="383359" y="582881"/>
                  </a:lnTo>
                  <a:lnTo>
                    <a:pt x="385469" y="575772"/>
                  </a:lnTo>
                  <a:lnTo>
                    <a:pt x="387546" y="568664"/>
                  </a:lnTo>
                  <a:lnTo>
                    <a:pt x="389583" y="561556"/>
                  </a:lnTo>
                  <a:lnTo>
                    <a:pt x="391601" y="554447"/>
                  </a:lnTo>
                  <a:lnTo>
                    <a:pt x="393562" y="547339"/>
                  </a:lnTo>
                  <a:lnTo>
                    <a:pt x="395509" y="540231"/>
                  </a:lnTo>
                  <a:lnTo>
                    <a:pt x="397401" y="533122"/>
                  </a:lnTo>
                  <a:lnTo>
                    <a:pt x="399269" y="526014"/>
                  </a:lnTo>
                  <a:lnTo>
                    <a:pt x="401097" y="518906"/>
                  </a:lnTo>
                  <a:lnTo>
                    <a:pt x="402886" y="511798"/>
                  </a:lnTo>
                  <a:lnTo>
                    <a:pt x="404648" y="504689"/>
                  </a:lnTo>
                  <a:lnTo>
                    <a:pt x="406356" y="497581"/>
                  </a:lnTo>
                  <a:lnTo>
                    <a:pt x="408047" y="490473"/>
                  </a:lnTo>
                  <a:lnTo>
                    <a:pt x="409678" y="483364"/>
                  </a:lnTo>
                  <a:lnTo>
                    <a:pt x="411288" y="476256"/>
                  </a:lnTo>
                  <a:lnTo>
                    <a:pt x="412853" y="469148"/>
                  </a:lnTo>
                  <a:lnTo>
                    <a:pt x="414381" y="462039"/>
                  </a:lnTo>
                  <a:lnTo>
                    <a:pt x="415880" y="454931"/>
                  </a:lnTo>
                  <a:lnTo>
                    <a:pt x="417328" y="447823"/>
                  </a:lnTo>
                  <a:lnTo>
                    <a:pt x="418760" y="440714"/>
                  </a:lnTo>
                  <a:lnTo>
                    <a:pt x="420128" y="433606"/>
                  </a:lnTo>
                  <a:lnTo>
                    <a:pt x="421480" y="426498"/>
                  </a:lnTo>
                  <a:lnTo>
                    <a:pt x="422784" y="419390"/>
                  </a:lnTo>
                  <a:lnTo>
                    <a:pt x="424058" y="412281"/>
                  </a:lnTo>
                  <a:lnTo>
                    <a:pt x="425299" y="405173"/>
                  </a:lnTo>
                  <a:lnTo>
                    <a:pt x="426495" y="398065"/>
                  </a:lnTo>
                  <a:lnTo>
                    <a:pt x="427674" y="390956"/>
                  </a:lnTo>
                  <a:lnTo>
                    <a:pt x="428796" y="383848"/>
                  </a:lnTo>
                  <a:lnTo>
                    <a:pt x="429904" y="376740"/>
                  </a:lnTo>
                  <a:lnTo>
                    <a:pt x="430963" y="369631"/>
                  </a:lnTo>
                  <a:lnTo>
                    <a:pt x="431998" y="362523"/>
                  </a:lnTo>
                  <a:lnTo>
                    <a:pt x="432999" y="355415"/>
                  </a:lnTo>
                  <a:lnTo>
                    <a:pt x="433965" y="348306"/>
                  </a:lnTo>
                  <a:lnTo>
                    <a:pt x="434910" y="341198"/>
                  </a:lnTo>
                  <a:lnTo>
                    <a:pt x="435808" y="334090"/>
                  </a:lnTo>
                  <a:lnTo>
                    <a:pt x="436694" y="326982"/>
                  </a:lnTo>
                  <a:lnTo>
                    <a:pt x="437532" y="319873"/>
                  </a:lnTo>
                  <a:lnTo>
                    <a:pt x="438354" y="312765"/>
                  </a:lnTo>
                  <a:lnTo>
                    <a:pt x="439142" y="305657"/>
                  </a:lnTo>
                  <a:lnTo>
                    <a:pt x="439903" y="298548"/>
                  </a:lnTo>
                  <a:lnTo>
                    <a:pt x="440642" y="291440"/>
                  </a:lnTo>
                  <a:lnTo>
                    <a:pt x="441344" y="284332"/>
                  </a:lnTo>
                  <a:lnTo>
                    <a:pt x="442036" y="277223"/>
                  </a:lnTo>
                  <a:lnTo>
                    <a:pt x="442684" y="270115"/>
                  </a:lnTo>
                  <a:lnTo>
                    <a:pt x="443320" y="263007"/>
                  </a:lnTo>
                  <a:lnTo>
                    <a:pt x="443926" y="255899"/>
                  </a:lnTo>
                  <a:lnTo>
                    <a:pt x="444511" y="248790"/>
                  </a:lnTo>
                  <a:lnTo>
                    <a:pt x="445076" y="241682"/>
                  </a:lnTo>
                  <a:lnTo>
                    <a:pt x="445612" y="234574"/>
                  </a:lnTo>
                  <a:lnTo>
                    <a:pt x="446138" y="227465"/>
                  </a:lnTo>
                  <a:lnTo>
                    <a:pt x="446628" y="220357"/>
                  </a:lnTo>
                  <a:lnTo>
                    <a:pt x="447110" y="213249"/>
                  </a:lnTo>
                  <a:lnTo>
                    <a:pt x="447564" y="206140"/>
                  </a:lnTo>
                  <a:lnTo>
                    <a:pt x="448004" y="199032"/>
                  </a:lnTo>
                  <a:lnTo>
                    <a:pt x="448425" y="191924"/>
                  </a:lnTo>
                  <a:lnTo>
                    <a:pt x="448826" y="184815"/>
                  </a:lnTo>
                  <a:lnTo>
                    <a:pt x="449215" y="177707"/>
                  </a:lnTo>
                  <a:lnTo>
                    <a:pt x="449579" y="170599"/>
                  </a:lnTo>
                  <a:lnTo>
                    <a:pt x="449935" y="163491"/>
                  </a:lnTo>
                  <a:lnTo>
                    <a:pt x="450268" y="156382"/>
                  </a:lnTo>
                  <a:lnTo>
                    <a:pt x="450591" y="149274"/>
                  </a:lnTo>
                  <a:lnTo>
                    <a:pt x="450898" y="142166"/>
                  </a:lnTo>
                  <a:lnTo>
                    <a:pt x="451190" y="135057"/>
                  </a:lnTo>
                  <a:lnTo>
                    <a:pt x="451473" y="127949"/>
                  </a:lnTo>
                  <a:lnTo>
                    <a:pt x="451736" y="120841"/>
                  </a:lnTo>
                  <a:lnTo>
                    <a:pt x="451994" y="113732"/>
                  </a:lnTo>
                  <a:lnTo>
                    <a:pt x="452232" y="106624"/>
                  </a:lnTo>
                  <a:lnTo>
                    <a:pt x="452464" y="99516"/>
                  </a:lnTo>
                  <a:lnTo>
                    <a:pt x="452683" y="92407"/>
                  </a:lnTo>
                  <a:lnTo>
                    <a:pt x="452891" y="85299"/>
                  </a:lnTo>
                  <a:lnTo>
                    <a:pt x="453091" y="78191"/>
                  </a:lnTo>
                  <a:lnTo>
                    <a:pt x="453277" y="71083"/>
                  </a:lnTo>
                  <a:lnTo>
                    <a:pt x="453460" y="63974"/>
                  </a:lnTo>
                  <a:lnTo>
                    <a:pt x="453626" y="56866"/>
                  </a:lnTo>
                  <a:lnTo>
                    <a:pt x="453790" y="49758"/>
                  </a:lnTo>
                  <a:lnTo>
                    <a:pt x="453941" y="42649"/>
                  </a:lnTo>
                  <a:lnTo>
                    <a:pt x="454087" y="35541"/>
                  </a:lnTo>
                  <a:lnTo>
                    <a:pt x="454225" y="28433"/>
                  </a:lnTo>
                  <a:lnTo>
                    <a:pt x="454354" y="21324"/>
                  </a:lnTo>
                  <a:lnTo>
                    <a:pt x="454480" y="14216"/>
                  </a:lnTo>
                  <a:lnTo>
                    <a:pt x="454595" y="7108"/>
                  </a:lnTo>
                  <a:lnTo>
                    <a:pt x="454707" y="0"/>
                  </a:lnTo>
                  <a:lnTo>
                    <a:pt x="458151" y="0"/>
                  </a:lnTo>
                  <a:lnTo>
                    <a:pt x="458263" y="7108"/>
                  </a:lnTo>
                  <a:lnTo>
                    <a:pt x="458378" y="14216"/>
                  </a:lnTo>
                  <a:lnTo>
                    <a:pt x="458503" y="21324"/>
                  </a:lnTo>
                  <a:lnTo>
                    <a:pt x="458633" y="28433"/>
                  </a:lnTo>
                  <a:lnTo>
                    <a:pt x="458771" y="35541"/>
                  </a:lnTo>
                  <a:lnTo>
                    <a:pt x="458916" y="42649"/>
                  </a:lnTo>
                  <a:lnTo>
                    <a:pt x="459068" y="49758"/>
                  </a:lnTo>
                  <a:lnTo>
                    <a:pt x="459231" y="56866"/>
                  </a:lnTo>
                  <a:lnTo>
                    <a:pt x="459398" y="63974"/>
                  </a:lnTo>
                  <a:lnTo>
                    <a:pt x="459580" y="71083"/>
                  </a:lnTo>
                  <a:lnTo>
                    <a:pt x="459767" y="78191"/>
                  </a:lnTo>
                  <a:lnTo>
                    <a:pt x="459967" y="85299"/>
                  </a:lnTo>
                  <a:lnTo>
                    <a:pt x="460175" y="92407"/>
                  </a:lnTo>
                  <a:lnTo>
                    <a:pt x="460393" y="99516"/>
                  </a:lnTo>
                  <a:lnTo>
                    <a:pt x="460626" y="106624"/>
                  </a:lnTo>
                  <a:lnTo>
                    <a:pt x="460864" y="113732"/>
                  </a:lnTo>
                  <a:lnTo>
                    <a:pt x="461122" y="120841"/>
                  </a:lnTo>
                  <a:lnTo>
                    <a:pt x="461385" y="127949"/>
                  </a:lnTo>
                  <a:lnTo>
                    <a:pt x="461668" y="135057"/>
                  </a:lnTo>
                  <a:lnTo>
                    <a:pt x="461960" y="142166"/>
                  </a:lnTo>
                  <a:lnTo>
                    <a:pt x="462266" y="149274"/>
                  </a:lnTo>
                  <a:lnTo>
                    <a:pt x="462589" y="156382"/>
                  </a:lnTo>
                  <a:lnTo>
                    <a:pt x="462922" y="163491"/>
                  </a:lnTo>
                  <a:lnTo>
                    <a:pt x="463279" y="170599"/>
                  </a:lnTo>
                  <a:lnTo>
                    <a:pt x="463642" y="177707"/>
                  </a:lnTo>
                  <a:lnTo>
                    <a:pt x="464032" y="184815"/>
                  </a:lnTo>
                  <a:lnTo>
                    <a:pt x="464432" y="191924"/>
                  </a:lnTo>
                  <a:lnTo>
                    <a:pt x="464853" y="199032"/>
                  </a:lnTo>
                  <a:lnTo>
                    <a:pt x="465293" y="206140"/>
                  </a:lnTo>
                  <a:lnTo>
                    <a:pt x="465747" y="213249"/>
                  </a:lnTo>
                  <a:lnTo>
                    <a:pt x="466229" y="220357"/>
                  </a:lnTo>
                  <a:lnTo>
                    <a:pt x="466720" y="227465"/>
                  </a:lnTo>
                  <a:lnTo>
                    <a:pt x="467246" y="234574"/>
                  </a:lnTo>
                  <a:lnTo>
                    <a:pt x="467782" y="241682"/>
                  </a:lnTo>
                  <a:lnTo>
                    <a:pt x="468347" y="248790"/>
                  </a:lnTo>
                  <a:lnTo>
                    <a:pt x="468932" y="255899"/>
                  </a:lnTo>
                  <a:lnTo>
                    <a:pt x="469537" y="263007"/>
                  </a:lnTo>
                  <a:lnTo>
                    <a:pt x="470174" y="270115"/>
                  </a:lnTo>
                  <a:lnTo>
                    <a:pt x="470822" y="277223"/>
                  </a:lnTo>
                  <a:lnTo>
                    <a:pt x="471513" y="284332"/>
                  </a:lnTo>
                  <a:lnTo>
                    <a:pt x="472215" y="291440"/>
                  </a:lnTo>
                  <a:lnTo>
                    <a:pt x="472955" y="298548"/>
                  </a:lnTo>
                  <a:lnTo>
                    <a:pt x="473715" y="305657"/>
                  </a:lnTo>
                  <a:lnTo>
                    <a:pt x="474504" y="312765"/>
                  </a:lnTo>
                  <a:lnTo>
                    <a:pt x="475325" y="319873"/>
                  </a:lnTo>
                  <a:lnTo>
                    <a:pt x="476164" y="326982"/>
                  </a:lnTo>
                  <a:lnTo>
                    <a:pt x="477050" y="334090"/>
                  </a:lnTo>
                  <a:lnTo>
                    <a:pt x="477948" y="341198"/>
                  </a:lnTo>
                  <a:lnTo>
                    <a:pt x="478893" y="348306"/>
                  </a:lnTo>
                  <a:lnTo>
                    <a:pt x="479858" y="355415"/>
                  </a:lnTo>
                  <a:lnTo>
                    <a:pt x="480860" y="362523"/>
                  </a:lnTo>
                  <a:lnTo>
                    <a:pt x="481895" y="369631"/>
                  </a:lnTo>
                  <a:lnTo>
                    <a:pt x="482954" y="376740"/>
                  </a:lnTo>
                  <a:lnTo>
                    <a:pt x="484062" y="383848"/>
                  </a:lnTo>
                  <a:lnTo>
                    <a:pt x="485184" y="390956"/>
                  </a:lnTo>
                  <a:lnTo>
                    <a:pt x="486362" y="398065"/>
                  </a:lnTo>
                  <a:lnTo>
                    <a:pt x="487559" y="405173"/>
                  </a:lnTo>
                  <a:lnTo>
                    <a:pt x="488800" y="412281"/>
                  </a:lnTo>
                  <a:lnTo>
                    <a:pt x="490074" y="419390"/>
                  </a:lnTo>
                  <a:lnTo>
                    <a:pt x="491378" y="426498"/>
                  </a:lnTo>
                  <a:lnTo>
                    <a:pt x="492730" y="433606"/>
                  </a:lnTo>
                  <a:lnTo>
                    <a:pt x="494098" y="440714"/>
                  </a:lnTo>
                  <a:lnTo>
                    <a:pt x="495530" y="447823"/>
                  </a:lnTo>
                  <a:lnTo>
                    <a:pt x="496978" y="454931"/>
                  </a:lnTo>
                  <a:lnTo>
                    <a:pt x="498476" y="462039"/>
                  </a:lnTo>
                  <a:lnTo>
                    <a:pt x="500005" y="469148"/>
                  </a:lnTo>
                  <a:lnTo>
                    <a:pt x="501569" y="476256"/>
                  </a:lnTo>
                  <a:lnTo>
                    <a:pt x="503180" y="483364"/>
                  </a:lnTo>
                  <a:lnTo>
                    <a:pt x="504810" y="490473"/>
                  </a:lnTo>
                  <a:lnTo>
                    <a:pt x="506502" y="497581"/>
                  </a:lnTo>
                  <a:lnTo>
                    <a:pt x="508209" y="504689"/>
                  </a:lnTo>
                  <a:lnTo>
                    <a:pt x="509972" y="511798"/>
                  </a:lnTo>
                  <a:lnTo>
                    <a:pt x="511760" y="518906"/>
                  </a:lnTo>
                  <a:lnTo>
                    <a:pt x="513588" y="526014"/>
                  </a:lnTo>
                  <a:lnTo>
                    <a:pt x="515457" y="533122"/>
                  </a:lnTo>
                  <a:lnTo>
                    <a:pt x="517349" y="540231"/>
                  </a:lnTo>
                  <a:lnTo>
                    <a:pt x="519296" y="547339"/>
                  </a:lnTo>
                  <a:lnTo>
                    <a:pt x="521257" y="554447"/>
                  </a:lnTo>
                  <a:lnTo>
                    <a:pt x="523275" y="561556"/>
                  </a:lnTo>
                  <a:lnTo>
                    <a:pt x="525311" y="568664"/>
                  </a:lnTo>
                  <a:lnTo>
                    <a:pt x="527389" y="575772"/>
                  </a:lnTo>
                  <a:lnTo>
                    <a:pt x="529499" y="582881"/>
                  </a:lnTo>
                  <a:lnTo>
                    <a:pt x="531635" y="589989"/>
                  </a:lnTo>
                  <a:lnTo>
                    <a:pt x="533814" y="597097"/>
                  </a:lnTo>
                  <a:lnTo>
                    <a:pt x="536006" y="604205"/>
                  </a:lnTo>
                  <a:lnTo>
                    <a:pt x="538250" y="611314"/>
                  </a:lnTo>
                  <a:lnTo>
                    <a:pt x="540507" y="618422"/>
                  </a:lnTo>
                  <a:lnTo>
                    <a:pt x="542801" y="625530"/>
                  </a:lnTo>
                  <a:lnTo>
                    <a:pt x="545117" y="632639"/>
                  </a:lnTo>
                  <a:lnTo>
                    <a:pt x="547457" y="639747"/>
                  </a:lnTo>
                  <a:lnTo>
                    <a:pt x="549828" y="646855"/>
                  </a:lnTo>
                  <a:lnTo>
                    <a:pt x="552211" y="653964"/>
                  </a:lnTo>
                  <a:lnTo>
                    <a:pt x="554630" y="661072"/>
                  </a:lnTo>
                  <a:lnTo>
                    <a:pt x="557058" y="668180"/>
                  </a:lnTo>
                  <a:lnTo>
                    <a:pt x="559513" y="675289"/>
                  </a:lnTo>
                  <a:lnTo>
                    <a:pt x="561981" y="682397"/>
                  </a:lnTo>
                  <a:lnTo>
                    <a:pt x="564466" y="689505"/>
                  </a:lnTo>
                  <a:lnTo>
                    <a:pt x="566967" y="696613"/>
                  </a:lnTo>
                  <a:lnTo>
                    <a:pt x="569477" y="703722"/>
                  </a:lnTo>
                  <a:lnTo>
                    <a:pt x="572003" y="710830"/>
                  </a:lnTo>
                  <a:lnTo>
                    <a:pt x="574534" y="717938"/>
                  </a:lnTo>
                  <a:lnTo>
                    <a:pt x="577076" y="725047"/>
                  </a:lnTo>
                  <a:lnTo>
                    <a:pt x="579622" y="732155"/>
                  </a:lnTo>
                  <a:lnTo>
                    <a:pt x="582172" y="739263"/>
                  </a:lnTo>
                  <a:lnTo>
                    <a:pt x="584724" y="746372"/>
                  </a:lnTo>
                  <a:lnTo>
                    <a:pt x="587277" y="753480"/>
                  </a:lnTo>
                  <a:lnTo>
                    <a:pt x="589827" y="760588"/>
                  </a:lnTo>
                  <a:lnTo>
                    <a:pt x="592375" y="767697"/>
                  </a:lnTo>
                  <a:lnTo>
                    <a:pt x="594913" y="774805"/>
                  </a:lnTo>
                  <a:lnTo>
                    <a:pt x="597447" y="781913"/>
                  </a:lnTo>
                  <a:lnTo>
                    <a:pt x="599969" y="789021"/>
                  </a:lnTo>
                  <a:lnTo>
                    <a:pt x="602478" y="796130"/>
                  </a:lnTo>
                  <a:lnTo>
                    <a:pt x="604977" y="803238"/>
                  </a:lnTo>
                  <a:lnTo>
                    <a:pt x="607453" y="810346"/>
                  </a:lnTo>
                  <a:lnTo>
                    <a:pt x="609921" y="817455"/>
                  </a:lnTo>
                  <a:lnTo>
                    <a:pt x="612354" y="824563"/>
                  </a:lnTo>
                  <a:lnTo>
                    <a:pt x="614777" y="831671"/>
                  </a:lnTo>
                  <a:lnTo>
                    <a:pt x="617165" y="838780"/>
                  </a:lnTo>
                  <a:lnTo>
                    <a:pt x="619532" y="845888"/>
                  </a:lnTo>
                  <a:lnTo>
                    <a:pt x="621871" y="852996"/>
                  </a:lnTo>
                  <a:lnTo>
                    <a:pt x="624171" y="860104"/>
                  </a:lnTo>
                  <a:lnTo>
                    <a:pt x="626454" y="867213"/>
                  </a:lnTo>
                  <a:lnTo>
                    <a:pt x="628679" y="874321"/>
                  </a:lnTo>
                  <a:lnTo>
                    <a:pt x="630889" y="881429"/>
                  </a:lnTo>
                  <a:lnTo>
                    <a:pt x="633040" y="888538"/>
                  </a:lnTo>
                  <a:lnTo>
                    <a:pt x="635162" y="895646"/>
                  </a:lnTo>
                  <a:lnTo>
                    <a:pt x="637238" y="902754"/>
                  </a:lnTo>
                  <a:lnTo>
                    <a:pt x="639264" y="909863"/>
                  </a:lnTo>
                  <a:lnTo>
                    <a:pt x="641259" y="916971"/>
                  </a:lnTo>
                  <a:lnTo>
                    <a:pt x="643181" y="924079"/>
                  </a:lnTo>
                  <a:lnTo>
                    <a:pt x="645083" y="931188"/>
                  </a:lnTo>
                  <a:lnTo>
                    <a:pt x="646900" y="938296"/>
                  </a:lnTo>
                  <a:lnTo>
                    <a:pt x="648687" y="945404"/>
                  </a:lnTo>
                  <a:lnTo>
                    <a:pt x="650407" y="952512"/>
                  </a:lnTo>
                  <a:lnTo>
                    <a:pt x="652072" y="959621"/>
                  </a:lnTo>
                  <a:lnTo>
                    <a:pt x="653691" y="966729"/>
                  </a:lnTo>
                  <a:lnTo>
                    <a:pt x="655229" y="973837"/>
                  </a:lnTo>
                  <a:lnTo>
                    <a:pt x="656742" y="980946"/>
                  </a:lnTo>
                  <a:lnTo>
                    <a:pt x="658148" y="988054"/>
                  </a:lnTo>
                  <a:lnTo>
                    <a:pt x="659526" y="995162"/>
                  </a:lnTo>
                  <a:lnTo>
                    <a:pt x="660819" y="1002271"/>
                  </a:lnTo>
                  <a:lnTo>
                    <a:pt x="662058" y="1009379"/>
                  </a:lnTo>
                  <a:lnTo>
                    <a:pt x="663237" y="1016487"/>
                  </a:lnTo>
                  <a:lnTo>
                    <a:pt x="664333" y="1023596"/>
                  </a:lnTo>
                  <a:lnTo>
                    <a:pt x="665394" y="1030704"/>
                  </a:lnTo>
                  <a:lnTo>
                    <a:pt x="666345" y="1037812"/>
                  </a:lnTo>
                  <a:lnTo>
                    <a:pt x="667268" y="1044920"/>
                  </a:lnTo>
                  <a:lnTo>
                    <a:pt x="668092" y="1052029"/>
                  </a:lnTo>
                  <a:lnTo>
                    <a:pt x="668867" y="1059137"/>
                  </a:lnTo>
                  <a:lnTo>
                    <a:pt x="669571" y="1066245"/>
                  </a:lnTo>
                  <a:lnTo>
                    <a:pt x="670198" y="1073354"/>
                  </a:lnTo>
                  <a:lnTo>
                    <a:pt x="670782" y="1080462"/>
                  </a:lnTo>
                  <a:lnTo>
                    <a:pt x="671262" y="1087570"/>
                  </a:lnTo>
                  <a:lnTo>
                    <a:pt x="671715" y="1094679"/>
                  </a:lnTo>
                  <a:lnTo>
                    <a:pt x="672062" y="1101787"/>
                  </a:lnTo>
                  <a:lnTo>
                    <a:pt x="672370" y="1108895"/>
                  </a:lnTo>
                  <a:lnTo>
                    <a:pt x="672601" y="1116003"/>
                  </a:lnTo>
                  <a:lnTo>
                    <a:pt x="672767" y="1123112"/>
                  </a:lnTo>
                  <a:lnTo>
                    <a:pt x="672885" y="1130220"/>
                  </a:lnTo>
                  <a:lnTo>
                    <a:pt x="672913" y="1137328"/>
                  </a:lnTo>
                  <a:lnTo>
                    <a:pt x="672916" y="1144437"/>
                  </a:lnTo>
                  <a:lnTo>
                    <a:pt x="672816" y="1151545"/>
                  </a:lnTo>
                  <a:lnTo>
                    <a:pt x="672689" y="1158653"/>
                  </a:lnTo>
                  <a:lnTo>
                    <a:pt x="672486" y="1165762"/>
                  </a:lnTo>
                  <a:lnTo>
                    <a:pt x="672234" y="1172870"/>
                  </a:lnTo>
                  <a:lnTo>
                    <a:pt x="671932" y="1179978"/>
                  </a:lnTo>
                  <a:lnTo>
                    <a:pt x="671563" y="1187087"/>
                  </a:lnTo>
                  <a:lnTo>
                    <a:pt x="671169" y="1194195"/>
                  </a:lnTo>
                  <a:lnTo>
                    <a:pt x="670690" y="1201303"/>
                  </a:lnTo>
                  <a:lnTo>
                    <a:pt x="670193" y="1208411"/>
                  </a:lnTo>
                  <a:lnTo>
                    <a:pt x="669630" y="1215520"/>
                  </a:lnTo>
                  <a:lnTo>
                    <a:pt x="669035" y="1222628"/>
                  </a:lnTo>
                  <a:lnTo>
                    <a:pt x="668397" y="1229736"/>
                  </a:lnTo>
                  <a:lnTo>
                    <a:pt x="667714" y="1236845"/>
                  </a:lnTo>
                  <a:lnTo>
                    <a:pt x="667009" y="1243953"/>
                  </a:lnTo>
                  <a:lnTo>
                    <a:pt x="666249" y="1251061"/>
                  </a:lnTo>
                  <a:lnTo>
                    <a:pt x="665475" y="1258170"/>
                  </a:lnTo>
                  <a:lnTo>
                    <a:pt x="664656" y="1265278"/>
                  </a:lnTo>
                  <a:lnTo>
                    <a:pt x="663820" y="1272386"/>
                  </a:lnTo>
                  <a:lnTo>
                    <a:pt x="662954" y="1279495"/>
                  </a:lnTo>
                  <a:lnTo>
                    <a:pt x="662067" y="1286603"/>
                  </a:lnTo>
                  <a:lnTo>
                    <a:pt x="661164" y="1293711"/>
                  </a:lnTo>
                  <a:lnTo>
                    <a:pt x="660237" y="1300819"/>
                  </a:lnTo>
                  <a:lnTo>
                    <a:pt x="659304" y="1307928"/>
                  </a:lnTo>
                  <a:lnTo>
                    <a:pt x="658351" y="1315036"/>
                  </a:lnTo>
                  <a:lnTo>
                    <a:pt x="657394" y="1322144"/>
                  </a:lnTo>
                  <a:lnTo>
                    <a:pt x="656428" y="1329253"/>
                  </a:lnTo>
                  <a:lnTo>
                    <a:pt x="655460" y="1336361"/>
                  </a:lnTo>
                  <a:lnTo>
                    <a:pt x="654489" y="1343469"/>
                  </a:lnTo>
                  <a:lnTo>
                    <a:pt x="653522" y="1350578"/>
                  </a:lnTo>
                  <a:lnTo>
                    <a:pt x="652556" y="1357686"/>
                  </a:lnTo>
                  <a:lnTo>
                    <a:pt x="651602" y="1364794"/>
                  </a:lnTo>
                  <a:lnTo>
                    <a:pt x="650653" y="1371902"/>
                  </a:lnTo>
                  <a:lnTo>
                    <a:pt x="649720" y="1379011"/>
                  </a:lnTo>
                  <a:lnTo>
                    <a:pt x="648800" y="1386119"/>
                  </a:lnTo>
                  <a:lnTo>
                    <a:pt x="647896" y="1393227"/>
                  </a:lnTo>
                  <a:lnTo>
                    <a:pt x="647017" y="1400336"/>
                  </a:lnTo>
                  <a:lnTo>
                    <a:pt x="646149" y="1407444"/>
                  </a:lnTo>
                  <a:lnTo>
                    <a:pt x="645323" y="1414552"/>
                  </a:lnTo>
                  <a:lnTo>
                    <a:pt x="644508" y="1421661"/>
                  </a:lnTo>
                  <a:lnTo>
                    <a:pt x="643738" y="1428769"/>
                  </a:lnTo>
                  <a:lnTo>
                    <a:pt x="642990" y="1435877"/>
                  </a:lnTo>
                  <a:lnTo>
                    <a:pt x="642279" y="1442986"/>
                  </a:lnTo>
                  <a:lnTo>
                    <a:pt x="641609" y="1450094"/>
                  </a:lnTo>
                  <a:lnTo>
                    <a:pt x="640964" y="1457202"/>
                  </a:lnTo>
                  <a:lnTo>
                    <a:pt x="640382" y="1464310"/>
                  </a:lnTo>
                  <a:lnTo>
                    <a:pt x="639817" y="1471419"/>
                  </a:lnTo>
                  <a:lnTo>
                    <a:pt x="639324" y="1478527"/>
                  </a:lnTo>
                  <a:lnTo>
                    <a:pt x="638860" y="1485635"/>
                  </a:lnTo>
                  <a:lnTo>
                    <a:pt x="638452" y="1492744"/>
                  </a:lnTo>
                  <a:lnTo>
                    <a:pt x="638096" y="1499852"/>
                  </a:lnTo>
                  <a:lnTo>
                    <a:pt x="637780" y="1506960"/>
                  </a:lnTo>
                  <a:lnTo>
                    <a:pt x="637539" y="1514069"/>
                  </a:lnTo>
                  <a:lnTo>
                    <a:pt x="637321" y="1521177"/>
                  </a:lnTo>
                  <a:lnTo>
                    <a:pt x="637202" y="1528285"/>
                  </a:lnTo>
                  <a:lnTo>
                    <a:pt x="637109" y="1535394"/>
                  </a:lnTo>
                  <a:lnTo>
                    <a:pt x="637095" y="1542502"/>
                  </a:lnTo>
                  <a:lnTo>
                    <a:pt x="637134" y="1549610"/>
                  </a:lnTo>
                  <a:lnTo>
                    <a:pt x="637229" y="1556718"/>
                  </a:lnTo>
                  <a:lnTo>
                    <a:pt x="637405" y="1563827"/>
                  </a:lnTo>
                  <a:lnTo>
                    <a:pt x="637612" y="1570935"/>
                  </a:lnTo>
                  <a:lnTo>
                    <a:pt x="637929" y="1578043"/>
                  </a:lnTo>
                  <a:lnTo>
                    <a:pt x="638274" y="1585152"/>
                  </a:lnTo>
                  <a:lnTo>
                    <a:pt x="638715" y="1592260"/>
                  </a:lnTo>
                  <a:lnTo>
                    <a:pt x="639206" y="1599368"/>
                  </a:lnTo>
                  <a:lnTo>
                    <a:pt x="639767" y="1606477"/>
                  </a:lnTo>
                  <a:lnTo>
                    <a:pt x="640408" y="1613585"/>
                  </a:lnTo>
                  <a:lnTo>
                    <a:pt x="641091" y="1620693"/>
                  </a:lnTo>
                  <a:lnTo>
                    <a:pt x="641884" y="1627801"/>
                  </a:lnTo>
                  <a:lnTo>
                    <a:pt x="642705" y="1634910"/>
                  </a:lnTo>
                  <a:lnTo>
                    <a:pt x="643635" y="1642018"/>
                  </a:lnTo>
                  <a:lnTo>
                    <a:pt x="644610" y="1649126"/>
                  </a:lnTo>
                  <a:lnTo>
                    <a:pt x="645665" y="1656235"/>
                  </a:lnTo>
                  <a:lnTo>
                    <a:pt x="646794" y="1663343"/>
                  </a:lnTo>
                  <a:lnTo>
                    <a:pt x="647974" y="1670451"/>
                  </a:lnTo>
                  <a:lnTo>
                    <a:pt x="649257" y="1677560"/>
                  </a:lnTo>
                  <a:lnTo>
                    <a:pt x="650568" y="1684668"/>
                  </a:lnTo>
                  <a:lnTo>
                    <a:pt x="651997" y="1691776"/>
                  </a:lnTo>
                  <a:lnTo>
                    <a:pt x="653462" y="1698885"/>
                  </a:lnTo>
                  <a:lnTo>
                    <a:pt x="655014" y="1705993"/>
                  </a:lnTo>
                  <a:lnTo>
                    <a:pt x="656630" y="1713101"/>
                  </a:lnTo>
                  <a:lnTo>
                    <a:pt x="658304" y="1720209"/>
                  </a:lnTo>
                  <a:lnTo>
                    <a:pt x="660069" y="1727318"/>
                  </a:lnTo>
                  <a:lnTo>
                    <a:pt x="661863" y="1734426"/>
                  </a:lnTo>
                  <a:lnTo>
                    <a:pt x="663775" y="1741534"/>
                  </a:lnTo>
                  <a:lnTo>
                    <a:pt x="665713" y="1748643"/>
                  </a:lnTo>
                  <a:lnTo>
                    <a:pt x="667743" y="1755751"/>
                  </a:lnTo>
                  <a:lnTo>
                    <a:pt x="669824" y="1762859"/>
                  </a:lnTo>
                  <a:lnTo>
                    <a:pt x="671967" y="1769968"/>
                  </a:lnTo>
                  <a:lnTo>
                    <a:pt x="674187" y="1777076"/>
                  </a:lnTo>
                  <a:lnTo>
                    <a:pt x="676442" y="1784184"/>
                  </a:lnTo>
                  <a:lnTo>
                    <a:pt x="678797" y="1791293"/>
                  </a:lnTo>
                  <a:lnTo>
                    <a:pt x="681176" y="1798401"/>
                  </a:lnTo>
                  <a:lnTo>
                    <a:pt x="683644" y="1805509"/>
                  </a:lnTo>
                  <a:lnTo>
                    <a:pt x="686152" y="1812617"/>
                  </a:lnTo>
                  <a:lnTo>
                    <a:pt x="688723" y="1819726"/>
                  </a:lnTo>
                  <a:lnTo>
                    <a:pt x="691354" y="1826834"/>
                  </a:lnTo>
                  <a:lnTo>
                    <a:pt x="694023" y="1833942"/>
                  </a:lnTo>
                  <a:lnTo>
                    <a:pt x="696772" y="1841051"/>
                  </a:lnTo>
                  <a:lnTo>
                    <a:pt x="699543" y="1848159"/>
                  </a:lnTo>
                  <a:lnTo>
                    <a:pt x="702396" y="1855267"/>
                  </a:lnTo>
                  <a:lnTo>
                    <a:pt x="705278" y="1862376"/>
                  </a:lnTo>
                  <a:lnTo>
                    <a:pt x="708218" y="1869484"/>
                  </a:lnTo>
                  <a:lnTo>
                    <a:pt x="711202" y="1876592"/>
                  </a:lnTo>
                  <a:lnTo>
                    <a:pt x="714224" y="1883700"/>
                  </a:lnTo>
                  <a:lnTo>
                    <a:pt x="717306" y="1890809"/>
                  </a:lnTo>
                  <a:lnTo>
                    <a:pt x="720406" y="1897917"/>
                  </a:lnTo>
                  <a:lnTo>
                    <a:pt x="723578" y="1905025"/>
                  </a:lnTo>
                  <a:lnTo>
                    <a:pt x="726765" y="1912134"/>
                  </a:lnTo>
                  <a:lnTo>
                    <a:pt x="730004" y="1919242"/>
                  </a:lnTo>
                  <a:lnTo>
                    <a:pt x="733272" y="1926350"/>
                  </a:lnTo>
                  <a:lnTo>
                    <a:pt x="736573" y="1933459"/>
                  </a:lnTo>
                  <a:lnTo>
                    <a:pt x="739913" y="1940567"/>
                  </a:lnTo>
                  <a:lnTo>
                    <a:pt x="743270" y="1947675"/>
                  </a:lnTo>
                  <a:lnTo>
                    <a:pt x="746675" y="1954784"/>
                  </a:lnTo>
                  <a:lnTo>
                    <a:pt x="750091" y="1961892"/>
                  </a:lnTo>
                  <a:lnTo>
                    <a:pt x="753544" y="1969000"/>
                  </a:lnTo>
                  <a:lnTo>
                    <a:pt x="757012" y="1976108"/>
                  </a:lnTo>
                  <a:lnTo>
                    <a:pt x="760503" y="1983217"/>
                  </a:lnTo>
                  <a:lnTo>
                    <a:pt x="764016" y="1990325"/>
                  </a:lnTo>
                  <a:lnTo>
                    <a:pt x="767539" y="1997433"/>
                  </a:lnTo>
                  <a:lnTo>
                    <a:pt x="771086" y="2004542"/>
                  </a:lnTo>
                  <a:lnTo>
                    <a:pt x="774637" y="2011650"/>
                  </a:lnTo>
                  <a:lnTo>
                    <a:pt x="778206" y="2018758"/>
                  </a:lnTo>
                  <a:lnTo>
                    <a:pt x="781778" y="2025867"/>
                  </a:lnTo>
                  <a:lnTo>
                    <a:pt x="785359" y="2032975"/>
                  </a:lnTo>
                  <a:lnTo>
                    <a:pt x="788942" y="2040083"/>
                  </a:lnTo>
                  <a:lnTo>
                    <a:pt x="792526" y="2047192"/>
                  </a:lnTo>
                  <a:lnTo>
                    <a:pt x="796109" y="2054300"/>
                  </a:lnTo>
                  <a:lnTo>
                    <a:pt x="799690" y="2061408"/>
                  </a:lnTo>
                  <a:lnTo>
                    <a:pt x="803262" y="2068516"/>
                  </a:lnTo>
                  <a:lnTo>
                    <a:pt x="806828" y="2075625"/>
                  </a:lnTo>
                  <a:lnTo>
                    <a:pt x="810380" y="2082733"/>
                  </a:lnTo>
                  <a:lnTo>
                    <a:pt x="813919" y="2089841"/>
                  </a:lnTo>
                  <a:lnTo>
                    <a:pt x="817445" y="2096950"/>
                  </a:lnTo>
                  <a:lnTo>
                    <a:pt x="820945" y="2104058"/>
                  </a:lnTo>
                  <a:lnTo>
                    <a:pt x="824435" y="2111166"/>
                  </a:lnTo>
                  <a:lnTo>
                    <a:pt x="827883" y="2118275"/>
                  </a:lnTo>
                  <a:lnTo>
                    <a:pt x="831319" y="2125383"/>
                  </a:lnTo>
                  <a:lnTo>
                    <a:pt x="834713" y="2132491"/>
                  </a:lnTo>
                  <a:lnTo>
                    <a:pt x="838079" y="2139600"/>
                  </a:lnTo>
                  <a:lnTo>
                    <a:pt x="841412" y="2146708"/>
                  </a:lnTo>
                  <a:lnTo>
                    <a:pt x="844697" y="2153816"/>
                  </a:lnTo>
                  <a:lnTo>
                    <a:pt x="847958" y="2160924"/>
                  </a:lnTo>
                  <a:lnTo>
                    <a:pt x="851148" y="2168033"/>
                  </a:lnTo>
                  <a:lnTo>
                    <a:pt x="854317" y="2175141"/>
                  </a:lnTo>
                  <a:lnTo>
                    <a:pt x="857410" y="2182249"/>
                  </a:lnTo>
                  <a:lnTo>
                    <a:pt x="860466" y="2189358"/>
                  </a:lnTo>
                  <a:lnTo>
                    <a:pt x="863461" y="2196466"/>
                  </a:lnTo>
                  <a:lnTo>
                    <a:pt x="866390" y="2203574"/>
                  </a:lnTo>
                  <a:lnTo>
                    <a:pt x="869277" y="2210683"/>
                  </a:lnTo>
                  <a:lnTo>
                    <a:pt x="872065" y="2217791"/>
                  </a:lnTo>
                  <a:lnTo>
                    <a:pt x="874826" y="2224899"/>
                  </a:lnTo>
                  <a:lnTo>
                    <a:pt x="877469" y="2232007"/>
                  </a:lnTo>
                  <a:lnTo>
                    <a:pt x="880071" y="2239116"/>
                  </a:lnTo>
                  <a:lnTo>
                    <a:pt x="882579" y="2246224"/>
                  </a:lnTo>
                  <a:lnTo>
                    <a:pt x="885008" y="2253332"/>
                  </a:lnTo>
                  <a:lnTo>
                    <a:pt x="887371" y="2260441"/>
                  </a:lnTo>
                  <a:lnTo>
                    <a:pt x="889615" y="2267549"/>
                  </a:lnTo>
                  <a:lnTo>
                    <a:pt x="891824" y="2274657"/>
                  </a:lnTo>
                  <a:lnTo>
                    <a:pt x="893871" y="2281766"/>
                  </a:lnTo>
                  <a:lnTo>
                    <a:pt x="895877" y="2288874"/>
                  </a:lnTo>
                  <a:lnTo>
                    <a:pt x="897753" y="2295982"/>
                  </a:lnTo>
                  <a:lnTo>
                    <a:pt x="899545" y="2303091"/>
                  </a:lnTo>
                  <a:lnTo>
                    <a:pt x="901242" y="2310199"/>
                  </a:lnTo>
                  <a:lnTo>
                    <a:pt x="902808" y="2317307"/>
                  </a:lnTo>
                  <a:lnTo>
                    <a:pt x="904318" y="2324415"/>
                  </a:lnTo>
                  <a:lnTo>
                    <a:pt x="905647" y="2331524"/>
                  </a:lnTo>
                  <a:lnTo>
                    <a:pt x="906929" y="2338632"/>
                  </a:lnTo>
                  <a:lnTo>
                    <a:pt x="908045" y="2345740"/>
                  </a:lnTo>
                  <a:lnTo>
                    <a:pt x="909076" y="2352849"/>
                  </a:lnTo>
                  <a:lnTo>
                    <a:pt x="909984" y="2359957"/>
                  </a:lnTo>
                  <a:lnTo>
                    <a:pt x="910756" y="2367065"/>
                  </a:lnTo>
                  <a:lnTo>
                    <a:pt x="911450" y="2374174"/>
                  </a:lnTo>
                  <a:lnTo>
                    <a:pt x="911954" y="2381282"/>
                  </a:lnTo>
                  <a:lnTo>
                    <a:pt x="912407" y="2388390"/>
                  </a:lnTo>
                  <a:lnTo>
                    <a:pt x="912659" y="2395499"/>
                  </a:lnTo>
                  <a:lnTo>
                    <a:pt x="912834" y="2402607"/>
                  </a:lnTo>
                  <a:lnTo>
                    <a:pt x="912858" y="2409715"/>
                  </a:lnTo>
                  <a:lnTo>
                    <a:pt x="912751" y="2416823"/>
                  </a:lnTo>
                  <a:lnTo>
                    <a:pt x="912544" y="2423932"/>
                  </a:lnTo>
                  <a:lnTo>
                    <a:pt x="912150" y="2431040"/>
                  </a:lnTo>
                  <a:lnTo>
                    <a:pt x="911701" y="2438148"/>
                  </a:lnTo>
                  <a:lnTo>
                    <a:pt x="911025" y="2445257"/>
                  </a:lnTo>
                  <a:lnTo>
                    <a:pt x="910285" y="2452365"/>
                  </a:lnTo>
                  <a:lnTo>
                    <a:pt x="909371" y="2459473"/>
                  </a:lnTo>
                  <a:lnTo>
                    <a:pt x="908339" y="2466582"/>
                  </a:lnTo>
                  <a:lnTo>
                    <a:pt x="907188" y="2473690"/>
                  </a:lnTo>
                  <a:lnTo>
                    <a:pt x="905864" y="2480798"/>
                  </a:lnTo>
                  <a:lnTo>
                    <a:pt x="904475" y="2487906"/>
                  </a:lnTo>
                  <a:lnTo>
                    <a:pt x="902860" y="2495015"/>
                  </a:lnTo>
                  <a:lnTo>
                    <a:pt x="901190" y="2502123"/>
                  </a:lnTo>
                  <a:lnTo>
                    <a:pt x="899332" y="2509231"/>
                  </a:lnTo>
                  <a:lnTo>
                    <a:pt x="897374" y="2516340"/>
                  </a:lnTo>
                  <a:lnTo>
                    <a:pt x="895285" y="2523448"/>
                  </a:lnTo>
                  <a:lnTo>
                    <a:pt x="893045" y="2530556"/>
                  </a:lnTo>
                  <a:lnTo>
                    <a:pt x="890729" y="2537665"/>
                  </a:lnTo>
                  <a:lnTo>
                    <a:pt x="888212" y="2544773"/>
                  </a:lnTo>
                  <a:lnTo>
                    <a:pt x="885645" y="2551881"/>
                  </a:lnTo>
                  <a:lnTo>
                    <a:pt x="882887" y="2558990"/>
                  </a:lnTo>
                  <a:lnTo>
                    <a:pt x="880052" y="2566098"/>
                  </a:lnTo>
                  <a:lnTo>
                    <a:pt x="877083" y="2573206"/>
                  </a:lnTo>
                  <a:lnTo>
                    <a:pt x="873990" y="2580314"/>
                  </a:lnTo>
                  <a:lnTo>
                    <a:pt x="870815" y="2587423"/>
                  </a:lnTo>
                  <a:lnTo>
                    <a:pt x="867476" y="2594531"/>
                  </a:lnTo>
                  <a:lnTo>
                    <a:pt x="864091" y="2601639"/>
                  </a:lnTo>
                  <a:lnTo>
                    <a:pt x="860527" y="2608748"/>
                  </a:lnTo>
                  <a:lnTo>
                    <a:pt x="856910" y="2615856"/>
                  </a:lnTo>
                  <a:lnTo>
                    <a:pt x="853165" y="2622964"/>
                  </a:lnTo>
                  <a:lnTo>
                    <a:pt x="849328" y="2630073"/>
                  </a:lnTo>
                  <a:lnTo>
                    <a:pt x="845411" y="2637181"/>
                  </a:lnTo>
                  <a:lnTo>
                    <a:pt x="841369" y="2644289"/>
                  </a:lnTo>
                  <a:lnTo>
                    <a:pt x="837289" y="2651398"/>
                  </a:lnTo>
                  <a:lnTo>
                    <a:pt x="833057" y="2658506"/>
                  </a:lnTo>
                  <a:lnTo>
                    <a:pt x="828792" y="2665614"/>
                  </a:lnTo>
                  <a:lnTo>
                    <a:pt x="824418" y="2672722"/>
                  </a:lnTo>
                  <a:lnTo>
                    <a:pt x="819983" y="2679831"/>
                  </a:lnTo>
                  <a:lnTo>
                    <a:pt x="815477" y="2686939"/>
                  </a:lnTo>
                  <a:lnTo>
                    <a:pt x="810889" y="2694047"/>
                  </a:lnTo>
                  <a:lnTo>
                    <a:pt x="806264" y="2701156"/>
                  </a:lnTo>
                  <a:lnTo>
                    <a:pt x="801539" y="2708264"/>
                  </a:lnTo>
                  <a:lnTo>
                    <a:pt x="796791" y="2715372"/>
                  </a:lnTo>
                  <a:lnTo>
                    <a:pt x="791962" y="2722481"/>
                  </a:lnTo>
                  <a:lnTo>
                    <a:pt x="787100" y="2729589"/>
                  </a:lnTo>
                  <a:lnTo>
                    <a:pt x="782187" y="2736697"/>
                  </a:lnTo>
                  <a:lnTo>
                    <a:pt x="777229" y="2743805"/>
                  </a:lnTo>
                  <a:lnTo>
                    <a:pt x="772244" y="2750914"/>
                  </a:lnTo>
                  <a:lnTo>
                    <a:pt x="767208" y="2758022"/>
                  </a:lnTo>
                  <a:lnTo>
                    <a:pt x="762158" y="2765130"/>
                  </a:lnTo>
                  <a:lnTo>
                    <a:pt x="757065" y="2772239"/>
                  </a:lnTo>
                  <a:lnTo>
                    <a:pt x="751961" y="2779347"/>
                  </a:lnTo>
                  <a:lnTo>
                    <a:pt x="746832" y="2786455"/>
                  </a:lnTo>
                  <a:lnTo>
                    <a:pt x="741690" y="2793564"/>
                  </a:lnTo>
                  <a:lnTo>
                    <a:pt x="736537" y="2800672"/>
                  </a:lnTo>
                  <a:lnTo>
                    <a:pt x="731374" y="2807780"/>
                  </a:lnTo>
                  <a:lnTo>
                    <a:pt x="726209" y="2814889"/>
                  </a:lnTo>
                  <a:lnTo>
                    <a:pt x="721043" y="2821997"/>
                  </a:lnTo>
                  <a:lnTo>
                    <a:pt x="715879" y="2829105"/>
                  </a:lnTo>
                  <a:lnTo>
                    <a:pt x="710723" y="2836213"/>
                  </a:lnTo>
                  <a:lnTo>
                    <a:pt x="705577" y="2843322"/>
                  </a:lnTo>
                  <a:lnTo>
                    <a:pt x="700442" y="2850430"/>
                  </a:lnTo>
                  <a:lnTo>
                    <a:pt x="695330" y="2857538"/>
                  </a:lnTo>
                  <a:lnTo>
                    <a:pt x="690226" y="2864647"/>
                  </a:lnTo>
                  <a:lnTo>
                    <a:pt x="685162" y="2871755"/>
                  </a:lnTo>
                  <a:lnTo>
                    <a:pt x="680109" y="2878863"/>
                  </a:lnTo>
                  <a:lnTo>
                    <a:pt x="675098" y="2885972"/>
                  </a:lnTo>
                  <a:lnTo>
                    <a:pt x="670111" y="2893080"/>
                  </a:lnTo>
                  <a:lnTo>
                    <a:pt x="665160" y="2900188"/>
                  </a:lnTo>
                  <a:lnTo>
                    <a:pt x="660254" y="2907297"/>
                  </a:lnTo>
                  <a:lnTo>
                    <a:pt x="655371" y="2914405"/>
                  </a:lnTo>
                  <a:lnTo>
                    <a:pt x="650556" y="2921513"/>
                  </a:lnTo>
                  <a:lnTo>
                    <a:pt x="645760" y="2928621"/>
                  </a:lnTo>
                  <a:lnTo>
                    <a:pt x="641038" y="2935730"/>
                  </a:lnTo>
                  <a:lnTo>
                    <a:pt x="636348" y="2942838"/>
                  </a:lnTo>
                  <a:lnTo>
                    <a:pt x="631718" y="2949946"/>
                  </a:lnTo>
                  <a:lnTo>
                    <a:pt x="627144" y="2957055"/>
                  </a:lnTo>
                  <a:lnTo>
                    <a:pt x="622611" y="2964163"/>
                  </a:lnTo>
                  <a:lnTo>
                    <a:pt x="618162" y="2971271"/>
                  </a:lnTo>
                  <a:lnTo>
                    <a:pt x="613737" y="2978380"/>
                  </a:lnTo>
                  <a:lnTo>
                    <a:pt x="609416" y="2985488"/>
                  </a:lnTo>
                  <a:lnTo>
                    <a:pt x="605126" y="2992596"/>
                  </a:lnTo>
                  <a:lnTo>
                    <a:pt x="600917" y="2999704"/>
                  </a:lnTo>
                  <a:lnTo>
                    <a:pt x="596769" y="3006813"/>
                  </a:lnTo>
                  <a:lnTo>
                    <a:pt x="592678" y="3013921"/>
                  </a:lnTo>
                  <a:lnTo>
                    <a:pt x="588676" y="3021029"/>
                  </a:lnTo>
                  <a:lnTo>
                    <a:pt x="584705" y="3028138"/>
                  </a:lnTo>
                  <a:lnTo>
                    <a:pt x="580856" y="3035246"/>
                  </a:lnTo>
                  <a:lnTo>
                    <a:pt x="577035" y="3042354"/>
                  </a:lnTo>
                  <a:lnTo>
                    <a:pt x="573313" y="3049463"/>
                  </a:lnTo>
                  <a:lnTo>
                    <a:pt x="569648" y="3056571"/>
                  </a:lnTo>
                  <a:lnTo>
                    <a:pt x="566054" y="3063679"/>
                  </a:lnTo>
                  <a:lnTo>
                    <a:pt x="562547" y="3070788"/>
                  </a:lnTo>
                  <a:lnTo>
                    <a:pt x="559081" y="3077896"/>
                  </a:lnTo>
                  <a:lnTo>
                    <a:pt x="555734" y="3085004"/>
                  </a:lnTo>
                  <a:lnTo>
                    <a:pt x="552417" y="3092112"/>
                  </a:lnTo>
                  <a:lnTo>
                    <a:pt x="549210" y="3099221"/>
                  </a:lnTo>
                  <a:lnTo>
                    <a:pt x="546053" y="3106329"/>
                  </a:lnTo>
                  <a:lnTo>
                    <a:pt x="542976" y="3113437"/>
                  </a:lnTo>
                  <a:lnTo>
                    <a:pt x="539979" y="3120546"/>
                  </a:lnTo>
                  <a:lnTo>
                    <a:pt x="537031" y="3127654"/>
                  </a:lnTo>
                  <a:lnTo>
                    <a:pt x="534192" y="3134762"/>
                  </a:lnTo>
                  <a:lnTo>
                    <a:pt x="531382" y="3141871"/>
                  </a:lnTo>
                  <a:lnTo>
                    <a:pt x="528689" y="3148979"/>
                  </a:lnTo>
                  <a:lnTo>
                    <a:pt x="526035" y="3156087"/>
                  </a:lnTo>
                  <a:lnTo>
                    <a:pt x="523467" y="3163196"/>
                  </a:lnTo>
                  <a:lnTo>
                    <a:pt x="520966" y="3170304"/>
                  </a:lnTo>
                  <a:lnTo>
                    <a:pt x="518521" y="3177412"/>
                  </a:lnTo>
                  <a:lnTo>
                    <a:pt x="516169" y="3184520"/>
                  </a:lnTo>
                  <a:lnTo>
                    <a:pt x="513846" y="3191629"/>
                  </a:lnTo>
                  <a:lnTo>
                    <a:pt x="511640" y="3198737"/>
                  </a:lnTo>
                  <a:lnTo>
                    <a:pt x="509461" y="3205845"/>
                  </a:lnTo>
                  <a:lnTo>
                    <a:pt x="507370" y="3212954"/>
                  </a:lnTo>
                  <a:lnTo>
                    <a:pt x="505332" y="3220062"/>
                  </a:lnTo>
                  <a:lnTo>
                    <a:pt x="503352" y="3227170"/>
                  </a:lnTo>
                  <a:lnTo>
                    <a:pt x="501450" y="3234279"/>
                  </a:lnTo>
                  <a:lnTo>
                    <a:pt x="499580" y="3241387"/>
                  </a:lnTo>
                  <a:lnTo>
                    <a:pt x="497809" y="3248495"/>
                  </a:lnTo>
                  <a:lnTo>
                    <a:pt x="496062" y="3255603"/>
                  </a:lnTo>
                  <a:lnTo>
                    <a:pt x="494400" y="3262712"/>
                  </a:lnTo>
                  <a:lnTo>
                    <a:pt x="492777" y="3269820"/>
                  </a:lnTo>
                  <a:lnTo>
                    <a:pt x="491213" y="3276928"/>
                  </a:lnTo>
                  <a:lnTo>
                    <a:pt x="489709" y="3284037"/>
                  </a:lnTo>
                  <a:lnTo>
                    <a:pt x="488240" y="3291145"/>
                  </a:lnTo>
                  <a:lnTo>
                    <a:pt x="486850" y="3298253"/>
                  </a:lnTo>
                  <a:lnTo>
                    <a:pt x="485481" y="3305362"/>
                  </a:lnTo>
                  <a:lnTo>
                    <a:pt x="484190" y="3312470"/>
                  </a:lnTo>
                  <a:lnTo>
                    <a:pt x="482927" y="3319578"/>
                  </a:lnTo>
                  <a:lnTo>
                    <a:pt x="481720" y="3326687"/>
                  </a:lnTo>
                  <a:lnTo>
                    <a:pt x="480558" y="3333795"/>
                  </a:lnTo>
                  <a:lnTo>
                    <a:pt x="479430" y="3340903"/>
                  </a:lnTo>
                  <a:lnTo>
                    <a:pt x="478364" y="3348011"/>
                  </a:lnTo>
                  <a:lnTo>
                    <a:pt x="477315" y="3355120"/>
                  </a:lnTo>
                  <a:lnTo>
                    <a:pt x="476336" y="3362228"/>
                  </a:lnTo>
                  <a:lnTo>
                    <a:pt x="475375" y="3369336"/>
                  </a:lnTo>
                  <a:lnTo>
                    <a:pt x="474464" y="3376445"/>
                  </a:lnTo>
                  <a:lnTo>
                    <a:pt x="473586" y="3383553"/>
                  </a:lnTo>
                  <a:lnTo>
                    <a:pt x="472741" y="3390661"/>
                  </a:lnTo>
                  <a:lnTo>
                    <a:pt x="471940" y="3397770"/>
                  </a:lnTo>
                  <a:lnTo>
                    <a:pt x="471156" y="3404878"/>
                  </a:lnTo>
                  <a:lnTo>
                    <a:pt x="470428" y="3411986"/>
                  </a:lnTo>
                  <a:lnTo>
                    <a:pt x="469713" y="3419095"/>
                  </a:lnTo>
                  <a:lnTo>
                    <a:pt x="469042" y="3426203"/>
                  </a:lnTo>
                  <a:lnTo>
                    <a:pt x="468393" y="3433311"/>
                  </a:lnTo>
                  <a:lnTo>
                    <a:pt x="467773" y="3440419"/>
                  </a:lnTo>
                  <a:lnTo>
                    <a:pt x="467186" y="3447528"/>
                  </a:lnTo>
                  <a:lnTo>
                    <a:pt x="466614" y="3454636"/>
                  </a:lnTo>
                  <a:lnTo>
                    <a:pt x="466084" y="3461744"/>
                  </a:lnTo>
                  <a:lnTo>
                    <a:pt x="465563" y="3468853"/>
                  </a:lnTo>
                  <a:lnTo>
                    <a:pt x="465080" y="3475961"/>
                  </a:lnTo>
                  <a:lnTo>
                    <a:pt x="464610" y="3483069"/>
                  </a:lnTo>
                  <a:lnTo>
                    <a:pt x="464166" y="3490178"/>
                  </a:lnTo>
                  <a:lnTo>
                    <a:pt x="463744" y="3497286"/>
                  </a:lnTo>
                  <a:lnTo>
                    <a:pt x="463337" y="3504394"/>
                  </a:lnTo>
                  <a:lnTo>
                    <a:pt x="462958" y="3511502"/>
                  </a:lnTo>
                  <a:lnTo>
                    <a:pt x="462588" y="3518611"/>
                  </a:lnTo>
                  <a:lnTo>
                    <a:pt x="462247" y="3525719"/>
                  </a:lnTo>
                  <a:lnTo>
                    <a:pt x="461915" y="3532827"/>
                  </a:lnTo>
                  <a:lnTo>
                    <a:pt x="461604" y="3539936"/>
                  </a:lnTo>
                  <a:lnTo>
                    <a:pt x="461307" y="3547044"/>
                  </a:lnTo>
                  <a:lnTo>
                    <a:pt x="461023" y="3554152"/>
                  </a:lnTo>
                  <a:lnTo>
                    <a:pt x="460759" y="3561261"/>
                  </a:lnTo>
                  <a:lnTo>
                    <a:pt x="460501" y="3568369"/>
                  </a:lnTo>
                  <a:lnTo>
                    <a:pt x="460266" y="3575477"/>
                  </a:lnTo>
                  <a:lnTo>
                    <a:pt x="460036" y="3582586"/>
                  </a:lnTo>
                  <a:lnTo>
                    <a:pt x="459823" y="3589694"/>
                  </a:lnTo>
                  <a:lnTo>
                    <a:pt x="459619" y="3596802"/>
                  </a:lnTo>
                  <a:lnTo>
                    <a:pt x="459425" y="3603910"/>
                  </a:lnTo>
                  <a:lnTo>
                    <a:pt x="459244" y="3611019"/>
                  </a:lnTo>
                  <a:lnTo>
                    <a:pt x="459069" y="3618127"/>
                  </a:lnTo>
                  <a:lnTo>
                    <a:pt x="458910" y="3625235"/>
                  </a:lnTo>
                  <a:lnTo>
                    <a:pt x="458754" y="36323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86390" y="3045795"/>
              <a:ext cx="1175605" cy="2690633"/>
            </a:xfrm>
            <a:custGeom>
              <a:avLst/>
              <a:pathLst>
                <a:path w="1175605" h="2690633">
                  <a:moveTo>
                    <a:pt x="584525" y="2690633"/>
                  </a:moveTo>
                  <a:lnTo>
                    <a:pt x="584227" y="2685368"/>
                  </a:lnTo>
                  <a:lnTo>
                    <a:pt x="583909" y="2680103"/>
                  </a:lnTo>
                  <a:lnTo>
                    <a:pt x="583573" y="2674837"/>
                  </a:lnTo>
                  <a:lnTo>
                    <a:pt x="583196" y="2669572"/>
                  </a:lnTo>
                  <a:lnTo>
                    <a:pt x="582799" y="2664306"/>
                  </a:lnTo>
                  <a:lnTo>
                    <a:pt x="582375" y="2659041"/>
                  </a:lnTo>
                  <a:lnTo>
                    <a:pt x="581908" y="2653775"/>
                  </a:lnTo>
                  <a:lnTo>
                    <a:pt x="581416" y="2648510"/>
                  </a:lnTo>
                  <a:lnTo>
                    <a:pt x="580886" y="2643245"/>
                  </a:lnTo>
                  <a:lnTo>
                    <a:pt x="580310" y="2637979"/>
                  </a:lnTo>
                  <a:lnTo>
                    <a:pt x="579707" y="2632714"/>
                  </a:lnTo>
                  <a:lnTo>
                    <a:pt x="579048" y="2627448"/>
                  </a:lnTo>
                  <a:lnTo>
                    <a:pt x="578345" y="2622183"/>
                  </a:lnTo>
                  <a:lnTo>
                    <a:pt x="577609" y="2616917"/>
                  </a:lnTo>
                  <a:lnTo>
                    <a:pt x="576798" y="2611652"/>
                  </a:lnTo>
                  <a:lnTo>
                    <a:pt x="575944" y="2606387"/>
                  </a:lnTo>
                  <a:lnTo>
                    <a:pt x="575046" y="2601121"/>
                  </a:lnTo>
                  <a:lnTo>
                    <a:pt x="574062" y="2595856"/>
                  </a:lnTo>
                  <a:lnTo>
                    <a:pt x="573034" y="2590590"/>
                  </a:lnTo>
                  <a:lnTo>
                    <a:pt x="571941" y="2585325"/>
                  </a:lnTo>
                  <a:lnTo>
                    <a:pt x="570761" y="2580059"/>
                  </a:lnTo>
                  <a:lnTo>
                    <a:pt x="569532" y="2574794"/>
                  </a:lnTo>
                  <a:lnTo>
                    <a:pt x="568213" y="2569529"/>
                  </a:lnTo>
                  <a:lnTo>
                    <a:pt x="566810" y="2564263"/>
                  </a:lnTo>
                  <a:lnTo>
                    <a:pt x="565351" y="2558998"/>
                  </a:lnTo>
                  <a:lnTo>
                    <a:pt x="563772" y="2553732"/>
                  </a:lnTo>
                  <a:lnTo>
                    <a:pt x="562115" y="2548467"/>
                  </a:lnTo>
                  <a:lnTo>
                    <a:pt x="560393" y="2543201"/>
                  </a:lnTo>
                  <a:lnTo>
                    <a:pt x="558521" y="2537936"/>
                  </a:lnTo>
                  <a:lnTo>
                    <a:pt x="556580" y="2532671"/>
                  </a:lnTo>
                  <a:lnTo>
                    <a:pt x="554543" y="2527405"/>
                  </a:lnTo>
                  <a:lnTo>
                    <a:pt x="552362" y="2522140"/>
                  </a:lnTo>
                  <a:lnTo>
                    <a:pt x="550103" y="2516874"/>
                  </a:lnTo>
                  <a:lnTo>
                    <a:pt x="547716" y="2511609"/>
                  </a:lnTo>
                  <a:lnTo>
                    <a:pt x="545192" y="2506343"/>
                  </a:lnTo>
                  <a:lnTo>
                    <a:pt x="542583" y="2501078"/>
                  </a:lnTo>
                  <a:lnTo>
                    <a:pt x="539808" y="2495813"/>
                  </a:lnTo>
                  <a:lnTo>
                    <a:pt x="536910" y="2490547"/>
                  </a:lnTo>
                  <a:lnTo>
                    <a:pt x="533920" y="2485282"/>
                  </a:lnTo>
                  <a:lnTo>
                    <a:pt x="530722" y="2480016"/>
                  </a:lnTo>
                  <a:lnTo>
                    <a:pt x="527418" y="2474751"/>
                  </a:lnTo>
                  <a:lnTo>
                    <a:pt x="523996" y="2469485"/>
                  </a:lnTo>
                  <a:lnTo>
                    <a:pt x="520363" y="2464220"/>
                  </a:lnTo>
                  <a:lnTo>
                    <a:pt x="516626" y="2458955"/>
                  </a:lnTo>
                  <a:lnTo>
                    <a:pt x="512732" y="2453689"/>
                  </a:lnTo>
                  <a:lnTo>
                    <a:pt x="508647" y="2448424"/>
                  </a:lnTo>
                  <a:lnTo>
                    <a:pt x="504452" y="2443158"/>
                  </a:lnTo>
                  <a:lnTo>
                    <a:pt x="500061" y="2437893"/>
                  </a:lnTo>
                  <a:lnTo>
                    <a:pt x="495501" y="2432627"/>
                  </a:lnTo>
                  <a:lnTo>
                    <a:pt x="490830" y="2427362"/>
                  </a:lnTo>
                  <a:lnTo>
                    <a:pt x="485920" y="2422097"/>
                  </a:lnTo>
                  <a:lnTo>
                    <a:pt x="480872" y="2416831"/>
                  </a:lnTo>
                  <a:lnTo>
                    <a:pt x="475698" y="2411566"/>
                  </a:lnTo>
                  <a:lnTo>
                    <a:pt x="470269" y="2406300"/>
                  </a:lnTo>
                  <a:lnTo>
                    <a:pt x="464723" y="2401035"/>
                  </a:lnTo>
                  <a:lnTo>
                    <a:pt x="459018" y="2395769"/>
                  </a:lnTo>
                  <a:lnTo>
                    <a:pt x="453089" y="2390504"/>
                  </a:lnTo>
                  <a:lnTo>
                    <a:pt x="447046" y="2385239"/>
                  </a:lnTo>
                  <a:lnTo>
                    <a:pt x="440810" y="2379973"/>
                  </a:lnTo>
                  <a:lnTo>
                    <a:pt x="434390" y="2374708"/>
                  </a:lnTo>
                  <a:lnTo>
                    <a:pt x="427856" y="2369442"/>
                  </a:lnTo>
                  <a:lnTo>
                    <a:pt x="421105" y="2364177"/>
                  </a:lnTo>
                  <a:lnTo>
                    <a:pt x="414209" y="2358911"/>
                  </a:lnTo>
                  <a:lnTo>
                    <a:pt x="407204" y="2353646"/>
                  </a:lnTo>
                  <a:lnTo>
                    <a:pt x="399963" y="2348381"/>
                  </a:lnTo>
                  <a:lnTo>
                    <a:pt x="392617" y="2343115"/>
                  </a:lnTo>
                  <a:lnTo>
                    <a:pt x="385145" y="2337850"/>
                  </a:lnTo>
                  <a:lnTo>
                    <a:pt x="377479" y="2332584"/>
                  </a:lnTo>
                  <a:lnTo>
                    <a:pt x="369721" y="2327319"/>
                  </a:lnTo>
                  <a:lnTo>
                    <a:pt x="361824" y="2322053"/>
                  </a:lnTo>
                  <a:lnTo>
                    <a:pt x="353782" y="2316788"/>
                  </a:lnTo>
                  <a:lnTo>
                    <a:pt x="345660" y="2311523"/>
                  </a:lnTo>
                  <a:lnTo>
                    <a:pt x="337398" y="2306257"/>
                  </a:lnTo>
                  <a:lnTo>
                    <a:pt x="329037" y="2300992"/>
                  </a:lnTo>
                  <a:lnTo>
                    <a:pt x="320610" y="2295726"/>
                  </a:lnTo>
                  <a:lnTo>
                    <a:pt x="312056" y="2290461"/>
                  </a:lnTo>
                  <a:lnTo>
                    <a:pt x="303444" y="2285195"/>
                  </a:lnTo>
                  <a:lnTo>
                    <a:pt x="294775" y="2279930"/>
                  </a:lnTo>
                  <a:lnTo>
                    <a:pt x="286019" y="2274665"/>
                  </a:lnTo>
                  <a:lnTo>
                    <a:pt x="277232" y="2269399"/>
                  </a:lnTo>
                  <a:lnTo>
                    <a:pt x="268403" y="2264134"/>
                  </a:lnTo>
                  <a:lnTo>
                    <a:pt x="259538" y="2258868"/>
                  </a:lnTo>
                  <a:lnTo>
                    <a:pt x="250660" y="2253603"/>
                  </a:lnTo>
                  <a:lnTo>
                    <a:pt x="241770" y="2248337"/>
                  </a:lnTo>
                  <a:lnTo>
                    <a:pt x="232887" y="2243072"/>
                  </a:lnTo>
                  <a:lnTo>
                    <a:pt x="224012" y="2237807"/>
                  </a:lnTo>
                  <a:lnTo>
                    <a:pt x="215169" y="2232541"/>
                  </a:lnTo>
                  <a:lnTo>
                    <a:pt x="206363" y="2227276"/>
                  </a:lnTo>
                  <a:lnTo>
                    <a:pt x="197586" y="2222010"/>
                  </a:lnTo>
                  <a:lnTo>
                    <a:pt x="188903" y="2216745"/>
                  </a:lnTo>
                  <a:lnTo>
                    <a:pt x="180274" y="2211479"/>
                  </a:lnTo>
                  <a:lnTo>
                    <a:pt x="171713" y="2206214"/>
                  </a:lnTo>
                  <a:lnTo>
                    <a:pt x="163286" y="2200949"/>
                  </a:lnTo>
                  <a:lnTo>
                    <a:pt x="154934" y="2195683"/>
                  </a:lnTo>
                  <a:lnTo>
                    <a:pt x="146706" y="2190418"/>
                  </a:lnTo>
                  <a:lnTo>
                    <a:pt x="138634" y="2185152"/>
                  </a:lnTo>
                  <a:lnTo>
                    <a:pt x="130658" y="2179887"/>
                  </a:lnTo>
                  <a:lnTo>
                    <a:pt x="122874" y="2174621"/>
                  </a:lnTo>
                  <a:lnTo>
                    <a:pt x="115254" y="2169356"/>
                  </a:lnTo>
                  <a:lnTo>
                    <a:pt x="107750" y="2164091"/>
                  </a:lnTo>
                  <a:lnTo>
                    <a:pt x="100516" y="2158825"/>
                  </a:lnTo>
                  <a:lnTo>
                    <a:pt x="93438" y="2153560"/>
                  </a:lnTo>
                  <a:lnTo>
                    <a:pt x="86517" y="2148294"/>
                  </a:lnTo>
                  <a:lnTo>
                    <a:pt x="79910" y="2143029"/>
                  </a:lnTo>
                  <a:lnTo>
                    <a:pt x="73457" y="2137763"/>
                  </a:lnTo>
                  <a:lnTo>
                    <a:pt x="67230" y="2132498"/>
                  </a:lnTo>
                  <a:lnTo>
                    <a:pt x="61306" y="2127233"/>
                  </a:lnTo>
                  <a:lnTo>
                    <a:pt x="55552" y="2121967"/>
                  </a:lnTo>
                  <a:lnTo>
                    <a:pt x="50097" y="2116702"/>
                  </a:lnTo>
                  <a:lnTo>
                    <a:pt x="44921" y="2111436"/>
                  </a:lnTo>
                  <a:lnTo>
                    <a:pt x="39927" y="2106171"/>
                  </a:lnTo>
                  <a:lnTo>
                    <a:pt x="35309" y="2100905"/>
                  </a:lnTo>
                  <a:lnTo>
                    <a:pt x="30932" y="2095640"/>
                  </a:lnTo>
                  <a:lnTo>
                    <a:pt x="26752" y="2090375"/>
                  </a:lnTo>
                  <a:lnTo>
                    <a:pt x="23013" y="2085109"/>
                  </a:lnTo>
                  <a:lnTo>
                    <a:pt x="19473" y="2079844"/>
                  </a:lnTo>
                  <a:lnTo>
                    <a:pt x="16194" y="2074578"/>
                  </a:lnTo>
                  <a:lnTo>
                    <a:pt x="13311" y="2069313"/>
                  </a:lnTo>
                  <a:lnTo>
                    <a:pt x="10631" y="2064047"/>
                  </a:lnTo>
                  <a:lnTo>
                    <a:pt x="8274" y="2058782"/>
                  </a:lnTo>
                  <a:lnTo>
                    <a:pt x="6258" y="2053517"/>
                  </a:lnTo>
                  <a:lnTo>
                    <a:pt x="4445" y="2048251"/>
                  </a:lnTo>
                  <a:lnTo>
                    <a:pt x="3013" y="2042986"/>
                  </a:lnTo>
                  <a:lnTo>
                    <a:pt x="1860" y="2037720"/>
                  </a:lnTo>
                  <a:lnTo>
                    <a:pt x="907" y="2032455"/>
                  </a:lnTo>
                  <a:lnTo>
                    <a:pt x="385" y="2027189"/>
                  </a:lnTo>
                  <a:lnTo>
                    <a:pt x="77" y="2021924"/>
                  </a:lnTo>
                  <a:lnTo>
                    <a:pt x="0" y="2016659"/>
                  </a:lnTo>
                  <a:lnTo>
                    <a:pt x="320" y="2011393"/>
                  </a:lnTo>
                  <a:lnTo>
                    <a:pt x="826" y="2006128"/>
                  </a:lnTo>
                  <a:lnTo>
                    <a:pt x="1605" y="2000862"/>
                  </a:lnTo>
                  <a:lnTo>
                    <a:pt x="2707" y="1995597"/>
                  </a:lnTo>
                  <a:lnTo>
                    <a:pt x="3984" y="1990331"/>
                  </a:lnTo>
                  <a:lnTo>
                    <a:pt x="5565" y="1985066"/>
                  </a:lnTo>
                  <a:lnTo>
                    <a:pt x="7397" y="1979801"/>
                  </a:lnTo>
                  <a:lnTo>
                    <a:pt x="9392" y="1974535"/>
                  </a:lnTo>
                  <a:lnTo>
                    <a:pt x="11710" y="1969270"/>
                  </a:lnTo>
                  <a:lnTo>
                    <a:pt x="14212" y="1964004"/>
                  </a:lnTo>
                  <a:lnTo>
                    <a:pt x="16872" y="1958739"/>
                  </a:lnTo>
                  <a:lnTo>
                    <a:pt x="19844" y="1953473"/>
                  </a:lnTo>
                  <a:lnTo>
                    <a:pt x="22949" y="1948208"/>
                  </a:lnTo>
                  <a:lnTo>
                    <a:pt x="26231" y="1942943"/>
                  </a:lnTo>
                  <a:lnTo>
                    <a:pt x="29751" y="1937677"/>
                  </a:lnTo>
                  <a:lnTo>
                    <a:pt x="33386" y="1932412"/>
                  </a:lnTo>
                  <a:lnTo>
                    <a:pt x="37207" y="1927146"/>
                  </a:lnTo>
                  <a:lnTo>
                    <a:pt x="41199" y="1921881"/>
                  </a:lnTo>
                  <a:lnTo>
                    <a:pt x="45291" y="1916615"/>
                  </a:lnTo>
                  <a:lnTo>
                    <a:pt x="49564" y="1911350"/>
                  </a:lnTo>
                  <a:lnTo>
                    <a:pt x="53953" y="1906085"/>
                  </a:lnTo>
                  <a:lnTo>
                    <a:pt x="58425" y="1900819"/>
                  </a:lnTo>
                  <a:lnTo>
                    <a:pt x="63064" y="1895554"/>
                  </a:lnTo>
                  <a:lnTo>
                    <a:pt x="67774" y="1890288"/>
                  </a:lnTo>
                  <a:lnTo>
                    <a:pt x="72564" y="1885023"/>
                  </a:lnTo>
                  <a:lnTo>
                    <a:pt x="77472" y="1879757"/>
                  </a:lnTo>
                  <a:lnTo>
                    <a:pt x="82429" y="1874492"/>
                  </a:lnTo>
                  <a:lnTo>
                    <a:pt x="87460" y="1869227"/>
                  </a:lnTo>
                  <a:lnTo>
                    <a:pt x="92560" y="1863961"/>
                  </a:lnTo>
                  <a:lnTo>
                    <a:pt x="97696" y="1858696"/>
                  </a:lnTo>
                  <a:lnTo>
                    <a:pt x="102889" y="1853430"/>
                  </a:lnTo>
                  <a:lnTo>
                    <a:pt x="108116" y="1848165"/>
                  </a:lnTo>
                  <a:lnTo>
                    <a:pt x="113366" y="1842899"/>
                  </a:lnTo>
                  <a:lnTo>
                    <a:pt x="118649" y="1837634"/>
                  </a:lnTo>
                  <a:lnTo>
                    <a:pt x="123942" y="1832369"/>
                  </a:lnTo>
                  <a:lnTo>
                    <a:pt x="129245" y="1827103"/>
                  </a:lnTo>
                  <a:lnTo>
                    <a:pt x="134554" y="1821838"/>
                  </a:lnTo>
                  <a:lnTo>
                    <a:pt x="139859" y="1816572"/>
                  </a:lnTo>
                  <a:lnTo>
                    <a:pt x="145158" y="1811307"/>
                  </a:lnTo>
                  <a:lnTo>
                    <a:pt x="150440" y="1806041"/>
                  </a:lnTo>
                  <a:lnTo>
                    <a:pt x="155708" y="1800776"/>
                  </a:lnTo>
                  <a:lnTo>
                    <a:pt x="160952" y="1795511"/>
                  </a:lnTo>
                  <a:lnTo>
                    <a:pt x="166163" y="1790245"/>
                  </a:lnTo>
                  <a:lnTo>
                    <a:pt x="171353" y="1784980"/>
                  </a:lnTo>
                  <a:lnTo>
                    <a:pt x="176496" y="1779714"/>
                  </a:lnTo>
                  <a:lnTo>
                    <a:pt x="181601" y="1774449"/>
                  </a:lnTo>
                  <a:lnTo>
                    <a:pt x="186678" y="1769183"/>
                  </a:lnTo>
                  <a:lnTo>
                    <a:pt x="191684" y="1763918"/>
                  </a:lnTo>
                  <a:lnTo>
                    <a:pt x="196653" y="1758653"/>
                  </a:lnTo>
                  <a:lnTo>
                    <a:pt x="201579" y="1753387"/>
                  </a:lnTo>
                  <a:lnTo>
                    <a:pt x="206428" y="1748122"/>
                  </a:lnTo>
                  <a:lnTo>
                    <a:pt x="211238" y="1742856"/>
                  </a:lnTo>
                  <a:lnTo>
                    <a:pt x="215986" y="1737591"/>
                  </a:lnTo>
                  <a:lnTo>
                    <a:pt x="220661" y="1732325"/>
                  </a:lnTo>
                  <a:lnTo>
                    <a:pt x="225293" y="1727060"/>
                  </a:lnTo>
                  <a:lnTo>
                    <a:pt x="229845" y="1721795"/>
                  </a:lnTo>
                  <a:lnTo>
                    <a:pt x="234331" y="1716529"/>
                  </a:lnTo>
                  <a:lnTo>
                    <a:pt x="238772" y="1711264"/>
                  </a:lnTo>
                  <a:lnTo>
                    <a:pt x="243114" y="1705998"/>
                  </a:lnTo>
                  <a:lnTo>
                    <a:pt x="247402" y="1700733"/>
                  </a:lnTo>
                  <a:lnTo>
                    <a:pt x="251637" y="1695467"/>
                  </a:lnTo>
                  <a:lnTo>
                    <a:pt x="255768" y="1690202"/>
                  </a:lnTo>
                  <a:lnTo>
                    <a:pt x="259852" y="1684937"/>
                  </a:lnTo>
                  <a:lnTo>
                    <a:pt x="263867" y="1679671"/>
                  </a:lnTo>
                  <a:lnTo>
                    <a:pt x="267792" y="1674406"/>
                  </a:lnTo>
                  <a:lnTo>
                    <a:pt x="271668" y="1669140"/>
                  </a:lnTo>
                  <a:lnTo>
                    <a:pt x="275462" y="1663875"/>
                  </a:lnTo>
                  <a:lnTo>
                    <a:pt x="279179" y="1658609"/>
                  </a:lnTo>
                  <a:lnTo>
                    <a:pt x="282848" y="1653344"/>
                  </a:lnTo>
                  <a:lnTo>
                    <a:pt x="286421" y="1648079"/>
                  </a:lnTo>
                  <a:lnTo>
                    <a:pt x="289933" y="1642813"/>
                  </a:lnTo>
                  <a:lnTo>
                    <a:pt x="293396" y="1637548"/>
                  </a:lnTo>
                  <a:lnTo>
                    <a:pt x="296752" y="1632282"/>
                  </a:lnTo>
                  <a:lnTo>
                    <a:pt x="300060" y="1627017"/>
                  </a:lnTo>
                  <a:lnTo>
                    <a:pt x="303308" y="1621751"/>
                  </a:lnTo>
                  <a:lnTo>
                    <a:pt x="306463" y="1616486"/>
                  </a:lnTo>
                  <a:lnTo>
                    <a:pt x="309573" y="1611221"/>
                  </a:lnTo>
                  <a:lnTo>
                    <a:pt x="312610" y="1605955"/>
                  </a:lnTo>
                  <a:lnTo>
                    <a:pt x="315569" y="1600690"/>
                  </a:lnTo>
                  <a:lnTo>
                    <a:pt x="318484" y="1595424"/>
                  </a:lnTo>
                  <a:lnTo>
                    <a:pt x="321316" y="1590159"/>
                  </a:lnTo>
                  <a:lnTo>
                    <a:pt x="324085" y="1584893"/>
                  </a:lnTo>
                  <a:lnTo>
                    <a:pt x="326810" y="1579628"/>
                  </a:lnTo>
                  <a:lnTo>
                    <a:pt x="329442" y="1574363"/>
                  </a:lnTo>
                  <a:lnTo>
                    <a:pt x="332026" y="1569097"/>
                  </a:lnTo>
                  <a:lnTo>
                    <a:pt x="334560" y="1563832"/>
                  </a:lnTo>
                  <a:lnTo>
                    <a:pt x="337004" y="1558566"/>
                  </a:lnTo>
                  <a:lnTo>
                    <a:pt x="339407" y="1553301"/>
                  </a:lnTo>
                  <a:lnTo>
                    <a:pt x="341750" y="1548035"/>
                  </a:lnTo>
                  <a:lnTo>
                    <a:pt x="344017" y="1542770"/>
                  </a:lnTo>
                  <a:lnTo>
                    <a:pt x="346244" y="1537505"/>
                  </a:lnTo>
                  <a:lnTo>
                    <a:pt x="348400" y="1532239"/>
                  </a:lnTo>
                  <a:lnTo>
                    <a:pt x="350495" y="1526974"/>
                  </a:lnTo>
                  <a:lnTo>
                    <a:pt x="352549" y="1521708"/>
                  </a:lnTo>
                  <a:lnTo>
                    <a:pt x="354524" y="1516443"/>
                  </a:lnTo>
                  <a:lnTo>
                    <a:pt x="356449" y="1511177"/>
                  </a:lnTo>
                  <a:lnTo>
                    <a:pt x="358334" y="1505912"/>
                  </a:lnTo>
                  <a:lnTo>
                    <a:pt x="360132" y="1500647"/>
                  </a:lnTo>
                  <a:lnTo>
                    <a:pt x="361892" y="1495381"/>
                  </a:lnTo>
                  <a:lnTo>
                    <a:pt x="363601" y="1490116"/>
                  </a:lnTo>
                  <a:lnTo>
                    <a:pt x="365235" y="1484850"/>
                  </a:lnTo>
                  <a:lnTo>
                    <a:pt x="366832" y="1479585"/>
                  </a:lnTo>
                  <a:lnTo>
                    <a:pt x="368368" y="1474319"/>
                  </a:lnTo>
                  <a:lnTo>
                    <a:pt x="369842" y="1469054"/>
                  </a:lnTo>
                  <a:lnTo>
                    <a:pt x="371279" y="1463789"/>
                  </a:lnTo>
                  <a:lnTo>
                    <a:pt x="372645" y="1458523"/>
                  </a:lnTo>
                  <a:lnTo>
                    <a:pt x="373961" y="1453258"/>
                  </a:lnTo>
                  <a:lnTo>
                    <a:pt x="375240" y="1447992"/>
                  </a:lnTo>
                  <a:lnTo>
                    <a:pt x="376439" y="1442727"/>
                  </a:lnTo>
                  <a:lnTo>
                    <a:pt x="377598" y="1437461"/>
                  </a:lnTo>
                  <a:lnTo>
                    <a:pt x="378714" y="1432196"/>
                  </a:lnTo>
                  <a:lnTo>
                    <a:pt x="379755" y="1426931"/>
                  </a:lnTo>
                  <a:lnTo>
                    <a:pt x="380761" y="1421665"/>
                  </a:lnTo>
                  <a:lnTo>
                    <a:pt x="381713" y="1416400"/>
                  </a:lnTo>
                  <a:lnTo>
                    <a:pt x="382602" y="1411134"/>
                  </a:lnTo>
                  <a:lnTo>
                    <a:pt x="383455" y="1405869"/>
                  </a:lnTo>
                  <a:lnTo>
                    <a:pt x="384247" y="1400603"/>
                  </a:lnTo>
                  <a:lnTo>
                    <a:pt x="384985" y="1395338"/>
                  </a:lnTo>
                  <a:lnTo>
                    <a:pt x="385689" y="1390073"/>
                  </a:lnTo>
                  <a:lnTo>
                    <a:pt x="386322" y="1384807"/>
                  </a:lnTo>
                  <a:lnTo>
                    <a:pt x="386913" y="1379542"/>
                  </a:lnTo>
                  <a:lnTo>
                    <a:pt x="387468" y="1374276"/>
                  </a:lnTo>
                  <a:lnTo>
                    <a:pt x="387948" y="1369011"/>
                  </a:lnTo>
                  <a:lnTo>
                    <a:pt x="388394" y="1363745"/>
                  </a:lnTo>
                  <a:lnTo>
                    <a:pt x="388796" y="1358480"/>
                  </a:lnTo>
                  <a:lnTo>
                    <a:pt x="389134" y="1353215"/>
                  </a:lnTo>
                  <a:lnTo>
                    <a:pt x="389439" y="1347949"/>
                  </a:lnTo>
                  <a:lnTo>
                    <a:pt x="389691" y="1342684"/>
                  </a:lnTo>
                  <a:lnTo>
                    <a:pt x="389891" y="1337418"/>
                  </a:lnTo>
                  <a:lnTo>
                    <a:pt x="390058" y="1332153"/>
                  </a:lnTo>
                  <a:lnTo>
                    <a:pt x="390166" y="1326887"/>
                  </a:lnTo>
                  <a:lnTo>
                    <a:pt x="390231" y="1321622"/>
                  </a:lnTo>
                  <a:lnTo>
                    <a:pt x="390266" y="1316357"/>
                  </a:lnTo>
                  <a:lnTo>
                    <a:pt x="390234" y="1311091"/>
                  </a:lnTo>
                  <a:lnTo>
                    <a:pt x="390171" y="1305826"/>
                  </a:lnTo>
                  <a:lnTo>
                    <a:pt x="390071" y="1300560"/>
                  </a:lnTo>
                  <a:lnTo>
                    <a:pt x="389912" y="1295295"/>
                  </a:lnTo>
                  <a:lnTo>
                    <a:pt x="389725" y="1290029"/>
                  </a:lnTo>
                  <a:lnTo>
                    <a:pt x="389495" y="1284764"/>
                  </a:lnTo>
                  <a:lnTo>
                    <a:pt x="389216" y="1279499"/>
                  </a:lnTo>
                  <a:lnTo>
                    <a:pt x="388911" y="1274233"/>
                  </a:lnTo>
                  <a:lnTo>
                    <a:pt x="388557" y="1268968"/>
                  </a:lnTo>
                  <a:lnTo>
                    <a:pt x="388165" y="1263702"/>
                  </a:lnTo>
                  <a:lnTo>
                    <a:pt x="387748" y="1258437"/>
                  </a:lnTo>
                  <a:lnTo>
                    <a:pt x="387278" y="1253171"/>
                  </a:lnTo>
                  <a:lnTo>
                    <a:pt x="386779" y="1247906"/>
                  </a:lnTo>
                  <a:lnTo>
                    <a:pt x="386253" y="1242641"/>
                  </a:lnTo>
                  <a:lnTo>
                    <a:pt x="385675" y="1237375"/>
                  </a:lnTo>
                  <a:lnTo>
                    <a:pt x="385075" y="1232110"/>
                  </a:lnTo>
                  <a:lnTo>
                    <a:pt x="384443" y="1226844"/>
                  </a:lnTo>
                  <a:lnTo>
                    <a:pt x="383770" y="1221579"/>
                  </a:lnTo>
                  <a:lnTo>
                    <a:pt x="383074" y="1216313"/>
                  </a:lnTo>
                  <a:lnTo>
                    <a:pt x="382343" y="1211048"/>
                  </a:lnTo>
                  <a:lnTo>
                    <a:pt x="381579" y="1205783"/>
                  </a:lnTo>
                  <a:lnTo>
                    <a:pt x="380795" y="1200517"/>
                  </a:lnTo>
                  <a:lnTo>
                    <a:pt x="379971" y="1195252"/>
                  </a:lnTo>
                  <a:lnTo>
                    <a:pt x="379121" y="1189986"/>
                  </a:lnTo>
                  <a:lnTo>
                    <a:pt x="378252" y="1184721"/>
                  </a:lnTo>
                  <a:lnTo>
                    <a:pt x="377341" y="1179455"/>
                  </a:lnTo>
                  <a:lnTo>
                    <a:pt x="376410" y="1174190"/>
                  </a:lnTo>
                  <a:lnTo>
                    <a:pt x="375457" y="1168925"/>
                  </a:lnTo>
                  <a:lnTo>
                    <a:pt x="374467" y="1163659"/>
                  </a:lnTo>
                  <a:lnTo>
                    <a:pt x="373460" y="1158394"/>
                  </a:lnTo>
                  <a:lnTo>
                    <a:pt x="372425" y="1153128"/>
                  </a:lnTo>
                  <a:lnTo>
                    <a:pt x="371360" y="1147863"/>
                  </a:lnTo>
                  <a:lnTo>
                    <a:pt x="370278" y="1142597"/>
                  </a:lnTo>
                  <a:lnTo>
                    <a:pt x="369165" y="1137332"/>
                  </a:lnTo>
                  <a:lnTo>
                    <a:pt x="368026" y="1132067"/>
                  </a:lnTo>
                  <a:lnTo>
                    <a:pt x="366872" y="1126801"/>
                  </a:lnTo>
                  <a:lnTo>
                    <a:pt x="365681" y="1121536"/>
                  </a:lnTo>
                  <a:lnTo>
                    <a:pt x="364470" y="1116270"/>
                  </a:lnTo>
                  <a:lnTo>
                    <a:pt x="363240" y="1111005"/>
                  </a:lnTo>
                  <a:lnTo>
                    <a:pt x="361974" y="1105739"/>
                  </a:lnTo>
                  <a:lnTo>
                    <a:pt x="360690" y="1100474"/>
                  </a:lnTo>
                  <a:lnTo>
                    <a:pt x="359382" y="1095209"/>
                  </a:lnTo>
                  <a:lnTo>
                    <a:pt x="358042" y="1089943"/>
                  </a:lnTo>
                  <a:lnTo>
                    <a:pt x="356684" y="1084678"/>
                  </a:lnTo>
                  <a:lnTo>
                    <a:pt x="355296" y="1079412"/>
                  </a:lnTo>
                  <a:lnTo>
                    <a:pt x="353879" y="1074147"/>
                  </a:lnTo>
                  <a:lnTo>
                    <a:pt x="352445" y="1068881"/>
                  </a:lnTo>
                  <a:lnTo>
                    <a:pt x="350973" y="1063616"/>
                  </a:lnTo>
                  <a:lnTo>
                    <a:pt x="349478" y="1058351"/>
                  </a:lnTo>
                  <a:lnTo>
                    <a:pt x="347964" y="1053085"/>
                  </a:lnTo>
                  <a:lnTo>
                    <a:pt x="346407" y="1047820"/>
                  </a:lnTo>
                  <a:lnTo>
                    <a:pt x="344830" y="1042554"/>
                  </a:lnTo>
                  <a:lnTo>
                    <a:pt x="343228" y="1037289"/>
                  </a:lnTo>
                  <a:lnTo>
                    <a:pt x="341586" y="1032023"/>
                  </a:lnTo>
                  <a:lnTo>
                    <a:pt x="339924" y="1026758"/>
                  </a:lnTo>
                  <a:lnTo>
                    <a:pt x="338231" y="1021493"/>
                  </a:lnTo>
                  <a:lnTo>
                    <a:pt x="336502" y="1016227"/>
                  </a:lnTo>
                  <a:lnTo>
                    <a:pt x="334754" y="1010962"/>
                  </a:lnTo>
                  <a:lnTo>
                    <a:pt x="332966" y="1005696"/>
                  </a:lnTo>
                  <a:lnTo>
                    <a:pt x="331150" y="1000431"/>
                  </a:lnTo>
                  <a:lnTo>
                    <a:pt x="329312" y="995165"/>
                  </a:lnTo>
                  <a:lnTo>
                    <a:pt x="327430" y="989900"/>
                  </a:lnTo>
                  <a:lnTo>
                    <a:pt x="325525" y="984635"/>
                  </a:lnTo>
                  <a:lnTo>
                    <a:pt x="323596" y="979369"/>
                  </a:lnTo>
                  <a:lnTo>
                    <a:pt x="321624" y="974104"/>
                  </a:lnTo>
                  <a:lnTo>
                    <a:pt x="319631" y="968838"/>
                  </a:lnTo>
                  <a:lnTo>
                    <a:pt x="317610" y="963573"/>
                  </a:lnTo>
                  <a:lnTo>
                    <a:pt x="315554" y="958307"/>
                  </a:lnTo>
                  <a:lnTo>
                    <a:pt x="313479" y="953042"/>
                  </a:lnTo>
                  <a:lnTo>
                    <a:pt x="311372" y="947777"/>
                  </a:lnTo>
                  <a:lnTo>
                    <a:pt x="309237" y="942511"/>
                  </a:lnTo>
                  <a:lnTo>
                    <a:pt x="307086" y="937246"/>
                  </a:lnTo>
                  <a:lnTo>
                    <a:pt x="304902" y="931980"/>
                  </a:lnTo>
                  <a:lnTo>
                    <a:pt x="302699" y="926715"/>
                  </a:lnTo>
                  <a:lnTo>
                    <a:pt x="300482" y="921449"/>
                  </a:lnTo>
                  <a:lnTo>
                    <a:pt x="298235" y="916184"/>
                  </a:lnTo>
                  <a:lnTo>
                    <a:pt x="295977" y="910919"/>
                  </a:lnTo>
                  <a:lnTo>
                    <a:pt x="293705" y="905653"/>
                  </a:lnTo>
                  <a:lnTo>
                    <a:pt x="291415" y="900388"/>
                  </a:lnTo>
                  <a:lnTo>
                    <a:pt x="289119" y="895122"/>
                  </a:lnTo>
                  <a:lnTo>
                    <a:pt x="286813" y="889857"/>
                  </a:lnTo>
                  <a:lnTo>
                    <a:pt x="284501" y="884591"/>
                  </a:lnTo>
                  <a:lnTo>
                    <a:pt x="282187" y="879326"/>
                  </a:lnTo>
                  <a:lnTo>
                    <a:pt x="279872" y="874061"/>
                  </a:lnTo>
                  <a:lnTo>
                    <a:pt x="277562" y="868795"/>
                  </a:lnTo>
                  <a:lnTo>
                    <a:pt x="275255" y="863530"/>
                  </a:lnTo>
                  <a:lnTo>
                    <a:pt x="272963" y="858264"/>
                  </a:lnTo>
                  <a:lnTo>
                    <a:pt x="270682" y="852999"/>
                  </a:lnTo>
                  <a:lnTo>
                    <a:pt x="268413" y="847733"/>
                  </a:lnTo>
                  <a:lnTo>
                    <a:pt x="266175" y="842468"/>
                  </a:lnTo>
                  <a:lnTo>
                    <a:pt x="263956" y="837203"/>
                  </a:lnTo>
                  <a:lnTo>
                    <a:pt x="261764" y="831937"/>
                  </a:lnTo>
                  <a:lnTo>
                    <a:pt x="259614" y="826672"/>
                  </a:lnTo>
                  <a:lnTo>
                    <a:pt x="257489" y="821406"/>
                  </a:lnTo>
                  <a:lnTo>
                    <a:pt x="255415" y="816141"/>
                  </a:lnTo>
                  <a:lnTo>
                    <a:pt x="253390" y="810875"/>
                  </a:lnTo>
                  <a:lnTo>
                    <a:pt x="251399" y="805610"/>
                  </a:lnTo>
                  <a:lnTo>
                    <a:pt x="249486" y="800345"/>
                  </a:lnTo>
                  <a:lnTo>
                    <a:pt x="247626" y="795079"/>
                  </a:lnTo>
                  <a:lnTo>
                    <a:pt x="245811" y="789814"/>
                  </a:lnTo>
                  <a:lnTo>
                    <a:pt x="244102" y="784548"/>
                  </a:lnTo>
                  <a:lnTo>
                    <a:pt x="242446" y="779283"/>
                  </a:lnTo>
                  <a:lnTo>
                    <a:pt x="240862" y="774017"/>
                  </a:lnTo>
                  <a:lnTo>
                    <a:pt x="239391" y="768752"/>
                  </a:lnTo>
                  <a:lnTo>
                    <a:pt x="237980" y="763487"/>
                  </a:lnTo>
                  <a:lnTo>
                    <a:pt x="236674" y="758221"/>
                  </a:lnTo>
                  <a:lnTo>
                    <a:pt x="235480" y="752956"/>
                  </a:lnTo>
                  <a:lnTo>
                    <a:pt x="234356" y="747690"/>
                  </a:lnTo>
                  <a:lnTo>
                    <a:pt x="233373" y="742425"/>
                  </a:lnTo>
                  <a:lnTo>
                    <a:pt x="232496" y="737159"/>
                  </a:lnTo>
                  <a:lnTo>
                    <a:pt x="231696" y="731894"/>
                  </a:lnTo>
                  <a:lnTo>
                    <a:pt x="231081" y="726629"/>
                  </a:lnTo>
                  <a:lnTo>
                    <a:pt x="230556" y="721363"/>
                  </a:lnTo>
                  <a:lnTo>
                    <a:pt x="230138" y="716098"/>
                  </a:lnTo>
                  <a:lnTo>
                    <a:pt x="229907" y="710832"/>
                  </a:lnTo>
                  <a:lnTo>
                    <a:pt x="229769" y="705567"/>
                  </a:lnTo>
                  <a:lnTo>
                    <a:pt x="229774" y="700301"/>
                  </a:lnTo>
                  <a:lnTo>
                    <a:pt x="229952" y="695036"/>
                  </a:lnTo>
                  <a:lnTo>
                    <a:pt x="230228" y="689771"/>
                  </a:lnTo>
                  <a:lnTo>
                    <a:pt x="230687" y="684505"/>
                  </a:lnTo>
                  <a:lnTo>
                    <a:pt x="231297" y="679240"/>
                  </a:lnTo>
                  <a:lnTo>
                    <a:pt x="232011" y="673974"/>
                  </a:lnTo>
                  <a:lnTo>
                    <a:pt x="232946" y="668709"/>
                  </a:lnTo>
                  <a:lnTo>
                    <a:pt x="234007" y="663443"/>
                  </a:lnTo>
                  <a:lnTo>
                    <a:pt x="235185" y="658178"/>
                  </a:lnTo>
                  <a:lnTo>
                    <a:pt x="236599" y="652913"/>
                  </a:lnTo>
                  <a:lnTo>
                    <a:pt x="238121" y="647647"/>
                  </a:lnTo>
                  <a:lnTo>
                    <a:pt x="239794" y="642382"/>
                  </a:lnTo>
                  <a:lnTo>
                    <a:pt x="241672" y="637116"/>
                  </a:lnTo>
                  <a:lnTo>
                    <a:pt x="243658" y="631851"/>
                  </a:lnTo>
                  <a:lnTo>
                    <a:pt x="245826" y="626585"/>
                  </a:lnTo>
                  <a:lnTo>
                    <a:pt x="248165" y="621320"/>
                  </a:lnTo>
                  <a:lnTo>
                    <a:pt x="250610" y="616055"/>
                  </a:lnTo>
                  <a:lnTo>
                    <a:pt x="253264" y="610789"/>
                  </a:lnTo>
                  <a:lnTo>
                    <a:pt x="256053" y="605524"/>
                  </a:lnTo>
                  <a:lnTo>
                    <a:pt x="258944" y="600258"/>
                  </a:lnTo>
                  <a:lnTo>
                    <a:pt x="262064" y="594993"/>
                  </a:lnTo>
                  <a:lnTo>
                    <a:pt x="265284" y="589727"/>
                  </a:lnTo>
                  <a:lnTo>
                    <a:pt x="268626" y="584462"/>
                  </a:lnTo>
                  <a:lnTo>
                    <a:pt x="272159" y="579197"/>
                  </a:lnTo>
                  <a:lnTo>
                    <a:pt x="275782" y="573931"/>
                  </a:lnTo>
                  <a:lnTo>
                    <a:pt x="279545" y="568666"/>
                  </a:lnTo>
                  <a:lnTo>
                    <a:pt x="283456" y="563400"/>
                  </a:lnTo>
                  <a:lnTo>
                    <a:pt x="287449" y="558135"/>
                  </a:lnTo>
                  <a:lnTo>
                    <a:pt x="291591" y="552869"/>
                  </a:lnTo>
                  <a:lnTo>
                    <a:pt x="295841" y="547604"/>
                  </a:lnTo>
                  <a:lnTo>
                    <a:pt x="300164" y="542339"/>
                  </a:lnTo>
                  <a:lnTo>
                    <a:pt x="304636" y="537073"/>
                  </a:lnTo>
                  <a:lnTo>
                    <a:pt x="309181" y="531808"/>
                  </a:lnTo>
                  <a:lnTo>
                    <a:pt x="313797" y="526542"/>
                  </a:lnTo>
                  <a:lnTo>
                    <a:pt x="318537" y="521277"/>
                  </a:lnTo>
                  <a:lnTo>
                    <a:pt x="323327" y="516011"/>
                  </a:lnTo>
                  <a:lnTo>
                    <a:pt x="328190" y="510746"/>
                  </a:lnTo>
                  <a:lnTo>
                    <a:pt x="333135" y="505481"/>
                  </a:lnTo>
                  <a:lnTo>
                    <a:pt x="338120" y="500215"/>
                  </a:lnTo>
                  <a:lnTo>
                    <a:pt x="343169" y="494950"/>
                  </a:lnTo>
                  <a:lnTo>
                    <a:pt x="348265" y="489684"/>
                  </a:lnTo>
                  <a:lnTo>
                    <a:pt x="353390" y="484419"/>
                  </a:lnTo>
                  <a:lnTo>
                    <a:pt x="358562" y="479153"/>
                  </a:lnTo>
                  <a:lnTo>
                    <a:pt x="363755" y="473888"/>
                  </a:lnTo>
                  <a:lnTo>
                    <a:pt x="368965" y="468623"/>
                  </a:lnTo>
                  <a:lnTo>
                    <a:pt x="374197" y="463357"/>
                  </a:lnTo>
                  <a:lnTo>
                    <a:pt x="379433" y="458092"/>
                  </a:lnTo>
                  <a:lnTo>
                    <a:pt x="384672" y="452826"/>
                  </a:lnTo>
                  <a:lnTo>
                    <a:pt x="389905" y="447561"/>
                  </a:lnTo>
                  <a:lnTo>
                    <a:pt x="395130" y="442295"/>
                  </a:lnTo>
                  <a:lnTo>
                    <a:pt x="400339" y="437030"/>
                  </a:lnTo>
                  <a:lnTo>
                    <a:pt x="405521" y="431765"/>
                  </a:lnTo>
                  <a:lnTo>
                    <a:pt x="410685" y="426499"/>
                  </a:lnTo>
                  <a:lnTo>
                    <a:pt x="415808" y="421234"/>
                  </a:lnTo>
                  <a:lnTo>
                    <a:pt x="420892" y="415968"/>
                  </a:lnTo>
                  <a:lnTo>
                    <a:pt x="425947" y="410703"/>
                  </a:lnTo>
                  <a:lnTo>
                    <a:pt x="430932" y="405437"/>
                  </a:lnTo>
                  <a:lnTo>
                    <a:pt x="435874" y="400172"/>
                  </a:lnTo>
                  <a:lnTo>
                    <a:pt x="440772" y="394907"/>
                  </a:lnTo>
                  <a:lnTo>
                    <a:pt x="445581" y="389641"/>
                  </a:lnTo>
                  <a:lnTo>
                    <a:pt x="450343" y="384376"/>
                  </a:lnTo>
                  <a:lnTo>
                    <a:pt x="455038" y="379110"/>
                  </a:lnTo>
                  <a:lnTo>
                    <a:pt x="459640" y="373845"/>
                  </a:lnTo>
                  <a:lnTo>
                    <a:pt x="464190" y="368579"/>
                  </a:lnTo>
                  <a:lnTo>
                    <a:pt x="468645" y="363314"/>
                  </a:lnTo>
                  <a:lnTo>
                    <a:pt x="473013" y="358049"/>
                  </a:lnTo>
                  <a:lnTo>
                    <a:pt x="477323" y="352783"/>
                  </a:lnTo>
                  <a:lnTo>
                    <a:pt x="481511" y="347518"/>
                  </a:lnTo>
                  <a:lnTo>
                    <a:pt x="485623" y="342252"/>
                  </a:lnTo>
                  <a:lnTo>
                    <a:pt x="489669" y="336987"/>
                  </a:lnTo>
                  <a:lnTo>
                    <a:pt x="493573" y="331721"/>
                  </a:lnTo>
                  <a:lnTo>
                    <a:pt x="497411" y="326456"/>
                  </a:lnTo>
                  <a:lnTo>
                    <a:pt x="501163" y="321191"/>
                  </a:lnTo>
                  <a:lnTo>
                    <a:pt x="504785" y="315925"/>
                  </a:lnTo>
                  <a:lnTo>
                    <a:pt x="508340" y="310660"/>
                  </a:lnTo>
                  <a:lnTo>
                    <a:pt x="511787" y="305394"/>
                  </a:lnTo>
                  <a:lnTo>
                    <a:pt x="515121" y="300129"/>
                  </a:lnTo>
                  <a:lnTo>
                    <a:pt x="518388" y="294863"/>
                  </a:lnTo>
                  <a:lnTo>
                    <a:pt x="521526" y="289598"/>
                  </a:lnTo>
                  <a:lnTo>
                    <a:pt x="524571" y="284333"/>
                  </a:lnTo>
                  <a:lnTo>
                    <a:pt x="527550" y="279067"/>
                  </a:lnTo>
                  <a:lnTo>
                    <a:pt x="530382" y="273802"/>
                  </a:lnTo>
                  <a:lnTo>
                    <a:pt x="533143" y="268536"/>
                  </a:lnTo>
                  <a:lnTo>
                    <a:pt x="535824" y="263271"/>
                  </a:lnTo>
                  <a:lnTo>
                    <a:pt x="538371" y="258005"/>
                  </a:lnTo>
                  <a:lnTo>
                    <a:pt x="540854" y="252740"/>
                  </a:lnTo>
                  <a:lnTo>
                    <a:pt x="543243" y="247475"/>
                  </a:lnTo>
                  <a:lnTo>
                    <a:pt x="545521" y="242209"/>
                  </a:lnTo>
                  <a:lnTo>
                    <a:pt x="547738" y="236944"/>
                  </a:lnTo>
                  <a:lnTo>
                    <a:pt x="549847" y="231678"/>
                  </a:lnTo>
                  <a:lnTo>
                    <a:pt x="551869" y="226413"/>
                  </a:lnTo>
                  <a:lnTo>
                    <a:pt x="553833" y="221147"/>
                  </a:lnTo>
                  <a:lnTo>
                    <a:pt x="555680" y="215882"/>
                  </a:lnTo>
                  <a:lnTo>
                    <a:pt x="557462" y="210617"/>
                  </a:lnTo>
                  <a:lnTo>
                    <a:pt x="559185" y="205351"/>
                  </a:lnTo>
                  <a:lnTo>
                    <a:pt x="560793" y="200086"/>
                  </a:lnTo>
                  <a:lnTo>
                    <a:pt x="562351" y="194820"/>
                  </a:lnTo>
                  <a:lnTo>
                    <a:pt x="563841" y="189555"/>
                  </a:lnTo>
                  <a:lnTo>
                    <a:pt x="565239" y="184289"/>
                  </a:lnTo>
                  <a:lnTo>
                    <a:pt x="566592" y="179024"/>
                  </a:lnTo>
                  <a:lnTo>
                    <a:pt x="567869" y="173759"/>
                  </a:lnTo>
                  <a:lnTo>
                    <a:pt x="569077" y="168493"/>
                  </a:lnTo>
                  <a:lnTo>
                    <a:pt x="570242" y="163228"/>
                  </a:lnTo>
                  <a:lnTo>
                    <a:pt x="571329" y="157962"/>
                  </a:lnTo>
                  <a:lnTo>
                    <a:pt x="572364" y="152697"/>
                  </a:lnTo>
                  <a:lnTo>
                    <a:pt x="573361" y="147431"/>
                  </a:lnTo>
                  <a:lnTo>
                    <a:pt x="574277" y="142166"/>
                  </a:lnTo>
                  <a:lnTo>
                    <a:pt x="575158" y="136901"/>
                  </a:lnTo>
                  <a:lnTo>
                    <a:pt x="575997" y="131635"/>
                  </a:lnTo>
                  <a:lnTo>
                    <a:pt x="576771" y="126370"/>
                  </a:lnTo>
                  <a:lnTo>
                    <a:pt x="577515" y="121104"/>
                  </a:lnTo>
                  <a:lnTo>
                    <a:pt x="578214" y="115839"/>
                  </a:lnTo>
                  <a:lnTo>
                    <a:pt x="578865" y="110573"/>
                  </a:lnTo>
                  <a:lnTo>
                    <a:pt x="579489" y="105308"/>
                  </a:lnTo>
                  <a:lnTo>
                    <a:pt x="580066" y="100043"/>
                  </a:lnTo>
                  <a:lnTo>
                    <a:pt x="580609" y="94777"/>
                  </a:lnTo>
                  <a:lnTo>
                    <a:pt x="581128" y="89512"/>
                  </a:lnTo>
                  <a:lnTo>
                    <a:pt x="581602" y="84246"/>
                  </a:lnTo>
                  <a:lnTo>
                    <a:pt x="582052" y="78981"/>
                  </a:lnTo>
                  <a:lnTo>
                    <a:pt x="582479" y="73715"/>
                  </a:lnTo>
                  <a:lnTo>
                    <a:pt x="582866" y="68450"/>
                  </a:lnTo>
                  <a:lnTo>
                    <a:pt x="583236" y="63185"/>
                  </a:lnTo>
                  <a:lnTo>
                    <a:pt x="583582" y="57919"/>
                  </a:lnTo>
                  <a:lnTo>
                    <a:pt x="583898" y="52654"/>
                  </a:lnTo>
                  <a:lnTo>
                    <a:pt x="584200" y="47388"/>
                  </a:lnTo>
                  <a:lnTo>
                    <a:pt x="584478" y="42123"/>
                  </a:lnTo>
                  <a:lnTo>
                    <a:pt x="584736" y="36857"/>
                  </a:lnTo>
                  <a:lnTo>
                    <a:pt x="584981" y="31592"/>
                  </a:lnTo>
                  <a:lnTo>
                    <a:pt x="585202" y="26327"/>
                  </a:lnTo>
                  <a:lnTo>
                    <a:pt x="585410" y="21061"/>
                  </a:lnTo>
                  <a:lnTo>
                    <a:pt x="585607" y="15796"/>
                  </a:lnTo>
                  <a:lnTo>
                    <a:pt x="585782" y="10530"/>
                  </a:lnTo>
                  <a:lnTo>
                    <a:pt x="585948" y="5265"/>
                  </a:lnTo>
                  <a:lnTo>
                    <a:pt x="586103" y="0"/>
                  </a:lnTo>
                  <a:lnTo>
                    <a:pt x="589501" y="0"/>
                  </a:lnTo>
                  <a:lnTo>
                    <a:pt x="589656" y="5265"/>
                  </a:lnTo>
                  <a:lnTo>
                    <a:pt x="589822" y="10530"/>
                  </a:lnTo>
                  <a:lnTo>
                    <a:pt x="589997" y="15796"/>
                  </a:lnTo>
                  <a:lnTo>
                    <a:pt x="590194" y="21061"/>
                  </a:lnTo>
                  <a:lnTo>
                    <a:pt x="590402" y="26327"/>
                  </a:lnTo>
                  <a:lnTo>
                    <a:pt x="590624" y="31592"/>
                  </a:lnTo>
                  <a:lnTo>
                    <a:pt x="590868" y="36857"/>
                  </a:lnTo>
                  <a:lnTo>
                    <a:pt x="591126" y="42123"/>
                  </a:lnTo>
                  <a:lnTo>
                    <a:pt x="591404" y="47388"/>
                  </a:lnTo>
                  <a:lnTo>
                    <a:pt x="591706" y="52654"/>
                  </a:lnTo>
                  <a:lnTo>
                    <a:pt x="592022" y="57919"/>
                  </a:lnTo>
                  <a:lnTo>
                    <a:pt x="592368" y="63185"/>
                  </a:lnTo>
                  <a:lnTo>
                    <a:pt x="592738" y="68450"/>
                  </a:lnTo>
                  <a:lnTo>
                    <a:pt x="593125" y="73715"/>
                  </a:lnTo>
                  <a:lnTo>
                    <a:pt x="593553" y="78981"/>
                  </a:lnTo>
                  <a:lnTo>
                    <a:pt x="594002" y="84246"/>
                  </a:lnTo>
                  <a:lnTo>
                    <a:pt x="594476" y="89512"/>
                  </a:lnTo>
                  <a:lnTo>
                    <a:pt x="594995" y="94777"/>
                  </a:lnTo>
                  <a:lnTo>
                    <a:pt x="595538" y="100043"/>
                  </a:lnTo>
                  <a:lnTo>
                    <a:pt x="596116" y="105308"/>
                  </a:lnTo>
                  <a:lnTo>
                    <a:pt x="596739" y="110573"/>
                  </a:lnTo>
                  <a:lnTo>
                    <a:pt x="597390" y="115839"/>
                  </a:lnTo>
                  <a:lnTo>
                    <a:pt x="598089" y="121104"/>
                  </a:lnTo>
                  <a:lnTo>
                    <a:pt x="598833" y="126370"/>
                  </a:lnTo>
                  <a:lnTo>
                    <a:pt x="599607" y="131635"/>
                  </a:lnTo>
                  <a:lnTo>
                    <a:pt x="600446" y="136901"/>
                  </a:lnTo>
                  <a:lnTo>
                    <a:pt x="601327" y="142166"/>
                  </a:lnTo>
                  <a:lnTo>
                    <a:pt x="602243" y="147431"/>
                  </a:lnTo>
                  <a:lnTo>
                    <a:pt x="603240" y="152697"/>
                  </a:lnTo>
                  <a:lnTo>
                    <a:pt x="604275" y="157962"/>
                  </a:lnTo>
                  <a:lnTo>
                    <a:pt x="605362" y="163228"/>
                  </a:lnTo>
                  <a:lnTo>
                    <a:pt x="606527" y="168493"/>
                  </a:lnTo>
                  <a:lnTo>
                    <a:pt x="607735" y="173759"/>
                  </a:lnTo>
                  <a:lnTo>
                    <a:pt x="609012" y="179024"/>
                  </a:lnTo>
                  <a:lnTo>
                    <a:pt x="610365" y="184289"/>
                  </a:lnTo>
                  <a:lnTo>
                    <a:pt x="611763" y="189555"/>
                  </a:lnTo>
                  <a:lnTo>
                    <a:pt x="613253" y="194820"/>
                  </a:lnTo>
                  <a:lnTo>
                    <a:pt x="614811" y="200086"/>
                  </a:lnTo>
                  <a:lnTo>
                    <a:pt x="616419" y="205351"/>
                  </a:lnTo>
                  <a:lnTo>
                    <a:pt x="618142" y="210617"/>
                  </a:lnTo>
                  <a:lnTo>
                    <a:pt x="619924" y="215882"/>
                  </a:lnTo>
                  <a:lnTo>
                    <a:pt x="621771" y="221147"/>
                  </a:lnTo>
                  <a:lnTo>
                    <a:pt x="623735" y="226413"/>
                  </a:lnTo>
                  <a:lnTo>
                    <a:pt x="625757" y="231678"/>
                  </a:lnTo>
                  <a:lnTo>
                    <a:pt x="627867" y="236944"/>
                  </a:lnTo>
                  <a:lnTo>
                    <a:pt x="630083" y="242209"/>
                  </a:lnTo>
                  <a:lnTo>
                    <a:pt x="632361" y="247475"/>
                  </a:lnTo>
                  <a:lnTo>
                    <a:pt x="634750" y="252740"/>
                  </a:lnTo>
                  <a:lnTo>
                    <a:pt x="637233" y="258005"/>
                  </a:lnTo>
                  <a:lnTo>
                    <a:pt x="639780" y="263271"/>
                  </a:lnTo>
                  <a:lnTo>
                    <a:pt x="642461" y="268536"/>
                  </a:lnTo>
                  <a:lnTo>
                    <a:pt x="645222" y="273802"/>
                  </a:lnTo>
                  <a:lnTo>
                    <a:pt x="648054" y="279067"/>
                  </a:lnTo>
                  <a:lnTo>
                    <a:pt x="651033" y="284333"/>
                  </a:lnTo>
                  <a:lnTo>
                    <a:pt x="654078" y="289598"/>
                  </a:lnTo>
                  <a:lnTo>
                    <a:pt x="657216" y="294863"/>
                  </a:lnTo>
                  <a:lnTo>
                    <a:pt x="660483" y="300129"/>
                  </a:lnTo>
                  <a:lnTo>
                    <a:pt x="663818" y="305394"/>
                  </a:lnTo>
                  <a:lnTo>
                    <a:pt x="667264" y="310660"/>
                  </a:lnTo>
                  <a:lnTo>
                    <a:pt x="670819" y="315925"/>
                  </a:lnTo>
                  <a:lnTo>
                    <a:pt x="674441" y="321191"/>
                  </a:lnTo>
                  <a:lnTo>
                    <a:pt x="678193" y="326456"/>
                  </a:lnTo>
                  <a:lnTo>
                    <a:pt x="682031" y="331721"/>
                  </a:lnTo>
                  <a:lnTo>
                    <a:pt x="685935" y="336987"/>
                  </a:lnTo>
                  <a:lnTo>
                    <a:pt x="689982" y="342252"/>
                  </a:lnTo>
                  <a:lnTo>
                    <a:pt x="694093" y="347518"/>
                  </a:lnTo>
                  <a:lnTo>
                    <a:pt x="698281" y="352783"/>
                  </a:lnTo>
                  <a:lnTo>
                    <a:pt x="702591" y="358049"/>
                  </a:lnTo>
                  <a:lnTo>
                    <a:pt x="706959" y="363314"/>
                  </a:lnTo>
                  <a:lnTo>
                    <a:pt x="711415" y="368579"/>
                  </a:lnTo>
                  <a:lnTo>
                    <a:pt x="715964" y="373845"/>
                  </a:lnTo>
                  <a:lnTo>
                    <a:pt x="720567" y="379110"/>
                  </a:lnTo>
                  <a:lnTo>
                    <a:pt x="725261" y="384376"/>
                  </a:lnTo>
                  <a:lnTo>
                    <a:pt x="730023" y="389641"/>
                  </a:lnTo>
                  <a:lnTo>
                    <a:pt x="734832" y="394907"/>
                  </a:lnTo>
                  <a:lnTo>
                    <a:pt x="739730" y="400172"/>
                  </a:lnTo>
                  <a:lnTo>
                    <a:pt x="744672" y="405437"/>
                  </a:lnTo>
                  <a:lnTo>
                    <a:pt x="749657" y="410703"/>
                  </a:lnTo>
                  <a:lnTo>
                    <a:pt x="754713" y="415968"/>
                  </a:lnTo>
                  <a:lnTo>
                    <a:pt x="759796" y="421234"/>
                  </a:lnTo>
                  <a:lnTo>
                    <a:pt x="764919" y="426499"/>
                  </a:lnTo>
                  <a:lnTo>
                    <a:pt x="770083" y="431765"/>
                  </a:lnTo>
                  <a:lnTo>
                    <a:pt x="775265" y="437030"/>
                  </a:lnTo>
                  <a:lnTo>
                    <a:pt x="780474" y="442295"/>
                  </a:lnTo>
                  <a:lnTo>
                    <a:pt x="785699" y="447561"/>
                  </a:lnTo>
                  <a:lnTo>
                    <a:pt x="790932" y="452826"/>
                  </a:lnTo>
                  <a:lnTo>
                    <a:pt x="796171" y="458092"/>
                  </a:lnTo>
                  <a:lnTo>
                    <a:pt x="801407" y="463357"/>
                  </a:lnTo>
                  <a:lnTo>
                    <a:pt x="806639" y="468623"/>
                  </a:lnTo>
                  <a:lnTo>
                    <a:pt x="811849" y="473888"/>
                  </a:lnTo>
                  <a:lnTo>
                    <a:pt x="817042" y="479153"/>
                  </a:lnTo>
                  <a:lnTo>
                    <a:pt x="822214" y="484419"/>
                  </a:lnTo>
                  <a:lnTo>
                    <a:pt x="827339" y="489684"/>
                  </a:lnTo>
                  <a:lnTo>
                    <a:pt x="832436" y="494950"/>
                  </a:lnTo>
                  <a:lnTo>
                    <a:pt x="837484" y="500215"/>
                  </a:lnTo>
                  <a:lnTo>
                    <a:pt x="842469" y="505481"/>
                  </a:lnTo>
                  <a:lnTo>
                    <a:pt x="847414" y="510746"/>
                  </a:lnTo>
                  <a:lnTo>
                    <a:pt x="852277" y="516011"/>
                  </a:lnTo>
                  <a:lnTo>
                    <a:pt x="857067" y="521277"/>
                  </a:lnTo>
                  <a:lnTo>
                    <a:pt x="861807" y="526542"/>
                  </a:lnTo>
                  <a:lnTo>
                    <a:pt x="866423" y="531808"/>
                  </a:lnTo>
                  <a:lnTo>
                    <a:pt x="870968" y="537073"/>
                  </a:lnTo>
                  <a:lnTo>
                    <a:pt x="875440" y="542339"/>
                  </a:lnTo>
                  <a:lnTo>
                    <a:pt x="879763" y="547604"/>
                  </a:lnTo>
                  <a:lnTo>
                    <a:pt x="884013" y="552869"/>
                  </a:lnTo>
                  <a:lnTo>
                    <a:pt x="888155" y="558135"/>
                  </a:lnTo>
                  <a:lnTo>
                    <a:pt x="892148" y="563400"/>
                  </a:lnTo>
                  <a:lnTo>
                    <a:pt x="896059" y="568666"/>
                  </a:lnTo>
                  <a:lnTo>
                    <a:pt x="899822" y="573931"/>
                  </a:lnTo>
                  <a:lnTo>
                    <a:pt x="903445" y="579197"/>
                  </a:lnTo>
                  <a:lnTo>
                    <a:pt x="906978" y="584462"/>
                  </a:lnTo>
                  <a:lnTo>
                    <a:pt x="910321" y="589727"/>
                  </a:lnTo>
                  <a:lnTo>
                    <a:pt x="913540" y="594993"/>
                  </a:lnTo>
                  <a:lnTo>
                    <a:pt x="916660" y="600258"/>
                  </a:lnTo>
                  <a:lnTo>
                    <a:pt x="919552" y="605524"/>
                  </a:lnTo>
                  <a:lnTo>
                    <a:pt x="922340" y="610789"/>
                  </a:lnTo>
                  <a:lnTo>
                    <a:pt x="924994" y="616055"/>
                  </a:lnTo>
                  <a:lnTo>
                    <a:pt x="927439" y="621320"/>
                  </a:lnTo>
                  <a:lnTo>
                    <a:pt x="929778" y="626585"/>
                  </a:lnTo>
                  <a:lnTo>
                    <a:pt x="931946" y="631851"/>
                  </a:lnTo>
                  <a:lnTo>
                    <a:pt x="933932" y="637116"/>
                  </a:lnTo>
                  <a:lnTo>
                    <a:pt x="935810" y="642382"/>
                  </a:lnTo>
                  <a:lnTo>
                    <a:pt x="937483" y="647647"/>
                  </a:lnTo>
                  <a:lnTo>
                    <a:pt x="939005" y="652913"/>
                  </a:lnTo>
                  <a:lnTo>
                    <a:pt x="940419" y="658178"/>
                  </a:lnTo>
                  <a:lnTo>
                    <a:pt x="941598" y="663443"/>
                  </a:lnTo>
                  <a:lnTo>
                    <a:pt x="942659" y="668709"/>
                  </a:lnTo>
                  <a:lnTo>
                    <a:pt x="943593" y="673974"/>
                  </a:lnTo>
                  <a:lnTo>
                    <a:pt x="944307" y="679240"/>
                  </a:lnTo>
                  <a:lnTo>
                    <a:pt x="944917" y="684505"/>
                  </a:lnTo>
                  <a:lnTo>
                    <a:pt x="945376" y="689771"/>
                  </a:lnTo>
                  <a:lnTo>
                    <a:pt x="945652" y="695036"/>
                  </a:lnTo>
                  <a:lnTo>
                    <a:pt x="945830" y="700301"/>
                  </a:lnTo>
                  <a:lnTo>
                    <a:pt x="945835" y="705567"/>
                  </a:lnTo>
                  <a:lnTo>
                    <a:pt x="945697" y="710832"/>
                  </a:lnTo>
                  <a:lnTo>
                    <a:pt x="945466" y="716098"/>
                  </a:lnTo>
                  <a:lnTo>
                    <a:pt x="945048" y="721363"/>
                  </a:lnTo>
                  <a:lnTo>
                    <a:pt x="944524" y="726629"/>
                  </a:lnTo>
                  <a:lnTo>
                    <a:pt x="943908" y="731894"/>
                  </a:lnTo>
                  <a:lnTo>
                    <a:pt x="943108" y="737159"/>
                  </a:lnTo>
                  <a:lnTo>
                    <a:pt x="942231" y="742425"/>
                  </a:lnTo>
                  <a:lnTo>
                    <a:pt x="941248" y="747690"/>
                  </a:lnTo>
                  <a:lnTo>
                    <a:pt x="940124" y="752956"/>
                  </a:lnTo>
                  <a:lnTo>
                    <a:pt x="938930" y="758221"/>
                  </a:lnTo>
                  <a:lnTo>
                    <a:pt x="937624" y="763487"/>
                  </a:lnTo>
                  <a:lnTo>
                    <a:pt x="936213" y="768752"/>
                  </a:lnTo>
                  <a:lnTo>
                    <a:pt x="934742" y="774017"/>
                  </a:lnTo>
                  <a:lnTo>
                    <a:pt x="933158" y="779283"/>
                  </a:lnTo>
                  <a:lnTo>
                    <a:pt x="931502" y="784548"/>
                  </a:lnTo>
                  <a:lnTo>
                    <a:pt x="929793" y="789814"/>
                  </a:lnTo>
                  <a:lnTo>
                    <a:pt x="927979" y="795079"/>
                  </a:lnTo>
                  <a:lnTo>
                    <a:pt x="926118" y="800345"/>
                  </a:lnTo>
                  <a:lnTo>
                    <a:pt x="924205" y="805610"/>
                  </a:lnTo>
                  <a:lnTo>
                    <a:pt x="922214" y="810875"/>
                  </a:lnTo>
                  <a:lnTo>
                    <a:pt x="920189" y="816141"/>
                  </a:lnTo>
                  <a:lnTo>
                    <a:pt x="918115" y="821406"/>
                  </a:lnTo>
                  <a:lnTo>
                    <a:pt x="915990" y="826672"/>
                  </a:lnTo>
                  <a:lnTo>
                    <a:pt x="913841" y="831937"/>
                  </a:lnTo>
                  <a:lnTo>
                    <a:pt x="911649" y="837203"/>
                  </a:lnTo>
                  <a:lnTo>
                    <a:pt x="909429" y="842468"/>
                  </a:lnTo>
                  <a:lnTo>
                    <a:pt x="907191" y="847733"/>
                  </a:lnTo>
                  <a:lnTo>
                    <a:pt x="904922" y="852999"/>
                  </a:lnTo>
                  <a:lnTo>
                    <a:pt x="902641" y="858264"/>
                  </a:lnTo>
                  <a:lnTo>
                    <a:pt x="900349" y="863530"/>
                  </a:lnTo>
                  <a:lnTo>
                    <a:pt x="898042" y="868795"/>
                  </a:lnTo>
                  <a:lnTo>
                    <a:pt x="895732" y="874061"/>
                  </a:lnTo>
                  <a:lnTo>
                    <a:pt x="893417" y="879326"/>
                  </a:lnTo>
                  <a:lnTo>
                    <a:pt x="891103" y="884591"/>
                  </a:lnTo>
                  <a:lnTo>
                    <a:pt x="888791" y="889857"/>
                  </a:lnTo>
                  <a:lnTo>
                    <a:pt x="886485" y="895122"/>
                  </a:lnTo>
                  <a:lnTo>
                    <a:pt x="884189" y="900388"/>
                  </a:lnTo>
                  <a:lnTo>
                    <a:pt x="881899" y="905653"/>
                  </a:lnTo>
                  <a:lnTo>
                    <a:pt x="879627" y="910919"/>
                  </a:lnTo>
                  <a:lnTo>
                    <a:pt x="877369" y="916184"/>
                  </a:lnTo>
                  <a:lnTo>
                    <a:pt x="875122" y="921449"/>
                  </a:lnTo>
                  <a:lnTo>
                    <a:pt x="872905" y="926715"/>
                  </a:lnTo>
                  <a:lnTo>
                    <a:pt x="870702" y="931980"/>
                  </a:lnTo>
                  <a:lnTo>
                    <a:pt x="868518" y="937246"/>
                  </a:lnTo>
                  <a:lnTo>
                    <a:pt x="866367" y="942511"/>
                  </a:lnTo>
                  <a:lnTo>
                    <a:pt x="864233" y="947777"/>
                  </a:lnTo>
                  <a:lnTo>
                    <a:pt x="862125" y="953042"/>
                  </a:lnTo>
                  <a:lnTo>
                    <a:pt x="860050" y="958307"/>
                  </a:lnTo>
                  <a:lnTo>
                    <a:pt x="857994" y="963573"/>
                  </a:lnTo>
                  <a:lnTo>
                    <a:pt x="855973" y="968838"/>
                  </a:lnTo>
                  <a:lnTo>
                    <a:pt x="853981" y="974104"/>
                  </a:lnTo>
                  <a:lnTo>
                    <a:pt x="852008" y="979369"/>
                  </a:lnTo>
                  <a:lnTo>
                    <a:pt x="850079" y="984635"/>
                  </a:lnTo>
                  <a:lnTo>
                    <a:pt x="848174" y="989900"/>
                  </a:lnTo>
                  <a:lnTo>
                    <a:pt x="846292" y="995165"/>
                  </a:lnTo>
                  <a:lnTo>
                    <a:pt x="844455" y="1000431"/>
                  </a:lnTo>
                  <a:lnTo>
                    <a:pt x="842638" y="1005696"/>
                  </a:lnTo>
                  <a:lnTo>
                    <a:pt x="840851" y="1010962"/>
                  </a:lnTo>
                  <a:lnTo>
                    <a:pt x="839102" y="1016227"/>
                  </a:lnTo>
                  <a:lnTo>
                    <a:pt x="837374" y="1021493"/>
                  </a:lnTo>
                  <a:lnTo>
                    <a:pt x="835680" y="1026758"/>
                  </a:lnTo>
                  <a:lnTo>
                    <a:pt x="834018" y="1032023"/>
                  </a:lnTo>
                  <a:lnTo>
                    <a:pt x="832377" y="1037289"/>
                  </a:lnTo>
                  <a:lnTo>
                    <a:pt x="830774" y="1042554"/>
                  </a:lnTo>
                  <a:lnTo>
                    <a:pt x="829197" y="1047820"/>
                  </a:lnTo>
                  <a:lnTo>
                    <a:pt x="827640" y="1053085"/>
                  </a:lnTo>
                  <a:lnTo>
                    <a:pt x="826126" y="1058351"/>
                  </a:lnTo>
                  <a:lnTo>
                    <a:pt x="824631" y="1063616"/>
                  </a:lnTo>
                  <a:lnTo>
                    <a:pt x="823159" y="1068881"/>
                  </a:lnTo>
                  <a:lnTo>
                    <a:pt x="821725" y="1074147"/>
                  </a:lnTo>
                  <a:lnTo>
                    <a:pt x="820308" y="1079412"/>
                  </a:lnTo>
                  <a:lnTo>
                    <a:pt x="818920" y="1084678"/>
                  </a:lnTo>
                  <a:lnTo>
                    <a:pt x="817562" y="1089943"/>
                  </a:lnTo>
                  <a:lnTo>
                    <a:pt x="816222" y="1095209"/>
                  </a:lnTo>
                  <a:lnTo>
                    <a:pt x="814914" y="1100474"/>
                  </a:lnTo>
                  <a:lnTo>
                    <a:pt x="813630" y="1105739"/>
                  </a:lnTo>
                  <a:lnTo>
                    <a:pt x="812364" y="1111005"/>
                  </a:lnTo>
                  <a:lnTo>
                    <a:pt x="811134" y="1116270"/>
                  </a:lnTo>
                  <a:lnTo>
                    <a:pt x="809924" y="1121536"/>
                  </a:lnTo>
                  <a:lnTo>
                    <a:pt x="808733" y="1126801"/>
                  </a:lnTo>
                  <a:lnTo>
                    <a:pt x="807578" y="1132067"/>
                  </a:lnTo>
                  <a:lnTo>
                    <a:pt x="806440" y="1137332"/>
                  </a:lnTo>
                  <a:lnTo>
                    <a:pt x="805326" y="1142597"/>
                  </a:lnTo>
                  <a:lnTo>
                    <a:pt x="804244" y="1147863"/>
                  </a:lnTo>
                  <a:lnTo>
                    <a:pt x="803179" y="1153128"/>
                  </a:lnTo>
                  <a:lnTo>
                    <a:pt x="802145" y="1158394"/>
                  </a:lnTo>
                  <a:lnTo>
                    <a:pt x="801137" y="1163659"/>
                  </a:lnTo>
                  <a:lnTo>
                    <a:pt x="800147" y="1168925"/>
                  </a:lnTo>
                  <a:lnTo>
                    <a:pt x="799194" y="1174190"/>
                  </a:lnTo>
                  <a:lnTo>
                    <a:pt x="798263" y="1179455"/>
                  </a:lnTo>
                  <a:lnTo>
                    <a:pt x="797352" y="1184721"/>
                  </a:lnTo>
                  <a:lnTo>
                    <a:pt x="796483" y="1189986"/>
                  </a:lnTo>
                  <a:lnTo>
                    <a:pt x="795634" y="1195252"/>
                  </a:lnTo>
                  <a:lnTo>
                    <a:pt x="794810" y="1200517"/>
                  </a:lnTo>
                  <a:lnTo>
                    <a:pt x="794025" y="1205783"/>
                  </a:lnTo>
                  <a:lnTo>
                    <a:pt x="793261" y="1211048"/>
                  </a:lnTo>
                  <a:lnTo>
                    <a:pt x="792530" y="1216313"/>
                  </a:lnTo>
                  <a:lnTo>
                    <a:pt x="791834" y="1221579"/>
                  </a:lnTo>
                  <a:lnTo>
                    <a:pt x="791161" y="1226844"/>
                  </a:lnTo>
                  <a:lnTo>
                    <a:pt x="790529" y="1232110"/>
                  </a:lnTo>
                  <a:lnTo>
                    <a:pt x="789929" y="1237375"/>
                  </a:lnTo>
                  <a:lnTo>
                    <a:pt x="789351" y="1242641"/>
                  </a:lnTo>
                  <a:lnTo>
                    <a:pt x="788826" y="1247906"/>
                  </a:lnTo>
                  <a:lnTo>
                    <a:pt x="788326" y="1253171"/>
                  </a:lnTo>
                  <a:lnTo>
                    <a:pt x="787856" y="1258437"/>
                  </a:lnTo>
                  <a:lnTo>
                    <a:pt x="787439" y="1263702"/>
                  </a:lnTo>
                  <a:lnTo>
                    <a:pt x="787047" y="1268968"/>
                  </a:lnTo>
                  <a:lnTo>
                    <a:pt x="786693" y="1274233"/>
                  </a:lnTo>
                  <a:lnTo>
                    <a:pt x="786388" y="1279499"/>
                  </a:lnTo>
                  <a:lnTo>
                    <a:pt x="786109" y="1284764"/>
                  </a:lnTo>
                  <a:lnTo>
                    <a:pt x="785879" y="1290029"/>
                  </a:lnTo>
                  <a:lnTo>
                    <a:pt x="785692" y="1295295"/>
                  </a:lnTo>
                  <a:lnTo>
                    <a:pt x="785533" y="1300560"/>
                  </a:lnTo>
                  <a:lnTo>
                    <a:pt x="785433" y="1305826"/>
                  </a:lnTo>
                  <a:lnTo>
                    <a:pt x="785370" y="1311091"/>
                  </a:lnTo>
                  <a:lnTo>
                    <a:pt x="785338" y="1316357"/>
                  </a:lnTo>
                  <a:lnTo>
                    <a:pt x="785373" y="1321622"/>
                  </a:lnTo>
                  <a:lnTo>
                    <a:pt x="785438" y="1326887"/>
                  </a:lnTo>
                  <a:lnTo>
                    <a:pt x="785546" y="1332153"/>
                  </a:lnTo>
                  <a:lnTo>
                    <a:pt x="785714" y="1337418"/>
                  </a:lnTo>
                  <a:lnTo>
                    <a:pt x="785913" y="1342684"/>
                  </a:lnTo>
                  <a:lnTo>
                    <a:pt x="786165" y="1347949"/>
                  </a:lnTo>
                  <a:lnTo>
                    <a:pt x="786471" y="1353215"/>
                  </a:lnTo>
                  <a:lnTo>
                    <a:pt x="786808" y="1358480"/>
                  </a:lnTo>
                  <a:lnTo>
                    <a:pt x="787210" y="1363745"/>
                  </a:lnTo>
                  <a:lnTo>
                    <a:pt x="787656" y="1369011"/>
                  </a:lnTo>
                  <a:lnTo>
                    <a:pt x="788136" y="1374276"/>
                  </a:lnTo>
                  <a:lnTo>
                    <a:pt x="788691" y="1379542"/>
                  </a:lnTo>
                  <a:lnTo>
                    <a:pt x="789282" y="1384807"/>
                  </a:lnTo>
                  <a:lnTo>
                    <a:pt x="789915" y="1390073"/>
                  </a:lnTo>
                  <a:lnTo>
                    <a:pt x="790619" y="1395338"/>
                  </a:lnTo>
                  <a:lnTo>
                    <a:pt x="791358" y="1400603"/>
                  </a:lnTo>
                  <a:lnTo>
                    <a:pt x="792149" y="1405869"/>
                  </a:lnTo>
                  <a:lnTo>
                    <a:pt x="793002" y="1411134"/>
                  </a:lnTo>
                  <a:lnTo>
                    <a:pt x="793891" y="1416400"/>
                  </a:lnTo>
                  <a:lnTo>
                    <a:pt x="794844" y="1421665"/>
                  </a:lnTo>
                  <a:lnTo>
                    <a:pt x="795849" y="1426931"/>
                  </a:lnTo>
                  <a:lnTo>
                    <a:pt x="796890" y="1432196"/>
                  </a:lnTo>
                  <a:lnTo>
                    <a:pt x="798006" y="1437461"/>
                  </a:lnTo>
                  <a:lnTo>
                    <a:pt x="799165" y="1442727"/>
                  </a:lnTo>
                  <a:lnTo>
                    <a:pt x="800364" y="1447992"/>
                  </a:lnTo>
                  <a:lnTo>
                    <a:pt x="801643" y="1453258"/>
                  </a:lnTo>
                  <a:lnTo>
                    <a:pt x="802959" y="1458523"/>
                  </a:lnTo>
                  <a:lnTo>
                    <a:pt x="804325" y="1463789"/>
                  </a:lnTo>
                  <a:lnTo>
                    <a:pt x="805762" y="1469054"/>
                  </a:lnTo>
                  <a:lnTo>
                    <a:pt x="807236" y="1474319"/>
                  </a:lnTo>
                  <a:lnTo>
                    <a:pt x="808772" y="1479585"/>
                  </a:lnTo>
                  <a:lnTo>
                    <a:pt x="810369" y="1484850"/>
                  </a:lnTo>
                  <a:lnTo>
                    <a:pt x="812003" y="1490116"/>
                  </a:lnTo>
                  <a:lnTo>
                    <a:pt x="813712" y="1495381"/>
                  </a:lnTo>
                  <a:lnTo>
                    <a:pt x="815472" y="1500647"/>
                  </a:lnTo>
                  <a:lnTo>
                    <a:pt x="817270" y="1505912"/>
                  </a:lnTo>
                  <a:lnTo>
                    <a:pt x="819155" y="1511177"/>
                  </a:lnTo>
                  <a:lnTo>
                    <a:pt x="821080" y="1516443"/>
                  </a:lnTo>
                  <a:lnTo>
                    <a:pt x="823055" y="1521708"/>
                  </a:lnTo>
                  <a:lnTo>
                    <a:pt x="825109" y="1526974"/>
                  </a:lnTo>
                  <a:lnTo>
                    <a:pt x="827204" y="1532239"/>
                  </a:lnTo>
                  <a:lnTo>
                    <a:pt x="829360" y="1537505"/>
                  </a:lnTo>
                  <a:lnTo>
                    <a:pt x="831587" y="1542770"/>
                  </a:lnTo>
                  <a:lnTo>
                    <a:pt x="833854" y="1548035"/>
                  </a:lnTo>
                  <a:lnTo>
                    <a:pt x="836197" y="1553301"/>
                  </a:lnTo>
                  <a:lnTo>
                    <a:pt x="838600" y="1558566"/>
                  </a:lnTo>
                  <a:lnTo>
                    <a:pt x="841044" y="1563832"/>
                  </a:lnTo>
                  <a:lnTo>
                    <a:pt x="843578" y="1569097"/>
                  </a:lnTo>
                  <a:lnTo>
                    <a:pt x="846162" y="1574363"/>
                  </a:lnTo>
                  <a:lnTo>
                    <a:pt x="848794" y="1579628"/>
                  </a:lnTo>
                  <a:lnTo>
                    <a:pt x="851519" y="1584893"/>
                  </a:lnTo>
                  <a:lnTo>
                    <a:pt x="854288" y="1590159"/>
                  </a:lnTo>
                  <a:lnTo>
                    <a:pt x="857120" y="1595424"/>
                  </a:lnTo>
                  <a:lnTo>
                    <a:pt x="860035" y="1600690"/>
                  </a:lnTo>
                  <a:lnTo>
                    <a:pt x="862994" y="1605955"/>
                  </a:lnTo>
                  <a:lnTo>
                    <a:pt x="866032" y="1611221"/>
                  </a:lnTo>
                  <a:lnTo>
                    <a:pt x="869141" y="1616486"/>
                  </a:lnTo>
                  <a:lnTo>
                    <a:pt x="872296" y="1621751"/>
                  </a:lnTo>
                  <a:lnTo>
                    <a:pt x="875544" y="1627017"/>
                  </a:lnTo>
                  <a:lnTo>
                    <a:pt x="878852" y="1632282"/>
                  </a:lnTo>
                  <a:lnTo>
                    <a:pt x="882208" y="1637548"/>
                  </a:lnTo>
                  <a:lnTo>
                    <a:pt x="885671" y="1642813"/>
                  </a:lnTo>
                  <a:lnTo>
                    <a:pt x="889183" y="1648079"/>
                  </a:lnTo>
                  <a:lnTo>
                    <a:pt x="892756" y="1653344"/>
                  </a:lnTo>
                  <a:lnTo>
                    <a:pt x="896425" y="1658609"/>
                  </a:lnTo>
                  <a:lnTo>
                    <a:pt x="900142" y="1663875"/>
                  </a:lnTo>
                  <a:lnTo>
                    <a:pt x="903936" y="1669140"/>
                  </a:lnTo>
                  <a:lnTo>
                    <a:pt x="907813" y="1674406"/>
                  </a:lnTo>
                  <a:lnTo>
                    <a:pt x="911737" y="1679671"/>
                  </a:lnTo>
                  <a:lnTo>
                    <a:pt x="915753" y="1684937"/>
                  </a:lnTo>
                  <a:lnTo>
                    <a:pt x="919836" y="1690202"/>
                  </a:lnTo>
                  <a:lnTo>
                    <a:pt x="923967" y="1695467"/>
                  </a:lnTo>
                  <a:lnTo>
                    <a:pt x="928202" y="1700733"/>
                  </a:lnTo>
                  <a:lnTo>
                    <a:pt x="932490" y="1705998"/>
                  </a:lnTo>
                  <a:lnTo>
                    <a:pt x="936832" y="1711264"/>
                  </a:lnTo>
                  <a:lnTo>
                    <a:pt x="941273" y="1716529"/>
                  </a:lnTo>
                  <a:lnTo>
                    <a:pt x="945759" y="1721795"/>
                  </a:lnTo>
                  <a:lnTo>
                    <a:pt x="950311" y="1727060"/>
                  </a:lnTo>
                  <a:lnTo>
                    <a:pt x="954943" y="1732325"/>
                  </a:lnTo>
                  <a:lnTo>
                    <a:pt x="959618" y="1737591"/>
                  </a:lnTo>
                  <a:lnTo>
                    <a:pt x="964366" y="1742856"/>
                  </a:lnTo>
                  <a:lnTo>
                    <a:pt x="969176" y="1748122"/>
                  </a:lnTo>
                  <a:lnTo>
                    <a:pt x="974025" y="1753387"/>
                  </a:lnTo>
                  <a:lnTo>
                    <a:pt x="978951" y="1758653"/>
                  </a:lnTo>
                  <a:lnTo>
                    <a:pt x="983920" y="1763918"/>
                  </a:lnTo>
                  <a:lnTo>
                    <a:pt x="988926" y="1769183"/>
                  </a:lnTo>
                  <a:lnTo>
                    <a:pt x="994003" y="1774449"/>
                  </a:lnTo>
                  <a:lnTo>
                    <a:pt x="999108" y="1779714"/>
                  </a:lnTo>
                  <a:lnTo>
                    <a:pt x="1004251" y="1784980"/>
                  </a:lnTo>
                  <a:lnTo>
                    <a:pt x="1009441" y="1790245"/>
                  </a:lnTo>
                  <a:lnTo>
                    <a:pt x="1014653" y="1795511"/>
                  </a:lnTo>
                  <a:lnTo>
                    <a:pt x="1019896" y="1800776"/>
                  </a:lnTo>
                  <a:lnTo>
                    <a:pt x="1025164" y="1806041"/>
                  </a:lnTo>
                  <a:lnTo>
                    <a:pt x="1030446" y="1811307"/>
                  </a:lnTo>
                  <a:lnTo>
                    <a:pt x="1035745" y="1816572"/>
                  </a:lnTo>
                  <a:lnTo>
                    <a:pt x="1041050" y="1821838"/>
                  </a:lnTo>
                  <a:lnTo>
                    <a:pt x="1046359" y="1827103"/>
                  </a:lnTo>
                  <a:lnTo>
                    <a:pt x="1051662" y="1832369"/>
                  </a:lnTo>
                  <a:lnTo>
                    <a:pt x="1056956" y="1837634"/>
                  </a:lnTo>
                  <a:lnTo>
                    <a:pt x="1062238" y="1842899"/>
                  </a:lnTo>
                  <a:lnTo>
                    <a:pt x="1067488" y="1848165"/>
                  </a:lnTo>
                  <a:lnTo>
                    <a:pt x="1072715" y="1853430"/>
                  </a:lnTo>
                  <a:lnTo>
                    <a:pt x="1077908" y="1858696"/>
                  </a:lnTo>
                  <a:lnTo>
                    <a:pt x="1083044" y="1863961"/>
                  </a:lnTo>
                  <a:lnTo>
                    <a:pt x="1088144" y="1869227"/>
                  </a:lnTo>
                  <a:lnTo>
                    <a:pt x="1093175" y="1874492"/>
                  </a:lnTo>
                  <a:lnTo>
                    <a:pt x="1098132" y="1879757"/>
                  </a:lnTo>
                  <a:lnTo>
                    <a:pt x="1103040" y="1885023"/>
                  </a:lnTo>
                  <a:lnTo>
                    <a:pt x="1107830" y="1890288"/>
                  </a:lnTo>
                  <a:lnTo>
                    <a:pt x="1112540" y="1895554"/>
                  </a:lnTo>
                  <a:lnTo>
                    <a:pt x="1117179" y="1900819"/>
                  </a:lnTo>
                  <a:lnTo>
                    <a:pt x="1121651" y="1906085"/>
                  </a:lnTo>
                  <a:lnTo>
                    <a:pt x="1126040" y="1911350"/>
                  </a:lnTo>
                  <a:lnTo>
                    <a:pt x="1130313" y="1916615"/>
                  </a:lnTo>
                  <a:lnTo>
                    <a:pt x="1134405" y="1921881"/>
                  </a:lnTo>
                  <a:lnTo>
                    <a:pt x="1138397" y="1927146"/>
                  </a:lnTo>
                  <a:lnTo>
                    <a:pt x="1142218" y="1932412"/>
                  </a:lnTo>
                  <a:lnTo>
                    <a:pt x="1145853" y="1937677"/>
                  </a:lnTo>
                  <a:lnTo>
                    <a:pt x="1149373" y="1942943"/>
                  </a:lnTo>
                  <a:lnTo>
                    <a:pt x="1152655" y="1948208"/>
                  </a:lnTo>
                  <a:lnTo>
                    <a:pt x="1155760" y="1953473"/>
                  </a:lnTo>
                  <a:lnTo>
                    <a:pt x="1158732" y="1958739"/>
                  </a:lnTo>
                  <a:lnTo>
                    <a:pt x="1161392" y="1964004"/>
                  </a:lnTo>
                  <a:lnTo>
                    <a:pt x="1163894" y="1969270"/>
                  </a:lnTo>
                  <a:lnTo>
                    <a:pt x="1166212" y="1974535"/>
                  </a:lnTo>
                  <a:lnTo>
                    <a:pt x="1168207" y="1979801"/>
                  </a:lnTo>
                  <a:lnTo>
                    <a:pt x="1170039" y="1985066"/>
                  </a:lnTo>
                  <a:lnTo>
                    <a:pt x="1171620" y="1990331"/>
                  </a:lnTo>
                  <a:lnTo>
                    <a:pt x="1172897" y="1995597"/>
                  </a:lnTo>
                  <a:lnTo>
                    <a:pt x="1173999" y="2000862"/>
                  </a:lnTo>
                  <a:lnTo>
                    <a:pt x="1174778" y="2006128"/>
                  </a:lnTo>
                  <a:lnTo>
                    <a:pt x="1175284" y="2011393"/>
                  </a:lnTo>
                  <a:lnTo>
                    <a:pt x="1175605" y="2016659"/>
                  </a:lnTo>
                  <a:lnTo>
                    <a:pt x="1175527" y="2021924"/>
                  </a:lnTo>
                  <a:lnTo>
                    <a:pt x="1175219" y="2027189"/>
                  </a:lnTo>
                  <a:lnTo>
                    <a:pt x="1174697" y="2032455"/>
                  </a:lnTo>
                  <a:lnTo>
                    <a:pt x="1173744" y="2037720"/>
                  </a:lnTo>
                  <a:lnTo>
                    <a:pt x="1172591" y="2042986"/>
                  </a:lnTo>
                  <a:lnTo>
                    <a:pt x="1171160" y="2048251"/>
                  </a:lnTo>
                  <a:lnTo>
                    <a:pt x="1169346" y="2053517"/>
                  </a:lnTo>
                  <a:lnTo>
                    <a:pt x="1167330" y="2058782"/>
                  </a:lnTo>
                  <a:lnTo>
                    <a:pt x="1164974" y="2064047"/>
                  </a:lnTo>
                  <a:lnTo>
                    <a:pt x="1162293" y="2069313"/>
                  </a:lnTo>
                  <a:lnTo>
                    <a:pt x="1159410" y="2074578"/>
                  </a:lnTo>
                  <a:lnTo>
                    <a:pt x="1156131" y="2079844"/>
                  </a:lnTo>
                  <a:lnTo>
                    <a:pt x="1152591" y="2085109"/>
                  </a:lnTo>
                  <a:lnTo>
                    <a:pt x="1148853" y="2090375"/>
                  </a:lnTo>
                  <a:lnTo>
                    <a:pt x="1144672" y="2095640"/>
                  </a:lnTo>
                  <a:lnTo>
                    <a:pt x="1140295" y="2100905"/>
                  </a:lnTo>
                  <a:lnTo>
                    <a:pt x="1135677" y="2106171"/>
                  </a:lnTo>
                  <a:lnTo>
                    <a:pt x="1130683" y="2111436"/>
                  </a:lnTo>
                  <a:lnTo>
                    <a:pt x="1125507" y="2116702"/>
                  </a:lnTo>
                  <a:lnTo>
                    <a:pt x="1120052" y="2121967"/>
                  </a:lnTo>
                  <a:lnTo>
                    <a:pt x="1114298" y="2127233"/>
                  </a:lnTo>
                  <a:lnTo>
                    <a:pt x="1108375" y="2132498"/>
                  </a:lnTo>
                  <a:lnTo>
                    <a:pt x="1102147" y="2137763"/>
                  </a:lnTo>
                  <a:lnTo>
                    <a:pt x="1095694" y="2143029"/>
                  </a:lnTo>
                  <a:lnTo>
                    <a:pt x="1089087" y="2148294"/>
                  </a:lnTo>
                  <a:lnTo>
                    <a:pt x="1082166" y="2153560"/>
                  </a:lnTo>
                  <a:lnTo>
                    <a:pt x="1075088" y="2158825"/>
                  </a:lnTo>
                  <a:lnTo>
                    <a:pt x="1067855" y="2164091"/>
                  </a:lnTo>
                  <a:lnTo>
                    <a:pt x="1060350" y="2169356"/>
                  </a:lnTo>
                  <a:lnTo>
                    <a:pt x="1052730" y="2174621"/>
                  </a:lnTo>
                  <a:lnTo>
                    <a:pt x="1044946" y="2179887"/>
                  </a:lnTo>
                  <a:lnTo>
                    <a:pt x="1036970" y="2185152"/>
                  </a:lnTo>
                  <a:lnTo>
                    <a:pt x="1028898" y="2190418"/>
                  </a:lnTo>
                  <a:lnTo>
                    <a:pt x="1020670" y="2195683"/>
                  </a:lnTo>
                  <a:lnTo>
                    <a:pt x="1012318" y="2200949"/>
                  </a:lnTo>
                  <a:lnTo>
                    <a:pt x="1003891" y="2206214"/>
                  </a:lnTo>
                  <a:lnTo>
                    <a:pt x="995330" y="2211479"/>
                  </a:lnTo>
                  <a:lnTo>
                    <a:pt x="986701" y="2216745"/>
                  </a:lnTo>
                  <a:lnTo>
                    <a:pt x="978018" y="2222010"/>
                  </a:lnTo>
                  <a:lnTo>
                    <a:pt x="969241" y="2227276"/>
                  </a:lnTo>
                  <a:lnTo>
                    <a:pt x="960436" y="2232541"/>
                  </a:lnTo>
                  <a:lnTo>
                    <a:pt x="951593" y="2237807"/>
                  </a:lnTo>
                  <a:lnTo>
                    <a:pt x="942717" y="2243072"/>
                  </a:lnTo>
                  <a:lnTo>
                    <a:pt x="933834" y="2248337"/>
                  </a:lnTo>
                  <a:lnTo>
                    <a:pt x="924944" y="2253603"/>
                  </a:lnTo>
                  <a:lnTo>
                    <a:pt x="916067" y="2258868"/>
                  </a:lnTo>
                  <a:lnTo>
                    <a:pt x="907202" y="2264134"/>
                  </a:lnTo>
                  <a:lnTo>
                    <a:pt x="898372" y="2269399"/>
                  </a:lnTo>
                  <a:lnTo>
                    <a:pt x="889585" y="2274665"/>
                  </a:lnTo>
                  <a:lnTo>
                    <a:pt x="880829" y="2279930"/>
                  </a:lnTo>
                  <a:lnTo>
                    <a:pt x="872160" y="2285195"/>
                  </a:lnTo>
                  <a:lnTo>
                    <a:pt x="863548" y="2290461"/>
                  </a:lnTo>
                  <a:lnTo>
                    <a:pt x="854994" y="2295726"/>
                  </a:lnTo>
                  <a:lnTo>
                    <a:pt x="846567" y="2300992"/>
                  </a:lnTo>
                  <a:lnTo>
                    <a:pt x="838206" y="2306257"/>
                  </a:lnTo>
                  <a:lnTo>
                    <a:pt x="829944" y="2311523"/>
                  </a:lnTo>
                  <a:lnTo>
                    <a:pt x="821822" y="2316788"/>
                  </a:lnTo>
                  <a:lnTo>
                    <a:pt x="813780" y="2322053"/>
                  </a:lnTo>
                  <a:lnTo>
                    <a:pt x="805884" y="2327319"/>
                  </a:lnTo>
                  <a:lnTo>
                    <a:pt x="798125" y="2332584"/>
                  </a:lnTo>
                  <a:lnTo>
                    <a:pt x="790459" y="2337850"/>
                  </a:lnTo>
                  <a:lnTo>
                    <a:pt x="782987" y="2343115"/>
                  </a:lnTo>
                  <a:lnTo>
                    <a:pt x="775641" y="2348381"/>
                  </a:lnTo>
                  <a:lnTo>
                    <a:pt x="768400" y="2353646"/>
                  </a:lnTo>
                  <a:lnTo>
                    <a:pt x="761396" y="2358911"/>
                  </a:lnTo>
                  <a:lnTo>
                    <a:pt x="754499" y="2364177"/>
                  </a:lnTo>
                  <a:lnTo>
                    <a:pt x="747748" y="2369442"/>
                  </a:lnTo>
                  <a:lnTo>
                    <a:pt x="741214" y="2374708"/>
                  </a:lnTo>
                  <a:lnTo>
                    <a:pt x="734794" y="2379973"/>
                  </a:lnTo>
                  <a:lnTo>
                    <a:pt x="728558" y="2385239"/>
                  </a:lnTo>
                  <a:lnTo>
                    <a:pt x="722515" y="2390504"/>
                  </a:lnTo>
                  <a:lnTo>
                    <a:pt x="716587" y="2395769"/>
                  </a:lnTo>
                  <a:lnTo>
                    <a:pt x="710881" y="2401035"/>
                  </a:lnTo>
                  <a:lnTo>
                    <a:pt x="705335" y="2406300"/>
                  </a:lnTo>
                  <a:lnTo>
                    <a:pt x="699906" y="2411566"/>
                  </a:lnTo>
                  <a:lnTo>
                    <a:pt x="694732" y="2416831"/>
                  </a:lnTo>
                  <a:lnTo>
                    <a:pt x="689684" y="2422097"/>
                  </a:lnTo>
                  <a:lnTo>
                    <a:pt x="684775" y="2427362"/>
                  </a:lnTo>
                  <a:lnTo>
                    <a:pt x="680103" y="2432627"/>
                  </a:lnTo>
                  <a:lnTo>
                    <a:pt x="675543" y="2437893"/>
                  </a:lnTo>
                  <a:lnTo>
                    <a:pt x="671152" y="2443158"/>
                  </a:lnTo>
                  <a:lnTo>
                    <a:pt x="666957" y="2448424"/>
                  </a:lnTo>
                  <a:lnTo>
                    <a:pt x="662872" y="2453689"/>
                  </a:lnTo>
                  <a:lnTo>
                    <a:pt x="658978" y="2458955"/>
                  </a:lnTo>
                  <a:lnTo>
                    <a:pt x="655241" y="2464220"/>
                  </a:lnTo>
                  <a:lnTo>
                    <a:pt x="651608" y="2469485"/>
                  </a:lnTo>
                  <a:lnTo>
                    <a:pt x="648186" y="2474751"/>
                  </a:lnTo>
                  <a:lnTo>
                    <a:pt x="644882" y="2480016"/>
                  </a:lnTo>
                  <a:lnTo>
                    <a:pt x="641684" y="2485282"/>
                  </a:lnTo>
                  <a:lnTo>
                    <a:pt x="638694" y="2490547"/>
                  </a:lnTo>
                  <a:lnTo>
                    <a:pt x="635796" y="2495813"/>
                  </a:lnTo>
                  <a:lnTo>
                    <a:pt x="633021" y="2501078"/>
                  </a:lnTo>
                  <a:lnTo>
                    <a:pt x="630412" y="2506343"/>
                  </a:lnTo>
                  <a:lnTo>
                    <a:pt x="627888" y="2511609"/>
                  </a:lnTo>
                  <a:lnTo>
                    <a:pt x="625501" y="2516874"/>
                  </a:lnTo>
                  <a:lnTo>
                    <a:pt x="623242" y="2522140"/>
                  </a:lnTo>
                  <a:lnTo>
                    <a:pt x="621061" y="2527405"/>
                  </a:lnTo>
                  <a:lnTo>
                    <a:pt x="619024" y="2532671"/>
                  </a:lnTo>
                  <a:lnTo>
                    <a:pt x="617083" y="2537936"/>
                  </a:lnTo>
                  <a:lnTo>
                    <a:pt x="615212" y="2543201"/>
                  </a:lnTo>
                  <a:lnTo>
                    <a:pt x="613489" y="2548467"/>
                  </a:lnTo>
                  <a:lnTo>
                    <a:pt x="611832" y="2553732"/>
                  </a:lnTo>
                  <a:lnTo>
                    <a:pt x="610253" y="2558998"/>
                  </a:lnTo>
                  <a:lnTo>
                    <a:pt x="608794" y="2564263"/>
                  </a:lnTo>
                  <a:lnTo>
                    <a:pt x="607391" y="2569529"/>
                  </a:lnTo>
                  <a:lnTo>
                    <a:pt x="606072" y="2574794"/>
                  </a:lnTo>
                  <a:lnTo>
                    <a:pt x="604843" y="2580059"/>
                  </a:lnTo>
                  <a:lnTo>
                    <a:pt x="603663" y="2585325"/>
                  </a:lnTo>
                  <a:lnTo>
                    <a:pt x="602570" y="2590590"/>
                  </a:lnTo>
                  <a:lnTo>
                    <a:pt x="601543" y="2595856"/>
                  </a:lnTo>
                  <a:lnTo>
                    <a:pt x="600558" y="2601121"/>
                  </a:lnTo>
                  <a:lnTo>
                    <a:pt x="599660" y="2606387"/>
                  </a:lnTo>
                  <a:lnTo>
                    <a:pt x="598807" y="2611652"/>
                  </a:lnTo>
                  <a:lnTo>
                    <a:pt x="597995" y="2616917"/>
                  </a:lnTo>
                  <a:lnTo>
                    <a:pt x="597259" y="2622183"/>
                  </a:lnTo>
                  <a:lnTo>
                    <a:pt x="596556" y="2627448"/>
                  </a:lnTo>
                  <a:lnTo>
                    <a:pt x="595897" y="2632714"/>
                  </a:lnTo>
                  <a:lnTo>
                    <a:pt x="595294" y="2637979"/>
                  </a:lnTo>
                  <a:lnTo>
                    <a:pt x="594718" y="2643245"/>
                  </a:lnTo>
                  <a:lnTo>
                    <a:pt x="594188" y="2648510"/>
                  </a:lnTo>
                  <a:lnTo>
                    <a:pt x="593696" y="2653775"/>
                  </a:lnTo>
                  <a:lnTo>
                    <a:pt x="593229" y="2659041"/>
                  </a:lnTo>
                  <a:lnTo>
                    <a:pt x="592805" y="2664306"/>
                  </a:lnTo>
                  <a:lnTo>
                    <a:pt x="592408" y="2669572"/>
                  </a:lnTo>
                  <a:lnTo>
                    <a:pt x="592031" y="2674837"/>
                  </a:lnTo>
                  <a:lnTo>
                    <a:pt x="591696" y="2680103"/>
                  </a:lnTo>
                  <a:lnTo>
                    <a:pt x="591377" y="2685368"/>
                  </a:lnTo>
                  <a:lnTo>
                    <a:pt x="591079" y="26906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61737" y="38633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38633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96426" y="3863361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96426" y="3863361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67965" y="3618945"/>
              <a:ext cx="0" cy="479490"/>
            </a:xfrm>
            <a:custGeom>
              <a:avLst/>
              <a:pathLst>
                <a:path w="0" h="479490">
                  <a:moveTo>
                    <a:pt x="0" y="4794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5067537"/>
              <a:ext cx="0" cy="94185"/>
            </a:xfrm>
            <a:custGeom>
              <a:avLst/>
              <a:pathLst>
                <a:path w="0" h="94185">
                  <a:moveTo>
                    <a:pt x="0" y="0"/>
                  </a:moveTo>
                  <a:lnTo>
                    <a:pt x="0" y="941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02654" y="4098436"/>
              <a:ext cx="130622" cy="969100"/>
            </a:xfrm>
            <a:custGeom>
              <a:avLst/>
              <a:pathLst>
                <a:path w="130622" h="969100">
                  <a:moveTo>
                    <a:pt x="0" y="0"/>
                  </a:moveTo>
                  <a:lnTo>
                    <a:pt x="0" y="969100"/>
                  </a:lnTo>
                  <a:lnTo>
                    <a:pt x="130622" y="969100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02654" y="488150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74193" y="3614274"/>
              <a:ext cx="0" cy="281000"/>
            </a:xfrm>
            <a:custGeom>
              <a:avLst/>
              <a:pathLst>
                <a:path w="0" h="281000">
                  <a:moveTo>
                    <a:pt x="0" y="2810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5090499"/>
              <a:ext cx="0" cy="77450"/>
            </a:xfrm>
            <a:custGeom>
              <a:avLst/>
              <a:pathLst>
                <a:path w="0" h="77450">
                  <a:moveTo>
                    <a:pt x="0" y="0"/>
                  </a:moveTo>
                  <a:lnTo>
                    <a:pt x="0" y="774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208882" y="3895275"/>
              <a:ext cx="130622" cy="1195224"/>
            </a:xfrm>
            <a:custGeom>
              <a:avLst/>
              <a:pathLst>
                <a:path w="130622" h="1195224">
                  <a:moveTo>
                    <a:pt x="0" y="0"/>
                  </a:moveTo>
                  <a:lnTo>
                    <a:pt x="0" y="1195224"/>
                  </a:lnTo>
                  <a:lnTo>
                    <a:pt x="130622" y="1195224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08882" y="4728935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077780" y="5147366"/>
              <a:ext cx="25599" cy="25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478572" y="3944119"/>
              <a:ext cx="22183" cy="22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507944" y="5036375"/>
              <a:ext cx="35857" cy="358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418158" y="3853234"/>
              <a:ext cx="26479" cy="264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95808" y="5154051"/>
              <a:ext cx="15342" cy="15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330022" y="4361760"/>
              <a:ext cx="49362" cy="4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269920" y="4148369"/>
              <a:ext cx="90060" cy="900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01893" y="5136852"/>
              <a:ext cx="55967" cy="55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973499" y="4952498"/>
              <a:ext cx="163134" cy="163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99031" y="5102035"/>
              <a:ext cx="91353" cy="91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424004" y="4125164"/>
              <a:ext cx="92882" cy="928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43919" y="4866918"/>
              <a:ext cx="91436" cy="91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129609" y="4558666"/>
              <a:ext cx="91451" cy="91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36642" y="3866249"/>
              <a:ext cx="90743" cy="907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109097" y="4938539"/>
              <a:ext cx="110099" cy="110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72894" y="4387447"/>
              <a:ext cx="13556" cy="135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230283" y="4814453"/>
              <a:ext cx="93618" cy="93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67966" y="5114967"/>
              <a:ext cx="99738" cy="99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09384" y="4962691"/>
              <a:ext cx="55568" cy="55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91613" y="4734858"/>
              <a:ext cx="34858" cy="34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44570" y="3769788"/>
              <a:ext cx="90623" cy="90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73048" y="3656376"/>
              <a:ext cx="90156" cy="901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08428" y="3567993"/>
              <a:ext cx="92563" cy="925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403460" y="3571772"/>
              <a:ext cx="85005" cy="85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19297" y="5017858"/>
              <a:ext cx="91573" cy="91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93983" y="5101540"/>
              <a:ext cx="92341" cy="92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816197" y="5019984"/>
              <a:ext cx="162046" cy="162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61478" y="3644480"/>
              <a:ext cx="92154" cy="921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18054" y="4154826"/>
              <a:ext cx="92715" cy="927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255025" y="3710802"/>
              <a:ext cx="90280" cy="902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26654" y="5061824"/>
              <a:ext cx="56571" cy="56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76421" y="4598412"/>
              <a:ext cx="92913" cy="92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297993" y="5108843"/>
              <a:ext cx="93303" cy="93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009763" y="5081518"/>
              <a:ext cx="160409" cy="160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272490" y="5045570"/>
              <a:ext cx="92193" cy="92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244288" y="5090803"/>
              <a:ext cx="95133" cy="95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63535" y="5119737"/>
              <a:ext cx="90196" cy="90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493262" y="3720550"/>
              <a:ext cx="73897" cy="738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105514" y="3554955"/>
              <a:ext cx="127980" cy="127980"/>
            </a:xfrm>
            <a:custGeom>
              <a:avLst/>
              <a:pathLst>
                <a:path w="127980" h="127980">
                  <a:moveTo>
                    <a:pt x="0" y="63990"/>
                  </a:moveTo>
                  <a:lnTo>
                    <a:pt x="63990" y="0"/>
                  </a:lnTo>
                  <a:lnTo>
                    <a:pt x="127980" y="63990"/>
                  </a:lnTo>
                  <a:lnTo>
                    <a:pt x="63990" y="1279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310794" y="5113440"/>
              <a:ext cx="90336" cy="90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57681" y="4756673"/>
              <a:ext cx="90862" cy="90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148310" y="5055314"/>
              <a:ext cx="156772" cy="156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463526" y="5042182"/>
              <a:ext cx="92742" cy="92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438528" y="4748870"/>
              <a:ext cx="53538" cy="53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677444" y="3777557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40488" y="4966109"/>
              <a:ext cx="89208" cy="89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71988" y="3773909"/>
              <a:ext cx="91723" cy="917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05926" y="3566740"/>
              <a:ext cx="113750" cy="1137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791232" y="3546328"/>
              <a:ext cx="167028" cy="167028"/>
            </a:xfrm>
            <a:custGeom>
              <a:avLst/>
              <a:pathLst>
                <a:path w="167028" h="167028">
                  <a:moveTo>
                    <a:pt x="0" y="83514"/>
                  </a:moveTo>
                  <a:lnTo>
                    <a:pt x="83514" y="0"/>
                  </a:lnTo>
                  <a:lnTo>
                    <a:pt x="167028" y="83514"/>
                  </a:lnTo>
                  <a:lnTo>
                    <a:pt x="83514" y="1670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441184" y="5140162"/>
              <a:ext cx="40007" cy="40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15042" y="5099177"/>
              <a:ext cx="84613" cy="84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09492" y="3764045"/>
              <a:ext cx="105224" cy="105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89171" y="5106693"/>
              <a:ext cx="116285" cy="116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379394" y="5069368"/>
              <a:ext cx="91301" cy="91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861192" y="4508545"/>
              <a:ext cx="169899" cy="169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65474" y="5125328"/>
              <a:ext cx="57219" cy="57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283950" y="3890324"/>
              <a:ext cx="92411" cy="924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491684" y="5010446"/>
              <a:ext cx="47238" cy="47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33627" y="5133262"/>
              <a:ext cx="53806" cy="53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10613" y="5122726"/>
              <a:ext cx="59311" cy="593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429370" y="4889513"/>
              <a:ext cx="27565" cy="27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98327" y="5097831"/>
              <a:ext cx="90420" cy="90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335221" y="4835447"/>
              <a:ext cx="92107" cy="92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911759" y="4800863"/>
              <a:ext cx="161273" cy="161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473305" y="5031557"/>
              <a:ext cx="89083" cy="890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50438" y="5113335"/>
              <a:ext cx="93661" cy="93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471248" y="5111720"/>
              <a:ext cx="75096" cy="75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250051" y="5131665"/>
              <a:ext cx="53886" cy="53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305657" y="4786282"/>
              <a:ext cx="90802" cy="90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421121" y="5133718"/>
              <a:ext cx="62236" cy="62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70573" y="4213929"/>
              <a:ext cx="89710" cy="897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79427" y="4072643"/>
              <a:ext cx="95175" cy="951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990151" y="4932280"/>
              <a:ext cx="91483" cy="91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80406" y="4712862"/>
              <a:ext cx="69508" cy="69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491159" y="4080798"/>
              <a:ext cx="38389" cy="383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42818" y="4844491"/>
              <a:ext cx="89586" cy="89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46518" y="4446418"/>
              <a:ext cx="91770" cy="917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470727" y="4039571"/>
              <a:ext cx="89706" cy="897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150633" y="4691696"/>
              <a:ext cx="108727" cy="1087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699689" y="4359176"/>
              <a:ext cx="160391" cy="1603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308701" y="5043287"/>
              <a:ext cx="90532" cy="90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40884" y="5149141"/>
              <a:ext cx="31389" cy="31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285595" y="5095955"/>
              <a:ext cx="53695" cy="53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413914" y="4753767"/>
              <a:ext cx="146491" cy="146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87256" y="4870291"/>
              <a:ext cx="87804" cy="87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66010" y="5130025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97030" y="4416981"/>
              <a:ext cx="91487" cy="914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138760" y="4973463"/>
              <a:ext cx="68275" cy="68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423219" y="3589151"/>
              <a:ext cx="90723" cy="907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80138" y="3739341"/>
              <a:ext cx="117268" cy="1172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61781" y="3854514"/>
              <a:ext cx="61282" cy="61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473881" y="3632810"/>
              <a:ext cx="53223" cy="532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19227" y="4943303"/>
              <a:ext cx="103685" cy="103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213430" y="4936006"/>
              <a:ext cx="90256" cy="90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53299" y="3582720"/>
              <a:ext cx="84904" cy="849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150622" y="4985041"/>
              <a:ext cx="129184" cy="129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455164" y="4666256"/>
              <a:ext cx="91108" cy="91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24006" y="5076232"/>
              <a:ext cx="90028" cy="900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17155" y="3643580"/>
              <a:ext cx="84612" cy="846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466534" y="5060797"/>
              <a:ext cx="92874" cy="92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80562" y="3575782"/>
              <a:ext cx="89438" cy="89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21093" y="3813291"/>
              <a:ext cx="90798" cy="907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90714" y="3579142"/>
              <a:ext cx="92060" cy="92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441774" y="3690648"/>
              <a:ext cx="58976" cy="589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435198" y="3839045"/>
              <a:ext cx="92220" cy="922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49131" y="5011146"/>
              <a:ext cx="89429" cy="894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31311" y="5095736"/>
              <a:ext cx="91495" cy="91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391397" y="5104311"/>
              <a:ext cx="127276" cy="127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05614" y="5103639"/>
              <a:ext cx="91258" cy="91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94092" y="3968366"/>
              <a:ext cx="92005" cy="920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312774" y="4333752"/>
              <a:ext cx="24426" cy="24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224449" y="4071357"/>
              <a:ext cx="54157" cy="54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136571" y="4851854"/>
              <a:ext cx="93542" cy="93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84626" y="3590965"/>
              <a:ext cx="87095" cy="870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188309" y="3649305"/>
              <a:ext cx="91845" cy="918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311146" y="4367100"/>
              <a:ext cx="88500" cy="8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024439" y="4892847"/>
              <a:ext cx="95623" cy="95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284020" y="3593125"/>
              <a:ext cx="64094" cy="640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368449" y="4184819"/>
              <a:ext cx="91888" cy="918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35860" y="3724751"/>
              <a:ext cx="87291" cy="87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21949" y="4936614"/>
              <a:ext cx="92154" cy="92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91509" y="4437952"/>
              <a:ext cx="142952" cy="142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164460" y="3755281"/>
              <a:ext cx="76047" cy="760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97824" y="3847200"/>
              <a:ext cx="91479" cy="914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200488" y="3580138"/>
              <a:ext cx="71385" cy="713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997516" y="4595630"/>
              <a:ext cx="89136" cy="89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448964" y="4612034"/>
              <a:ext cx="56327" cy="56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321751" y="3735546"/>
              <a:ext cx="12771" cy="127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78242" y="5135608"/>
              <a:ext cx="58455" cy="58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188010" y="5148182"/>
              <a:ext cx="14626" cy="14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96246" y="5119332"/>
              <a:ext cx="72325" cy="72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90191" y="3571396"/>
              <a:ext cx="88870" cy="888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84465" y="4665435"/>
              <a:ext cx="92750" cy="927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219663" y="4957922"/>
              <a:ext cx="86901" cy="86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64946" y="3640967"/>
              <a:ext cx="89839" cy="89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966956" y="3839831"/>
              <a:ext cx="112445" cy="1124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118253" y="4565422"/>
              <a:ext cx="93507" cy="93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245315" y="5119718"/>
              <a:ext cx="96463" cy="96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45088" y="3602644"/>
              <a:ext cx="91758" cy="917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52583" y="4072665"/>
              <a:ext cx="92017" cy="92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80623" y="4808071"/>
              <a:ext cx="90814" cy="90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381760" y="4418043"/>
              <a:ext cx="89361" cy="893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397593" y="4733719"/>
              <a:ext cx="27794" cy="27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990721" y="4603679"/>
              <a:ext cx="91719" cy="91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37052" y="4469223"/>
              <a:ext cx="89751" cy="89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30773" y="3580066"/>
              <a:ext cx="90212" cy="902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319108" y="3629198"/>
              <a:ext cx="91581" cy="91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100187" y="4843779"/>
              <a:ext cx="47421" cy="47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62423" y="4412083"/>
              <a:ext cx="116850" cy="1168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987205" y="5013182"/>
              <a:ext cx="94698" cy="94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67285" y="5123001"/>
              <a:ext cx="46306" cy="463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87078" y="4182067"/>
              <a:ext cx="91163" cy="91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459983" y="5010056"/>
              <a:ext cx="57359" cy="5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218826" y="4001634"/>
              <a:ext cx="115762" cy="1157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07936" y="4933712"/>
              <a:ext cx="76164" cy="761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208355" y="3585648"/>
              <a:ext cx="75934" cy="759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52202" y="3581489"/>
              <a:ext cx="90480" cy="90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92865" y="5087851"/>
              <a:ext cx="153970" cy="153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444375" y="3923616"/>
              <a:ext cx="125462" cy="1254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231255" y="4532345"/>
              <a:ext cx="88050" cy="88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980268" y="4956122"/>
              <a:ext cx="93615" cy="93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461270" y="5127068"/>
              <a:ext cx="38173" cy="38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003720" y="3614578"/>
              <a:ext cx="92800" cy="928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349757" y="5096665"/>
              <a:ext cx="89638" cy="89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498522" y="3744220"/>
              <a:ext cx="14103" cy="141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315638" y="3636221"/>
              <a:ext cx="33945" cy="339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274098" y="4203699"/>
              <a:ext cx="91491" cy="914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247854" y="4745006"/>
              <a:ext cx="76832" cy="76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039097" y="3996811"/>
              <a:ext cx="91159" cy="911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050674" y="3676978"/>
              <a:ext cx="161041" cy="161041"/>
            </a:xfrm>
            <a:custGeom>
              <a:avLst/>
              <a:pathLst>
                <a:path w="161041" h="161041">
                  <a:moveTo>
                    <a:pt x="0" y="80520"/>
                  </a:moveTo>
                  <a:lnTo>
                    <a:pt x="80520" y="0"/>
                  </a:lnTo>
                  <a:lnTo>
                    <a:pt x="161041" y="80520"/>
                  </a:lnTo>
                  <a:lnTo>
                    <a:pt x="80520" y="1610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385825" y="5054878"/>
              <a:ext cx="92259" cy="92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283975" y="4056149"/>
              <a:ext cx="93914" cy="939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500125" y="4796293"/>
              <a:ext cx="11621" cy="11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436082" y="4204974"/>
              <a:ext cx="11100" cy="111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216349" y="5142743"/>
              <a:ext cx="22391" cy="22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498310" y="3616624"/>
              <a:ext cx="26436" cy="26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978388" y="3632889"/>
              <a:ext cx="273632" cy="79988"/>
            </a:xfrm>
            <a:custGeom>
              <a:avLst/>
              <a:pathLst>
                <a:path w="273632" h="79988">
                  <a:moveTo>
                    <a:pt x="273632" y="799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900385" y="3767539"/>
              <a:ext cx="60102" cy="80693"/>
            </a:xfrm>
            <a:custGeom>
              <a:avLst/>
              <a:pathLst>
                <a:path w="60102" h="80693">
                  <a:moveTo>
                    <a:pt x="0" y="80693"/>
                  </a:moveTo>
                  <a:lnTo>
                    <a:pt x="601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>
              <a:off x="4094747" y="3425365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chr17:43076570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5274881" y="3646144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chr17:43082543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3963123" y="3867123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chr17:43106492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5476398" y="1061115"/>
              <a:ext cx="289362" cy="835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0.968</a:t>
              </a:r>
            </a:p>
          </p:txBody>
        </p:sp>
        <p:sp>
          <p:nvSpPr>
            <p:cNvPr id="200" name="pl200"/>
            <p:cNvSpPr/>
            <p:nvPr/>
          </p:nvSpPr>
          <p:spPr>
            <a:xfrm>
              <a:off x="6274193" y="1199695"/>
              <a:ext cx="0" cy="119047"/>
            </a:xfrm>
            <a:custGeom>
              <a:avLst/>
              <a:pathLst>
                <a:path w="0" h="119047">
                  <a:moveTo>
                    <a:pt x="0" y="119047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4967965" y="1199695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967965" y="1199695"/>
              <a:ext cx="0" cy="119047"/>
            </a:xfrm>
            <a:custGeom>
              <a:avLst/>
              <a:pathLst>
                <a:path w="0" h="119047">
                  <a:moveTo>
                    <a:pt x="0" y="0"/>
                  </a:moveTo>
                  <a:lnTo>
                    <a:pt x="0" y="119047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4170170" y="1450312"/>
              <a:ext cx="289362" cy="835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0.968</a:t>
              </a:r>
            </a:p>
          </p:txBody>
        </p:sp>
        <p:sp>
          <p:nvSpPr>
            <p:cNvPr id="204" name="pl204"/>
            <p:cNvSpPr/>
            <p:nvPr/>
          </p:nvSpPr>
          <p:spPr>
            <a:xfrm>
              <a:off x="4967965" y="1588892"/>
              <a:ext cx="0" cy="119047"/>
            </a:xfrm>
            <a:custGeom>
              <a:avLst/>
              <a:pathLst>
                <a:path w="0" h="119047">
                  <a:moveTo>
                    <a:pt x="0" y="119047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661737" y="1588892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661737" y="1588892"/>
              <a:ext cx="0" cy="119047"/>
            </a:xfrm>
            <a:custGeom>
              <a:avLst/>
              <a:pathLst>
                <a:path w="0" h="119047">
                  <a:moveTo>
                    <a:pt x="0" y="0"/>
                  </a:moveTo>
                  <a:lnTo>
                    <a:pt x="0" y="119047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3546077" y="1915880"/>
              <a:ext cx="231320" cy="84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NaN</a:t>
              </a:r>
            </a:p>
          </p:txBody>
        </p:sp>
        <p:sp>
          <p:nvSpPr>
            <p:cNvPr id="208" name="pl208"/>
            <p:cNvSpPr/>
            <p:nvPr/>
          </p:nvSpPr>
          <p:spPr>
            <a:xfrm>
              <a:off x="3661737" y="2055929"/>
              <a:ext cx="0" cy="119047"/>
            </a:xfrm>
            <a:custGeom>
              <a:avLst/>
              <a:pathLst>
                <a:path w="0" h="119047">
                  <a:moveTo>
                    <a:pt x="0" y="119047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661737" y="20559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661737" y="2055929"/>
              <a:ext cx="0" cy="119047"/>
            </a:xfrm>
            <a:custGeom>
              <a:avLst/>
              <a:pathLst>
                <a:path w="0" h="119047">
                  <a:moveTo>
                    <a:pt x="0" y="0"/>
                  </a:moveTo>
                  <a:lnTo>
                    <a:pt x="0" y="119047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2448394" y="6282292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-0.75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2448394" y="5893095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2448394" y="5503525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2499144" y="5114700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2499144" y="4725131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2499144" y="4336306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2499144" y="3947109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2499144" y="3557912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20" name="pl220"/>
            <p:cNvSpPr/>
            <p:nvPr/>
          </p:nvSpPr>
          <p:spPr>
            <a:xfrm>
              <a:off x="2833716" y="63370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833716" y="594790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833716" y="5558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833716" y="51695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2833716" y="47803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2833716" y="43911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2833716" y="400191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2833716" y="3612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7235065" y="2042597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38" name="pt238"/>
            <p:cNvSpPr/>
            <p:nvPr/>
          </p:nvSpPr>
          <p:spPr>
            <a:xfrm>
              <a:off x="7307664" y="23895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7307664" y="258435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7307664" y="277920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7518483" y="2325595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7518483" y="2521486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7518483" y="2716335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7235065" y="3098256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45" name="pt245"/>
            <p:cNvSpPr/>
            <p:nvPr/>
          </p:nvSpPr>
          <p:spPr>
            <a:xfrm>
              <a:off x="7297349" y="3386635"/>
              <a:ext cx="89622" cy="896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7337660" y="362179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7297349" y="3776334"/>
              <a:ext cx="89622" cy="896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7280652" y="3954485"/>
              <a:ext cx="123017" cy="1230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7267839" y="4136522"/>
              <a:ext cx="148642" cy="14864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7257038" y="4330241"/>
              <a:ext cx="170244" cy="17024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tx251"/>
            <p:cNvSpPr/>
            <p:nvPr/>
          </p:nvSpPr>
          <p:spPr>
            <a:xfrm>
              <a:off x="7537823" y="3379989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7537823" y="3571489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7537823" y="3769687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7537823" y="3963718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7537823" y="4155889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7537823" y="4363161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7235065" y="4712052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58" name="pt258"/>
            <p:cNvSpPr/>
            <p:nvPr/>
          </p:nvSpPr>
          <p:spPr>
            <a:xfrm>
              <a:off x="7307664" y="5027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7307664" y="522247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tx260"/>
            <p:cNvSpPr/>
            <p:nvPr/>
          </p:nvSpPr>
          <p:spPr>
            <a:xfrm>
              <a:off x="7518483" y="4994962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7518483" y="5186463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2878000" y="621074"/>
              <a:ext cx="6753125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46135" y="2727346"/>
              <a:ext cx="1043659" cy="3479159"/>
            </a:xfrm>
            <a:custGeom>
              <a:avLst/>
              <a:pathLst>
                <a:path w="1043659" h="3479159">
                  <a:moveTo>
                    <a:pt x="519467" y="3479159"/>
                  </a:moveTo>
                  <a:lnTo>
                    <a:pt x="519300" y="3472351"/>
                  </a:lnTo>
                  <a:lnTo>
                    <a:pt x="519128" y="3465542"/>
                  </a:lnTo>
                  <a:lnTo>
                    <a:pt x="518938" y="3458734"/>
                  </a:lnTo>
                  <a:lnTo>
                    <a:pt x="518743" y="3451925"/>
                  </a:lnTo>
                  <a:lnTo>
                    <a:pt x="518532" y="3445117"/>
                  </a:lnTo>
                  <a:lnTo>
                    <a:pt x="518309" y="3438308"/>
                  </a:lnTo>
                  <a:lnTo>
                    <a:pt x="518075" y="3431499"/>
                  </a:lnTo>
                  <a:lnTo>
                    <a:pt x="517823" y="3424691"/>
                  </a:lnTo>
                  <a:lnTo>
                    <a:pt x="517564" y="3417882"/>
                  </a:lnTo>
                  <a:lnTo>
                    <a:pt x="517279" y="3411074"/>
                  </a:lnTo>
                  <a:lnTo>
                    <a:pt x="516985" y="3404265"/>
                  </a:lnTo>
                  <a:lnTo>
                    <a:pt x="516671" y="3397457"/>
                  </a:lnTo>
                  <a:lnTo>
                    <a:pt x="516339" y="3390648"/>
                  </a:lnTo>
                  <a:lnTo>
                    <a:pt x="515993" y="3383840"/>
                  </a:lnTo>
                  <a:lnTo>
                    <a:pt x="515619" y="3377031"/>
                  </a:lnTo>
                  <a:lnTo>
                    <a:pt x="515235" y="3370223"/>
                  </a:lnTo>
                  <a:lnTo>
                    <a:pt x="514819" y="3363414"/>
                  </a:lnTo>
                  <a:lnTo>
                    <a:pt x="514387" y="3356606"/>
                  </a:lnTo>
                  <a:lnTo>
                    <a:pt x="513931" y="3349797"/>
                  </a:lnTo>
                  <a:lnTo>
                    <a:pt x="513448" y="3342989"/>
                  </a:lnTo>
                  <a:lnTo>
                    <a:pt x="512949" y="3336180"/>
                  </a:lnTo>
                  <a:lnTo>
                    <a:pt x="512408" y="3329372"/>
                  </a:lnTo>
                  <a:lnTo>
                    <a:pt x="511854" y="3322563"/>
                  </a:lnTo>
                  <a:lnTo>
                    <a:pt x="511260" y="3315754"/>
                  </a:lnTo>
                  <a:lnTo>
                    <a:pt x="510641" y="3308946"/>
                  </a:lnTo>
                  <a:lnTo>
                    <a:pt x="509995" y="3302137"/>
                  </a:lnTo>
                  <a:lnTo>
                    <a:pt x="509307" y="3295329"/>
                  </a:lnTo>
                  <a:lnTo>
                    <a:pt x="508603" y="3288520"/>
                  </a:lnTo>
                  <a:lnTo>
                    <a:pt x="507840" y="3281712"/>
                  </a:lnTo>
                  <a:lnTo>
                    <a:pt x="507060" y="3274903"/>
                  </a:lnTo>
                  <a:lnTo>
                    <a:pt x="506232" y="3268095"/>
                  </a:lnTo>
                  <a:lnTo>
                    <a:pt x="505368" y="3261286"/>
                  </a:lnTo>
                  <a:lnTo>
                    <a:pt x="504472" y="3254478"/>
                  </a:lnTo>
                  <a:lnTo>
                    <a:pt x="503518" y="3247669"/>
                  </a:lnTo>
                  <a:lnTo>
                    <a:pt x="502543" y="3240861"/>
                  </a:lnTo>
                  <a:lnTo>
                    <a:pt x="501499" y="3234052"/>
                  </a:lnTo>
                  <a:lnTo>
                    <a:pt x="500426" y="3227244"/>
                  </a:lnTo>
                  <a:lnTo>
                    <a:pt x="499300" y="3220435"/>
                  </a:lnTo>
                  <a:lnTo>
                    <a:pt x="498121" y="3213626"/>
                  </a:lnTo>
                  <a:lnTo>
                    <a:pt x="496909" y="3206818"/>
                  </a:lnTo>
                  <a:lnTo>
                    <a:pt x="495618" y="3200009"/>
                  </a:lnTo>
                  <a:lnTo>
                    <a:pt x="494302" y="3193201"/>
                  </a:lnTo>
                  <a:lnTo>
                    <a:pt x="492906" y="3186392"/>
                  </a:lnTo>
                  <a:lnTo>
                    <a:pt x="491467" y="3179584"/>
                  </a:lnTo>
                  <a:lnTo>
                    <a:pt x="489972" y="3172775"/>
                  </a:lnTo>
                  <a:lnTo>
                    <a:pt x="488404" y="3165967"/>
                  </a:lnTo>
                  <a:lnTo>
                    <a:pt x="486805" y="3159158"/>
                  </a:lnTo>
                  <a:lnTo>
                    <a:pt x="485101" y="3152350"/>
                  </a:lnTo>
                  <a:lnTo>
                    <a:pt x="483366" y="3145541"/>
                  </a:lnTo>
                  <a:lnTo>
                    <a:pt x="481546" y="3138733"/>
                  </a:lnTo>
                  <a:lnTo>
                    <a:pt x="479665" y="3131924"/>
                  </a:lnTo>
                  <a:lnTo>
                    <a:pt x="477727" y="3125116"/>
                  </a:lnTo>
                  <a:lnTo>
                    <a:pt x="475694" y="3118307"/>
                  </a:lnTo>
                  <a:lnTo>
                    <a:pt x="473628" y="3111499"/>
                  </a:lnTo>
                  <a:lnTo>
                    <a:pt x="471441" y="3104690"/>
                  </a:lnTo>
                  <a:lnTo>
                    <a:pt x="469213" y="3097881"/>
                  </a:lnTo>
                  <a:lnTo>
                    <a:pt x="466896" y="3091073"/>
                  </a:lnTo>
                  <a:lnTo>
                    <a:pt x="464500" y="3084264"/>
                  </a:lnTo>
                  <a:lnTo>
                    <a:pt x="462049" y="3077456"/>
                  </a:lnTo>
                  <a:lnTo>
                    <a:pt x="459479" y="3070647"/>
                  </a:lnTo>
                  <a:lnTo>
                    <a:pt x="456872" y="3063839"/>
                  </a:lnTo>
                  <a:lnTo>
                    <a:pt x="454140" y="3057030"/>
                  </a:lnTo>
                  <a:lnTo>
                    <a:pt x="451352" y="3050222"/>
                  </a:lnTo>
                  <a:lnTo>
                    <a:pt x="448475" y="3043413"/>
                  </a:lnTo>
                  <a:lnTo>
                    <a:pt x="445501" y="3036605"/>
                  </a:lnTo>
                  <a:lnTo>
                    <a:pt x="442477" y="3029796"/>
                  </a:lnTo>
                  <a:lnTo>
                    <a:pt x="439312" y="3022988"/>
                  </a:lnTo>
                  <a:lnTo>
                    <a:pt x="436107" y="3016179"/>
                  </a:lnTo>
                  <a:lnTo>
                    <a:pt x="432780" y="3009371"/>
                  </a:lnTo>
                  <a:lnTo>
                    <a:pt x="429380" y="3002562"/>
                  </a:lnTo>
                  <a:lnTo>
                    <a:pt x="425899" y="2995753"/>
                  </a:lnTo>
                  <a:lnTo>
                    <a:pt x="422302" y="2988945"/>
                  </a:lnTo>
                  <a:lnTo>
                    <a:pt x="418663" y="2982136"/>
                  </a:lnTo>
                  <a:lnTo>
                    <a:pt x="414871" y="2975328"/>
                  </a:lnTo>
                  <a:lnTo>
                    <a:pt x="411034" y="2968519"/>
                  </a:lnTo>
                  <a:lnTo>
                    <a:pt x="407085" y="2961711"/>
                  </a:lnTo>
                  <a:lnTo>
                    <a:pt x="403049" y="2954902"/>
                  </a:lnTo>
                  <a:lnTo>
                    <a:pt x="398944" y="2948094"/>
                  </a:lnTo>
                  <a:lnTo>
                    <a:pt x="394710" y="2941285"/>
                  </a:lnTo>
                  <a:lnTo>
                    <a:pt x="390435" y="2934477"/>
                  </a:lnTo>
                  <a:lnTo>
                    <a:pt x="386021" y="2927668"/>
                  </a:lnTo>
                  <a:lnTo>
                    <a:pt x="381552" y="2920860"/>
                  </a:lnTo>
                  <a:lnTo>
                    <a:pt x="376986" y="2914051"/>
                  </a:lnTo>
                  <a:lnTo>
                    <a:pt x="372326" y="2907243"/>
                  </a:lnTo>
                  <a:lnTo>
                    <a:pt x="367612" y="2900434"/>
                  </a:lnTo>
                  <a:lnTo>
                    <a:pt x="362766" y="2893625"/>
                  </a:lnTo>
                  <a:lnTo>
                    <a:pt x="357882" y="2886817"/>
                  </a:lnTo>
                  <a:lnTo>
                    <a:pt x="352881" y="2880008"/>
                  </a:lnTo>
                  <a:lnTo>
                    <a:pt x="347820" y="2873200"/>
                  </a:lnTo>
                  <a:lnTo>
                    <a:pt x="342683" y="2866391"/>
                  </a:lnTo>
                  <a:lnTo>
                    <a:pt x="337453" y="2859583"/>
                  </a:lnTo>
                  <a:lnTo>
                    <a:pt x="332185" y="2852774"/>
                  </a:lnTo>
                  <a:lnTo>
                    <a:pt x="326796" y="2845966"/>
                  </a:lnTo>
                  <a:lnTo>
                    <a:pt x="321374" y="2839157"/>
                  </a:lnTo>
                  <a:lnTo>
                    <a:pt x="315866" y="2832349"/>
                  </a:lnTo>
                  <a:lnTo>
                    <a:pt x="310299" y="2825540"/>
                  </a:lnTo>
                  <a:lnTo>
                    <a:pt x="304681" y="2818732"/>
                  </a:lnTo>
                  <a:lnTo>
                    <a:pt x="298983" y="2811923"/>
                  </a:lnTo>
                  <a:lnTo>
                    <a:pt x="293258" y="2805115"/>
                  </a:lnTo>
                  <a:lnTo>
                    <a:pt x="287447" y="2798306"/>
                  </a:lnTo>
                  <a:lnTo>
                    <a:pt x="281609" y="2791498"/>
                  </a:lnTo>
                  <a:lnTo>
                    <a:pt x="275716" y="2784689"/>
                  </a:lnTo>
                  <a:lnTo>
                    <a:pt x="269780" y="2777880"/>
                  </a:lnTo>
                  <a:lnTo>
                    <a:pt x="263815" y="2771072"/>
                  </a:lnTo>
                  <a:lnTo>
                    <a:pt x="257798" y="2764263"/>
                  </a:lnTo>
                  <a:lnTo>
                    <a:pt x="251767" y="2757455"/>
                  </a:lnTo>
                  <a:lnTo>
                    <a:pt x="245693" y="2750646"/>
                  </a:lnTo>
                  <a:lnTo>
                    <a:pt x="239605" y="2743838"/>
                  </a:lnTo>
                  <a:lnTo>
                    <a:pt x="233495" y="2737029"/>
                  </a:lnTo>
                  <a:lnTo>
                    <a:pt x="227369" y="2730221"/>
                  </a:lnTo>
                  <a:lnTo>
                    <a:pt x="221235" y="2723412"/>
                  </a:lnTo>
                  <a:lnTo>
                    <a:pt x="215091" y="2716604"/>
                  </a:lnTo>
                  <a:lnTo>
                    <a:pt x="208948" y="2709795"/>
                  </a:lnTo>
                  <a:lnTo>
                    <a:pt x="202807" y="2702987"/>
                  </a:lnTo>
                  <a:lnTo>
                    <a:pt x="196674" y="2696178"/>
                  </a:lnTo>
                  <a:lnTo>
                    <a:pt x="190550" y="2689370"/>
                  </a:lnTo>
                  <a:lnTo>
                    <a:pt x="184450" y="2682561"/>
                  </a:lnTo>
                  <a:lnTo>
                    <a:pt x="178359" y="2675752"/>
                  </a:lnTo>
                  <a:lnTo>
                    <a:pt x="172312" y="2668944"/>
                  </a:lnTo>
                  <a:lnTo>
                    <a:pt x="166283" y="2662135"/>
                  </a:lnTo>
                  <a:lnTo>
                    <a:pt x="160297" y="2655327"/>
                  </a:lnTo>
                  <a:lnTo>
                    <a:pt x="154354" y="2648518"/>
                  </a:lnTo>
                  <a:lnTo>
                    <a:pt x="148443" y="2641710"/>
                  </a:lnTo>
                  <a:lnTo>
                    <a:pt x="142608" y="2634901"/>
                  </a:lnTo>
                  <a:lnTo>
                    <a:pt x="136799" y="2628093"/>
                  </a:lnTo>
                  <a:lnTo>
                    <a:pt x="131083" y="2621284"/>
                  </a:lnTo>
                  <a:lnTo>
                    <a:pt x="125413" y="2614476"/>
                  </a:lnTo>
                  <a:lnTo>
                    <a:pt x="119817" y="2607667"/>
                  </a:lnTo>
                  <a:lnTo>
                    <a:pt x="114309" y="2600859"/>
                  </a:lnTo>
                  <a:lnTo>
                    <a:pt x="108848" y="2594050"/>
                  </a:lnTo>
                  <a:lnTo>
                    <a:pt x="103524" y="2587242"/>
                  </a:lnTo>
                  <a:lnTo>
                    <a:pt x="98243" y="2580433"/>
                  </a:lnTo>
                  <a:lnTo>
                    <a:pt x="93093" y="2573624"/>
                  </a:lnTo>
                  <a:lnTo>
                    <a:pt x="88025" y="2566816"/>
                  </a:lnTo>
                  <a:lnTo>
                    <a:pt x="83052" y="2560007"/>
                  </a:lnTo>
                  <a:lnTo>
                    <a:pt x="78218" y="2553199"/>
                  </a:lnTo>
                  <a:lnTo>
                    <a:pt x="73435" y="2546390"/>
                  </a:lnTo>
                  <a:lnTo>
                    <a:pt x="68855" y="2539582"/>
                  </a:lnTo>
                  <a:lnTo>
                    <a:pt x="64333" y="2532773"/>
                  </a:lnTo>
                  <a:lnTo>
                    <a:pt x="59968" y="2525965"/>
                  </a:lnTo>
                  <a:lnTo>
                    <a:pt x="55726" y="2519156"/>
                  </a:lnTo>
                  <a:lnTo>
                    <a:pt x="51587" y="2512348"/>
                  </a:lnTo>
                  <a:lnTo>
                    <a:pt x="47642" y="2505539"/>
                  </a:lnTo>
                  <a:lnTo>
                    <a:pt x="43762" y="2498731"/>
                  </a:lnTo>
                  <a:lnTo>
                    <a:pt x="40109" y="2491922"/>
                  </a:lnTo>
                  <a:lnTo>
                    <a:pt x="36547" y="2485114"/>
                  </a:lnTo>
                  <a:lnTo>
                    <a:pt x="33152" y="2478305"/>
                  </a:lnTo>
                  <a:lnTo>
                    <a:pt x="29923" y="2471497"/>
                  </a:lnTo>
                  <a:lnTo>
                    <a:pt x="26794" y="2464688"/>
                  </a:lnTo>
                  <a:lnTo>
                    <a:pt x="23910" y="2457879"/>
                  </a:lnTo>
                  <a:lnTo>
                    <a:pt x="21102" y="2451071"/>
                  </a:lnTo>
                  <a:lnTo>
                    <a:pt x="18529" y="2444262"/>
                  </a:lnTo>
                  <a:lnTo>
                    <a:pt x="16080" y="2437454"/>
                  </a:lnTo>
                  <a:lnTo>
                    <a:pt x="13795" y="2430645"/>
                  </a:lnTo>
                  <a:lnTo>
                    <a:pt x="11715" y="2423837"/>
                  </a:lnTo>
                  <a:lnTo>
                    <a:pt x="9723" y="2417028"/>
                  </a:lnTo>
                  <a:lnTo>
                    <a:pt x="8019" y="2410220"/>
                  </a:lnTo>
                  <a:lnTo>
                    <a:pt x="6397" y="2403411"/>
                  </a:lnTo>
                  <a:lnTo>
                    <a:pt x="5002" y="2396603"/>
                  </a:lnTo>
                  <a:lnTo>
                    <a:pt x="3763" y="2389794"/>
                  </a:lnTo>
                  <a:lnTo>
                    <a:pt x="2670" y="2382986"/>
                  </a:lnTo>
                  <a:lnTo>
                    <a:pt x="1817" y="2376177"/>
                  </a:lnTo>
                  <a:lnTo>
                    <a:pt x="1046" y="2369369"/>
                  </a:lnTo>
                  <a:lnTo>
                    <a:pt x="563" y="2362560"/>
                  </a:lnTo>
                  <a:lnTo>
                    <a:pt x="178" y="2355751"/>
                  </a:lnTo>
                  <a:lnTo>
                    <a:pt x="0" y="2348943"/>
                  </a:lnTo>
                  <a:lnTo>
                    <a:pt x="1" y="2342134"/>
                  </a:lnTo>
                  <a:lnTo>
                    <a:pt x="125" y="2335326"/>
                  </a:lnTo>
                  <a:lnTo>
                    <a:pt x="509" y="2328517"/>
                  </a:lnTo>
                  <a:lnTo>
                    <a:pt x="974" y="2321709"/>
                  </a:lnTo>
                  <a:lnTo>
                    <a:pt x="1697" y="2314900"/>
                  </a:lnTo>
                  <a:lnTo>
                    <a:pt x="2538" y="2308092"/>
                  </a:lnTo>
                  <a:lnTo>
                    <a:pt x="3553" y="2301283"/>
                  </a:lnTo>
                  <a:lnTo>
                    <a:pt x="4763" y="2294475"/>
                  </a:lnTo>
                  <a:lnTo>
                    <a:pt x="6067" y="2287666"/>
                  </a:lnTo>
                  <a:lnTo>
                    <a:pt x="7638" y="2280858"/>
                  </a:lnTo>
                  <a:lnTo>
                    <a:pt x="9284" y="2274049"/>
                  </a:lnTo>
                  <a:lnTo>
                    <a:pt x="11146" y="2267241"/>
                  </a:lnTo>
                  <a:lnTo>
                    <a:pt x="13139" y="2260432"/>
                  </a:lnTo>
                  <a:lnTo>
                    <a:pt x="15270" y="2253624"/>
                  </a:lnTo>
                  <a:lnTo>
                    <a:pt x="17598" y="2246815"/>
                  </a:lnTo>
                  <a:lnTo>
                    <a:pt x="19996" y="2240006"/>
                  </a:lnTo>
                  <a:lnTo>
                    <a:pt x="22639" y="2233198"/>
                  </a:lnTo>
                  <a:lnTo>
                    <a:pt x="25354" y="2226389"/>
                  </a:lnTo>
                  <a:lnTo>
                    <a:pt x="28240" y="2219581"/>
                  </a:lnTo>
                  <a:lnTo>
                    <a:pt x="31257" y="2212772"/>
                  </a:lnTo>
                  <a:lnTo>
                    <a:pt x="34376" y="2205964"/>
                  </a:lnTo>
                  <a:lnTo>
                    <a:pt x="37679" y="2199155"/>
                  </a:lnTo>
                  <a:lnTo>
                    <a:pt x="41042" y="2192347"/>
                  </a:lnTo>
                  <a:lnTo>
                    <a:pt x="44594" y="2185538"/>
                  </a:lnTo>
                  <a:lnTo>
                    <a:pt x="48220" y="2178730"/>
                  </a:lnTo>
                  <a:lnTo>
                    <a:pt x="51971" y="2171921"/>
                  </a:lnTo>
                  <a:lnTo>
                    <a:pt x="55844" y="2165113"/>
                  </a:lnTo>
                  <a:lnTo>
                    <a:pt x="59783" y="2158304"/>
                  </a:lnTo>
                  <a:lnTo>
                    <a:pt x="63882" y="2151496"/>
                  </a:lnTo>
                  <a:lnTo>
                    <a:pt x="68027" y="2144687"/>
                  </a:lnTo>
                  <a:lnTo>
                    <a:pt x="72305" y="2137878"/>
                  </a:lnTo>
                  <a:lnTo>
                    <a:pt x="76651" y="2131070"/>
                  </a:lnTo>
                  <a:lnTo>
                    <a:pt x="81079" y="2124261"/>
                  </a:lnTo>
                  <a:lnTo>
                    <a:pt x="85607" y="2117453"/>
                  </a:lnTo>
                  <a:lnTo>
                    <a:pt x="90172" y="2110644"/>
                  </a:lnTo>
                  <a:lnTo>
                    <a:pt x="94861" y="2103836"/>
                  </a:lnTo>
                  <a:lnTo>
                    <a:pt x="99580" y="2097027"/>
                  </a:lnTo>
                  <a:lnTo>
                    <a:pt x="104381" y="2090219"/>
                  </a:lnTo>
                  <a:lnTo>
                    <a:pt x="109233" y="2083410"/>
                  </a:lnTo>
                  <a:lnTo>
                    <a:pt x="114131" y="2076602"/>
                  </a:lnTo>
                  <a:lnTo>
                    <a:pt x="119097" y="2069793"/>
                  </a:lnTo>
                  <a:lnTo>
                    <a:pt x="124084" y="2062985"/>
                  </a:lnTo>
                  <a:lnTo>
                    <a:pt x="129136" y="2056176"/>
                  </a:lnTo>
                  <a:lnTo>
                    <a:pt x="134209" y="2049368"/>
                  </a:lnTo>
                  <a:lnTo>
                    <a:pt x="139318" y="2042559"/>
                  </a:lnTo>
                  <a:lnTo>
                    <a:pt x="144455" y="2035750"/>
                  </a:lnTo>
                  <a:lnTo>
                    <a:pt x="149608" y="2028942"/>
                  </a:lnTo>
                  <a:lnTo>
                    <a:pt x="154789" y="2022133"/>
                  </a:lnTo>
                  <a:lnTo>
                    <a:pt x="159976" y="2015325"/>
                  </a:lnTo>
                  <a:lnTo>
                    <a:pt x="165177" y="2008516"/>
                  </a:lnTo>
                  <a:lnTo>
                    <a:pt x="170380" y="2001708"/>
                  </a:lnTo>
                  <a:lnTo>
                    <a:pt x="175586" y="1994899"/>
                  </a:lnTo>
                  <a:lnTo>
                    <a:pt x="180786" y="1988091"/>
                  </a:lnTo>
                  <a:lnTo>
                    <a:pt x="185984" y="1981282"/>
                  </a:lnTo>
                  <a:lnTo>
                    <a:pt x="191161" y="1974474"/>
                  </a:lnTo>
                  <a:lnTo>
                    <a:pt x="196330" y="1967665"/>
                  </a:lnTo>
                  <a:lnTo>
                    <a:pt x="201473" y="1960857"/>
                  </a:lnTo>
                  <a:lnTo>
                    <a:pt x="206594" y="1954048"/>
                  </a:lnTo>
                  <a:lnTo>
                    <a:pt x="211692" y="1947240"/>
                  </a:lnTo>
                  <a:lnTo>
                    <a:pt x="216747" y="1940431"/>
                  </a:lnTo>
                  <a:lnTo>
                    <a:pt x="221785" y="1933623"/>
                  </a:lnTo>
                  <a:lnTo>
                    <a:pt x="226759" y="1926814"/>
                  </a:lnTo>
                  <a:lnTo>
                    <a:pt x="231707" y="1920005"/>
                  </a:lnTo>
                  <a:lnTo>
                    <a:pt x="236602" y="1913197"/>
                  </a:lnTo>
                  <a:lnTo>
                    <a:pt x="241444" y="1906388"/>
                  </a:lnTo>
                  <a:lnTo>
                    <a:pt x="246248" y="1899580"/>
                  </a:lnTo>
                  <a:lnTo>
                    <a:pt x="250968" y="1892771"/>
                  </a:lnTo>
                  <a:lnTo>
                    <a:pt x="255659" y="1885963"/>
                  </a:lnTo>
                  <a:lnTo>
                    <a:pt x="260254" y="1879154"/>
                  </a:lnTo>
                  <a:lnTo>
                    <a:pt x="264802" y="1872346"/>
                  </a:lnTo>
                  <a:lnTo>
                    <a:pt x="269278" y="1865537"/>
                  </a:lnTo>
                  <a:lnTo>
                    <a:pt x="273669" y="1858729"/>
                  </a:lnTo>
                  <a:lnTo>
                    <a:pt x="278018" y="1851920"/>
                  </a:lnTo>
                  <a:lnTo>
                    <a:pt x="282239" y="1845112"/>
                  </a:lnTo>
                  <a:lnTo>
                    <a:pt x="286421" y="1838303"/>
                  </a:lnTo>
                  <a:lnTo>
                    <a:pt x="290489" y="1831495"/>
                  </a:lnTo>
                  <a:lnTo>
                    <a:pt x="294485" y="1824686"/>
                  </a:lnTo>
                  <a:lnTo>
                    <a:pt x="298402" y="1817877"/>
                  </a:lnTo>
                  <a:lnTo>
                    <a:pt x="302201" y="1811069"/>
                  </a:lnTo>
                  <a:lnTo>
                    <a:pt x="305957" y="1804260"/>
                  </a:lnTo>
                  <a:lnTo>
                    <a:pt x="309550" y="1797452"/>
                  </a:lnTo>
                  <a:lnTo>
                    <a:pt x="313096" y="1790643"/>
                  </a:lnTo>
                  <a:lnTo>
                    <a:pt x="316519" y="1783835"/>
                  </a:lnTo>
                  <a:lnTo>
                    <a:pt x="319845" y="1777026"/>
                  </a:lnTo>
                  <a:lnTo>
                    <a:pt x="323093" y="1770218"/>
                  </a:lnTo>
                  <a:lnTo>
                    <a:pt x="326192" y="1763409"/>
                  </a:lnTo>
                  <a:lnTo>
                    <a:pt x="329243" y="1756601"/>
                  </a:lnTo>
                  <a:lnTo>
                    <a:pt x="332127" y="1749792"/>
                  </a:lnTo>
                  <a:lnTo>
                    <a:pt x="334942" y="1742984"/>
                  </a:lnTo>
                  <a:lnTo>
                    <a:pt x="337638" y="1736175"/>
                  </a:lnTo>
                  <a:lnTo>
                    <a:pt x="340214" y="1729367"/>
                  </a:lnTo>
                  <a:lnTo>
                    <a:pt x="342720" y="1722558"/>
                  </a:lnTo>
                  <a:lnTo>
                    <a:pt x="345051" y="1715749"/>
                  </a:lnTo>
                  <a:lnTo>
                    <a:pt x="347331" y="1708941"/>
                  </a:lnTo>
                  <a:lnTo>
                    <a:pt x="349450" y="1702132"/>
                  </a:lnTo>
                  <a:lnTo>
                    <a:pt x="351482" y="1695324"/>
                  </a:lnTo>
                  <a:lnTo>
                    <a:pt x="353406" y="1688515"/>
                  </a:lnTo>
                  <a:lnTo>
                    <a:pt x="355190" y="1681707"/>
                  </a:lnTo>
                  <a:lnTo>
                    <a:pt x="356919" y="1674898"/>
                  </a:lnTo>
                  <a:lnTo>
                    <a:pt x="358455" y="1668090"/>
                  </a:lnTo>
                  <a:lnTo>
                    <a:pt x="359938" y="1661281"/>
                  </a:lnTo>
                  <a:lnTo>
                    <a:pt x="361277" y="1654473"/>
                  </a:lnTo>
                  <a:lnTo>
                    <a:pt x="362515" y="1647664"/>
                  </a:lnTo>
                  <a:lnTo>
                    <a:pt x="363660" y="1640856"/>
                  </a:lnTo>
                  <a:lnTo>
                    <a:pt x="364654" y="1634047"/>
                  </a:lnTo>
                  <a:lnTo>
                    <a:pt x="365597" y="1627239"/>
                  </a:lnTo>
                  <a:lnTo>
                    <a:pt x="366363" y="1620430"/>
                  </a:lnTo>
                  <a:lnTo>
                    <a:pt x="367068" y="1613622"/>
                  </a:lnTo>
                  <a:lnTo>
                    <a:pt x="367649" y="1606813"/>
                  </a:lnTo>
                  <a:lnTo>
                    <a:pt x="368121" y="1600004"/>
                  </a:lnTo>
                  <a:lnTo>
                    <a:pt x="368522" y="1593196"/>
                  </a:lnTo>
                  <a:lnTo>
                    <a:pt x="368767" y="1586387"/>
                  </a:lnTo>
                  <a:lnTo>
                    <a:pt x="368966" y="1579579"/>
                  </a:lnTo>
                  <a:lnTo>
                    <a:pt x="369018" y="1572770"/>
                  </a:lnTo>
                  <a:lnTo>
                    <a:pt x="369001" y="1565962"/>
                  </a:lnTo>
                  <a:lnTo>
                    <a:pt x="368886" y="1559153"/>
                  </a:lnTo>
                  <a:lnTo>
                    <a:pt x="368662" y="1552345"/>
                  </a:lnTo>
                  <a:lnTo>
                    <a:pt x="368387" y="1545536"/>
                  </a:lnTo>
                  <a:lnTo>
                    <a:pt x="367965" y="1538728"/>
                  </a:lnTo>
                  <a:lnTo>
                    <a:pt x="367503" y="1531919"/>
                  </a:lnTo>
                  <a:lnTo>
                    <a:pt x="366928" y="1525111"/>
                  </a:lnTo>
                  <a:lnTo>
                    <a:pt x="366284" y="1518302"/>
                  </a:lnTo>
                  <a:lnTo>
                    <a:pt x="365569" y="1511494"/>
                  </a:lnTo>
                  <a:lnTo>
                    <a:pt x="364754" y="1504685"/>
                  </a:lnTo>
                  <a:lnTo>
                    <a:pt x="363903" y="1497876"/>
                  </a:lnTo>
                  <a:lnTo>
                    <a:pt x="362934" y="1491068"/>
                  </a:lnTo>
                  <a:lnTo>
                    <a:pt x="361929" y="1484259"/>
                  </a:lnTo>
                  <a:lnTo>
                    <a:pt x="360845" y="1477451"/>
                  </a:lnTo>
                  <a:lnTo>
                    <a:pt x="359701" y="1470642"/>
                  </a:lnTo>
                  <a:lnTo>
                    <a:pt x="358511" y="1463834"/>
                  </a:lnTo>
                  <a:lnTo>
                    <a:pt x="357240" y="1457025"/>
                  </a:lnTo>
                  <a:lnTo>
                    <a:pt x="355944" y="1450217"/>
                  </a:lnTo>
                  <a:lnTo>
                    <a:pt x="354572" y="1443408"/>
                  </a:lnTo>
                  <a:lnTo>
                    <a:pt x="353170" y="1436600"/>
                  </a:lnTo>
                  <a:lnTo>
                    <a:pt x="351721" y="1429791"/>
                  </a:lnTo>
                  <a:lnTo>
                    <a:pt x="350227" y="1422983"/>
                  </a:lnTo>
                  <a:lnTo>
                    <a:pt x="348711" y="1416174"/>
                  </a:lnTo>
                  <a:lnTo>
                    <a:pt x="347143" y="1409366"/>
                  </a:lnTo>
                  <a:lnTo>
                    <a:pt x="345561" y="1402557"/>
                  </a:lnTo>
                  <a:lnTo>
                    <a:pt x="343941" y="1395749"/>
                  </a:lnTo>
                  <a:lnTo>
                    <a:pt x="342305" y="1388940"/>
                  </a:lnTo>
                  <a:lnTo>
                    <a:pt x="340650" y="1382131"/>
                  </a:lnTo>
                  <a:lnTo>
                    <a:pt x="338976" y="1375323"/>
                  </a:lnTo>
                  <a:lnTo>
                    <a:pt x="337295" y="1368514"/>
                  </a:lnTo>
                  <a:lnTo>
                    <a:pt x="335599" y="1361706"/>
                  </a:lnTo>
                  <a:lnTo>
                    <a:pt x="333902" y="1354897"/>
                  </a:lnTo>
                  <a:lnTo>
                    <a:pt x="332201" y="1348089"/>
                  </a:lnTo>
                  <a:lnTo>
                    <a:pt x="330503" y="1341280"/>
                  </a:lnTo>
                  <a:lnTo>
                    <a:pt x="328808" y="1334472"/>
                  </a:lnTo>
                  <a:lnTo>
                    <a:pt x="327126" y="1327663"/>
                  </a:lnTo>
                  <a:lnTo>
                    <a:pt x="325449" y="1320855"/>
                  </a:lnTo>
                  <a:lnTo>
                    <a:pt x="323795" y="1314046"/>
                  </a:lnTo>
                  <a:lnTo>
                    <a:pt x="322154" y="1307238"/>
                  </a:lnTo>
                  <a:lnTo>
                    <a:pt x="320536" y="1300429"/>
                  </a:lnTo>
                  <a:lnTo>
                    <a:pt x="318946" y="1293621"/>
                  </a:lnTo>
                  <a:lnTo>
                    <a:pt x="317374" y="1286812"/>
                  </a:lnTo>
                  <a:lnTo>
                    <a:pt x="315850" y="1280003"/>
                  </a:lnTo>
                  <a:lnTo>
                    <a:pt x="314342" y="1273195"/>
                  </a:lnTo>
                  <a:lnTo>
                    <a:pt x="312887" y="1266386"/>
                  </a:lnTo>
                  <a:lnTo>
                    <a:pt x="311464" y="1259578"/>
                  </a:lnTo>
                  <a:lnTo>
                    <a:pt x="310081" y="1252769"/>
                  </a:lnTo>
                  <a:lnTo>
                    <a:pt x="308755" y="1245961"/>
                  </a:lnTo>
                  <a:lnTo>
                    <a:pt x="307453" y="1239152"/>
                  </a:lnTo>
                  <a:lnTo>
                    <a:pt x="306237" y="1232344"/>
                  </a:lnTo>
                  <a:lnTo>
                    <a:pt x="305046" y="1225535"/>
                  </a:lnTo>
                  <a:lnTo>
                    <a:pt x="303928" y="1218727"/>
                  </a:lnTo>
                  <a:lnTo>
                    <a:pt x="302862" y="1211918"/>
                  </a:lnTo>
                  <a:lnTo>
                    <a:pt x="301846" y="1205110"/>
                  </a:lnTo>
                  <a:lnTo>
                    <a:pt x="300916" y="1198301"/>
                  </a:lnTo>
                  <a:lnTo>
                    <a:pt x="300015" y="1191493"/>
                  </a:lnTo>
                  <a:lnTo>
                    <a:pt x="299223" y="1184684"/>
                  </a:lnTo>
                  <a:lnTo>
                    <a:pt x="298470" y="1177875"/>
                  </a:lnTo>
                  <a:lnTo>
                    <a:pt x="297797" y="1171067"/>
                  </a:lnTo>
                  <a:lnTo>
                    <a:pt x="297199" y="1164258"/>
                  </a:lnTo>
                  <a:lnTo>
                    <a:pt x="296652" y="1157450"/>
                  </a:lnTo>
                  <a:lnTo>
                    <a:pt x="296216" y="1150641"/>
                  </a:lnTo>
                  <a:lnTo>
                    <a:pt x="295815" y="1143833"/>
                  </a:lnTo>
                  <a:lnTo>
                    <a:pt x="295529" y="1137024"/>
                  </a:lnTo>
                  <a:lnTo>
                    <a:pt x="295298" y="1130216"/>
                  </a:lnTo>
                  <a:lnTo>
                    <a:pt x="295148" y="1123407"/>
                  </a:lnTo>
                  <a:lnTo>
                    <a:pt x="295090" y="1116599"/>
                  </a:lnTo>
                  <a:lnTo>
                    <a:pt x="295078" y="1109790"/>
                  </a:lnTo>
                  <a:lnTo>
                    <a:pt x="295197" y="1102982"/>
                  </a:lnTo>
                  <a:lnTo>
                    <a:pt x="295354" y="1096173"/>
                  </a:lnTo>
                  <a:lnTo>
                    <a:pt x="295621" y="1089365"/>
                  </a:lnTo>
                  <a:lnTo>
                    <a:pt x="295957" y="1082556"/>
                  </a:lnTo>
                  <a:lnTo>
                    <a:pt x="296366" y="1075748"/>
                  </a:lnTo>
                  <a:lnTo>
                    <a:pt x="296881" y="1068939"/>
                  </a:lnTo>
                  <a:lnTo>
                    <a:pt x="297434" y="1062130"/>
                  </a:lnTo>
                  <a:lnTo>
                    <a:pt x="298124" y="1055322"/>
                  </a:lnTo>
                  <a:lnTo>
                    <a:pt x="298856" y="1048513"/>
                  </a:lnTo>
                  <a:lnTo>
                    <a:pt x="299685" y="1041705"/>
                  </a:lnTo>
                  <a:lnTo>
                    <a:pt x="300592" y="1034896"/>
                  </a:lnTo>
                  <a:lnTo>
                    <a:pt x="301558" y="1028088"/>
                  </a:lnTo>
                  <a:lnTo>
                    <a:pt x="302637" y="1021279"/>
                  </a:lnTo>
                  <a:lnTo>
                    <a:pt x="303753" y="1014471"/>
                  </a:lnTo>
                  <a:lnTo>
                    <a:pt x="304986" y="1007662"/>
                  </a:lnTo>
                  <a:lnTo>
                    <a:pt x="306268" y="1000854"/>
                  </a:lnTo>
                  <a:lnTo>
                    <a:pt x="307630" y="994045"/>
                  </a:lnTo>
                  <a:lnTo>
                    <a:pt x="309073" y="987237"/>
                  </a:lnTo>
                  <a:lnTo>
                    <a:pt x="310560" y="980428"/>
                  </a:lnTo>
                  <a:lnTo>
                    <a:pt x="312157" y="973620"/>
                  </a:lnTo>
                  <a:lnTo>
                    <a:pt x="313785" y="966811"/>
                  </a:lnTo>
                  <a:lnTo>
                    <a:pt x="315508" y="960002"/>
                  </a:lnTo>
                  <a:lnTo>
                    <a:pt x="317281" y="953194"/>
                  </a:lnTo>
                  <a:lnTo>
                    <a:pt x="319115" y="946385"/>
                  </a:lnTo>
                  <a:lnTo>
                    <a:pt x="321024" y="939577"/>
                  </a:lnTo>
                  <a:lnTo>
                    <a:pt x="322962" y="932768"/>
                  </a:lnTo>
                  <a:lnTo>
                    <a:pt x="324999" y="925960"/>
                  </a:lnTo>
                  <a:lnTo>
                    <a:pt x="327062" y="919151"/>
                  </a:lnTo>
                  <a:lnTo>
                    <a:pt x="329192" y="912343"/>
                  </a:lnTo>
                  <a:lnTo>
                    <a:pt x="331369" y="905534"/>
                  </a:lnTo>
                  <a:lnTo>
                    <a:pt x="333586" y="898726"/>
                  </a:lnTo>
                  <a:lnTo>
                    <a:pt x="335868" y="891917"/>
                  </a:lnTo>
                  <a:lnTo>
                    <a:pt x="338171" y="885109"/>
                  </a:lnTo>
                  <a:lnTo>
                    <a:pt x="340542" y="878300"/>
                  </a:lnTo>
                  <a:lnTo>
                    <a:pt x="342936" y="871492"/>
                  </a:lnTo>
                  <a:lnTo>
                    <a:pt x="345373" y="864683"/>
                  </a:lnTo>
                  <a:lnTo>
                    <a:pt x="347847" y="857874"/>
                  </a:lnTo>
                  <a:lnTo>
                    <a:pt x="350344" y="851066"/>
                  </a:lnTo>
                  <a:lnTo>
                    <a:pt x="352887" y="844257"/>
                  </a:lnTo>
                  <a:lnTo>
                    <a:pt x="355444" y="837449"/>
                  </a:lnTo>
                  <a:lnTo>
                    <a:pt x="358038" y="830640"/>
                  </a:lnTo>
                  <a:lnTo>
                    <a:pt x="360649" y="823832"/>
                  </a:lnTo>
                  <a:lnTo>
                    <a:pt x="363282" y="817023"/>
                  </a:lnTo>
                  <a:lnTo>
                    <a:pt x="365937" y="810215"/>
                  </a:lnTo>
                  <a:lnTo>
                    <a:pt x="368602" y="803406"/>
                  </a:lnTo>
                  <a:lnTo>
                    <a:pt x="371289" y="796598"/>
                  </a:lnTo>
                  <a:lnTo>
                    <a:pt x="373982" y="789789"/>
                  </a:lnTo>
                  <a:lnTo>
                    <a:pt x="376688" y="782981"/>
                  </a:lnTo>
                  <a:lnTo>
                    <a:pt x="379400" y="776172"/>
                  </a:lnTo>
                  <a:lnTo>
                    <a:pt x="382116" y="769364"/>
                  </a:lnTo>
                  <a:lnTo>
                    <a:pt x="384836" y="762555"/>
                  </a:lnTo>
                  <a:lnTo>
                    <a:pt x="387557" y="755747"/>
                  </a:lnTo>
                  <a:lnTo>
                    <a:pt x="390276" y="748938"/>
                  </a:lnTo>
                  <a:lnTo>
                    <a:pt x="392992" y="742129"/>
                  </a:lnTo>
                  <a:lnTo>
                    <a:pt x="395702" y="735321"/>
                  </a:lnTo>
                  <a:lnTo>
                    <a:pt x="398404" y="728512"/>
                  </a:lnTo>
                  <a:lnTo>
                    <a:pt x="401100" y="721704"/>
                  </a:lnTo>
                  <a:lnTo>
                    <a:pt x="403779" y="714895"/>
                  </a:lnTo>
                  <a:lnTo>
                    <a:pt x="406452" y="708087"/>
                  </a:lnTo>
                  <a:lnTo>
                    <a:pt x="409102" y="701278"/>
                  </a:lnTo>
                  <a:lnTo>
                    <a:pt x="411740" y="694470"/>
                  </a:lnTo>
                  <a:lnTo>
                    <a:pt x="414360" y="687661"/>
                  </a:lnTo>
                  <a:lnTo>
                    <a:pt x="416956" y="680853"/>
                  </a:lnTo>
                  <a:lnTo>
                    <a:pt x="419541" y="674044"/>
                  </a:lnTo>
                  <a:lnTo>
                    <a:pt x="422088" y="667236"/>
                  </a:lnTo>
                  <a:lnTo>
                    <a:pt x="424623" y="660427"/>
                  </a:lnTo>
                  <a:lnTo>
                    <a:pt x="427123" y="653619"/>
                  </a:lnTo>
                  <a:lnTo>
                    <a:pt x="429601" y="646810"/>
                  </a:lnTo>
                  <a:lnTo>
                    <a:pt x="432053" y="640001"/>
                  </a:lnTo>
                  <a:lnTo>
                    <a:pt x="434467" y="633193"/>
                  </a:lnTo>
                  <a:lnTo>
                    <a:pt x="436867" y="626384"/>
                  </a:lnTo>
                  <a:lnTo>
                    <a:pt x="439213" y="619576"/>
                  </a:lnTo>
                  <a:lnTo>
                    <a:pt x="441542" y="612767"/>
                  </a:lnTo>
                  <a:lnTo>
                    <a:pt x="443830" y="605959"/>
                  </a:lnTo>
                  <a:lnTo>
                    <a:pt x="446085" y="599150"/>
                  </a:lnTo>
                  <a:lnTo>
                    <a:pt x="448313" y="592342"/>
                  </a:lnTo>
                  <a:lnTo>
                    <a:pt x="450490" y="585533"/>
                  </a:lnTo>
                  <a:lnTo>
                    <a:pt x="452649" y="578725"/>
                  </a:lnTo>
                  <a:lnTo>
                    <a:pt x="454750" y="571916"/>
                  </a:lnTo>
                  <a:lnTo>
                    <a:pt x="456828" y="565108"/>
                  </a:lnTo>
                  <a:lnTo>
                    <a:pt x="458863" y="558299"/>
                  </a:lnTo>
                  <a:lnTo>
                    <a:pt x="460856" y="551491"/>
                  </a:lnTo>
                  <a:lnTo>
                    <a:pt x="462824" y="544682"/>
                  </a:lnTo>
                  <a:lnTo>
                    <a:pt x="464731" y="537874"/>
                  </a:lnTo>
                  <a:lnTo>
                    <a:pt x="466619" y="531065"/>
                  </a:lnTo>
                  <a:lnTo>
                    <a:pt x="468450" y="524256"/>
                  </a:lnTo>
                  <a:lnTo>
                    <a:pt x="470250" y="517448"/>
                  </a:lnTo>
                  <a:lnTo>
                    <a:pt x="472012" y="510639"/>
                  </a:lnTo>
                  <a:lnTo>
                    <a:pt x="473725" y="503831"/>
                  </a:lnTo>
                  <a:lnTo>
                    <a:pt x="475418" y="497022"/>
                  </a:lnTo>
                  <a:lnTo>
                    <a:pt x="477042" y="490214"/>
                  </a:lnTo>
                  <a:lnTo>
                    <a:pt x="478648" y="483405"/>
                  </a:lnTo>
                  <a:lnTo>
                    <a:pt x="480203" y="476597"/>
                  </a:lnTo>
                  <a:lnTo>
                    <a:pt x="481721" y="469788"/>
                  </a:lnTo>
                  <a:lnTo>
                    <a:pt x="483207" y="462980"/>
                  </a:lnTo>
                  <a:lnTo>
                    <a:pt x="484640" y="456171"/>
                  </a:lnTo>
                  <a:lnTo>
                    <a:pt x="486054" y="449363"/>
                  </a:lnTo>
                  <a:lnTo>
                    <a:pt x="487406" y="442554"/>
                  </a:lnTo>
                  <a:lnTo>
                    <a:pt x="488736" y="435746"/>
                  </a:lnTo>
                  <a:lnTo>
                    <a:pt x="490022" y="428937"/>
                  </a:lnTo>
                  <a:lnTo>
                    <a:pt x="491270" y="422128"/>
                  </a:lnTo>
                  <a:lnTo>
                    <a:pt x="492492" y="415320"/>
                  </a:lnTo>
                  <a:lnTo>
                    <a:pt x="493659" y="408511"/>
                  </a:lnTo>
                  <a:lnTo>
                    <a:pt x="494809" y="401703"/>
                  </a:lnTo>
                  <a:lnTo>
                    <a:pt x="495907" y="394894"/>
                  </a:lnTo>
                  <a:lnTo>
                    <a:pt x="496980" y="388086"/>
                  </a:lnTo>
                  <a:lnTo>
                    <a:pt x="498018" y="381277"/>
                  </a:lnTo>
                  <a:lnTo>
                    <a:pt x="499017" y="374469"/>
                  </a:lnTo>
                  <a:lnTo>
                    <a:pt x="499997" y="367660"/>
                  </a:lnTo>
                  <a:lnTo>
                    <a:pt x="500924" y="360852"/>
                  </a:lnTo>
                  <a:lnTo>
                    <a:pt x="501836" y="354043"/>
                  </a:lnTo>
                  <a:lnTo>
                    <a:pt x="502706" y="347235"/>
                  </a:lnTo>
                  <a:lnTo>
                    <a:pt x="503551" y="340426"/>
                  </a:lnTo>
                  <a:lnTo>
                    <a:pt x="504369" y="333618"/>
                  </a:lnTo>
                  <a:lnTo>
                    <a:pt x="505148" y="326809"/>
                  </a:lnTo>
                  <a:lnTo>
                    <a:pt x="505914" y="320000"/>
                  </a:lnTo>
                  <a:lnTo>
                    <a:pt x="506633" y="313192"/>
                  </a:lnTo>
                  <a:lnTo>
                    <a:pt x="507338" y="306383"/>
                  </a:lnTo>
                  <a:lnTo>
                    <a:pt x="508012" y="299575"/>
                  </a:lnTo>
                  <a:lnTo>
                    <a:pt x="508659" y="292766"/>
                  </a:lnTo>
                  <a:lnTo>
                    <a:pt x="509288" y="285958"/>
                  </a:lnTo>
                  <a:lnTo>
                    <a:pt x="509881" y="279149"/>
                  </a:lnTo>
                  <a:lnTo>
                    <a:pt x="510464" y="272341"/>
                  </a:lnTo>
                  <a:lnTo>
                    <a:pt x="511010" y="265532"/>
                  </a:lnTo>
                  <a:lnTo>
                    <a:pt x="511542" y="258724"/>
                  </a:lnTo>
                  <a:lnTo>
                    <a:pt x="512051" y="251915"/>
                  </a:lnTo>
                  <a:lnTo>
                    <a:pt x="512536" y="245107"/>
                  </a:lnTo>
                  <a:lnTo>
                    <a:pt x="513008" y="238298"/>
                  </a:lnTo>
                  <a:lnTo>
                    <a:pt x="513448" y="231490"/>
                  </a:lnTo>
                  <a:lnTo>
                    <a:pt x="513880" y="224681"/>
                  </a:lnTo>
                  <a:lnTo>
                    <a:pt x="514286" y="217873"/>
                  </a:lnTo>
                  <a:lnTo>
                    <a:pt x="514677" y="211064"/>
                  </a:lnTo>
                  <a:lnTo>
                    <a:pt x="515053" y="204255"/>
                  </a:lnTo>
                  <a:lnTo>
                    <a:pt x="515407" y="197447"/>
                  </a:lnTo>
                  <a:lnTo>
                    <a:pt x="515753" y="190638"/>
                  </a:lnTo>
                  <a:lnTo>
                    <a:pt x="516073" y="183830"/>
                  </a:lnTo>
                  <a:lnTo>
                    <a:pt x="516385" y="177021"/>
                  </a:lnTo>
                  <a:lnTo>
                    <a:pt x="516679" y="170213"/>
                  </a:lnTo>
                  <a:lnTo>
                    <a:pt x="516960" y="163404"/>
                  </a:lnTo>
                  <a:lnTo>
                    <a:pt x="517231" y="156596"/>
                  </a:lnTo>
                  <a:lnTo>
                    <a:pt x="517483" y="149787"/>
                  </a:lnTo>
                  <a:lnTo>
                    <a:pt x="517730" y="142979"/>
                  </a:lnTo>
                  <a:lnTo>
                    <a:pt x="517958" y="136170"/>
                  </a:lnTo>
                  <a:lnTo>
                    <a:pt x="518178" y="129362"/>
                  </a:lnTo>
                  <a:lnTo>
                    <a:pt x="518387" y="122553"/>
                  </a:lnTo>
                  <a:lnTo>
                    <a:pt x="518584" y="115745"/>
                  </a:lnTo>
                  <a:lnTo>
                    <a:pt x="518774" y="108936"/>
                  </a:lnTo>
                  <a:lnTo>
                    <a:pt x="518950" y="102127"/>
                  </a:lnTo>
                  <a:lnTo>
                    <a:pt x="519121" y="95319"/>
                  </a:lnTo>
                  <a:lnTo>
                    <a:pt x="519280" y="88510"/>
                  </a:lnTo>
                  <a:lnTo>
                    <a:pt x="519432" y="81702"/>
                  </a:lnTo>
                  <a:lnTo>
                    <a:pt x="519576" y="74893"/>
                  </a:lnTo>
                  <a:lnTo>
                    <a:pt x="519711" y="68085"/>
                  </a:lnTo>
                  <a:lnTo>
                    <a:pt x="519843" y="61276"/>
                  </a:lnTo>
                  <a:lnTo>
                    <a:pt x="519962" y="54468"/>
                  </a:lnTo>
                  <a:lnTo>
                    <a:pt x="520078" y="47659"/>
                  </a:lnTo>
                  <a:lnTo>
                    <a:pt x="520186" y="40851"/>
                  </a:lnTo>
                  <a:lnTo>
                    <a:pt x="520289" y="34042"/>
                  </a:lnTo>
                  <a:lnTo>
                    <a:pt x="520386" y="27234"/>
                  </a:lnTo>
                  <a:lnTo>
                    <a:pt x="520476" y="20425"/>
                  </a:lnTo>
                  <a:lnTo>
                    <a:pt x="520564" y="13617"/>
                  </a:lnTo>
                  <a:lnTo>
                    <a:pt x="520644" y="6808"/>
                  </a:lnTo>
                  <a:lnTo>
                    <a:pt x="520721" y="0"/>
                  </a:lnTo>
                  <a:lnTo>
                    <a:pt x="522938" y="0"/>
                  </a:lnTo>
                  <a:lnTo>
                    <a:pt x="523015" y="6808"/>
                  </a:lnTo>
                  <a:lnTo>
                    <a:pt x="523094" y="13617"/>
                  </a:lnTo>
                  <a:lnTo>
                    <a:pt x="523182" y="20425"/>
                  </a:lnTo>
                  <a:lnTo>
                    <a:pt x="523272" y="27234"/>
                  </a:lnTo>
                  <a:lnTo>
                    <a:pt x="523370" y="34042"/>
                  </a:lnTo>
                  <a:lnTo>
                    <a:pt x="523472" y="40851"/>
                  </a:lnTo>
                  <a:lnTo>
                    <a:pt x="523580" y="47659"/>
                  </a:lnTo>
                  <a:lnTo>
                    <a:pt x="523696" y="54468"/>
                  </a:lnTo>
                  <a:lnTo>
                    <a:pt x="523816" y="61276"/>
                  </a:lnTo>
                  <a:lnTo>
                    <a:pt x="523947" y="68085"/>
                  </a:lnTo>
                  <a:lnTo>
                    <a:pt x="524082" y="74893"/>
                  </a:lnTo>
                  <a:lnTo>
                    <a:pt x="524226" y="81702"/>
                  </a:lnTo>
                  <a:lnTo>
                    <a:pt x="524378" y="88510"/>
                  </a:lnTo>
                  <a:lnTo>
                    <a:pt x="524537" y="95319"/>
                  </a:lnTo>
                  <a:lnTo>
                    <a:pt x="524708" y="102127"/>
                  </a:lnTo>
                  <a:lnTo>
                    <a:pt x="524884" y="108936"/>
                  </a:lnTo>
                  <a:lnTo>
                    <a:pt x="525074" y="115745"/>
                  </a:lnTo>
                  <a:lnTo>
                    <a:pt x="525272" y="122553"/>
                  </a:lnTo>
                  <a:lnTo>
                    <a:pt x="525480" y="129362"/>
                  </a:lnTo>
                  <a:lnTo>
                    <a:pt x="525701" y="136170"/>
                  </a:lnTo>
                  <a:lnTo>
                    <a:pt x="525928" y="142979"/>
                  </a:lnTo>
                  <a:lnTo>
                    <a:pt x="526175" y="149787"/>
                  </a:lnTo>
                  <a:lnTo>
                    <a:pt x="526427" y="156596"/>
                  </a:lnTo>
                  <a:lnTo>
                    <a:pt x="526698" y="163404"/>
                  </a:lnTo>
                  <a:lnTo>
                    <a:pt x="526979" y="170213"/>
                  </a:lnTo>
                  <a:lnTo>
                    <a:pt x="527273" y="177021"/>
                  </a:lnTo>
                  <a:lnTo>
                    <a:pt x="527586" y="183830"/>
                  </a:lnTo>
                  <a:lnTo>
                    <a:pt x="527905" y="190638"/>
                  </a:lnTo>
                  <a:lnTo>
                    <a:pt x="528252" y="197447"/>
                  </a:lnTo>
                  <a:lnTo>
                    <a:pt x="528606" y="204255"/>
                  </a:lnTo>
                  <a:lnTo>
                    <a:pt x="528981" y="211064"/>
                  </a:lnTo>
                  <a:lnTo>
                    <a:pt x="529372" y="217873"/>
                  </a:lnTo>
                  <a:lnTo>
                    <a:pt x="529778" y="224681"/>
                  </a:lnTo>
                  <a:lnTo>
                    <a:pt x="530210" y="231490"/>
                  </a:lnTo>
                  <a:lnTo>
                    <a:pt x="530651" y="238298"/>
                  </a:lnTo>
                  <a:lnTo>
                    <a:pt x="531123" y="245107"/>
                  </a:lnTo>
                  <a:lnTo>
                    <a:pt x="531608" y="251915"/>
                  </a:lnTo>
                  <a:lnTo>
                    <a:pt x="532116" y="258724"/>
                  </a:lnTo>
                  <a:lnTo>
                    <a:pt x="532648" y="265532"/>
                  </a:lnTo>
                  <a:lnTo>
                    <a:pt x="533195" y="272341"/>
                  </a:lnTo>
                  <a:lnTo>
                    <a:pt x="533777" y="279149"/>
                  </a:lnTo>
                  <a:lnTo>
                    <a:pt x="534370" y="285958"/>
                  </a:lnTo>
                  <a:lnTo>
                    <a:pt x="534999" y="292766"/>
                  </a:lnTo>
                  <a:lnTo>
                    <a:pt x="535647" y="299575"/>
                  </a:lnTo>
                  <a:lnTo>
                    <a:pt x="536320" y="306383"/>
                  </a:lnTo>
                  <a:lnTo>
                    <a:pt x="537025" y="313192"/>
                  </a:lnTo>
                  <a:lnTo>
                    <a:pt x="537745" y="320000"/>
                  </a:lnTo>
                  <a:lnTo>
                    <a:pt x="538510" y="326809"/>
                  </a:lnTo>
                  <a:lnTo>
                    <a:pt x="539290" y="333618"/>
                  </a:lnTo>
                  <a:lnTo>
                    <a:pt x="540108" y="340426"/>
                  </a:lnTo>
                  <a:lnTo>
                    <a:pt x="540952" y="347235"/>
                  </a:lnTo>
                  <a:lnTo>
                    <a:pt x="541822" y="354043"/>
                  </a:lnTo>
                  <a:lnTo>
                    <a:pt x="542734" y="360852"/>
                  </a:lnTo>
                  <a:lnTo>
                    <a:pt x="543661" y="367660"/>
                  </a:lnTo>
                  <a:lnTo>
                    <a:pt x="544641" y="374469"/>
                  </a:lnTo>
                  <a:lnTo>
                    <a:pt x="545640" y="381277"/>
                  </a:lnTo>
                  <a:lnTo>
                    <a:pt x="546678" y="388086"/>
                  </a:lnTo>
                  <a:lnTo>
                    <a:pt x="547751" y="394894"/>
                  </a:lnTo>
                  <a:lnTo>
                    <a:pt x="548849" y="401703"/>
                  </a:lnTo>
                  <a:lnTo>
                    <a:pt x="550000" y="408511"/>
                  </a:lnTo>
                  <a:lnTo>
                    <a:pt x="551167" y="415320"/>
                  </a:lnTo>
                  <a:lnTo>
                    <a:pt x="552389" y="422128"/>
                  </a:lnTo>
                  <a:lnTo>
                    <a:pt x="553636" y="428937"/>
                  </a:lnTo>
                  <a:lnTo>
                    <a:pt x="554923" y="435746"/>
                  </a:lnTo>
                  <a:lnTo>
                    <a:pt x="556253" y="442554"/>
                  </a:lnTo>
                  <a:lnTo>
                    <a:pt x="557604" y="449363"/>
                  </a:lnTo>
                  <a:lnTo>
                    <a:pt x="559019" y="456171"/>
                  </a:lnTo>
                  <a:lnTo>
                    <a:pt x="560451" y="462980"/>
                  </a:lnTo>
                  <a:lnTo>
                    <a:pt x="561937" y="469788"/>
                  </a:lnTo>
                  <a:lnTo>
                    <a:pt x="563456" y="476597"/>
                  </a:lnTo>
                  <a:lnTo>
                    <a:pt x="565010" y="483405"/>
                  </a:lnTo>
                  <a:lnTo>
                    <a:pt x="566616" y="490214"/>
                  </a:lnTo>
                  <a:lnTo>
                    <a:pt x="568241" y="497022"/>
                  </a:lnTo>
                  <a:lnTo>
                    <a:pt x="569933" y="503831"/>
                  </a:lnTo>
                  <a:lnTo>
                    <a:pt x="571646" y="510639"/>
                  </a:lnTo>
                  <a:lnTo>
                    <a:pt x="573408" y="517448"/>
                  </a:lnTo>
                  <a:lnTo>
                    <a:pt x="575208" y="524256"/>
                  </a:lnTo>
                  <a:lnTo>
                    <a:pt x="577040" y="531065"/>
                  </a:lnTo>
                  <a:lnTo>
                    <a:pt x="578928" y="537874"/>
                  </a:lnTo>
                  <a:lnTo>
                    <a:pt x="580834" y="544682"/>
                  </a:lnTo>
                  <a:lnTo>
                    <a:pt x="582803" y="551491"/>
                  </a:lnTo>
                  <a:lnTo>
                    <a:pt x="584795" y="558299"/>
                  </a:lnTo>
                  <a:lnTo>
                    <a:pt x="586831" y="565108"/>
                  </a:lnTo>
                  <a:lnTo>
                    <a:pt x="588908" y="571916"/>
                  </a:lnTo>
                  <a:lnTo>
                    <a:pt x="591009" y="578725"/>
                  </a:lnTo>
                  <a:lnTo>
                    <a:pt x="593169" y="585533"/>
                  </a:lnTo>
                  <a:lnTo>
                    <a:pt x="595345" y="592342"/>
                  </a:lnTo>
                  <a:lnTo>
                    <a:pt x="597573" y="599150"/>
                  </a:lnTo>
                  <a:lnTo>
                    <a:pt x="599828" y="605959"/>
                  </a:lnTo>
                  <a:lnTo>
                    <a:pt x="602116" y="612767"/>
                  </a:lnTo>
                  <a:lnTo>
                    <a:pt x="604446" y="619576"/>
                  </a:lnTo>
                  <a:lnTo>
                    <a:pt x="606792" y="626384"/>
                  </a:lnTo>
                  <a:lnTo>
                    <a:pt x="609192" y="633193"/>
                  </a:lnTo>
                  <a:lnTo>
                    <a:pt x="611605" y="640001"/>
                  </a:lnTo>
                  <a:lnTo>
                    <a:pt x="614058" y="646810"/>
                  </a:lnTo>
                  <a:lnTo>
                    <a:pt x="616535" y="653619"/>
                  </a:lnTo>
                  <a:lnTo>
                    <a:pt x="619035" y="660427"/>
                  </a:lnTo>
                  <a:lnTo>
                    <a:pt x="621571" y="667236"/>
                  </a:lnTo>
                  <a:lnTo>
                    <a:pt x="624118" y="674044"/>
                  </a:lnTo>
                  <a:lnTo>
                    <a:pt x="626702" y="680853"/>
                  </a:lnTo>
                  <a:lnTo>
                    <a:pt x="629298" y="687661"/>
                  </a:lnTo>
                  <a:lnTo>
                    <a:pt x="631918" y="694470"/>
                  </a:lnTo>
                  <a:lnTo>
                    <a:pt x="634556" y="701278"/>
                  </a:lnTo>
                  <a:lnTo>
                    <a:pt x="637207" y="708087"/>
                  </a:lnTo>
                  <a:lnTo>
                    <a:pt x="639879" y="714895"/>
                  </a:lnTo>
                  <a:lnTo>
                    <a:pt x="642558" y="721704"/>
                  </a:lnTo>
                  <a:lnTo>
                    <a:pt x="645254" y="728512"/>
                  </a:lnTo>
                  <a:lnTo>
                    <a:pt x="647956" y="735321"/>
                  </a:lnTo>
                  <a:lnTo>
                    <a:pt x="650666" y="742129"/>
                  </a:lnTo>
                  <a:lnTo>
                    <a:pt x="653382" y="748938"/>
                  </a:lnTo>
                  <a:lnTo>
                    <a:pt x="656101" y="755747"/>
                  </a:lnTo>
                  <a:lnTo>
                    <a:pt x="658822" y="762555"/>
                  </a:lnTo>
                  <a:lnTo>
                    <a:pt x="661542" y="769364"/>
                  </a:lnTo>
                  <a:lnTo>
                    <a:pt x="664259" y="776172"/>
                  </a:lnTo>
                  <a:lnTo>
                    <a:pt x="666970" y="782981"/>
                  </a:lnTo>
                  <a:lnTo>
                    <a:pt x="669676" y="789789"/>
                  </a:lnTo>
                  <a:lnTo>
                    <a:pt x="672369" y="796598"/>
                  </a:lnTo>
                  <a:lnTo>
                    <a:pt x="675057" y="803406"/>
                  </a:lnTo>
                  <a:lnTo>
                    <a:pt x="677721" y="810215"/>
                  </a:lnTo>
                  <a:lnTo>
                    <a:pt x="680376" y="817023"/>
                  </a:lnTo>
                  <a:lnTo>
                    <a:pt x="683009" y="823832"/>
                  </a:lnTo>
                  <a:lnTo>
                    <a:pt x="685620" y="830640"/>
                  </a:lnTo>
                  <a:lnTo>
                    <a:pt x="688215" y="837449"/>
                  </a:lnTo>
                  <a:lnTo>
                    <a:pt x="690771" y="844257"/>
                  </a:lnTo>
                  <a:lnTo>
                    <a:pt x="693314" y="851066"/>
                  </a:lnTo>
                  <a:lnTo>
                    <a:pt x="695811" y="857874"/>
                  </a:lnTo>
                  <a:lnTo>
                    <a:pt x="698285" y="864683"/>
                  </a:lnTo>
                  <a:lnTo>
                    <a:pt x="700723" y="871492"/>
                  </a:lnTo>
                  <a:lnTo>
                    <a:pt x="703116" y="878300"/>
                  </a:lnTo>
                  <a:lnTo>
                    <a:pt x="705487" y="885109"/>
                  </a:lnTo>
                  <a:lnTo>
                    <a:pt x="707790" y="891917"/>
                  </a:lnTo>
                  <a:lnTo>
                    <a:pt x="710072" y="898726"/>
                  </a:lnTo>
                  <a:lnTo>
                    <a:pt x="712289" y="905534"/>
                  </a:lnTo>
                  <a:lnTo>
                    <a:pt x="714466" y="912343"/>
                  </a:lnTo>
                  <a:lnTo>
                    <a:pt x="716597" y="919151"/>
                  </a:lnTo>
                  <a:lnTo>
                    <a:pt x="718659" y="925960"/>
                  </a:lnTo>
                  <a:lnTo>
                    <a:pt x="720696" y="932768"/>
                  </a:lnTo>
                  <a:lnTo>
                    <a:pt x="722634" y="939577"/>
                  </a:lnTo>
                  <a:lnTo>
                    <a:pt x="724544" y="946385"/>
                  </a:lnTo>
                  <a:lnTo>
                    <a:pt x="726377" y="953194"/>
                  </a:lnTo>
                  <a:lnTo>
                    <a:pt x="728150" y="960002"/>
                  </a:lnTo>
                  <a:lnTo>
                    <a:pt x="729873" y="966811"/>
                  </a:lnTo>
                  <a:lnTo>
                    <a:pt x="731502" y="973620"/>
                  </a:lnTo>
                  <a:lnTo>
                    <a:pt x="733099" y="980428"/>
                  </a:lnTo>
                  <a:lnTo>
                    <a:pt x="734586" y="987237"/>
                  </a:lnTo>
                  <a:lnTo>
                    <a:pt x="736028" y="994045"/>
                  </a:lnTo>
                  <a:lnTo>
                    <a:pt x="737390" y="1000854"/>
                  </a:lnTo>
                  <a:lnTo>
                    <a:pt x="738672" y="1007662"/>
                  </a:lnTo>
                  <a:lnTo>
                    <a:pt x="739906" y="1014471"/>
                  </a:lnTo>
                  <a:lnTo>
                    <a:pt x="741021" y="1021279"/>
                  </a:lnTo>
                  <a:lnTo>
                    <a:pt x="742100" y="1028088"/>
                  </a:lnTo>
                  <a:lnTo>
                    <a:pt x="743067" y="1034896"/>
                  </a:lnTo>
                  <a:lnTo>
                    <a:pt x="743974" y="1041705"/>
                  </a:lnTo>
                  <a:lnTo>
                    <a:pt x="744803" y="1048513"/>
                  </a:lnTo>
                  <a:lnTo>
                    <a:pt x="745534" y="1055322"/>
                  </a:lnTo>
                  <a:lnTo>
                    <a:pt x="746224" y="1062130"/>
                  </a:lnTo>
                  <a:lnTo>
                    <a:pt x="746777" y="1068939"/>
                  </a:lnTo>
                  <a:lnTo>
                    <a:pt x="747293" y="1075748"/>
                  </a:lnTo>
                  <a:lnTo>
                    <a:pt x="747701" y="1082556"/>
                  </a:lnTo>
                  <a:lnTo>
                    <a:pt x="748037" y="1089365"/>
                  </a:lnTo>
                  <a:lnTo>
                    <a:pt x="748305" y="1096173"/>
                  </a:lnTo>
                  <a:lnTo>
                    <a:pt x="748462" y="1102982"/>
                  </a:lnTo>
                  <a:lnTo>
                    <a:pt x="748581" y="1109790"/>
                  </a:lnTo>
                  <a:lnTo>
                    <a:pt x="748568" y="1116599"/>
                  </a:lnTo>
                  <a:lnTo>
                    <a:pt x="748511" y="1123407"/>
                  </a:lnTo>
                  <a:lnTo>
                    <a:pt x="748360" y="1130216"/>
                  </a:lnTo>
                  <a:lnTo>
                    <a:pt x="748129" y="1137024"/>
                  </a:lnTo>
                  <a:lnTo>
                    <a:pt x="747843" y="1143833"/>
                  </a:lnTo>
                  <a:lnTo>
                    <a:pt x="747442" y="1150641"/>
                  </a:lnTo>
                  <a:lnTo>
                    <a:pt x="747006" y="1157450"/>
                  </a:lnTo>
                  <a:lnTo>
                    <a:pt x="746459" y="1164258"/>
                  </a:lnTo>
                  <a:lnTo>
                    <a:pt x="745861" y="1171067"/>
                  </a:lnTo>
                  <a:lnTo>
                    <a:pt x="745189" y="1177875"/>
                  </a:lnTo>
                  <a:lnTo>
                    <a:pt x="744435" y="1184684"/>
                  </a:lnTo>
                  <a:lnTo>
                    <a:pt x="743643" y="1191493"/>
                  </a:lnTo>
                  <a:lnTo>
                    <a:pt x="742742" y="1198301"/>
                  </a:lnTo>
                  <a:lnTo>
                    <a:pt x="741812" y="1205110"/>
                  </a:lnTo>
                  <a:lnTo>
                    <a:pt x="740796" y="1211918"/>
                  </a:lnTo>
                  <a:lnTo>
                    <a:pt x="739730" y="1218727"/>
                  </a:lnTo>
                  <a:lnTo>
                    <a:pt x="738612" y="1225535"/>
                  </a:lnTo>
                  <a:lnTo>
                    <a:pt x="737421" y="1232344"/>
                  </a:lnTo>
                  <a:lnTo>
                    <a:pt x="736205" y="1239152"/>
                  </a:lnTo>
                  <a:lnTo>
                    <a:pt x="734903" y="1245961"/>
                  </a:lnTo>
                  <a:lnTo>
                    <a:pt x="733577" y="1252769"/>
                  </a:lnTo>
                  <a:lnTo>
                    <a:pt x="732194" y="1259578"/>
                  </a:lnTo>
                  <a:lnTo>
                    <a:pt x="730771" y="1266386"/>
                  </a:lnTo>
                  <a:lnTo>
                    <a:pt x="729316" y="1273195"/>
                  </a:lnTo>
                  <a:lnTo>
                    <a:pt x="727809" y="1280003"/>
                  </a:lnTo>
                  <a:lnTo>
                    <a:pt x="726285" y="1286812"/>
                  </a:lnTo>
                  <a:lnTo>
                    <a:pt x="724712" y="1293621"/>
                  </a:lnTo>
                  <a:lnTo>
                    <a:pt x="723122" y="1300429"/>
                  </a:lnTo>
                  <a:lnTo>
                    <a:pt x="721504" y="1307238"/>
                  </a:lnTo>
                  <a:lnTo>
                    <a:pt x="719863" y="1314046"/>
                  </a:lnTo>
                  <a:lnTo>
                    <a:pt x="718210" y="1320855"/>
                  </a:lnTo>
                  <a:lnTo>
                    <a:pt x="716532" y="1327663"/>
                  </a:lnTo>
                  <a:lnTo>
                    <a:pt x="714850" y="1334472"/>
                  </a:lnTo>
                  <a:lnTo>
                    <a:pt x="713155" y="1341280"/>
                  </a:lnTo>
                  <a:lnTo>
                    <a:pt x="711457" y="1348089"/>
                  </a:lnTo>
                  <a:lnTo>
                    <a:pt x="709757" y="1354897"/>
                  </a:lnTo>
                  <a:lnTo>
                    <a:pt x="708059" y="1361706"/>
                  </a:lnTo>
                  <a:lnTo>
                    <a:pt x="706363" y="1368514"/>
                  </a:lnTo>
                  <a:lnTo>
                    <a:pt x="704682" y="1375323"/>
                  </a:lnTo>
                  <a:lnTo>
                    <a:pt x="703008" y="1382131"/>
                  </a:lnTo>
                  <a:lnTo>
                    <a:pt x="701353" y="1388940"/>
                  </a:lnTo>
                  <a:lnTo>
                    <a:pt x="699717" y="1395749"/>
                  </a:lnTo>
                  <a:lnTo>
                    <a:pt x="698098" y="1402557"/>
                  </a:lnTo>
                  <a:lnTo>
                    <a:pt x="696516" y="1409366"/>
                  </a:lnTo>
                  <a:lnTo>
                    <a:pt x="694947" y="1416174"/>
                  </a:lnTo>
                  <a:lnTo>
                    <a:pt x="693431" y="1422983"/>
                  </a:lnTo>
                  <a:lnTo>
                    <a:pt x="691938" y="1429791"/>
                  </a:lnTo>
                  <a:lnTo>
                    <a:pt x="690489" y="1436600"/>
                  </a:lnTo>
                  <a:lnTo>
                    <a:pt x="689086" y="1443408"/>
                  </a:lnTo>
                  <a:lnTo>
                    <a:pt x="687714" y="1450217"/>
                  </a:lnTo>
                  <a:lnTo>
                    <a:pt x="686418" y="1457025"/>
                  </a:lnTo>
                  <a:lnTo>
                    <a:pt x="685147" y="1463834"/>
                  </a:lnTo>
                  <a:lnTo>
                    <a:pt x="683958" y="1470642"/>
                  </a:lnTo>
                  <a:lnTo>
                    <a:pt x="682813" y="1477451"/>
                  </a:lnTo>
                  <a:lnTo>
                    <a:pt x="681729" y="1484259"/>
                  </a:lnTo>
                  <a:lnTo>
                    <a:pt x="680725" y="1491068"/>
                  </a:lnTo>
                  <a:lnTo>
                    <a:pt x="679755" y="1497876"/>
                  </a:lnTo>
                  <a:lnTo>
                    <a:pt x="678905" y="1504685"/>
                  </a:lnTo>
                  <a:lnTo>
                    <a:pt x="678089" y="1511494"/>
                  </a:lnTo>
                  <a:lnTo>
                    <a:pt x="677375" y="1518302"/>
                  </a:lnTo>
                  <a:lnTo>
                    <a:pt x="676730" y="1525111"/>
                  </a:lnTo>
                  <a:lnTo>
                    <a:pt x="676155" y="1531919"/>
                  </a:lnTo>
                  <a:lnTo>
                    <a:pt x="675693" y="1538728"/>
                  </a:lnTo>
                  <a:lnTo>
                    <a:pt x="675272" y="1545536"/>
                  </a:lnTo>
                  <a:lnTo>
                    <a:pt x="674997" y="1552345"/>
                  </a:lnTo>
                  <a:lnTo>
                    <a:pt x="674772" y="1559153"/>
                  </a:lnTo>
                  <a:lnTo>
                    <a:pt x="674658" y="1565962"/>
                  </a:lnTo>
                  <a:lnTo>
                    <a:pt x="674641" y="1572770"/>
                  </a:lnTo>
                  <a:lnTo>
                    <a:pt x="674692" y="1579579"/>
                  </a:lnTo>
                  <a:lnTo>
                    <a:pt x="674891" y="1586387"/>
                  </a:lnTo>
                  <a:lnTo>
                    <a:pt x="675137" y="1593196"/>
                  </a:lnTo>
                  <a:lnTo>
                    <a:pt x="675537" y="1600004"/>
                  </a:lnTo>
                  <a:lnTo>
                    <a:pt x="676009" y="1606813"/>
                  </a:lnTo>
                  <a:lnTo>
                    <a:pt x="676591" y="1613622"/>
                  </a:lnTo>
                  <a:lnTo>
                    <a:pt x="677295" y="1620430"/>
                  </a:lnTo>
                  <a:lnTo>
                    <a:pt x="678062" y="1627239"/>
                  </a:lnTo>
                  <a:lnTo>
                    <a:pt x="679004" y="1634047"/>
                  </a:lnTo>
                  <a:lnTo>
                    <a:pt x="679998" y="1640856"/>
                  </a:lnTo>
                  <a:lnTo>
                    <a:pt x="681144" y="1647664"/>
                  </a:lnTo>
                  <a:lnTo>
                    <a:pt x="682381" y="1654473"/>
                  </a:lnTo>
                  <a:lnTo>
                    <a:pt x="683720" y="1661281"/>
                  </a:lnTo>
                  <a:lnTo>
                    <a:pt x="685204" y="1668090"/>
                  </a:lnTo>
                  <a:lnTo>
                    <a:pt x="686740" y="1674898"/>
                  </a:lnTo>
                  <a:lnTo>
                    <a:pt x="688468" y="1681707"/>
                  </a:lnTo>
                  <a:lnTo>
                    <a:pt x="690252" y="1688515"/>
                  </a:lnTo>
                  <a:lnTo>
                    <a:pt x="692176" y="1695324"/>
                  </a:lnTo>
                  <a:lnTo>
                    <a:pt x="694209" y="1702132"/>
                  </a:lnTo>
                  <a:lnTo>
                    <a:pt x="696328" y="1708941"/>
                  </a:lnTo>
                  <a:lnTo>
                    <a:pt x="698607" y="1715749"/>
                  </a:lnTo>
                  <a:lnTo>
                    <a:pt x="700939" y="1722558"/>
                  </a:lnTo>
                  <a:lnTo>
                    <a:pt x="703445" y="1729367"/>
                  </a:lnTo>
                  <a:lnTo>
                    <a:pt x="706020" y="1736175"/>
                  </a:lnTo>
                  <a:lnTo>
                    <a:pt x="708716" y="1742984"/>
                  </a:lnTo>
                  <a:lnTo>
                    <a:pt x="711532" y="1749792"/>
                  </a:lnTo>
                  <a:lnTo>
                    <a:pt x="714415" y="1756601"/>
                  </a:lnTo>
                  <a:lnTo>
                    <a:pt x="717466" y="1763409"/>
                  </a:lnTo>
                  <a:lnTo>
                    <a:pt x="720565" y="1770218"/>
                  </a:lnTo>
                  <a:lnTo>
                    <a:pt x="723813" y="1777026"/>
                  </a:lnTo>
                  <a:lnTo>
                    <a:pt x="727139" y="1783835"/>
                  </a:lnTo>
                  <a:lnTo>
                    <a:pt x="730563" y="1790643"/>
                  </a:lnTo>
                  <a:lnTo>
                    <a:pt x="734108" y="1797452"/>
                  </a:lnTo>
                  <a:lnTo>
                    <a:pt x="737702" y="1804260"/>
                  </a:lnTo>
                  <a:lnTo>
                    <a:pt x="741458" y="1811069"/>
                  </a:lnTo>
                  <a:lnTo>
                    <a:pt x="745256" y="1817877"/>
                  </a:lnTo>
                  <a:lnTo>
                    <a:pt x="749173" y="1824686"/>
                  </a:lnTo>
                  <a:lnTo>
                    <a:pt x="753169" y="1831495"/>
                  </a:lnTo>
                  <a:lnTo>
                    <a:pt x="757237" y="1838303"/>
                  </a:lnTo>
                  <a:lnTo>
                    <a:pt x="761420" y="1845112"/>
                  </a:lnTo>
                  <a:lnTo>
                    <a:pt x="765641" y="1851920"/>
                  </a:lnTo>
                  <a:lnTo>
                    <a:pt x="769989" y="1858729"/>
                  </a:lnTo>
                  <a:lnTo>
                    <a:pt x="774380" y="1865537"/>
                  </a:lnTo>
                  <a:lnTo>
                    <a:pt x="778856" y="1872346"/>
                  </a:lnTo>
                  <a:lnTo>
                    <a:pt x="783405" y="1879154"/>
                  </a:lnTo>
                  <a:lnTo>
                    <a:pt x="788000" y="1885963"/>
                  </a:lnTo>
                  <a:lnTo>
                    <a:pt x="792691" y="1892771"/>
                  </a:lnTo>
                  <a:lnTo>
                    <a:pt x="797410" y="1899580"/>
                  </a:lnTo>
                  <a:lnTo>
                    <a:pt x="802215" y="1906388"/>
                  </a:lnTo>
                  <a:lnTo>
                    <a:pt x="807057" y="1913197"/>
                  </a:lnTo>
                  <a:lnTo>
                    <a:pt x="811951" y="1920005"/>
                  </a:lnTo>
                  <a:lnTo>
                    <a:pt x="816900" y="1926814"/>
                  </a:lnTo>
                  <a:lnTo>
                    <a:pt x="821873" y="1933623"/>
                  </a:lnTo>
                  <a:lnTo>
                    <a:pt x="826912" y="1940431"/>
                  </a:lnTo>
                  <a:lnTo>
                    <a:pt x="831966" y="1947240"/>
                  </a:lnTo>
                  <a:lnTo>
                    <a:pt x="837064" y="1954048"/>
                  </a:lnTo>
                  <a:lnTo>
                    <a:pt x="842185" y="1960857"/>
                  </a:lnTo>
                  <a:lnTo>
                    <a:pt x="847329" y="1967665"/>
                  </a:lnTo>
                  <a:lnTo>
                    <a:pt x="852497" y="1974474"/>
                  </a:lnTo>
                  <a:lnTo>
                    <a:pt x="857675" y="1981282"/>
                  </a:lnTo>
                  <a:lnTo>
                    <a:pt x="862872" y="1988091"/>
                  </a:lnTo>
                  <a:lnTo>
                    <a:pt x="868072" y="1994899"/>
                  </a:lnTo>
                  <a:lnTo>
                    <a:pt x="873278" y="2001708"/>
                  </a:lnTo>
                  <a:lnTo>
                    <a:pt x="878481" y="2008516"/>
                  </a:lnTo>
                  <a:lnTo>
                    <a:pt x="883683" y="2015325"/>
                  </a:lnTo>
                  <a:lnTo>
                    <a:pt x="888869" y="2022133"/>
                  </a:lnTo>
                  <a:lnTo>
                    <a:pt x="894050" y="2028942"/>
                  </a:lnTo>
                  <a:lnTo>
                    <a:pt x="899203" y="2035750"/>
                  </a:lnTo>
                  <a:lnTo>
                    <a:pt x="904340" y="2042559"/>
                  </a:lnTo>
                  <a:lnTo>
                    <a:pt x="909450" y="2049368"/>
                  </a:lnTo>
                  <a:lnTo>
                    <a:pt x="914522" y="2056176"/>
                  </a:lnTo>
                  <a:lnTo>
                    <a:pt x="919574" y="2062985"/>
                  </a:lnTo>
                  <a:lnTo>
                    <a:pt x="924562" y="2069793"/>
                  </a:lnTo>
                  <a:lnTo>
                    <a:pt x="929527" y="2076602"/>
                  </a:lnTo>
                  <a:lnTo>
                    <a:pt x="934425" y="2083410"/>
                  </a:lnTo>
                  <a:lnTo>
                    <a:pt x="939278" y="2090219"/>
                  </a:lnTo>
                  <a:lnTo>
                    <a:pt x="944078" y="2097027"/>
                  </a:lnTo>
                  <a:lnTo>
                    <a:pt x="948797" y="2103836"/>
                  </a:lnTo>
                  <a:lnTo>
                    <a:pt x="953486" y="2110644"/>
                  </a:lnTo>
                  <a:lnTo>
                    <a:pt x="958052" y="2117453"/>
                  </a:lnTo>
                  <a:lnTo>
                    <a:pt x="962579" y="2124261"/>
                  </a:lnTo>
                  <a:lnTo>
                    <a:pt x="967007" y="2131070"/>
                  </a:lnTo>
                  <a:lnTo>
                    <a:pt x="971353" y="2137878"/>
                  </a:lnTo>
                  <a:lnTo>
                    <a:pt x="975631" y="2144687"/>
                  </a:lnTo>
                  <a:lnTo>
                    <a:pt x="979776" y="2151496"/>
                  </a:lnTo>
                  <a:lnTo>
                    <a:pt x="983876" y="2158304"/>
                  </a:lnTo>
                  <a:lnTo>
                    <a:pt x="987815" y="2165113"/>
                  </a:lnTo>
                  <a:lnTo>
                    <a:pt x="991687" y="2171921"/>
                  </a:lnTo>
                  <a:lnTo>
                    <a:pt x="995438" y="2178730"/>
                  </a:lnTo>
                  <a:lnTo>
                    <a:pt x="999065" y="2185538"/>
                  </a:lnTo>
                  <a:lnTo>
                    <a:pt x="1002616" y="2192347"/>
                  </a:lnTo>
                  <a:lnTo>
                    <a:pt x="1005979" y="2199155"/>
                  </a:lnTo>
                  <a:lnTo>
                    <a:pt x="1009283" y="2205964"/>
                  </a:lnTo>
                  <a:lnTo>
                    <a:pt x="1012401" y="2212772"/>
                  </a:lnTo>
                  <a:lnTo>
                    <a:pt x="1015419" y="2219581"/>
                  </a:lnTo>
                  <a:lnTo>
                    <a:pt x="1018304" y="2226389"/>
                  </a:lnTo>
                  <a:lnTo>
                    <a:pt x="1021019" y="2233198"/>
                  </a:lnTo>
                  <a:lnTo>
                    <a:pt x="1023663" y="2240006"/>
                  </a:lnTo>
                  <a:lnTo>
                    <a:pt x="1026061" y="2246815"/>
                  </a:lnTo>
                  <a:lnTo>
                    <a:pt x="1028388" y="2253624"/>
                  </a:lnTo>
                  <a:lnTo>
                    <a:pt x="1030519" y="2260432"/>
                  </a:lnTo>
                  <a:lnTo>
                    <a:pt x="1032512" y="2267241"/>
                  </a:lnTo>
                  <a:lnTo>
                    <a:pt x="1034374" y="2274049"/>
                  </a:lnTo>
                  <a:lnTo>
                    <a:pt x="1036020" y="2280858"/>
                  </a:lnTo>
                  <a:lnTo>
                    <a:pt x="1037591" y="2287666"/>
                  </a:lnTo>
                  <a:lnTo>
                    <a:pt x="1038895" y="2294475"/>
                  </a:lnTo>
                  <a:lnTo>
                    <a:pt x="1040105" y="2301283"/>
                  </a:lnTo>
                  <a:lnTo>
                    <a:pt x="1041121" y="2308092"/>
                  </a:lnTo>
                  <a:lnTo>
                    <a:pt x="1041962" y="2314900"/>
                  </a:lnTo>
                  <a:lnTo>
                    <a:pt x="1042684" y="2321709"/>
                  </a:lnTo>
                  <a:lnTo>
                    <a:pt x="1043149" y="2328517"/>
                  </a:lnTo>
                  <a:lnTo>
                    <a:pt x="1043533" y="2335326"/>
                  </a:lnTo>
                  <a:lnTo>
                    <a:pt x="1043657" y="2342134"/>
                  </a:lnTo>
                  <a:lnTo>
                    <a:pt x="1043659" y="2348943"/>
                  </a:lnTo>
                  <a:lnTo>
                    <a:pt x="1043480" y="2355751"/>
                  </a:lnTo>
                  <a:lnTo>
                    <a:pt x="1043096" y="2362560"/>
                  </a:lnTo>
                  <a:lnTo>
                    <a:pt x="1042613" y="2369369"/>
                  </a:lnTo>
                  <a:lnTo>
                    <a:pt x="1041841" y="2376177"/>
                  </a:lnTo>
                  <a:lnTo>
                    <a:pt x="1040988" y="2382986"/>
                  </a:lnTo>
                  <a:lnTo>
                    <a:pt x="1039896" y="2389794"/>
                  </a:lnTo>
                  <a:lnTo>
                    <a:pt x="1038656" y="2396603"/>
                  </a:lnTo>
                  <a:lnTo>
                    <a:pt x="1037261" y="2403411"/>
                  </a:lnTo>
                  <a:lnTo>
                    <a:pt x="1035639" y="2410220"/>
                  </a:lnTo>
                  <a:lnTo>
                    <a:pt x="1033936" y="2417028"/>
                  </a:lnTo>
                  <a:lnTo>
                    <a:pt x="1031943" y="2423837"/>
                  </a:lnTo>
                  <a:lnTo>
                    <a:pt x="1029864" y="2430645"/>
                  </a:lnTo>
                  <a:lnTo>
                    <a:pt x="1027578" y="2437454"/>
                  </a:lnTo>
                  <a:lnTo>
                    <a:pt x="1025130" y="2444262"/>
                  </a:lnTo>
                  <a:lnTo>
                    <a:pt x="1022556" y="2451071"/>
                  </a:lnTo>
                  <a:lnTo>
                    <a:pt x="1019748" y="2457879"/>
                  </a:lnTo>
                  <a:lnTo>
                    <a:pt x="1016865" y="2464688"/>
                  </a:lnTo>
                  <a:lnTo>
                    <a:pt x="1013736" y="2471497"/>
                  </a:lnTo>
                  <a:lnTo>
                    <a:pt x="1010507" y="2478305"/>
                  </a:lnTo>
                  <a:lnTo>
                    <a:pt x="1007111" y="2485114"/>
                  </a:lnTo>
                  <a:lnTo>
                    <a:pt x="1003550" y="2491922"/>
                  </a:lnTo>
                  <a:lnTo>
                    <a:pt x="999897" y="2498731"/>
                  </a:lnTo>
                  <a:lnTo>
                    <a:pt x="996017" y="2505539"/>
                  </a:lnTo>
                  <a:lnTo>
                    <a:pt x="992072" y="2512348"/>
                  </a:lnTo>
                  <a:lnTo>
                    <a:pt x="987933" y="2519156"/>
                  </a:lnTo>
                  <a:lnTo>
                    <a:pt x="983691" y="2525965"/>
                  </a:lnTo>
                  <a:lnTo>
                    <a:pt x="979325" y="2532773"/>
                  </a:lnTo>
                  <a:lnTo>
                    <a:pt x="974804" y="2539582"/>
                  </a:lnTo>
                  <a:lnTo>
                    <a:pt x="970223" y="2546390"/>
                  </a:lnTo>
                  <a:lnTo>
                    <a:pt x="965441" y="2553199"/>
                  </a:lnTo>
                  <a:lnTo>
                    <a:pt x="960607" y="2560007"/>
                  </a:lnTo>
                  <a:lnTo>
                    <a:pt x="955634" y="2566816"/>
                  </a:lnTo>
                  <a:lnTo>
                    <a:pt x="950566" y="2573624"/>
                  </a:lnTo>
                  <a:lnTo>
                    <a:pt x="945416" y="2580433"/>
                  </a:lnTo>
                  <a:lnTo>
                    <a:pt x="940135" y="2587242"/>
                  </a:lnTo>
                  <a:lnTo>
                    <a:pt x="934811" y="2594050"/>
                  </a:lnTo>
                  <a:lnTo>
                    <a:pt x="929349" y="2600859"/>
                  </a:lnTo>
                  <a:lnTo>
                    <a:pt x="923841" y="2607667"/>
                  </a:lnTo>
                  <a:lnTo>
                    <a:pt x="918245" y="2614476"/>
                  </a:lnTo>
                  <a:lnTo>
                    <a:pt x="912575" y="2621284"/>
                  </a:lnTo>
                  <a:lnTo>
                    <a:pt x="906859" y="2628093"/>
                  </a:lnTo>
                  <a:lnTo>
                    <a:pt x="901051" y="2634901"/>
                  </a:lnTo>
                  <a:lnTo>
                    <a:pt x="895216" y="2641710"/>
                  </a:lnTo>
                  <a:lnTo>
                    <a:pt x="889305" y="2648518"/>
                  </a:lnTo>
                  <a:lnTo>
                    <a:pt x="883362" y="2655327"/>
                  </a:lnTo>
                  <a:lnTo>
                    <a:pt x="877375" y="2662135"/>
                  </a:lnTo>
                  <a:lnTo>
                    <a:pt x="871347" y="2668944"/>
                  </a:lnTo>
                  <a:lnTo>
                    <a:pt x="865300" y="2675752"/>
                  </a:lnTo>
                  <a:lnTo>
                    <a:pt x="859209" y="2682561"/>
                  </a:lnTo>
                  <a:lnTo>
                    <a:pt x="853108" y="2689370"/>
                  </a:lnTo>
                  <a:lnTo>
                    <a:pt x="846984" y="2696178"/>
                  </a:lnTo>
                  <a:lnTo>
                    <a:pt x="840852" y="2702987"/>
                  </a:lnTo>
                  <a:lnTo>
                    <a:pt x="834711" y="2709795"/>
                  </a:lnTo>
                  <a:lnTo>
                    <a:pt x="828567" y="2716604"/>
                  </a:lnTo>
                  <a:lnTo>
                    <a:pt x="822423" y="2723412"/>
                  </a:lnTo>
                  <a:lnTo>
                    <a:pt x="816290" y="2730221"/>
                  </a:lnTo>
                  <a:lnTo>
                    <a:pt x="810164" y="2737029"/>
                  </a:lnTo>
                  <a:lnTo>
                    <a:pt x="804054" y="2743838"/>
                  </a:lnTo>
                  <a:lnTo>
                    <a:pt x="797965" y="2750646"/>
                  </a:lnTo>
                  <a:lnTo>
                    <a:pt x="791892" y="2757455"/>
                  </a:lnTo>
                  <a:lnTo>
                    <a:pt x="785860" y="2764263"/>
                  </a:lnTo>
                  <a:lnTo>
                    <a:pt x="779843" y="2771072"/>
                  </a:lnTo>
                  <a:lnTo>
                    <a:pt x="773879" y="2777880"/>
                  </a:lnTo>
                  <a:lnTo>
                    <a:pt x="767943" y="2784689"/>
                  </a:lnTo>
                  <a:lnTo>
                    <a:pt x="762050" y="2791498"/>
                  </a:lnTo>
                  <a:lnTo>
                    <a:pt x="756211" y="2798306"/>
                  </a:lnTo>
                  <a:lnTo>
                    <a:pt x="750401" y="2805115"/>
                  </a:lnTo>
                  <a:lnTo>
                    <a:pt x="744676" y="2811923"/>
                  </a:lnTo>
                  <a:lnTo>
                    <a:pt x="738977" y="2818732"/>
                  </a:lnTo>
                  <a:lnTo>
                    <a:pt x="733359" y="2825540"/>
                  </a:lnTo>
                  <a:lnTo>
                    <a:pt x="727793" y="2832349"/>
                  </a:lnTo>
                  <a:lnTo>
                    <a:pt x="722284" y="2839157"/>
                  </a:lnTo>
                  <a:lnTo>
                    <a:pt x="716863" y="2845966"/>
                  </a:lnTo>
                  <a:lnTo>
                    <a:pt x="711473" y="2852774"/>
                  </a:lnTo>
                  <a:lnTo>
                    <a:pt x="706206" y="2859583"/>
                  </a:lnTo>
                  <a:lnTo>
                    <a:pt x="700975" y="2866391"/>
                  </a:lnTo>
                  <a:lnTo>
                    <a:pt x="695839" y="2873200"/>
                  </a:lnTo>
                  <a:lnTo>
                    <a:pt x="690777" y="2880008"/>
                  </a:lnTo>
                  <a:lnTo>
                    <a:pt x="685777" y="2886817"/>
                  </a:lnTo>
                  <a:lnTo>
                    <a:pt x="680892" y="2893625"/>
                  </a:lnTo>
                  <a:lnTo>
                    <a:pt x="676047" y="2900434"/>
                  </a:lnTo>
                  <a:lnTo>
                    <a:pt x="671332" y="2907243"/>
                  </a:lnTo>
                  <a:lnTo>
                    <a:pt x="666672" y="2914051"/>
                  </a:lnTo>
                  <a:lnTo>
                    <a:pt x="662106" y="2920860"/>
                  </a:lnTo>
                  <a:lnTo>
                    <a:pt x="657637" y="2927668"/>
                  </a:lnTo>
                  <a:lnTo>
                    <a:pt x="653223" y="2934477"/>
                  </a:lnTo>
                  <a:lnTo>
                    <a:pt x="648948" y="2941285"/>
                  </a:lnTo>
                  <a:lnTo>
                    <a:pt x="644715" y="2948094"/>
                  </a:lnTo>
                  <a:lnTo>
                    <a:pt x="640610" y="2954902"/>
                  </a:lnTo>
                  <a:lnTo>
                    <a:pt x="636574" y="2961711"/>
                  </a:lnTo>
                  <a:lnTo>
                    <a:pt x="632625" y="2968519"/>
                  </a:lnTo>
                  <a:lnTo>
                    <a:pt x="628788" y="2975328"/>
                  </a:lnTo>
                  <a:lnTo>
                    <a:pt x="624995" y="2982136"/>
                  </a:lnTo>
                  <a:lnTo>
                    <a:pt x="621356" y="2988945"/>
                  </a:lnTo>
                  <a:lnTo>
                    <a:pt x="617760" y="2995753"/>
                  </a:lnTo>
                  <a:lnTo>
                    <a:pt x="614279" y="3002562"/>
                  </a:lnTo>
                  <a:lnTo>
                    <a:pt x="610879" y="3009371"/>
                  </a:lnTo>
                  <a:lnTo>
                    <a:pt x="607552" y="3016179"/>
                  </a:lnTo>
                  <a:lnTo>
                    <a:pt x="604346" y="3022988"/>
                  </a:lnTo>
                  <a:lnTo>
                    <a:pt x="601182" y="3029796"/>
                  </a:lnTo>
                  <a:lnTo>
                    <a:pt x="598158" y="3036605"/>
                  </a:lnTo>
                  <a:lnTo>
                    <a:pt x="595183" y="3043413"/>
                  </a:lnTo>
                  <a:lnTo>
                    <a:pt x="592307" y="3050222"/>
                  </a:lnTo>
                  <a:lnTo>
                    <a:pt x="589518" y="3057030"/>
                  </a:lnTo>
                  <a:lnTo>
                    <a:pt x="586787" y="3063839"/>
                  </a:lnTo>
                  <a:lnTo>
                    <a:pt x="584179" y="3070647"/>
                  </a:lnTo>
                  <a:lnTo>
                    <a:pt x="581610" y="3077456"/>
                  </a:lnTo>
                  <a:lnTo>
                    <a:pt x="579158" y="3084264"/>
                  </a:lnTo>
                  <a:lnTo>
                    <a:pt x="576762" y="3091073"/>
                  </a:lnTo>
                  <a:lnTo>
                    <a:pt x="574445" y="3097881"/>
                  </a:lnTo>
                  <a:lnTo>
                    <a:pt x="572217" y="3104690"/>
                  </a:lnTo>
                  <a:lnTo>
                    <a:pt x="570031" y="3111499"/>
                  </a:lnTo>
                  <a:lnTo>
                    <a:pt x="567964" y="3118307"/>
                  </a:lnTo>
                  <a:lnTo>
                    <a:pt x="565931" y="3125116"/>
                  </a:lnTo>
                  <a:lnTo>
                    <a:pt x="563993" y="3131924"/>
                  </a:lnTo>
                  <a:lnTo>
                    <a:pt x="562113" y="3138733"/>
                  </a:lnTo>
                  <a:lnTo>
                    <a:pt x="560292" y="3145541"/>
                  </a:lnTo>
                  <a:lnTo>
                    <a:pt x="558558" y="3152350"/>
                  </a:lnTo>
                  <a:lnTo>
                    <a:pt x="556853" y="3159158"/>
                  </a:lnTo>
                  <a:lnTo>
                    <a:pt x="555254" y="3165967"/>
                  </a:lnTo>
                  <a:lnTo>
                    <a:pt x="553687" y="3172775"/>
                  </a:lnTo>
                  <a:lnTo>
                    <a:pt x="552191" y="3179584"/>
                  </a:lnTo>
                  <a:lnTo>
                    <a:pt x="550753" y="3186392"/>
                  </a:lnTo>
                  <a:lnTo>
                    <a:pt x="549356" y="3193201"/>
                  </a:lnTo>
                  <a:lnTo>
                    <a:pt x="548040" y="3200009"/>
                  </a:lnTo>
                  <a:lnTo>
                    <a:pt x="546749" y="3206818"/>
                  </a:lnTo>
                  <a:lnTo>
                    <a:pt x="545537" y="3213626"/>
                  </a:lnTo>
                  <a:lnTo>
                    <a:pt x="544359" y="3220435"/>
                  </a:lnTo>
                  <a:lnTo>
                    <a:pt x="543233" y="3227244"/>
                  </a:lnTo>
                  <a:lnTo>
                    <a:pt x="542160" y="3234052"/>
                  </a:lnTo>
                  <a:lnTo>
                    <a:pt x="541115" y="3240861"/>
                  </a:lnTo>
                  <a:lnTo>
                    <a:pt x="540141" y="3247669"/>
                  </a:lnTo>
                  <a:lnTo>
                    <a:pt x="539187" y="3254478"/>
                  </a:lnTo>
                  <a:lnTo>
                    <a:pt x="538291" y="3261286"/>
                  </a:lnTo>
                  <a:lnTo>
                    <a:pt x="537426" y="3268095"/>
                  </a:lnTo>
                  <a:lnTo>
                    <a:pt x="536599" y="3274903"/>
                  </a:lnTo>
                  <a:lnTo>
                    <a:pt x="535818" y="3281712"/>
                  </a:lnTo>
                  <a:lnTo>
                    <a:pt x="535055" y="3288520"/>
                  </a:lnTo>
                  <a:lnTo>
                    <a:pt x="534352" y="3295329"/>
                  </a:lnTo>
                  <a:lnTo>
                    <a:pt x="533664" y="3302137"/>
                  </a:lnTo>
                  <a:lnTo>
                    <a:pt x="533017" y="3308946"/>
                  </a:lnTo>
                  <a:lnTo>
                    <a:pt x="532399" y="3315754"/>
                  </a:lnTo>
                  <a:lnTo>
                    <a:pt x="531805" y="3322563"/>
                  </a:lnTo>
                  <a:lnTo>
                    <a:pt x="531251" y="3329372"/>
                  </a:lnTo>
                  <a:lnTo>
                    <a:pt x="530710" y="3336180"/>
                  </a:lnTo>
                  <a:lnTo>
                    <a:pt x="530211" y="3342989"/>
                  </a:lnTo>
                  <a:lnTo>
                    <a:pt x="529727" y="3349797"/>
                  </a:lnTo>
                  <a:lnTo>
                    <a:pt x="529271" y="3356606"/>
                  </a:lnTo>
                  <a:lnTo>
                    <a:pt x="528840" y="3363414"/>
                  </a:lnTo>
                  <a:lnTo>
                    <a:pt x="528423" y="3370223"/>
                  </a:lnTo>
                  <a:lnTo>
                    <a:pt x="528039" y="3377031"/>
                  </a:lnTo>
                  <a:lnTo>
                    <a:pt x="527665" y="3383840"/>
                  </a:lnTo>
                  <a:lnTo>
                    <a:pt x="527320" y="3390648"/>
                  </a:lnTo>
                  <a:lnTo>
                    <a:pt x="526988" y="3397457"/>
                  </a:lnTo>
                  <a:lnTo>
                    <a:pt x="526674" y="3404265"/>
                  </a:lnTo>
                  <a:lnTo>
                    <a:pt x="526380" y="3411074"/>
                  </a:lnTo>
                  <a:lnTo>
                    <a:pt x="526095" y="3417882"/>
                  </a:lnTo>
                  <a:lnTo>
                    <a:pt x="525835" y="3424691"/>
                  </a:lnTo>
                  <a:lnTo>
                    <a:pt x="525583" y="3431499"/>
                  </a:lnTo>
                  <a:lnTo>
                    <a:pt x="525349" y="3438308"/>
                  </a:lnTo>
                  <a:lnTo>
                    <a:pt x="525127" y="3445117"/>
                  </a:lnTo>
                  <a:lnTo>
                    <a:pt x="524915" y="3451925"/>
                  </a:lnTo>
                  <a:lnTo>
                    <a:pt x="524720" y="3458734"/>
                  </a:lnTo>
                  <a:lnTo>
                    <a:pt x="524530" y="3465542"/>
                  </a:lnTo>
                  <a:lnTo>
                    <a:pt x="524358" y="3472351"/>
                  </a:lnTo>
                  <a:lnTo>
                    <a:pt x="524192" y="34791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86390" y="3059218"/>
              <a:ext cx="1175605" cy="2807456"/>
            </a:xfrm>
            <a:custGeom>
              <a:avLst/>
              <a:pathLst>
                <a:path w="1175605" h="2807456">
                  <a:moveTo>
                    <a:pt x="584237" y="2807456"/>
                  </a:moveTo>
                  <a:lnTo>
                    <a:pt x="583926" y="2801962"/>
                  </a:lnTo>
                  <a:lnTo>
                    <a:pt x="583597" y="2796468"/>
                  </a:lnTo>
                  <a:lnTo>
                    <a:pt x="583231" y="2790974"/>
                  </a:lnTo>
                  <a:lnTo>
                    <a:pt x="582846" y="2785480"/>
                  </a:lnTo>
                  <a:lnTo>
                    <a:pt x="582431" y="2779986"/>
                  </a:lnTo>
                  <a:lnTo>
                    <a:pt x="581979" y="2774492"/>
                  </a:lnTo>
                  <a:lnTo>
                    <a:pt x="581506" y="2768998"/>
                  </a:lnTo>
                  <a:lnTo>
                    <a:pt x="580987" y="2763504"/>
                  </a:lnTo>
                  <a:lnTo>
                    <a:pt x="580433" y="2758010"/>
                  </a:lnTo>
                  <a:lnTo>
                    <a:pt x="579854" y="2752515"/>
                  </a:lnTo>
                  <a:lnTo>
                    <a:pt x="579211" y="2747021"/>
                  </a:lnTo>
                  <a:lnTo>
                    <a:pt x="578537" y="2741527"/>
                  </a:lnTo>
                  <a:lnTo>
                    <a:pt x="577823" y="2736033"/>
                  </a:lnTo>
                  <a:lnTo>
                    <a:pt x="577043" y="2730539"/>
                  </a:lnTo>
                  <a:lnTo>
                    <a:pt x="576229" y="2725045"/>
                  </a:lnTo>
                  <a:lnTo>
                    <a:pt x="575354" y="2719551"/>
                  </a:lnTo>
                  <a:lnTo>
                    <a:pt x="574415" y="2714057"/>
                  </a:lnTo>
                  <a:lnTo>
                    <a:pt x="573438" y="2708563"/>
                  </a:lnTo>
                  <a:lnTo>
                    <a:pt x="572374" y="2703069"/>
                  </a:lnTo>
                  <a:lnTo>
                    <a:pt x="571253" y="2697575"/>
                  </a:lnTo>
                  <a:lnTo>
                    <a:pt x="570083" y="2692081"/>
                  </a:lnTo>
                  <a:lnTo>
                    <a:pt x="568804" y="2686587"/>
                  </a:lnTo>
                  <a:lnTo>
                    <a:pt x="567474" y="2681093"/>
                  </a:lnTo>
                  <a:lnTo>
                    <a:pt x="566069" y="2675599"/>
                  </a:lnTo>
                  <a:lnTo>
                    <a:pt x="564559" y="2670105"/>
                  </a:lnTo>
                  <a:lnTo>
                    <a:pt x="562992" y="2664611"/>
                  </a:lnTo>
                  <a:lnTo>
                    <a:pt x="561317" y="2659117"/>
                  </a:lnTo>
                  <a:lnTo>
                    <a:pt x="559547" y="2653623"/>
                  </a:lnTo>
                  <a:lnTo>
                    <a:pt x="557713" y="2648129"/>
                  </a:lnTo>
                  <a:lnTo>
                    <a:pt x="555733" y="2642635"/>
                  </a:lnTo>
                  <a:lnTo>
                    <a:pt x="553673" y="2637141"/>
                  </a:lnTo>
                  <a:lnTo>
                    <a:pt x="551526" y="2631647"/>
                  </a:lnTo>
                  <a:lnTo>
                    <a:pt x="549221" y="2626152"/>
                  </a:lnTo>
                  <a:lnTo>
                    <a:pt x="546839" y="2620658"/>
                  </a:lnTo>
                  <a:lnTo>
                    <a:pt x="544332" y="2615164"/>
                  </a:lnTo>
                  <a:lnTo>
                    <a:pt x="541681" y="2609670"/>
                  </a:lnTo>
                  <a:lnTo>
                    <a:pt x="538947" y="2604176"/>
                  </a:lnTo>
                  <a:lnTo>
                    <a:pt x="536044" y="2598682"/>
                  </a:lnTo>
                  <a:lnTo>
                    <a:pt x="533017" y="2593188"/>
                  </a:lnTo>
                  <a:lnTo>
                    <a:pt x="529900" y="2587694"/>
                  </a:lnTo>
                  <a:lnTo>
                    <a:pt x="526567" y="2582200"/>
                  </a:lnTo>
                  <a:lnTo>
                    <a:pt x="523134" y="2576706"/>
                  </a:lnTo>
                  <a:lnTo>
                    <a:pt x="519573" y="2571212"/>
                  </a:lnTo>
                  <a:lnTo>
                    <a:pt x="515811" y="2565718"/>
                  </a:lnTo>
                  <a:lnTo>
                    <a:pt x="511947" y="2560224"/>
                  </a:lnTo>
                  <a:lnTo>
                    <a:pt x="507909" y="2554730"/>
                  </a:lnTo>
                  <a:lnTo>
                    <a:pt x="503697" y="2549236"/>
                  </a:lnTo>
                  <a:lnTo>
                    <a:pt x="499380" y="2543742"/>
                  </a:lnTo>
                  <a:lnTo>
                    <a:pt x="494839" y="2538248"/>
                  </a:lnTo>
                  <a:lnTo>
                    <a:pt x="490159" y="2532754"/>
                  </a:lnTo>
                  <a:lnTo>
                    <a:pt x="485359" y="2527260"/>
                  </a:lnTo>
                  <a:lnTo>
                    <a:pt x="480308" y="2521766"/>
                  </a:lnTo>
                  <a:lnTo>
                    <a:pt x="475146" y="2516272"/>
                  </a:lnTo>
                  <a:lnTo>
                    <a:pt x="469820" y="2510778"/>
                  </a:lnTo>
                  <a:lnTo>
                    <a:pt x="464280" y="2505284"/>
                  </a:lnTo>
                  <a:lnTo>
                    <a:pt x="458628" y="2499789"/>
                  </a:lnTo>
                  <a:lnTo>
                    <a:pt x="452770" y="2494295"/>
                  </a:lnTo>
                  <a:lnTo>
                    <a:pt x="446741" y="2488801"/>
                  </a:lnTo>
                  <a:lnTo>
                    <a:pt x="440600" y="2483307"/>
                  </a:lnTo>
                  <a:lnTo>
                    <a:pt x="434214" y="2477813"/>
                  </a:lnTo>
                  <a:lnTo>
                    <a:pt x="427702" y="2472319"/>
                  </a:lnTo>
                  <a:lnTo>
                    <a:pt x="421058" y="2466825"/>
                  </a:lnTo>
                  <a:lnTo>
                    <a:pt x="414184" y="2461331"/>
                  </a:lnTo>
                  <a:lnTo>
                    <a:pt x="407207" y="2455837"/>
                  </a:lnTo>
                  <a:lnTo>
                    <a:pt x="400065" y="2450343"/>
                  </a:lnTo>
                  <a:lnTo>
                    <a:pt x="392745" y="2444849"/>
                  </a:lnTo>
                  <a:lnTo>
                    <a:pt x="385328" y="2439355"/>
                  </a:lnTo>
                  <a:lnTo>
                    <a:pt x="377723" y="2433861"/>
                  </a:lnTo>
                  <a:lnTo>
                    <a:pt x="369992" y="2428367"/>
                  </a:lnTo>
                  <a:lnTo>
                    <a:pt x="362171" y="2422873"/>
                  </a:lnTo>
                  <a:lnTo>
                    <a:pt x="354154" y="2417379"/>
                  </a:lnTo>
                  <a:lnTo>
                    <a:pt x="346057" y="2411885"/>
                  </a:lnTo>
                  <a:lnTo>
                    <a:pt x="337856" y="2406391"/>
                  </a:lnTo>
                  <a:lnTo>
                    <a:pt x="329512" y="2400897"/>
                  </a:lnTo>
                  <a:lnTo>
                    <a:pt x="321104" y="2395403"/>
                  </a:lnTo>
                  <a:lnTo>
                    <a:pt x="312590" y="2389909"/>
                  </a:lnTo>
                  <a:lnTo>
                    <a:pt x="303987" y="2384415"/>
                  </a:lnTo>
                  <a:lnTo>
                    <a:pt x="295334" y="2378921"/>
                  </a:lnTo>
                  <a:lnTo>
                    <a:pt x="286589" y="2373426"/>
                  </a:lnTo>
                  <a:lnTo>
                    <a:pt x="277800" y="2367932"/>
                  </a:lnTo>
                  <a:lnTo>
                    <a:pt x="268974" y="2362438"/>
                  </a:lnTo>
                  <a:lnTo>
                    <a:pt x="260094" y="2356944"/>
                  </a:lnTo>
                  <a:lnTo>
                    <a:pt x="251201" y="2351450"/>
                  </a:lnTo>
                  <a:lnTo>
                    <a:pt x="242290" y="2345956"/>
                  </a:lnTo>
                  <a:lnTo>
                    <a:pt x="233377" y="2340462"/>
                  </a:lnTo>
                  <a:lnTo>
                    <a:pt x="224469" y="2334968"/>
                  </a:lnTo>
                  <a:lnTo>
                    <a:pt x="215581" y="2329474"/>
                  </a:lnTo>
                  <a:lnTo>
                    <a:pt x="206728" y="2323980"/>
                  </a:lnTo>
                  <a:lnTo>
                    <a:pt x="197900" y="2318486"/>
                  </a:lnTo>
                  <a:lnTo>
                    <a:pt x="189151" y="2312992"/>
                  </a:lnTo>
                  <a:lnTo>
                    <a:pt x="180457" y="2307498"/>
                  </a:lnTo>
                  <a:lnTo>
                    <a:pt x="171822" y="2302004"/>
                  </a:lnTo>
                  <a:lnTo>
                    <a:pt x="163317" y="2296510"/>
                  </a:lnTo>
                  <a:lnTo>
                    <a:pt x="154884" y="2291016"/>
                  </a:lnTo>
                  <a:lnTo>
                    <a:pt x="146566" y="2285522"/>
                  </a:lnTo>
                  <a:lnTo>
                    <a:pt x="138403" y="2280028"/>
                  </a:lnTo>
                  <a:lnTo>
                    <a:pt x="130330" y="2274534"/>
                  </a:lnTo>
                  <a:lnTo>
                    <a:pt x="122451" y="2269040"/>
                  </a:lnTo>
                  <a:lnTo>
                    <a:pt x="114727" y="2263546"/>
                  </a:lnTo>
                  <a:lnTo>
                    <a:pt x="107115" y="2258052"/>
                  </a:lnTo>
                  <a:lnTo>
                    <a:pt x="99789" y="2252558"/>
                  </a:lnTo>
                  <a:lnTo>
                    <a:pt x="92602" y="2247063"/>
                  </a:lnTo>
                  <a:lnTo>
                    <a:pt x="85593" y="2241569"/>
                  </a:lnTo>
                  <a:lnTo>
                    <a:pt x="78880" y="2236075"/>
                  </a:lnTo>
                  <a:lnTo>
                    <a:pt x="72318" y="2230581"/>
                  </a:lnTo>
                  <a:lnTo>
                    <a:pt x="66022" y="2225087"/>
                  </a:lnTo>
                  <a:lnTo>
                    <a:pt x="60000" y="2219593"/>
                  </a:lnTo>
                  <a:lnTo>
                    <a:pt x="54145" y="2214099"/>
                  </a:lnTo>
                  <a:lnTo>
                    <a:pt x="48652" y="2208605"/>
                  </a:lnTo>
                  <a:lnTo>
                    <a:pt x="43394" y="2203111"/>
                  </a:lnTo>
                  <a:lnTo>
                    <a:pt x="38333" y="2197617"/>
                  </a:lnTo>
                  <a:lnTo>
                    <a:pt x="33705" y="2192123"/>
                  </a:lnTo>
                  <a:lnTo>
                    <a:pt x="29272" y="2186629"/>
                  </a:lnTo>
                  <a:lnTo>
                    <a:pt x="25125" y="2181135"/>
                  </a:lnTo>
                  <a:lnTo>
                    <a:pt x="21362" y="2175641"/>
                  </a:lnTo>
                  <a:lnTo>
                    <a:pt x="17802" y="2170147"/>
                  </a:lnTo>
                  <a:lnTo>
                    <a:pt x="14619" y="2164653"/>
                  </a:lnTo>
                  <a:lnTo>
                    <a:pt x="11757" y="2159159"/>
                  </a:lnTo>
                  <a:lnTo>
                    <a:pt x="9104" y="2153665"/>
                  </a:lnTo>
                  <a:lnTo>
                    <a:pt x="6917" y="2148171"/>
                  </a:lnTo>
                  <a:lnTo>
                    <a:pt x="4978" y="2142677"/>
                  </a:lnTo>
                  <a:lnTo>
                    <a:pt x="3296" y="2137183"/>
                  </a:lnTo>
                  <a:lnTo>
                    <a:pt x="2074" y="2131689"/>
                  </a:lnTo>
                  <a:lnTo>
                    <a:pt x="1064" y="2126194"/>
                  </a:lnTo>
                  <a:lnTo>
                    <a:pt x="389" y="2120700"/>
                  </a:lnTo>
                  <a:lnTo>
                    <a:pt x="90" y="2115206"/>
                  </a:lnTo>
                  <a:lnTo>
                    <a:pt x="0" y="2109712"/>
                  </a:lnTo>
                  <a:lnTo>
                    <a:pt x="314" y="2104218"/>
                  </a:lnTo>
                  <a:lnTo>
                    <a:pt x="917" y="2098724"/>
                  </a:lnTo>
                  <a:lnTo>
                    <a:pt x="1723" y="2093230"/>
                  </a:lnTo>
                  <a:lnTo>
                    <a:pt x="2992" y="2087736"/>
                  </a:lnTo>
                  <a:lnTo>
                    <a:pt x="4462" y="2082242"/>
                  </a:lnTo>
                  <a:lnTo>
                    <a:pt x="6188" y="2076748"/>
                  </a:lnTo>
                  <a:lnTo>
                    <a:pt x="8294" y="2071254"/>
                  </a:lnTo>
                  <a:lnTo>
                    <a:pt x="10582" y="2065760"/>
                  </a:lnTo>
                  <a:lnTo>
                    <a:pt x="13175" y="2060266"/>
                  </a:lnTo>
                  <a:lnTo>
                    <a:pt x="16053" y="2054772"/>
                  </a:lnTo>
                  <a:lnTo>
                    <a:pt x="19099" y="2049278"/>
                  </a:lnTo>
                  <a:lnTo>
                    <a:pt x="22483" y="2043784"/>
                  </a:lnTo>
                  <a:lnTo>
                    <a:pt x="26064" y="2038290"/>
                  </a:lnTo>
                  <a:lnTo>
                    <a:pt x="29811" y="2032796"/>
                  </a:lnTo>
                  <a:lnTo>
                    <a:pt x="33885" y="2027302"/>
                  </a:lnTo>
                  <a:lnTo>
                    <a:pt x="38094" y="2021808"/>
                  </a:lnTo>
                  <a:lnTo>
                    <a:pt x="42495" y="2016314"/>
                  </a:lnTo>
                  <a:lnTo>
                    <a:pt x="47131" y="2010820"/>
                  </a:lnTo>
                  <a:lnTo>
                    <a:pt x="51884" y="2005326"/>
                  </a:lnTo>
                  <a:lnTo>
                    <a:pt x="56840" y="1999831"/>
                  </a:lnTo>
                  <a:lnTo>
                    <a:pt x="61952" y="1994337"/>
                  </a:lnTo>
                  <a:lnTo>
                    <a:pt x="67162" y="1988843"/>
                  </a:lnTo>
                  <a:lnTo>
                    <a:pt x="72568" y="1983349"/>
                  </a:lnTo>
                  <a:lnTo>
                    <a:pt x="78066" y="1977855"/>
                  </a:lnTo>
                  <a:lnTo>
                    <a:pt x="83657" y="1972361"/>
                  </a:lnTo>
                  <a:lnTo>
                    <a:pt x="89394" y="1966867"/>
                  </a:lnTo>
                  <a:lnTo>
                    <a:pt x="95188" y="1961373"/>
                  </a:lnTo>
                  <a:lnTo>
                    <a:pt x="101071" y="1955879"/>
                  </a:lnTo>
                  <a:lnTo>
                    <a:pt x="107034" y="1950385"/>
                  </a:lnTo>
                  <a:lnTo>
                    <a:pt x="113037" y="1944891"/>
                  </a:lnTo>
                  <a:lnTo>
                    <a:pt x="119106" y="1939397"/>
                  </a:lnTo>
                  <a:lnTo>
                    <a:pt x="125210" y="1933903"/>
                  </a:lnTo>
                  <a:lnTo>
                    <a:pt x="131337" y="1928409"/>
                  </a:lnTo>
                  <a:lnTo>
                    <a:pt x="137495" y="1922915"/>
                  </a:lnTo>
                  <a:lnTo>
                    <a:pt x="143658" y="1917421"/>
                  </a:lnTo>
                  <a:lnTo>
                    <a:pt x="149826" y="1911927"/>
                  </a:lnTo>
                  <a:lnTo>
                    <a:pt x="155984" y="1906433"/>
                  </a:lnTo>
                  <a:lnTo>
                    <a:pt x="162130" y="1900939"/>
                  </a:lnTo>
                  <a:lnTo>
                    <a:pt x="168253" y="1895445"/>
                  </a:lnTo>
                  <a:lnTo>
                    <a:pt x="174338" y="1889951"/>
                  </a:lnTo>
                  <a:lnTo>
                    <a:pt x="180399" y="1884457"/>
                  </a:lnTo>
                  <a:lnTo>
                    <a:pt x="186398" y="1878963"/>
                  </a:lnTo>
                  <a:lnTo>
                    <a:pt x="192349" y="1873468"/>
                  </a:lnTo>
                  <a:lnTo>
                    <a:pt x="198260" y="1867974"/>
                  </a:lnTo>
                  <a:lnTo>
                    <a:pt x="204071" y="1862480"/>
                  </a:lnTo>
                  <a:lnTo>
                    <a:pt x="209832" y="1856986"/>
                  </a:lnTo>
                  <a:lnTo>
                    <a:pt x="215522" y="1851492"/>
                  </a:lnTo>
                  <a:lnTo>
                    <a:pt x="221106" y="1845998"/>
                  </a:lnTo>
                  <a:lnTo>
                    <a:pt x="226632" y="1840504"/>
                  </a:lnTo>
                  <a:lnTo>
                    <a:pt x="232049" y="1835010"/>
                  </a:lnTo>
                  <a:lnTo>
                    <a:pt x="237367" y="1829516"/>
                  </a:lnTo>
                  <a:lnTo>
                    <a:pt x="242620" y="1824022"/>
                  </a:lnTo>
                  <a:lnTo>
                    <a:pt x="247725" y="1818528"/>
                  </a:lnTo>
                  <a:lnTo>
                    <a:pt x="252746" y="1813034"/>
                  </a:lnTo>
                  <a:lnTo>
                    <a:pt x="257683" y="1807540"/>
                  </a:lnTo>
                  <a:lnTo>
                    <a:pt x="262460" y="1802046"/>
                  </a:lnTo>
                  <a:lnTo>
                    <a:pt x="267163" y="1796552"/>
                  </a:lnTo>
                  <a:lnTo>
                    <a:pt x="271747" y="1791058"/>
                  </a:lnTo>
                  <a:lnTo>
                    <a:pt x="276194" y="1785564"/>
                  </a:lnTo>
                  <a:lnTo>
                    <a:pt x="280563" y="1780070"/>
                  </a:lnTo>
                  <a:lnTo>
                    <a:pt x="284782" y="1774576"/>
                  </a:lnTo>
                  <a:lnTo>
                    <a:pt x="288889" y="1769082"/>
                  </a:lnTo>
                  <a:lnTo>
                    <a:pt x="292918" y="1763588"/>
                  </a:lnTo>
                  <a:lnTo>
                    <a:pt x="296766" y="1758094"/>
                  </a:lnTo>
                  <a:lnTo>
                    <a:pt x="300533" y="1752600"/>
                  </a:lnTo>
                  <a:lnTo>
                    <a:pt x="304197" y="1747105"/>
                  </a:lnTo>
                  <a:lnTo>
                    <a:pt x="307703" y="1741611"/>
                  </a:lnTo>
                  <a:lnTo>
                    <a:pt x="311134" y="1736117"/>
                  </a:lnTo>
                  <a:lnTo>
                    <a:pt x="314436" y="1730623"/>
                  </a:lnTo>
                  <a:lnTo>
                    <a:pt x="317613" y="1725129"/>
                  </a:lnTo>
                  <a:lnTo>
                    <a:pt x="320717" y="1719635"/>
                  </a:lnTo>
                  <a:lnTo>
                    <a:pt x="323671" y="1714141"/>
                  </a:lnTo>
                  <a:lnTo>
                    <a:pt x="326533" y="1708647"/>
                  </a:lnTo>
                  <a:lnTo>
                    <a:pt x="329320" y="1703153"/>
                  </a:lnTo>
                  <a:lnTo>
                    <a:pt x="331950" y="1697659"/>
                  </a:lnTo>
                  <a:lnTo>
                    <a:pt x="334514" y="1692165"/>
                  </a:lnTo>
                  <a:lnTo>
                    <a:pt x="336983" y="1686671"/>
                  </a:lnTo>
                  <a:lnTo>
                    <a:pt x="339331" y="1681177"/>
                  </a:lnTo>
                  <a:lnTo>
                    <a:pt x="341617" y="1675683"/>
                  </a:lnTo>
                  <a:lnTo>
                    <a:pt x="343794" y="1670189"/>
                  </a:lnTo>
                  <a:lnTo>
                    <a:pt x="345881" y="1664695"/>
                  </a:lnTo>
                  <a:lnTo>
                    <a:pt x="347912" y="1659201"/>
                  </a:lnTo>
                  <a:lnTo>
                    <a:pt x="349823" y="1653707"/>
                  </a:lnTo>
                  <a:lnTo>
                    <a:pt x="351674" y="1648213"/>
                  </a:lnTo>
                  <a:lnTo>
                    <a:pt x="353464" y="1642719"/>
                  </a:lnTo>
                  <a:lnTo>
                    <a:pt x="355148" y="1637225"/>
                  </a:lnTo>
                  <a:lnTo>
                    <a:pt x="356786" y="1631731"/>
                  </a:lnTo>
                  <a:lnTo>
                    <a:pt x="358354" y="1626236"/>
                  </a:lnTo>
                  <a:lnTo>
                    <a:pt x="359845" y="1620742"/>
                  </a:lnTo>
                  <a:lnTo>
                    <a:pt x="361296" y="1615248"/>
                  </a:lnTo>
                  <a:lnTo>
                    <a:pt x="362670" y="1609754"/>
                  </a:lnTo>
                  <a:lnTo>
                    <a:pt x="363993" y="1604260"/>
                  </a:lnTo>
                  <a:lnTo>
                    <a:pt x="365279" y="1598766"/>
                  </a:lnTo>
                  <a:lnTo>
                    <a:pt x="366488" y="1593272"/>
                  </a:lnTo>
                  <a:lnTo>
                    <a:pt x="367665" y="1587778"/>
                  </a:lnTo>
                  <a:lnTo>
                    <a:pt x="368802" y="1582284"/>
                  </a:lnTo>
                  <a:lnTo>
                    <a:pt x="369881" y="1576790"/>
                  </a:lnTo>
                  <a:lnTo>
                    <a:pt x="370934" y="1571296"/>
                  </a:lnTo>
                  <a:lnTo>
                    <a:pt x="371944" y="1565802"/>
                  </a:lnTo>
                  <a:lnTo>
                    <a:pt x="372916" y="1560308"/>
                  </a:lnTo>
                  <a:lnTo>
                    <a:pt x="373865" y="1554814"/>
                  </a:lnTo>
                  <a:lnTo>
                    <a:pt x="374771" y="1549320"/>
                  </a:lnTo>
                  <a:lnTo>
                    <a:pt x="375653" y="1543826"/>
                  </a:lnTo>
                  <a:lnTo>
                    <a:pt x="376515" y="1538332"/>
                  </a:lnTo>
                  <a:lnTo>
                    <a:pt x="377338" y="1532838"/>
                  </a:lnTo>
                  <a:lnTo>
                    <a:pt x="378146" y="1527344"/>
                  </a:lnTo>
                  <a:lnTo>
                    <a:pt x="378933" y="1521850"/>
                  </a:lnTo>
                  <a:lnTo>
                    <a:pt x="379693" y="1516356"/>
                  </a:lnTo>
                  <a:lnTo>
                    <a:pt x="380441" y="1510862"/>
                  </a:lnTo>
                  <a:lnTo>
                    <a:pt x="381167" y="1505368"/>
                  </a:lnTo>
                  <a:lnTo>
                    <a:pt x="381876" y="1499873"/>
                  </a:lnTo>
                  <a:lnTo>
                    <a:pt x="382574" y="1494379"/>
                  </a:lnTo>
                  <a:lnTo>
                    <a:pt x="383250" y="1488885"/>
                  </a:lnTo>
                  <a:lnTo>
                    <a:pt x="383916" y="1483391"/>
                  </a:lnTo>
                  <a:lnTo>
                    <a:pt x="384571" y="1477897"/>
                  </a:lnTo>
                  <a:lnTo>
                    <a:pt x="385207" y="1472403"/>
                  </a:lnTo>
                  <a:lnTo>
                    <a:pt x="385836" y="1466909"/>
                  </a:lnTo>
                  <a:lnTo>
                    <a:pt x="386451" y="1461415"/>
                  </a:lnTo>
                  <a:lnTo>
                    <a:pt x="387054" y="1455921"/>
                  </a:lnTo>
                  <a:lnTo>
                    <a:pt x="387648" y="1450427"/>
                  </a:lnTo>
                  <a:lnTo>
                    <a:pt x="388228" y="1444933"/>
                  </a:lnTo>
                  <a:lnTo>
                    <a:pt x="388797" y="1439439"/>
                  </a:lnTo>
                  <a:lnTo>
                    <a:pt x="389358" y="1433945"/>
                  </a:lnTo>
                  <a:lnTo>
                    <a:pt x="389901" y="1428451"/>
                  </a:lnTo>
                  <a:lnTo>
                    <a:pt x="390436" y="1422957"/>
                  </a:lnTo>
                  <a:lnTo>
                    <a:pt x="390960" y="1417463"/>
                  </a:lnTo>
                  <a:lnTo>
                    <a:pt x="391467" y="1411969"/>
                  </a:lnTo>
                  <a:lnTo>
                    <a:pt x="391964" y="1406475"/>
                  </a:lnTo>
                  <a:lnTo>
                    <a:pt x="392446" y="1400981"/>
                  </a:lnTo>
                  <a:lnTo>
                    <a:pt x="392912" y="1395487"/>
                  </a:lnTo>
                  <a:lnTo>
                    <a:pt x="393367" y="1389993"/>
                  </a:lnTo>
                  <a:lnTo>
                    <a:pt x="393801" y="1384499"/>
                  </a:lnTo>
                  <a:lnTo>
                    <a:pt x="394220" y="1379005"/>
                  </a:lnTo>
                  <a:lnTo>
                    <a:pt x="394626" y="1373510"/>
                  </a:lnTo>
                  <a:lnTo>
                    <a:pt x="395004" y="1368016"/>
                  </a:lnTo>
                  <a:lnTo>
                    <a:pt x="395368" y="1362522"/>
                  </a:lnTo>
                  <a:lnTo>
                    <a:pt x="395713" y="1357028"/>
                  </a:lnTo>
                  <a:lnTo>
                    <a:pt x="396030" y="1351534"/>
                  </a:lnTo>
                  <a:lnTo>
                    <a:pt x="396331" y="1346040"/>
                  </a:lnTo>
                  <a:lnTo>
                    <a:pt x="396605" y="1340546"/>
                  </a:lnTo>
                  <a:lnTo>
                    <a:pt x="396852" y="1335052"/>
                  </a:lnTo>
                  <a:lnTo>
                    <a:pt x="397082" y="1329558"/>
                  </a:lnTo>
                  <a:lnTo>
                    <a:pt x="397273" y="1324064"/>
                  </a:lnTo>
                  <a:lnTo>
                    <a:pt x="397441" y="1318570"/>
                  </a:lnTo>
                  <a:lnTo>
                    <a:pt x="397587" y="1313076"/>
                  </a:lnTo>
                  <a:lnTo>
                    <a:pt x="397688" y="1307582"/>
                  </a:lnTo>
                  <a:lnTo>
                    <a:pt x="397768" y="1302088"/>
                  </a:lnTo>
                  <a:lnTo>
                    <a:pt x="397814" y="1296594"/>
                  </a:lnTo>
                  <a:lnTo>
                    <a:pt x="397819" y="1291100"/>
                  </a:lnTo>
                  <a:lnTo>
                    <a:pt x="397802" y="1285606"/>
                  </a:lnTo>
                  <a:lnTo>
                    <a:pt x="397738" y="1280112"/>
                  </a:lnTo>
                  <a:lnTo>
                    <a:pt x="397638" y="1274618"/>
                  </a:lnTo>
                  <a:lnTo>
                    <a:pt x="397514" y="1269124"/>
                  </a:lnTo>
                  <a:lnTo>
                    <a:pt x="397330" y="1263630"/>
                  </a:lnTo>
                  <a:lnTo>
                    <a:pt x="397117" y="1258136"/>
                  </a:lnTo>
                  <a:lnTo>
                    <a:pt x="396868" y="1252642"/>
                  </a:lnTo>
                  <a:lnTo>
                    <a:pt x="396563" y="1247147"/>
                  </a:lnTo>
                  <a:lnTo>
                    <a:pt x="396228" y="1241653"/>
                  </a:lnTo>
                  <a:lnTo>
                    <a:pt x="395845" y="1236159"/>
                  </a:lnTo>
                  <a:lnTo>
                    <a:pt x="395412" y="1230665"/>
                  </a:lnTo>
                  <a:lnTo>
                    <a:pt x="394949" y="1225171"/>
                  </a:lnTo>
                  <a:lnTo>
                    <a:pt x="394423" y="1219677"/>
                  </a:lnTo>
                  <a:lnTo>
                    <a:pt x="393856" y="1214183"/>
                  </a:lnTo>
                  <a:lnTo>
                    <a:pt x="393256" y="1208689"/>
                  </a:lnTo>
                  <a:lnTo>
                    <a:pt x="392582" y="1203195"/>
                  </a:lnTo>
                  <a:lnTo>
                    <a:pt x="391875" y="1197701"/>
                  </a:lnTo>
                  <a:lnTo>
                    <a:pt x="391122" y="1192207"/>
                  </a:lnTo>
                  <a:lnTo>
                    <a:pt x="390305" y="1186713"/>
                  </a:lnTo>
                  <a:lnTo>
                    <a:pt x="389454" y="1181219"/>
                  </a:lnTo>
                  <a:lnTo>
                    <a:pt x="388542" y="1175725"/>
                  </a:lnTo>
                  <a:lnTo>
                    <a:pt x="387578" y="1170231"/>
                  </a:lnTo>
                  <a:lnTo>
                    <a:pt x="386579" y="1164737"/>
                  </a:lnTo>
                  <a:lnTo>
                    <a:pt x="385506" y="1159243"/>
                  </a:lnTo>
                  <a:lnTo>
                    <a:pt x="384392" y="1153749"/>
                  </a:lnTo>
                  <a:lnTo>
                    <a:pt x="383236" y="1148255"/>
                  </a:lnTo>
                  <a:lnTo>
                    <a:pt x="382005" y="1142761"/>
                  </a:lnTo>
                  <a:lnTo>
                    <a:pt x="380740" y="1137267"/>
                  </a:lnTo>
                  <a:lnTo>
                    <a:pt x="379420" y="1131773"/>
                  </a:lnTo>
                  <a:lnTo>
                    <a:pt x="378037" y="1126279"/>
                  </a:lnTo>
                  <a:lnTo>
                    <a:pt x="376620" y="1120784"/>
                  </a:lnTo>
                  <a:lnTo>
                    <a:pt x="375137" y="1115290"/>
                  </a:lnTo>
                  <a:lnTo>
                    <a:pt x="373604" y="1109796"/>
                  </a:lnTo>
                  <a:lnTo>
                    <a:pt x="372036" y="1104302"/>
                  </a:lnTo>
                  <a:lnTo>
                    <a:pt x="370391" y="1098808"/>
                  </a:lnTo>
                  <a:lnTo>
                    <a:pt x="368710" y="1093314"/>
                  </a:lnTo>
                  <a:lnTo>
                    <a:pt x="366985" y="1087820"/>
                  </a:lnTo>
                  <a:lnTo>
                    <a:pt x="365192" y="1082326"/>
                  </a:lnTo>
                  <a:lnTo>
                    <a:pt x="363367" y="1076832"/>
                  </a:lnTo>
                  <a:lnTo>
                    <a:pt x="361488" y="1071338"/>
                  </a:lnTo>
                  <a:lnTo>
                    <a:pt x="359556" y="1065844"/>
                  </a:lnTo>
                  <a:lnTo>
                    <a:pt x="357594" y="1060350"/>
                  </a:lnTo>
                  <a:lnTo>
                    <a:pt x="355569" y="1054856"/>
                  </a:lnTo>
                  <a:lnTo>
                    <a:pt x="353505" y="1049362"/>
                  </a:lnTo>
                  <a:lnTo>
                    <a:pt x="351411" y="1043868"/>
                  </a:lnTo>
                  <a:lnTo>
                    <a:pt x="349253" y="1038374"/>
                  </a:lnTo>
                  <a:lnTo>
                    <a:pt x="347068" y="1032880"/>
                  </a:lnTo>
                  <a:lnTo>
                    <a:pt x="344845" y="1027386"/>
                  </a:lnTo>
                  <a:lnTo>
                    <a:pt x="342574" y="1021892"/>
                  </a:lnTo>
                  <a:lnTo>
                    <a:pt x="340279" y="1016398"/>
                  </a:lnTo>
                  <a:lnTo>
                    <a:pt x="337943" y="1010904"/>
                  </a:lnTo>
                  <a:lnTo>
                    <a:pt x="335574" y="1005410"/>
                  </a:lnTo>
                  <a:lnTo>
                    <a:pt x="333185" y="999915"/>
                  </a:lnTo>
                  <a:lnTo>
                    <a:pt x="330754" y="994421"/>
                  </a:lnTo>
                  <a:lnTo>
                    <a:pt x="328304" y="988927"/>
                  </a:lnTo>
                  <a:lnTo>
                    <a:pt x="325835" y="983433"/>
                  </a:lnTo>
                  <a:lnTo>
                    <a:pt x="323335" y="977939"/>
                  </a:lnTo>
                  <a:lnTo>
                    <a:pt x="320823" y="972445"/>
                  </a:lnTo>
                  <a:lnTo>
                    <a:pt x="318294" y="966951"/>
                  </a:lnTo>
                  <a:lnTo>
                    <a:pt x="315750" y="961457"/>
                  </a:lnTo>
                  <a:lnTo>
                    <a:pt x="313199" y="955963"/>
                  </a:lnTo>
                  <a:lnTo>
                    <a:pt x="310638" y="950469"/>
                  </a:lnTo>
                  <a:lnTo>
                    <a:pt x="308074" y="944975"/>
                  </a:lnTo>
                  <a:lnTo>
                    <a:pt x="305509" y="939481"/>
                  </a:lnTo>
                  <a:lnTo>
                    <a:pt x="302948" y="933987"/>
                  </a:lnTo>
                  <a:lnTo>
                    <a:pt x="300392" y="928493"/>
                  </a:lnTo>
                  <a:lnTo>
                    <a:pt x="297843" y="922999"/>
                  </a:lnTo>
                  <a:lnTo>
                    <a:pt x="295314" y="917505"/>
                  </a:lnTo>
                  <a:lnTo>
                    <a:pt x="292796" y="912011"/>
                  </a:lnTo>
                  <a:lnTo>
                    <a:pt x="290300" y="906517"/>
                  </a:lnTo>
                  <a:lnTo>
                    <a:pt x="287833" y="901023"/>
                  </a:lnTo>
                  <a:lnTo>
                    <a:pt x="285385" y="895529"/>
                  </a:lnTo>
                  <a:lnTo>
                    <a:pt x="282981" y="890035"/>
                  </a:lnTo>
                  <a:lnTo>
                    <a:pt x="280611" y="884541"/>
                  </a:lnTo>
                  <a:lnTo>
                    <a:pt x="278269" y="879047"/>
                  </a:lnTo>
                  <a:lnTo>
                    <a:pt x="275997" y="873552"/>
                  </a:lnTo>
                  <a:lnTo>
                    <a:pt x="273759" y="868058"/>
                  </a:lnTo>
                  <a:lnTo>
                    <a:pt x="271571" y="862564"/>
                  </a:lnTo>
                  <a:lnTo>
                    <a:pt x="269460" y="857070"/>
                  </a:lnTo>
                  <a:lnTo>
                    <a:pt x="267392" y="851576"/>
                  </a:lnTo>
                  <a:lnTo>
                    <a:pt x="265402" y="846082"/>
                  </a:lnTo>
                  <a:lnTo>
                    <a:pt x="263489" y="840588"/>
                  </a:lnTo>
                  <a:lnTo>
                    <a:pt x="261626" y="835094"/>
                  </a:lnTo>
                  <a:lnTo>
                    <a:pt x="259878" y="829600"/>
                  </a:lnTo>
                  <a:lnTo>
                    <a:pt x="258200" y="824106"/>
                  </a:lnTo>
                  <a:lnTo>
                    <a:pt x="256590" y="818612"/>
                  </a:lnTo>
                  <a:lnTo>
                    <a:pt x="255117" y="813118"/>
                  </a:lnTo>
                  <a:lnTo>
                    <a:pt x="253709" y="807624"/>
                  </a:lnTo>
                  <a:lnTo>
                    <a:pt x="252404" y="802130"/>
                  </a:lnTo>
                  <a:lnTo>
                    <a:pt x="251229" y="796636"/>
                  </a:lnTo>
                  <a:lnTo>
                    <a:pt x="250127" y="791142"/>
                  </a:lnTo>
                  <a:lnTo>
                    <a:pt x="249167" y="785648"/>
                  </a:lnTo>
                  <a:lnTo>
                    <a:pt x="248322" y="780154"/>
                  </a:lnTo>
                  <a:lnTo>
                    <a:pt x="247556" y="774660"/>
                  </a:lnTo>
                  <a:lnTo>
                    <a:pt x="246979" y="769166"/>
                  </a:lnTo>
                  <a:lnTo>
                    <a:pt x="246493" y="763672"/>
                  </a:lnTo>
                  <a:lnTo>
                    <a:pt x="246119" y="758178"/>
                  </a:lnTo>
                  <a:lnTo>
                    <a:pt x="245928" y="752684"/>
                  </a:lnTo>
                  <a:lnTo>
                    <a:pt x="245827" y="747189"/>
                  </a:lnTo>
                  <a:lnTo>
                    <a:pt x="245879" y="741695"/>
                  </a:lnTo>
                  <a:lnTo>
                    <a:pt x="246090" y="736201"/>
                  </a:lnTo>
                  <a:lnTo>
                    <a:pt x="246395" y="730707"/>
                  </a:lnTo>
                  <a:lnTo>
                    <a:pt x="246896" y="725213"/>
                  </a:lnTo>
                  <a:lnTo>
                    <a:pt x="247525" y="719719"/>
                  </a:lnTo>
                  <a:lnTo>
                    <a:pt x="248256" y="714225"/>
                  </a:lnTo>
                  <a:lnTo>
                    <a:pt x="249216" y="708731"/>
                  </a:lnTo>
                  <a:lnTo>
                    <a:pt x="250274" y="703237"/>
                  </a:lnTo>
                  <a:lnTo>
                    <a:pt x="251473" y="697743"/>
                  </a:lnTo>
                  <a:lnTo>
                    <a:pt x="252867" y="692249"/>
                  </a:lnTo>
                  <a:lnTo>
                    <a:pt x="254359" y="686755"/>
                  </a:lnTo>
                  <a:lnTo>
                    <a:pt x="256030" y="681261"/>
                  </a:lnTo>
                  <a:lnTo>
                    <a:pt x="257856" y="675767"/>
                  </a:lnTo>
                  <a:lnTo>
                    <a:pt x="259781" y="670273"/>
                  </a:lnTo>
                  <a:lnTo>
                    <a:pt x="261918" y="664779"/>
                  </a:lnTo>
                  <a:lnTo>
                    <a:pt x="264170" y="659285"/>
                  </a:lnTo>
                  <a:lnTo>
                    <a:pt x="266535" y="653791"/>
                  </a:lnTo>
                  <a:lnTo>
                    <a:pt x="269107" y="648297"/>
                  </a:lnTo>
                  <a:lnTo>
                    <a:pt x="271772" y="642803"/>
                  </a:lnTo>
                  <a:lnTo>
                    <a:pt x="274579" y="637309"/>
                  </a:lnTo>
                  <a:lnTo>
                    <a:pt x="277548" y="631815"/>
                  </a:lnTo>
                  <a:lnTo>
                    <a:pt x="280605" y="626321"/>
                  </a:lnTo>
                  <a:lnTo>
                    <a:pt x="283827" y="620826"/>
                  </a:lnTo>
                  <a:lnTo>
                    <a:pt x="287168" y="615332"/>
                  </a:lnTo>
                  <a:lnTo>
                    <a:pt x="290592" y="609838"/>
                  </a:lnTo>
                  <a:lnTo>
                    <a:pt x="294195" y="604344"/>
                  </a:lnTo>
                  <a:lnTo>
                    <a:pt x="297877" y="598850"/>
                  </a:lnTo>
                  <a:lnTo>
                    <a:pt x="301656" y="593356"/>
                  </a:lnTo>
                  <a:lnTo>
                    <a:pt x="305578" y="587862"/>
                  </a:lnTo>
                  <a:lnTo>
                    <a:pt x="309567" y="582368"/>
                  </a:lnTo>
                  <a:lnTo>
                    <a:pt x="313662" y="576874"/>
                  </a:lnTo>
                  <a:lnTo>
                    <a:pt x="317859" y="571380"/>
                  </a:lnTo>
                  <a:lnTo>
                    <a:pt x="322113" y="565886"/>
                  </a:lnTo>
                  <a:lnTo>
                    <a:pt x="326476" y="560392"/>
                  </a:lnTo>
                  <a:lnTo>
                    <a:pt x="330904" y="554898"/>
                  </a:lnTo>
                  <a:lnTo>
                    <a:pt x="335382" y="549404"/>
                  </a:lnTo>
                  <a:lnTo>
                    <a:pt x="339958" y="543910"/>
                  </a:lnTo>
                  <a:lnTo>
                    <a:pt x="344572" y="538416"/>
                  </a:lnTo>
                  <a:lnTo>
                    <a:pt x="349236" y="532922"/>
                  </a:lnTo>
                  <a:lnTo>
                    <a:pt x="353961" y="527428"/>
                  </a:lnTo>
                  <a:lnTo>
                    <a:pt x="358713" y="521934"/>
                  </a:lnTo>
                  <a:lnTo>
                    <a:pt x="363508" y="516440"/>
                  </a:lnTo>
                  <a:lnTo>
                    <a:pt x="368333" y="510946"/>
                  </a:lnTo>
                  <a:lnTo>
                    <a:pt x="373175" y="505452"/>
                  </a:lnTo>
                  <a:lnTo>
                    <a:pt x="378044" y="499957"/>
                  </a:lnTo>
                  <a:lnTo>
                    <a:pt x="382921" y="494463"/>
                  </a:lnTo>
                  <a:lnTo>
                    <a:pt x="387805" y="488969"/>
                  </a:lnTo>
                  <a:lnTo>
                    <a:pt x="392692" y="483475"/>
                  </a:lnTo>
                  <a:lnTo>
                    <a:pt x="397574" y="477981"/>
                  </a:lnTo>
                  <a:lnTo>
                    <a:pt x="402450" y="472487"/>
                  </a:lnTo>
                  <a:lnTo>
                    <a:pt x="407306" y="466993"/>
                  </a:lnTo>
                  <a:lnTo>
                    <a:pt x="412149" y="461499"/>
                  </a:lnTo>
                  <a:lnTo>
                    <a:pt x="416963" y="456005"/>
                  </a:lnTo>
                  <a:lnTo>
                    <a:pt x="421747" y="450511"/>
                  </a:lnTo>
                  <a:lnTo>
                    <a:pt x="426509" y="445017"/>
                  </a:lnTo>
                  <a:lnTo>
                    <a:pt x="431214" y="439523"/>
                  </a:lnTo>
                  <a:lnTo>
                    <a:pt x="435885" y="434029"/>
                  </a:lnTo>
                  <a:lnTo>
                    <a:pt x="440519" y="428535"/>
                  </a:lnTo>
                  <a:lnTo>
                    <a:pt x="445080" y="423041"/>
                  </a:lnTo>
                  <a:lnTo>
                    <a:pt x="449605" y="417547"/>
                  </a:lnTo>
                  <a:lnTo>
                    <a:pt x="454067" y="412053"/>
                  </a:lnTo>
                  <a:lnTo>
                    <a:pt x="458457" y="406559"/>
                  </a:lnTo>
                  <a:lnTo>
                    <a:pt x="462804" y="401065"/>
                  </a:lnTo>
                  <a:lnTo>
                    <a:pt x="467059" y="395571"/>
                  </a:lnTo>
                  <a:lnTo>
                    <a:pt x="471251" y="390077"/>
                  </a:lnTo>
                  <a:lnTo>
                    <a:pt x="475393" y="384583"/>
                  </a:lnTo>
                  <a:lnTo>
                    <a:pt x="479416" y="379089"/>
                  </a:lnTo>
                  <a:lnTo>
                    <a:pt x="483387" y="373594"/>
                  </a:lnTo>
                  <a:lnTo>
                    <a:pt x="487283" y="368100"/>
                  </a:lnTo>
                  <a:lnTo>
                    <a:pt x="491072" y="362606"/>
                  </a:lnTo>
                  <a:lnTo>
                    <a:pt x="494806" y="357112"/>
                  </a:lnTo>
                  <a:lnTo>
                    <a:pt x="498439" y="351618"/>
                  </a:lnTo>
                  <a:lnTo>
                    <a:pt x="501980" y="346124"/>
                  </a:lnTo>
                  <a:lnTo>
                    <a:pt x="505464" y="340630"/>
                  </a:lnTo>
                  <a:lnTo>
                    <a:pt x="508821" y="335136"/>
                  </a:lnTo>
                  <a:lnTo>
                    <a:pt x="512107" y="329642"/>
                  </a:lnTo>
                  <a:lnTo>
                    <a:pt x="515324" y="324148"/>
                  </a:lnTo>
                  <a:lnTo>
                    <a:pt x="518410" y="318654"/>
                  </a:lnTo>
                  <a:lnTo>
                    <a:pt x="521436" y="313160"/>
                  </a:lnTo>
                  <a:lnTo>
                    <a:pt x="524372" y="307666"/>
                  </a:lnTo>
                  <a:lnTo>
                    <a:pt x="527198" y="302172"/>
                  </a:lnTo>
                  <a:lnTo>
                    <a:pt x="529965" y="296678"/>
                  </a:lnTo>
                  <a:lnTo>
                    <a:pt x="532620" y="291184"/>
                  </a:lnTo>
                  <a:lnTo>
                    <a:pt x="535190" y="285690"/>
                  </a:lnTo>
                  <a:lnTo>
                    <a:pt x="537702" y="280196"/>
                  </a:lnTo>
                  <a:lnTo>
                    <a:pt x="540084" y="274702"/>
                  </a:lnTo>
                  <a:lnTo>
                    <a:pt x="542405" y="269208"/>
                  </a:lnTo>
                  <a:lnTo>
                    <a:pt x="544654" y="263714"/>
                  </a:lnTo>
                  <a:lnTo>
                    <a:pt x="546788" y="258220"/>
                  </a:lnTo>
                  <a:lnTo>
                    <a:pt x="548868" y="252726"/>
                  </a:lnTo>
                  <a:lnTo>
                    <a:pt x="550861" y="247231"/>
                  </a:lnTo>
                  <a:lnTo>
                    <a:pt x="552764" y="241737"/>
                  </a:lnTo>
                  <a:lnTo>
                    <a:pt x="554617" y="236243"/>
                  </a:lnTo>
                  <a:lnTo>
                    <a:pt x="556367" y="230749"/>
                  </a:lnTo>
                  <a:lnTo>
                    <a:pt x="558053" y="225255"/>
                  </a:lnTo>
                  <a:lnTo>
                    <a:pt x="559690" y="219761"/>
                  </a:lnTo>
                  <a:lnTo>
                    <a:pt x="561217" y="214267"/>
                  </a:lnTo>
                  <a:lnTo>
                    <a:pt x="562700" y="208773"/>
                  </a:lnTo>
                  <a:lnTo>
                    <a:pt x="564120" y="203279"/>
                  </a:lnTo>
                  <a:lnTo>
                    <a:pt x="565457" y="197785"/>
                  </a:lnTo>
                  <a:lnTo>
                    <a:pt x="566752" y="192291"/>
                  </a:lnTo>
                  <a:lnTo>
                    <a:pt x="567975" y="186797"/>
                  </a:lnTo>
                  <a:lnTo>
                    <a:pt x="569137" y="181303"/>
                  </a:lnTo>
                  <a:lnTo>
                    <a:pt x="570261" y="175809"/>
                  </a:lnTo>
                  <a:lnTo>
                    <a:pt x="571305" y="170315"/>
                  </a:lnTo>
                  <a:lnTo>
                    <a:pt x="572308" y="164821"/>
                  </a:lnTo>
                  <a:lnTo>
                    <a:pt x="573271" y="159327"/>
                  </a:lnTo>
                  <a:lnTo>
                    <a:pt x="574162" y="153833"/>
                  </a:lnTo>
                  <a:lnTo>
                    <a:pt x="575021" y="148339"/>
                  </a:lnTo>
                  <a:lnTo>
                    <a:pt x="575834" y="142845"/>
                  </a:lnTo>
                  <a:lnTo>
                    <a:pt x="576594" y="137351"/>
                  </a:lnTo>
                  <a:lnTo>
                    <a:pt x="577326" y="131857"/>
                  </a:lnTo>
                  <a:lnTo>
                    <a:pt x="578007" y="126363"/>
                  </a:lnTo>
                  <a:lnTo>
                    <a:pt x="578651" y="120868"/>
                  </a:lnTo>
                  <a:lnTo>
                    <a:pt x="579270" y="115374"/>
                  </a:lnTo>
                  <a:lnTo>
                    <a:pt x="579835" y="109880"/>
                  </a:lnTo>
                  <a:lnTo>
                    <a:pt x="580377" y="104386"/>
                  </a:lnTo>
                  <a:lnTo>
                    <a:pt x="580891" y="98892"/>
                  </a:lnTo>
                  <a:lnTo>
                    <a:pt x="581363" y="93398"/>
                  </a:lnTo>
                  <a:lnTo>
                    <a:pt x="581816" y="87904"/>
                  </a:lnTo>
                  <a:lnTo>
                    <a:pt x="582239" y="82410"/>
                  </a:lnTo>
                  <a:lnTo>
                    <a:pt x="582632" y="76916"/>
                  </a:lnTo>
                  <a:lnTo>
                    <a:pt x="583008" y="71422"/>
                  </a:lnTo>
                  <a:lnTo>
                    <a:pt x="583352" y="65928"/>
                  </a:lnTo>
                  <a:lnTo>
                    <a:pt x="583676" y="60434"/>
                  </a:lnTo>
                  <a:lnTo>
                    <a:pt x="583986" y="54940"/>
                  </a:lnTo>
                  <a:lnTo>
                    <a:pt x="584265" y="49446"/>
                  </a:lnTo>
                  <a:lnTo>
                    <a:pt x="584531" y="43952"/>
                  </a:lnTo>
                  <a:lnTo>
                    <a:pt x="584781" y="38458"/>
                  </a:lnTo>
                  <a:lnTo>
                    <a:pt x="585008" y="32964"/>
                  </a:lnTo>
                  <a:lnTo>
                    <a:pt x="585226" y="27470"/>
                  </a:lnTo>
                  <a:lnTo>
                    <a:pt x="585425" y="21976"/>
                  </a:lnTo>
                  <a:lnTo>
                    <a:pt x="585610" y="16482"/>
                  </a:lnTo>
                  <a:lnTo>
                    <a:pt x="585786" y="10988"/>
                  </a:lnTo>
                  <a:lnTo>
                    <a:pt x="585944" y="5494"/>
                  </a:lnTo>
                  <a:lnTo>
                    <a:pt x="586093" y="0"/>
                  </a:lnTo>
                  <a:lnTo>
                    <a:pt x="589511" y="0"/>
                  </a:lnTo>
                  <a:lnTo>
                    <a:pt x="589660" y="5494"/>
                  </a:lnTo>
                  <a:lnTo>
                    <a:pt x="589818" y="10988"/>
                  </a:lnTo>
                  <a:lnTo>
                    <a:pt x="589994" y="16482"/>
                  </a:lnTo>
                  <a:lnTo>
                    <a:pt x="590179" y="21976"/>
                  </a:lnTo>
                  <a:lnTo>
                    <a:pt x="590378" y="27470"/>
                  </a:lnTo>
                  <a:lnTo>
                    <a:pt x="590596" y="32964"/>
                  </a:lnTo>
                  <a:lnTo>
                    <a:pt x="590823" y="38458"/>
                  </a:lnTo>
                  <a:lnTo>
                    <a:pt x="591073" y="43952"/>
                  </a:lnTo>
                  <a:lnTo>
                    <a:pt x="591339" y="49446"/>
                  </a:lnTo>
                  <a:lnTo>
                    <a:pt x="591618" y="54940"/>
                  </a:lnTo>
                  <a:lnTo>
                    <a:pt x="591928" y="60434"/>
                  </a:lnTo>
                  <a:lnTo>
                    <a:pt x="592252" y="65928"/>
                  </a:lnTo>
                  <a:lnTo>
                    <a:pt x="592597" y="71422"/>
                  </a:lnTo>
                  <a:lnTo>
                    <a:pt x="592973" y="76916"/>
                  </a:lnTo>
                  <a:lnTo>
                    <a:pt x="593365" y="82410"/>
                  </a:lnTo>
                  <a:lnTo>
                    <a:pt x="593788" y="87904"/>
                  </a:lnTo>
                  <a:lnTo>
                    <a:pt x="594241" y="93398"/>
                  </a:lnTo>
                  <a:lnTo>
                    <a:pt x="594713" y="98892"/>
                  </a:lnTo>
                  <a:lnTo>
                    <a:pt x="595227" y="104386"/>
                  </a:lnTo>
                  <a:lnTo>
                    <a:pt x="595769" y="109880"/>
                  </a:lnTo>
                  <a:lnTo>
                    <a:pt x="596335" y="115374"/>
                  </a:lnTo>
                  <a:lnTo>
                    <a:pt x="596953" y="120868"/>
                  </a:lnTo>
                  <a:lnTo>
                    <a:pt x="597597" y="126363"/>
                  </a:lnTo>
                  <a:lnTo>
                    <a:pt x="598278" y="131857"/>
                  </a:lnTo>
                  <a:lnTo>
                    <a:pt x="599010" y="137351"/>
                  </a:lnTo>
                  <a:lnTo>
                    <a:pt x="599770" y="142845"/>
                  </a:lnTo>
                  <a:lnTo>
                    <a:pt x="600583" y="148339"/>
                  </a:lnTo>
                  <a:lnTo>
                    <a:pt x="601442" y="153833"/>
                  </a:lnTo>
                  <a:lnTo>
                    <a:pt x="602333" y="159327"/>
                  </a:lnTo>
                  <a:lnTo>
                    <a:pt x="603296" y="164821"/>
                  </a:lnTo>
                  <a:lnTo>
                    <a:pt x="604299" y="170315"/>
                  </a:lnTo>
                  <a:lnTo>
                    <a:pt x="605344" y="175809"/>
                  </a:lnTo>
                  <a:lnTo>
                    <a:pt x="606467" y="181303"/>
                  </a:lnTo>
                  <a:lnTo>
                    <a:pt x="607629" y="186797"/>
                  </a:lnTo>
                  <a:lnTo>
                    <a:pt x="608852" y="192291"/>
                  </a:lnTo>
                  <a:lnTo>
                    <a:pt x="610147" y="197785"/>
                  </a:lnTo>
                  <a:lnTo>
                    <a:pt x="611484" y="203279"/>
                  </a:lnTo>
                  <a:lnTo>
                    <a:pt x="612904" y="208773"/>
                  </a:lnTo>
                  <a:lnTo>
                    <a:pt x="614387" y="214267"/>
                  </a:lnTo>
                  <a:lnTo>
                    <a:pt x="615915" y="219761"/>
                  </a:lnTo>
                  <a:lnTo>
                    <a:pt x="617551" y="225255"/>
                  </a:lnTo>
                  <a:lnTo>
                    <a:pt x="619237" y="230749"/>
                  </a:lnTo>
                  <a:lnTo>
                    <a:pt x="620987" y="236243"/>
                  </a:lnTo>
                  <a:lnTo>
                    <a:pt x="622840" y="241737"/>
                  </a:lnTo>
                  <a:lnTo>
                    <a:pt x="624743" y="247231"/>
                  </a:lnTo>
                  <a:lnTo>
                    <a:pt x="626736" y="252726"/>
                  </a:lnTo>
                  <a:lnTo>
                    <a:pt x="628816" y="258220"/>
                  </a:lnTo>
                  <a:lnTo>
                    <a:pt x="630951" y="263714"/>
                  </a:lnTo>
                  <a:lnTo>
                    <a:pt x="633200" y="269208"/>
                  </a:lnTo>
                  <a:lnTo>
                    <a:pt x="635520" y="274702"/>
                  </a:lnTo>
                  <a:lnTo>
                    <a:pt x="637902" y="280196"/>
                  </a:lnTo>
                  <a:lnTo>
                    <a:pt x="640414" y="285690"/>
                  </a:lnTo>
                  <a:lnTo>
                    <a:pt x="642984" y="291184"/>
                  </a:lnTo>
                  <a:lnTo>
                    <a:pt x="645639" y="296678"/>
                  </a:lnTo>
                  <a:lnTo>
                    <a:pt x="648406" y="302172"/>
                  </a:lnTo>
                  <a:lnTo>
                    <a:pt x="651233" y="307666"/>
                  </a:lnTo>
                  <a:lnTo>
                    <a:pt x="654168" y="313160"/>
                  </a:lnTo>
                  <a:lnTo>
                    <a:pt x="657194" y="318654"/>
                  </a:lnTo>
                  <a:lnTo>
                    <a:pt x="660280" y="324148"/>
                  </a:lnTo>
                  <a:lnTo>
                    <a:pt x="663497" y="329642"/>
                  </a:lnTo>
                  <a:lnTo>
                    <a:pt x="666783" y="335136"/>
                  </a:lnTo>
                  <a:lnTo>
                    <a:pt x="670140" y="340630"/>
                  </a:lnTo>
                  <a:lnTo>
                    <a:pt x="673624" y="346124"/>
                  </a:lnTo>
                  <a:lnTo>
                    <a:pt x="677166" y="351618"/>
                  </a:lnTo>
                  <a:lnTo>
                    <a:pt x="680799" y="357112"/>
                  </a:lnTo>
                  <a:lnTo>
                    <a:pt x="684532" y="362606"/>
                  </a:lnTo>
                  <a:lnTo>
                    <a:pt x="688321" y="368100"/>
                  </a:lnTo>
                  <a:lnTo>
                    <a:pt x="692217" y="373594"/>
                  </a:lnTo>
                  <a:lnTo>
                    <a:pt x="696188" y="379089"/>
                  </a:lnTo>
                  <a:lnTo>
                    <a:pt x="700212" y="384583"/>
                  </a:lnTo>
                  <a:lnTo>
                    <a:pt x="704353" y="390077"/>
                  </a:lnTo>
                  <a:lnTo>
                    <a:pt x="708545" y="395571"/>
                  </a:lnTo>
                  <a:lnTo>
                    <a:pt x="712800" y="401065"/>
                  </a:lnTo>
                  <a:lnTo>
                    <a:pt x="717147" y="406559"/>
                  </a:lnTo>
                  <a:lnTo>
                    <a:pt x="721537" y="412053"/>
                  </a:lnTo>
                  <a:lnTo>
                    <a:pt x="725999" y="417547"/>
                  </a:lnTo>
                  <a:lnTo>
                    <a:pt x="730524" y="423041"/>
                  </a:lnTo>
                  <a:lnTo>
                    <a:pt x="735086" y="428535"/>
                  </a:lnTo>
                  <a:lnTo>
                    <a:pt x="739719" y="434029"/>
                  </a:lnTo>
                  <a:lnTo>
                    <a:pt x="744391" y="439523"/>
                  </a:lnTo>
                  <a:lnTo>
                    <a:pt x="749095" y="445017"/>
                  </a:lnTo>
                  <a:lnTo>
                    <a:pt x="753857" y="450511"/>
                  </a:lnTo>
                  <a:lnTo>
                    <a:pt x="758641" y="456005"/>
                  </a:lnTo>
                  <a:lnTo>
                    <a:pt x="763455" y="461499"/>
                  </a:lnTo>
                  <a:lnTo>
                    <a:pt x="768298" y="466993"/>
                  </a:lnTo>
                  <a:lnTo>
                    <a:pt x="773154" y="472487"/>
                  </a:lnTo>
                  <a:lnTo>
                    <a:pt x="778030" y="477981"/>
                  </a:lnTo>
                  <a:lnTo>
                    <a:pt x="782912" y="483475"/>
                  </a:lnTo>
                  <a:lnTo>
                    <a:pt x="787799" y="488969"/>
                  </a:lnTo>
                  <a:lnTo>
                    <a:pt x="792684" y="494463"/>
                  </a:lnTo>
                  <a:lnTo>
                    <a:pt x="797561" y="499957"/>
                  </a:lnTo>
                  <a:lnTo>
                    <a:pt x="802430" y="505452"/>
                  </a:lnTo>
                  <a:lnTo>
                    <a:pt x="807271" y="510946"/>
                  </a:lnTo>
                  <a:lnTo>
                    <a:pt x="812096" y="516440"/>
                  </a:lnTo>
                  <a:lnTo>
                    <a:pt x="816892" y="521934"/>
                  </a:lnTo>
                  <a:lnTo>
                    <a:pt x="821643" y="527428"/>
                  </a:lnTo>
                  <a:lnTo>
                    <a:pt x="826368" y="532922"/>
                  </a:lnTo>
                  <a:lnTo>
                    <a:pt x="831033" y="538416"/>
                  </a:lnTo>
                  <a:lnTo>
                    <a:pt x="835646" y="543910"/>
                  </a:lnTo>
                  <a:lnTo>
                    <a:pt x="840222" y="549404"/>
                  </a:lnTo>
                  <a:lnTo>
                    <a:pt x="844700" y="554898"/>
                  </a:lnTo>
                  <a:lnTo>
                    <a:pt x="849128" y="560392"/>
                  </a:lnTo>
                  <a:lnTo>
                    <a:pt x="853491" y="565886"/>
                  </a:lnTo>
                  <a:lnTo>
                    <a:pt x="857745" y="571380"/>
                  </a:lnTo>
                  <a:lnTo>
                    <a:pt x="861942" y="576874"/>
                  </a:lnTo>
                  <a:lnTo>
                    <a:pt x="866038" y="582368"/>
                  </a:lnTo>
                  <a:lnTo>
                    <a:pt x="870026" y="587862"/>
                  </a:lnTo>
                  <a:lnTo>
                    <a:pt x="873949" y="593356"/>
                  </a:lnTo>
                  <a:lnTo>
                    <a:pt x="877727" y="598850"/>
                  </a:lnTo>
                  <a:lnTo>
                    <a:pt x="881410" y="604344"/>
                  </a:lnTo>
                  <a:lnTo>
                    <a:pt x="885012" y="609838"/>
                  </a:lnTo>
                  <a:lnTo>
                    <a:pt x="888436" y="615332"/>
                  </a:lnTo>
                  <a:lnTo>
                    <a:pt x="891777" y="620826"/>
                  </a:lnTo>
                  <a:lnTo>
                    <a:pt x="894999" y="626321"/>
                  </a:lnTo>
                  <a:lnTo>
                    <a:pt x="898056" y="631815"/>
                  </a:lnTo>
                  <a:lnTo>
                    <a:pt x="901026" y="637309"/>
                  </a:lnTo>
                  <a:lnTo>
                    <a:pt x="903832" y="642803"/>
                  </a:lnTo>
                  <a:lnTo>
                    <a:pt x="906497" y="648297"/>
                  </a:lnTo>
                  <a:lnTo>
                    <a:pt x="909069" y="653791"/>
                  </a:lnTo>
                  <a:lnTo>
                    <a:pt x="911434" y="659285"/>
                  </a:lnTo>
                  <a:lnTo>
                    <a:pt x="913687" y="664779"/>
                  </a:lnTo>
                  <a:lnTo>
                    <a:pt x="915823" y="670273"/>
                  </a:lnTo>
                  <a:lnTo>
                    <a:pt x="917748" y="675767"/>
                  </a:lnTo>
                  <a:lnTo>
                    <a:pt x="919574" y="681261"/>
                  </a:lnTo>
                  <a:lnTo>
                    <a:pt x="921245" y="686755"/>
                  </a:lnTo>
                  <a:lnTo>
                    <a:pt x="922737" y="692249"/>
                  </a:lnTo>
                  <a:lnTo>
                    <a:pt x="924131" y="697743"/>
                  </a:lnTo>
                  <a:lnTo>
                    <a:pt x="925330" y="703237"/>
                  </a:lnTo>
                  <a:lnTo>
                    <a:pt x="926388" y="708731"/>
                  </a:lnTo>
                  <a:lnTo>
                    <a:pt x="927348" y="714225"/>
                  </a:lnTo>
                  <a:lnTo>
                    <a:pt x="928079" y="719719"/>
                  </a:lnTo>
                  <a:lnTo>
                    <a:pt x="928708" y="725213"/>
                  </a:lnTo>
                  <a:lnTo>
                    <a:pt x="929209" y="730707"/>
                  </a:lnTo>
                  <a:lnTo>
                    <a:pt x="929514" y="736201"/>
                  </a:lnTo>
                  <a:lnTo>
                    <a:pt x="929725" y="741695"/>
                  </a:lnTo>
                  <a:lnTo>
                    <a:pt x="929777" y="747189"/>
                  </a:lnTo>
                  <a:lnTo>
                    <a:pt x="929676" y="752684"/>
                  </a:lnTo>
                  <a:lnTo>
                    <a:pt x="929485" y="758178"/>
                  </a:lnTo>
                  <a:lnTo>
                    <a:pt x="929111" y="763672"/>
                  </a:lnTo>
                  <a:lnTo>
                    <a:pt x="928625" y="769166"/>
                  </a:lnTo>
                  <a:lnTo>
                    <a:pt x="928048" y="774660"/>
                  </a:lnTo>
                  <a:lnTo>
                    <a:pt x="927282" y="780154"/>
                  </a:lnTo>
                  <a:lnTo>
                    <a:pt x="926437" y="785648"/>
                  </a:lnTo>
                  <a:lnTo>
                    <a:pt x="925478" y="791142"/>
                  </a:lnTo>
                  <a:lnTo>
                    <a:pt x="924375" y="796636"/>
                  </a:lnTo>
                  <a:lnTo>
                    <a:pt x="923200" y="802130"/>
                  </a:lnTo>
                  <a:lnTo>
                    <a:pt x="921895" y="807624"/>
                  </a:lnTo>
                  <a:lnTo>
                    <a:pt x="920488" y="813118"/>
                  </a:lnTo>
                  <a:lnTo>
                    <a:pt x="919014" y="818612"/>
                  </a:lnTo>
                  <a:lnTo>
                    <a:pt x="917404" y="824106"/>
                  </a:lnTo>
                  <a:lnTo>
                    <a:pt x="915726" y="829600"/>
                  </a:lnTo>
                  <a:lnTo>
                    <a:pt x="913978" y="835094"/>
                  </a:lnTo>
                  <a:lnTo>
                    <a:pt x="912115" y="840588"/>
                  </a:lnTo>
                  <a:lnTo>
                    <a:pt x="910202" y="846082"/>
                  </a:lnTo>
                  <a:lnTo>
                    <a:pt x="908212" y="851576"/>
                  </a:lnTo>
                  <a:lnTo>
                    <a:pt x="906144" y="857070"/>
                  </a:lnTo>
                  <a:lnTo>
                    <a:pt x="904033" y="862564"/>
                  </a:lnTo>
                  <a:lnTo>
                    <a:pt x="901845" y="868058"/>
                  </a:lnTo>
                  <a:lnTo>
                    <a:pt x="899608" y="873552"/>
                  </a:lnTo>
                  <a:lnTo>
                    <a:pt x="897336" y="879047"/>
                  </a:lnTo>
                  <a:lnTo>
                    <a:pt x="894993" y="884541"/>
                  </a:lnTo>
                  <a:lnTo>
                    <a:pt x="892623" y="890035"/>
                  </a:lnTo>
                  <a:lnTo>
                    <a:pt x="890219" y="895529"/>
                  </a:lnTo>
                  <a:lnTo>
                    <a:pt x="887771" y="901023"/>
                  </a:lnTo>
                  <a:lnTo>
                    <a:pt x="885304" y="906517"/>
                  </a:lnTo>
                  <a:lnTo>
                    <a:pt x="882808" y="912011"/>
                  </a:lnTo>
                  <a:lnTo>
                    <a:pt x="880291" y="917505"/>
                  </a:lnTo>
                  <a:lnTo>
                    <a:pt x="877761" y="922999"/>
                  </a:lnTo>
                  <a:lnTo>
                    <a:pt x="875212" y="928493"/>
                  </a:lnTo>
                  <a:lnTo>
                    <a:pt x="872656" y="933987"/>
                  </a:lnTo>
                  <a:lnTo>
                    <a:pt x="870095" y="939481"/>
                  </a:lnTo>
                  <a:lnTo>
                    <a:pt x="867530" y="944975"/>
                  </a:lnTo>
                  <a:lnTo>
                    <a:pt x="864966" y="950469"/>
                  </a:lnTo>
                  <a:lnTo>
                    <a:pt x="862405" y="955963"/>
                  </a:lnTo>
                  <a:lnTo>
                    <a:pt x="859854" y="961457"/>
                  </a:lnTo>
                  <a:lnTo>
                    <a:pt x="857310" y="966951"/>
                  </a:lnTo>
                  <a:lnTo>
                    <a:pt x="854781" y="972445"/>
                  </a:lnTo>
                  <a:lnTo>
                    <a:pt x="852269" y="977939"/>
                  </a:lnTo>
                  <a:lnTo>
                    <a:pt x="849769" y="983433"/>
                  </a:lnTo>
                  <a:lnTo>
                    <a:pt x="847300" y="988927"/>
                  </a:lnTo>
                  <a:lnTo>
                    <a:pt x="844850" y="994421"/>
                  </a:lnTo>
                  <a:lnTo>
                    <a:pt x="842419" y="999915"/>
                  </a:lnTo>
                  <a:lnTo>
                    <a:pt x="840030" y="1005410"/>
                  </a:lnTo>
                  <a:lnTo>
                    <a:pt x="837661" y="1010904"/>
                  </a:lnTo>
                  <a:lnTo>
                    <a:pt x="835325" y="1016398"/>
                  </a:lnTo>
                  <a:lnTo>
                    <a:pt x="833030" y="1021892"/>
                  </a:lnTo>
                  <a:lnTo>
                    <a:pt x="830759" y="1027386"/>
                  </a:lnTo>
                  <a:lnTo>
                    <a:pt x="828537" y="1032880"/>
                  </a:lnTo>
                  <a:lnTo>
                    <a:pt x="826351" y="1038374"/>
                  </a:lnTo>
                  <a:lnTo>
                    <a:pt x="824193" y="1043868"/>
                  </a:lnTo>
                  <a:lnTo>
                    <a:pt x="822099" y="1049362"/>
                  </a:lnTo>
                  <a:lnTo>
                    <a:pt x="820035" y="1054856"/>
                  </a:lnTo>
                  <a:lnTo>
                    <a:pt x="818010" y="1060350"/>
                  </a:lnTo>
                  <a:lnTo>
                    <a:pt x="816048" y="1065844"/>
                  </a:lnTo>
                  <a:lnTo>
                    <a:pt x="814116" y="1071338"/>
                  </a:lnTo>
                  <a:lnTo>
                    <a:pt x="812237" y="1076832"/>
                  </a:lnTo>
                  <a:lnTo>
                    <a:pt x="810412" y="1082326"/>
                  </a:lnTo>
                  <a:lnTo>
                    <a:pt x="808619" y="1087820"/>
                  </a:lnTo>
                  <a:lnTo>
                    <a:pt x="806895" y="1093314"/>
                  </a:lnTo>
                  <a:lnTo>
                    <a:pt x="805213" y="1098808"/>
                  </a:lnTo>
                  <a:lnTo>
                    <a:pt x="803568" y="1104302"/>
                  </a:lnTo>
                  <a:lnTo>
                    <a:pt x="802001" y="1109796"/>
                  </a:lnTo>
                  <a:lnTo>
                    <a:pt x="800467" y="1115290"/>
                  </a:lnTo>
                  <a:lnTo>
                    <a:pt x="798984" y="1120784"/>
                  </a:lnTo>
                  <a:lnTo>
                    <a:pt x="797567" y="1126279"/>
                  </a:lnTo>
                  <a:lnTo>
                    <a:pt x="796184" y="1131773"/>
                  </a:lnTo>
                  <a:lnTo>
                    <a:pt x="794864" y="1137267"/>
                  </a:lnTo>
                  <a:lnTo>
                    <a:pt x="793599" y="1142761"/>
                  </a:lnTo>
                  <a:lnTo>
                    <a:pt x="792368" y="1148255"/>
                  </a:lnTo>
                  <a:lnTo>
                    <a:pt x="791213" y="1153749"/>
                  </a:lnTo>
                  <a:lnTo>
                    <a:pt x="790098" y="1159243"/>
                  </a:lnTo>
                  <a:lnTo>
                    <a:pt x="789025" y="1164737"/>
                  </a:lnTo>
                  <a:lnTo>
                    <a:pt x="788026" y="1170231"/>
                  </a:lnTo>
                  <a:lnTo>
                    <a:pt x="787062" y="1175725"/>
                  </a:lnTo>
                  <a:lnTo>
                    <a:pt x="786150" y="1181219"/>
                  </a:lnTo>
                  <a:lnTo>
                    <a:pt x="785299" y="1186713"/>
                  </a:lnTo>
                  <a:lnTo>
                    <a:pt x="784482" y="1192207"/>
                  </a:lnTo>
                  <a:lnTo>
                    <a:pt x="783729" y="1197701"/>
                  </a:lnTo>
                  <a:lnTo>
                    <a:pt x="783022" y="1203195"/>
                  </a:lnTo>
                  <a:lnTo>
                    <a:pt x="782348" y="1208689"/>
                  </a:lnTo>
                  <a:lnTo>
                    <a:pt x="781748" y="1214183"/>
                  </a:lnTo>
                  <a:lnTo>
                    <a:pt x="781181" y="1219677"/>
                  </a:lnTo>
                  <a:lnTo>
                    <a:pt x="780655" y="1225171"/>
                  </a:lnTo>
                  <a:lnTo>
                    <a:pt x="780192" y="1230665"/>
                  </a:lnTo>
                  <a:lnTo>
                    <a:pt x="779759" y="1236159"/>
                  </a:lnTo>
                  <a:lnTo>
                    <a:pt x="779376" y="1241653"/>
                  </a:lnTo>
                  <a:lnTo>
                    <a:pt x="779041" y="1247147"/>
                  </a:lnTo>
                  <a:lnTo>
                    <a:pt x="778736" y="1252642"/>
                  </a:lnTo>
                  <a:lnTo>
                    <a:pt x="778487" y="1258136"/>
                  </a:lnTo>
                  <a:lnTo>
                    <a:pt x="778274" y="1263630"/>
                  </a:lnTo>
                  <a:lnTo>
                    <a:pt x="778090" y="1269124"/>
                  </a:lnTo>
                  <a:lnTo>
                    <a:pt x="777966" y="1274618"/>
                  </a:lnTo>
                  <a:lnTo>
                    <a:pt x="777866" y="1280112"/>
                  </a:lnTo>
                  <a:lnTo>
                    <a:pt x="777803" y="1285606"/>
                  </a:lnTo>
                  <a:lnTo>
                    <a:pt x="777785" y="1291100"/>
                  </a:lnTo>
                  <a:lnTo>
                    <a:pt x="777790" y="1296594"/>
                  </a:lnTo>
                  <a:lnTo>
                    <a:pt x="777837" y="1302088"/>
                  </a:lnTo>
                  <a:lnTo>
                    <a:pt x="777916" y="1307582"/>
                  </a:lnTo>
                  <a:lnTo>
                    <a:pt x="778018" y="1313076"/>
                  </a:lnTo>
                  <a:lnTo>
                    <a:pt x="778163" y="1318570"/>
                  </a:lnTo>
                  <a:lnTo>
                    <a:pt x="778331" y="1324064"/>
                  </a:lnTo>
                  <a:lnTo>
                    <a:pt x="778522" y="1329558"/>
                  </a:lnTo>
                  <a:lnTo>
                    <a:pt x="778752" y="1335052"/>
                  </a:lnTo>
                  <a:lnTo>
                    <a:pt x="778999" y="1340546"/>
                  </a:lnTo>
                  <a:lnTo>
                    <a:pt x="779273" y="1346040"/>
                  </a:lnTo>
                  <a:lnTo>
                    <a:pt x="779574" y="1351534"/>
                  </a:lnTo>
                  <a:lnTo>
                    <a:pt x="779891" y="1357028"/>
                  </a:lnTo>
                  <a:lnTo>
                    <a:pt x="780236" y="1362522"/>
                  </a:lnTo>
                  <a:lnTo>
                    <a:pt x="780600" y="1368016"/>
                  </a:lnTo>
                  <a:lnTo>
                    <a:pt x="780978" y="1373510"/>
                  </a:lnTo>
                  <a:lnTo>
                    <a:pt x="781384" y="1379005"/>
                  </a:lnTo>
                  <a:lnTo>
                    <a:pt x="781803" y="1384499"/>
                  </a:lnTo>
                  <a:lnTo>
                    <a:pt x="782237" y="1389993"/>
                  </a:lnTo>
                  <a:lnTo>
                    <a:pt x="782692" y="1395487"/>
                  </a:lnTo>
                  <a:lnTo>
                    <a:pt x="783158" y="1400981"/>
                  </a:lnTo>
                  <a:lnTo>
                    <a:pt x="783640" y="1406475"/>
                  </a:lnTo>
                  <a:lnTo>
                    <a:pt x="784138" y="1411969"/>
                  </a:lnTo>
                  <a:lnTo>
                    <a:pt x="784644" y="1417463"/>
                  </a:lnTo>
                  <a:lnTo>
                    <a:pt x="785168" y="1422957"/>
                  </a:lnTo>
                  <a:lnTo>
                    <a:pt x="785703" y="1428451"/>
                  </a:lnTo>
                  <a:lnTo>
                    <a:pt x="786246" y="1433945"/>
                  </a:lnTo>
                  <a:lnTo>
                    <a:pt x="786807" y="1439439"/>
                  </a:lnTo>
                  <a:lnTo>
                    <a:pt x="787376" y="1444933"/>
                  </a:lnTo>
                  <a:lnTo>
                    <a:pt x="787956" y="1450427"/>
                  </a:lnTo>
                  <a:lnTo>
                    <a:pt x="788551" y="1455921"/>
                  </a:lnTo>
                  <a:lnTo>
                    <a:pt x="789153" y="1461415"/>
                  </a:lnTo>
                  <a:lnTo>
                    <a:pt x="789769" y="1466909"/>
                  </a:lnTo>
                  <a:lnTo>
                    <a:pt x="790397" y="1472403"/>
                  </a:lnTo>
                  <a:lnTo>
                    <a:pt x="791033" y="1477897"/>
                  </a:lnTo>
                  <a:lnTo>
                    <a:pt x="791688" y="1483391"/>
                  </a:lnTo>
                  <a:lnTo>
                    <a:pt x="792354" y="1488885"/>
                  </a:lnTo>
                  <a:lnTo>
                    <a:pt x="793030" y="1494379"/>
                  </a:lnTo>
                  <a:lnTo>
                    <a:pt x="793729" y="1499873"/>
                  </a:lnTo>
                  <a:lnTo>
                    <a:pt x="794437" y="1505368"/>
                  </a:lnTo>
                  <a:lnTo>
                    <a:pt x="795163" y="1510862"/>
                  </a:lnTo>
                  <a:lnTo>
                    <a:pt x="795911" y="1516356"/>
                  </a:lnTo>
                  <a:lnTo>
                    <a:pt x="796671" y="1521850"/>
                  </a:lnTo>
                  <a:lnTo>
                    <a:pt x="797458" y="1527344"/>
                  </a:lnTo>
                  <a:lnTo>
                    <a:pt x="798266" y="1532838"/>
                  </a:lnTo>
                  <a:lnTo>
                    <a:pt x="799089" y="1538332"/>
                  </a:lnTo>
                  <a:lnTo>
                    <a:pt x="799951" y="1543826"/>
                  </a:lnTo>
                  <a:lnTo>
                    <a:pt x="800833" y="1549320"/>
                  </a:lnTo>
                  <a:lnTo>
                    <a:pt x="801739" y="1554814"/>
                  </a:lnTo>
                  <a:lnTo>
                    <a:pt x="802688" y="1560308"/>
                  </a:lnTo>
                  <a:lnTo>
                    <a:pt x="803660" y="1565802"/>
                  </a:lnTo>
                  <a:lnTo>
                    <a:pt x="804670" y="1571296"/>
                  </a:lnTo>
                  <a:lnTo>
                    <a:pt x="805723" y="1576790"/>
                  </a:lnTo>
                  <a:lnTo>
                    <a:pt x="806802" y="1582284"/>
                  </a:lnTo>
                  <a:lnTo>
                    <a:pt x="807939" y="1587778"/>
                  </a:lnTo>
                  <a:lnTo>
                    <a:pt x="809116" y="1593272"/>
                  </a:lnTo>
                  <a:lnTo>
                    <a:pt x="810325" y="1598766"/>
                  </a:lnTo>
                  <a:lnTo>
                    <a:pt x="811611" y="1604260"/>
                  </a:lnTo>
                  <a:lnTo>
                    <a:pt x="812934" y="1609754"/>
                  </a:lnTo>
                  <a:lnTo>
                    <a:pt x="814308" y="1615248"/>
                  </a:lnTo>
                  <a:lnTo>
                    <a:pt x="815759" y="1620742"/>
                  </a:lnTo>
                  <a:lnTo>
                    <a:pt x="817250" y="1626236"/>
                  </a:lnTo>
                  <a:lnTo>
                    <a:pt x="818818" y="1631731"/>
                  </a:lnTo>
                  <a:lnTo>
                    <a:pt x="820456" y="1637225"/>
                  </a:lnTo>
                  <a:lnTo>
                    <a:pt x="822140" y="1642719"/>
                  </a:lnTo>
                  <a:lnTo>
                    <a:pt x="823930" y="1648213"/>
                  </a:lnTo>
                  <a:lnTo>
                    <a:pt x="825781" y="1653707"/>
                  </a:lnTo>
                  <a:lnTo>
                    <a:pt x="827692" y="1659201"/>
                  </a:lnTo>
                  <a:lnTo>
                    <a:pt x="829723" y="1664695"/>
                  </a:lnTo>
                  <a:lnTo>
                    <a:pt x="831810" y="1670189"/>
                  </a:lnTo>
                  <a:lnTo>
                    <a:pt x="833987" y="1675683"/>
                  </a:lnTo>
                  <a:lnTo>
                    <a:pt x="836273" y="1681177"/>
                  </a:lnTo>
                  <a:lnTo>
                    <a:pt x="838621" y="1686671"/>
                  </a:lnTo>
                  <a:lnTo>
                    <a:pt x="841090" y="1692165"/>
                  </a:lnTo>
                  <a:lnTo>
                    <a:pt x="843654" y="1697659"/>
                  </a:lnTo>
                  <a:lnTo>
                    <a:pt x="846284" y="1703153"/>
                  </a:lnTo>
                  <a:lnTo>
                    <a:pt x="849071" y="1708647"/>
                  </a:lnTo>
                  <a:lnTo>
                    <a:pt x="851933" y="1714141"/>
                  </a:lnTo>
                  <a:lnTo>
                    <a:pt x="854887" y="1719635"/>
                  </a:lnTo>
                  <a:lnTo>
                    <a:pt x="857991" y="1725129"/>
                  </a:lnTo>
                  <a:lnTo>
                    <a:pt x="861168" y="1730623"/>
                  </a:lnTo>
                  <a:lnTo>
                    <a:pt x="864470" y="1736117"/>
                  </a:lnTo>
                  <a:lnTo>
                    <a:pt x="867901" y="1741611"/>
                  </a:lnTo>
                  <a:lnTo>
                    <a:pt x="871407" y="1747105"/>
                  </a:lnTo>
                  <a:lnTo>
                    <a:pt x="875071" y="1752600"/>
                  </a:lnTo>
                  <a:lnTo>
                    <a:pt x="878838" y="1758094"/>
                  </a:lnTo>
                  <a:lnTo>
                    <a:pt x="882686" y="1763588"/>
                  </a:lnTo>
                  <a:lnTo>
                    <a:pt x="886715" y="1769082"/>
                  </a:lnTo>
                  <a:lnTo>
                    <a:pt x="890822" y="1774576"/>
                  </a:lnTo>
                  <a:lnTo>
                    <a:pt x="895041" y="1780070"/>
                  </a:lnTo>
                  <a:lnTo>
                    <a:pt x="899411" y="1785564"/>
                  </a:lnTo>
                  <a:lnTo>
                    <a:pt x="903857" y="1791058"/>
                  </a:lnTo>
                  <a:lnTo>
                    <a:pt x="908441" y="1796552"/>
                  </a:lnTo>
                  <a:lnTo>
                    <a:pt x="913144" y="1802046"/>
                  </a:lnTo>
                  <a:lnTo>
                    <a:pt x="917921" y="1807540"/>
                  </a:lnTo>
                  <a:lnTo>
                    <a:pt x="922858" y="1813034"/>
                  </a:lnTo>
                  <a:lnTo>
                    <a:pt x="927879" y="1818528"/>
                  </a:lnTo>
                  <a:lnTo>
                    <a:pt x="932984" y="1824022"/>
                  </a:lnTo>
                  <a:lnTo>
                    <a:pt x="938237" y="1829516"/>
                  </a:lnTo>
                  <a:lnTo>
                    <a:pt x="943555" y="1835010"/>
                  </a:lnTo>
                  <a:lnTo>
                    <a:pt x="948972" y="1840504"/>
                  </a:lnTo>
                  <a:lnTo>
                    <a:pt x="954498" y="1845998"/>
                  </a:lnTo>
                  <a:lnTo>
                    <a:pt x="960082" y="1851492"/>
                  </a:lnTo>
                  <a:lnTo>
                    <a:pt x="965772" y="1856986"/>
                  </a:lnTo>
                  <a:lnTo>
                    <a:pt x="971533" y="1862480"/>
                  </a:lnTo>
                  <a:lnTo>
                    <a:pt x="977344" y="1867974"/>
                  </a:lnTo>
                  <a:lnTo>
                    <a:pt x="983255" y="1873468"/>
                  </a:lnTo>
                  <a:lnTo>
                    <a:pt x="989206" y="1878963"/>
                  </a:lnTo>
                  <a:lnTo>
                    <a:pt x="995205" y="1884457"/>
                  </a:lnTo>
                  <a:lnTo>
                    <a:pt x="1001266" y="1889951"/>
                  </a:lnTo>
                  <a:lnTo>
                    <a:pt x="1007351" y="1895445"/>
                  </a:lnTo>
                  <a:lnTo>
                    <a:pt x="1013474" y="1900939"/>
                  </a:lnTo>
                  <a:lnTo>
                    <a:pt x="1019620" y="1906433"/>
                  </a:lnTo>
                  <a:lnTo>
                    <a:pt x="1025778" y="1911927"/>
                  </a:lnTo>
                  <a:lnTo>
                    <a:pt x="1031946" y="1917421"/>
                  </a:lnTo>
                  <a:lnTo>
                    <a:pt x="1038109" y="1922915"/>
                  </a:lnTo>
                  <a:lnTo>
                    <a:pt x="1044267" y="1928409"/>
                  </a:lnTo>
                  <a:lnTo>
                    <a:pt x="1050394" y="1933903"/>
                  </a:lnTo>
                  <a:lnTo>
                    <a:pt x="1056498" y="1939397"/>
                  </a:lnTo>
                  <a:lnTo>
                    <a:pt x="1062567" y="1944891"/>
                  </a:lnTo>
                  <a:lnTo>
                    <a:pt x="1068571" y="1950385"/>
                  </a:lnTo>
                  <a:lnTo>
                    <a:pt x="1074534" y="1955879"/>
                  </a:lnTo>
                  <a:lnTo>
                    <a:pt x="1080416" y="1961373"/>
                  </a:lnTo>
                  <a:lnTo>
                    <a:pt x="1086210" y="1966867"/>
                  </a:lnTo>
                  <a:lnTo>
                    <a:pt x="1091947" y="1972361"/>
                  </a:lnTo>
                  <a:lnTo>
                    <a:pt x="1097538" y="1977855"/>
                  </a:lnTo>
                  <a:lnTo>
                    <a:pt x="1103036" y="1983349"/>
                  </a:lnTo>
                  <a:lnTo>
                    <a:pt x="1108443" y="1988843"/>
                  </a:lnTo>
                  <a:lnTo>
                    <a:pt x="1113652" y="1994337"/>
                  </a:lnTo>
                  <a:lnTo>
                    <a:pt x="1118764" y="1999831"/>
                  </a:lnTo>
                  <a:lnTo>
                    <a:pt x="1123720" y="2005326"/>
                  </a:lnTo>
                  <a:lnTo>
                    <a:pt x="1128473" y="2010820"/>
                  </a:lnTo>
                  <a:lnTo>
                    <a:pt x="1133109" y="2016314"/>
                  </a:lnTo>
                  <a:lnTo>
                    <a:pt x="1137511" y="2021808"/>
                  </a:lnTo>
                  <a:lnTo>
                    <a:pt x="1141719" y="2027302"/>
                  </a:lnTo>
                  <a:lnTo>
                    <a:pt x="1145793" y="2032796"/>
                  </a:lnTo>
                  <a:lnTo>
                    <a:pt x="1149540" y="2038290"/>
                  </a:lnTo>
                  <a:lnTo>
                    <a:pt x="1153121" y="2043784"/>
                  </a:lnTo>
                  <a:lnTo>
                    <a:pt x="1156505" y="2049278"/>
                  </a:lnTo>
                  <a:lnTo>
                    <a:pt x="1159551" y="2054772"/>
                  </a:lnTo>
                  <a:lnTo>
                    <a:pt x="1162429" y="2060266"/>
                  </a:lnTo>
                  <a:lnTo>
                    <a:pt x="1165022" y="2065760"/>
                  </a:lnTo>
                  <a:lnTo>
                    <a:pt x="1167310" y="2071254"/>
                  </a:lnTo>
                  <a:lnTo>
                    <a:pt x="1169416" y="2076748"/>
                  </a:lnTo>
                  <a:lnTo>
                    <a:pt x="1171143" y="2082242"/>
                  </a:lnTo>
                  <a:lnTo>
                    <a:pt x="1172612" y="2087736"/>
                  </a:lnTo>
                  <a:lnTo>
                    <a:pt x="1173881" y="2093230"/>
                  </a:lnTo>
                  <a:lnTo>
                    <a:pt x="1174687" y="2098724"/>
                  </a:lnTo>
                  <a:lnTo>
                    <a:pt x="1175290" y="2104218"/>
                  </a:lnTo>
                  <a:lnTo>
                    <a:pt x="1175605" y="2109712"/>
                  </a:lnTo>
                  <a:lnTo>
                    <a:pt x="1175514" y="2115206"/>
                  </a:lnTo>
                  <a:lnTo>
                    <a:pt x="1175216" y="2120700"/>
                  </a:lnTo>
                  <a:lnTo>
                    <a:pt x="1174541" y="2126194"/>
                  </a:lnTo>
                  <a:lnTo>
                    <a:pt x="1173530" y="2131689"/>
                  </a:lnTo>
                  <a:lnTo>
                    <a:pt x="1172308" y="2137183"/>
                  </a:lnTo>
                  <a:lnTo>
                    <a:pt x="1170626" y="2142677"/>
                  </a:lnTo>
                  <a:lnTo>
                    <a:pt x="1168687" y="2148171"/>
                  </a:lnTo>
                  <a:lnTo>
                    <a:pt x="1166500" y="2153665"/>
                  </a:lnTo>
                  <a:lnTo>
                    <a:pt x="1163847" y="2159159"/>
                  </a:lnTo>
                  <a:lnTo>
                    <a:pt x="1160986" y="2164653"/>
                  </a:lnTo>
                  <a:lnTo>
                    <a:pt x="1157802" y="2170147"/>
                  </a:lnTo>
                  <a:lnTo>
                    <a:pt x="1154243" y="2175641"/>
                  </a:lnTo>
                  <a:lnTo>
                    <a:pt x="1150480" y="2181135"/>
                  </a:lnTo>
                  <a:lnTo>
                    <a:pt x="1146332" y="2186629"/>
                  </a:lnTo>
                  <a:lnTo>
                    <a:pt x="1141899" y="2192123"/>
                  </a:lnTo>
                  <a:lnTo>
                    <a:pt x="1137271" y="2197617"/>
                  </a:lnTo>
                  <a:lnTo>
                    <a:pt x="1132210" y="2203111"/>
                  </a:lnTo>
                  <a:lnTo>
                    <a:pt x="1126952" y="2208605"/>
                  </a:lnTo>
                  <a:lnTo>
                    <a:pt x="1121459" y="2214099"/>
                  </a:lnTo>
                  <a:lnTo>
                    <a:pt x="1115604" y="2219593"/>
                  </a:lnTo>
                  <a:lnTo>
                    <a:pt x="1109582" y="2225087"/>
                  </a:lnTo>
                  <a:lnTo>
                    <a:pt x="1103286" y="2230581"/>
                  </a:lnTo>
                  <a:lnTo>
                    <a:pt x="1096724" y="2236075"/>
                  </a:lnTo>
                  <a:lnTo>
                    <a:pt x="1090011" y="2241569"/>
                  </a:lnTo>
                  <a:lnTo>
                    <a:pt x="1083002" y="2247063"/>
                  </a:lnTo>
                  <a:lnTo>
                    <a:pt x="1075815" y="2252558"/>
                  </a:lnTo>
                  <a:lnTo>
                    <a:pt x="1068489" y="2258052"/>
                  </a:lnTo>
                  <a:lnTo>
                    <a:pt x="1060877" y="2263546"/>
                  </a:lnTo>
                  <a:lnTo>
                    <a:pt x="1053153" y="2269040"/>
                  </a:lnTo>
                  <a:lnTo>
                    <a:pt x="1045274" y="2274534"/>
                  </a:lnTo>
                  <a:lnTo>
                    <a:pt x="1037201" y="2280028"/>
                  </a:lnTo>
                  <a:lnTo>
                    <a:pt x="1029038" y="2285522"/>
                  </a:lnTo>
                  <a:lnTo>
                    <a:pt x="1020721" y="2291016"/>
                  </a:lnTo>
                  <a:lnTo>
                    <a:pt x="1012287" y="2296510"/>
                  </a:lnTo>
                  <a:lnTo>
                    <a:pt x="1003783" y="2302004"/>
                  </a:lnTo>
                  <a:lnTo>
                    <a:pt x="995147" y="2307498"/>
                  </a:lnTo>
                  <a:lnTo>
                    <a:pt x="986453" y="2312992"/>
                  </a:lnTo>
                  <a:lnTo>
                    <a:pt x="977704" y="2318486"/>
                  </a:lnTo>
                  <a:lnTo>
                    <a:pt x="968876" y="2323980"/>
                  </a:lnTo>
                  <a:lnTo>
                    <a:pt x="960024" y="2329474"/>
                  </a:lnTo>
                  <a:lnTo>
                    <a:pt x="951136" y="2334968"/>
                  </a:lnTo>
                  <a:lnTo>
                    <a:pt x="942228" y="2340462"/>
                  </a:lnTo>
                  <a:lnTo>
                    <a:pt x="933314" y="2345956"/>
                  </a:lnTo>
                  <a:lnTo>
                    <a:pt x="924403" y="2351450"/>
                  </a:lnTo>
                  <a:lnTo>
                    <a:pt x="915510" y="2356944"/>
                  </a:lnTo>
                  <a:lnTo>
                    <a:pt x="906630" y="2362438"/>
                  </a:lnTo>
                  <a:lnTo>
                    <a:pt x="897805" y="2367932"/>
                  </a:lnTo>
                  <a:lnTo>
                    <a:pt x="889016" y="2373426"/>
                  </a:lnTo>
                  <a:lnTo>
                    <a:pt x="880270" y="2378921"/>
                  </a:lnTo>
                  <a:lnTo>
                    <a:pt x="871617" y="2384415"/>
                  </a:lnTo>
                  <a:lnTo>
                    <a:pt x="863014" y="2389909"/>
                  </a:lnTo>
                  <a:lnTo>
                    <a:pt x="854500" y="2395403"/>
                  </a:lnTo>
                  <a:lnTo>
                    <a:pt x="846092" y="2400897"/>
                  </a:lnTo>
                  <a:lnTo>
                    <a:pt x="837748" y="2406391"/>
                  </a:lnTo>
                  <a:lnTo>
                    <a:pt x="829547" y="2411885"/>
                  </a:lnTo>
                  <a:lnTo>
                    <a:pt x="821450" y="2417379"/>
                  </a:lnTo>
                  <a:lnTo>
                    <a:pt x="813433" y="2422873"/>
                  </a:lnTo>
                  <a:lnTo>
                    <a:pt x="805612" y="2428367"/>
                  </a:lnTo>
                  <a:lnTo>
                    <a:pt x="797881" y="2433861"/>
                  </a:lnTo>
                  <a:lnTo>
                    <a:pt x="790277" y="2439355"/>
                  </a:lnTo>
                  <a:lnTo>
                    <a:pt x="782859" y="2444849"/>
                  </a:lnTo>
                  <a:lnTo>
                    <a:pt x="775540" y="2450343"/>
                  </a:lnTo>
                  <a:lnTo>
                    <a:pt x="768397" y="2455837"/>
                  </a:lnTo>
                  <a:lnTo>
                    <a:pt x="761420" y="2461331"/>
                  </a:lnTo>
                  <a:lnTo>
                    <a:pt x="754546" y="2466825"/>
                  </a:lnTo>
                  <a:lnTo>
                    <a:pt x="747902" y="2472319"/>
                  </a:lnTo>
                  <a:lnTo>
                    <a:pt x="741390" y="2477813"/>
                  </a:lnTo>
                  <a:lnTo>
                    <a:pt x="735004" y="2483307"/>
                  </a:lnTo>
                  <a:lnTo>
                    <a:pt x="728864" y="2488801"/>
                  </a:lnTo>
                  <a:lnTo>
                    <a:pt x="722834" y="2494295"/>
                  </a:lnTo>
                  <a:lnTo>
                    <a:pt x="716976" y="2499789"/>
                  </a:lnTo>
                  <a:lnTo>
                    <a:pt x="711324" y="2505284"/>
                  </a:lnTo>
                  <a:lnTo>
                    <a:pt x="705784" y="2510778"/>
                  </a:lnTo>
                  <a:lnTo>
                    <a:pt x="700458" y="2516272"/>
                  </a:lnTo>
                  <a:lnTo>
                    <a:pt x="695296" y="2521766"/>
                  </a:lnTo>
                  <a:lnTo>
                    <a:pt x="690245" y="2527260"/>
                  </a:lnTo>
                  <a:lnTo>
                    <a:pt x="685445" y="2532754"/>
                  </a:lnTo>
                  <a:lnTo>
                    <a:pt x="680765" y="2538248"/>
                  </a:lnTo>
                  <a:lnTo>
                    <a:pt x="676224" y="2543742"/>
                  </a:lnTo>
                  <a:lnTo>
                    <a:pt x="671907" y="2549236"/>
                  </a:lnTo>
                  <a:lnTo>
                    <a:pt x="667695" y="2554730"/>
                  </a:lnTo>
                  <a:lnTo>
                    <a:pt x="663657" y="2560224"/>
                  </a:lnTo>
                  <a:lnTo>
                    <a:pt x="659793" y="2565718"/>
                  </a:lnTo>
                  <a:lnTo>
                    <a:pt x="656031" y="2571212"/>
                  </a:lnTo>
                  <a:lnTo>
                    <a:pt x="652470" y="2576706"/>
                  </a:lnTo>
                  <a:lnTo>
                    <a:pt x="649038" y="2582200"/>
                  </a:lnTo>
                  <a:lnTo>
                    <a:pt x="645704" y="2587694"/>
                  </a:lnTo>
                  <a:lnTo>
                    <a:pt x="642587" y="2593188"/>
                  </a:lnTo>
                  <a:lnTo>
                    <a:pt x="639560" y="2598682"/>
                  </a:lnTo>
                  <a:lnTo>
                    <a:pt x="636657" y="2604176"/>
                  </a:lnTo>
                  <a:lnTo>
                    <a:pt x="633923" y="2609670"/>
                  </a:lnTo>
                  <a:lnTo>
                    <a:pt x="631272" y="2615164"/>
                  </a:lnTo>
                  <a:lnTo>
                    <a:pt x="628765" y="2620658"/>
                  </a:lnTo>
                  <a:lnTo>
                    <a:pt x="626383" y="2626152"/>
                  </a:lnTo>
                  <a:lnTo>
                    <a:pt x="624078" y="2631647"/>
                  </a:lnTo>
                  <a:lnTo>
                    <a:pt x="621932" y="2637141"/>
                  </a:lnTo>
                  <a:lnTo>
                    <a:pt x="619871" y="2642635"/>
                  </a:lnTo>
                  <a:lnTo>
                    <a:pt x="617891" y="2648129"/>
                  </a:lnTo>
                  <a:lnTo>
                    <a:pt x="616058" y="2653623"/>
                  </a:lnTo>
                  <a:lnTo>
                    <a:pt x="614287" y="2659117"/>
                  </a:lnTo>
                  <a:lnTo>
                    <a:pt x="612612" y="2664611"/>
                  </a:lnTo>
                  <a:lnTo>
                    <a:pt x="611046" y="2670105"/>
                  </a:lnTo>
                  <a:lnTo>
                    <a:pt x="609536" y="2675599"/>
                  </a:lnTo>
                  <a:lnTo>
                    <a:pt x="608130" y="2681093"/>
                  </a:lnTo>
                  <a:lnTo>
                    <a:pt x="606800" y="2686587"/>
                  </a:lnTo>
                  <a:lnTo>
                    <a:pt x="605521" y="2692081"/>
                  </a:lnTo>
                  <a:lnTo>
                    <a:pt x="604351" y="2697575"/>
                  </a:lnTo>
                  <a:lnTo>
                    <a:pt x="603230" y="2703069"/>
                  </a:lnTo>
                  <a:lnTo>
                    <a:pt x="602166" y="2708563"/>
                  </a:lnTo>
                  <a:lnTo>
                    <a:pt x="601189" y="2714057"/>
                  </a:lnTo>
                  <a:lnTo>
                    <a:pt x="600250" y="2719551"/>
                  </a:lnTo>
                  <a:lnTo>
                    <a:pt x="599375" y="2725045"/>
                  </a:lnTo>
                  <a:lnTo>
                    <a:pt x="598561" y="2730539"/>
                  </a:lnTo>
                  <a:lnTo>
                    <a:pt x="597781" y="2736033"/>
                  </a:lnTo>
                  <a:lnTo>
                    <a:pt x="597067" y="2741527"/>
                  </a:lnTo>
                  <a:lnTo>
                    <a:pt x="596393" y="2747021"/>
                  </a:lnTo>
                  <a:lnTo>
                    <a:pt x="595750" y="2752515"/>
                  </a:lnTo>
                  <a:lnTo>
                    <a:pt x="595171" y="2758010"/>
                  </a:lnTo>
                  <a:lnTo>
                    <a:pt x="594617" y="2763504"/>
                  </a:lnTo>
                  <a:lnTo>
                    <a:pt x="594098" y="2768998"/>
                  </a:lnTo>
                  <a:lnTo>
                    <a:pt x="593625" y="2774492"/>
                  </a:lnTo>
                  <a:lnTo>
                    <a:pt x="593173" y="2779986"/>
                  </a:lnTo>
                  <a:lnTo>
                    <a:pt x="592758" y="2785480"/>
                  </a:lnTo>
                  <a:lnTo>
                    <a:pt x="592374" y="2790974"/>
                  </a:lnTo>
                  <a:lnTo>
                    <a:pt x="592007" y="2796468"/>
                  </a:lnTo>
                  <a:lnTo>
                    <a:pt x="591678" y="2801962"/>
                  </a:lnTo>
                  <a:lnTo>
                    <a:pt x="591368" y="2807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61737" y="37084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37084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96426" y="3708419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96426" y="3708419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67965" y="3679766"/>
              <a:ext cx="0" cy="474365"/>
            </a:xfrm>
            <a:custGeom>
              <a:avLst/>
              <a:pathLst>
                <a:path w="0" h="474365">
                  <a:moveTo>
                    <a:pt x="0" y="4743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5167331"/>
              <a:ext cx="0" cy="86754"/>
            </a:xfrm>
            <a:custGeom>
              <a:avLst/>
              <a:pathLst>
                <a:path w="0" h="86754">
                  <a:moveTo>
                    <a:pt x="0" y="0"/>
                  </a:moveTo>
                  <a:lnTo>
                    <a:pt x="0" y="867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02654" y="4154131"/>
              <a:ext cx="130622" cy="1013199"/>
            </a:xfrm>
            <a:custGeom>
              <a:avLst/>
              <a:pathLst>
                <a:path w="130622" h="1013199">
                  <a:moveTo>
                    <a:pt x="0" y="0"/>
                  </a:moveTo>
                  <a:lnTo>
                    <a:pt x="0" y="1013199"/>
                  </a:lnTo>
                  <a:lnTo>
                    <a:pt x="130622" y="1013199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02654" y="4934924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74193" y="3668623"/>
              <a:ext cx="0" cy="286529"/>
            </a:xfrm>
            <a:custGeom>
              <a:avLst/>
              <a:pathLst>
                <a:path w="0" h="286529">
                  <a:moveTo>
                    <a:pt x="0" y="2865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5210310"/>
              <a:ext cx="0" cy="46958"/>
            </a:xfrm>
            <a:custGeom>
              <a:avLst/>
              <a:pathLst>
                <a:path w="0" h="46958">
                  <a:moveTo>
                    <a:pt x="0" y="0"/>
                  </a:moveTo>
                  <a:lnTo>
                    <a:pt x="0" y="4695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208882" y="3955153"/>
              <a:ext cx="130622" cy="1255157"/>
            </a:xfrm>
            <a:custGeom>
              <a:avLst/>
              <a:pathLst>
                <a:path w="130622" h="1255157">
                  <a:moveTo>
                    <a:pt x="0" y="0"/>
                  </a:moveTo>
                  <a:lnTo>
                    <a:pt x="0" y="1255157"/>
                  </a:lnTo>
                  <a:lnTo>
                    <a:pt x="130622" y="1255157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08882" y="4827475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388514" y="5235316"/>
              <a:ext cx="27987" cy="27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344808" y="4010037"/>
              <a:ext cx="14393" cy="143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088623" y="5120840"/>
              <a:ext cx="40452" cy="40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954571" y="3910910"/>
              <a:ext cx="31179" cy="311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259757" y="5237683"/>
              <a:ext cx="26438" cy="26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489873" y="4928517"/>
              <a:ext cx="43057" cy="43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268433" y="4442678"/>
              <a:ext cx="30985" cy="309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52938" y="5209020"/>
              <a:ext cx="90131" cy="90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83895" y="5209360"/>
              <a:ext cx="54430" cy="54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08042" y="4193348"/>
              <a:ext cx="90300" cy="903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38514" y="4951228"/>
              <a:ext cx="89962" cy="899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44375" y="4644146"/>
              <a:ext cx="73762" cy="73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242888" y="3924478"/>
              <a:ext cx="96370" cy="963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207398" y="5037051"/>
              <a:ext cx="83866" cy="83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806166" y="3889346"/>
              <a:ext cx="153897" cy="1538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82192" y="4445294"/>
              <a:ext cx="41672" cy="416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81145" y="5199144"/>
              <a:ext cx="109882" cy="109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276272" y="5037211"/>
              <a:ext cx="77180" cy="7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365747" y="4818389"/>
              <a:ext cx="27723" cy="27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461416" y="4242733"/>
              <a:ext cx="90224" cy="90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332848" y="3829231"/>
              <a:ext cx="89476" cy="894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237938" y="3712703"/>
              <a:ext cx="90124" cy="901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485992" y="3623621"/>
              <a:ext cx="90005" cy="90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23842" y="3648590"/>
              <a:ext cx="40066" cy="400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205208" y="5124228"/>
              <a:ext cx="52777" cy="52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66811" y="5211966"/>
              <a:ext cx="49219" cy="49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775832" y="3681282"/>
              <a:ext cx="130681" cy="130681"/>
            </a:xfrm>
            <a:custGeom>
              <a:avLst/>
              <a:pathLst>
                <a:path w="130681" h="130681">
                  <a:moveTo>
                    <a:pt x="0" y="65340"/>
                  </a:moveTo>
                  <a:lnTo>
                    <a:pt x="65340" y="0"/>
                  </a:lnTo>
                  <a:lnTo>
                    <a:pt x="130681" y="65340"/>
                  </a:lnTo>
                  <a:lnTo>
                    <a:pt x="65340" y="1306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10981" y="3763614"/>
              <a:ext cx="99730" cy="997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42043" y="5159621"/>
              <a:ext cx="36112" cy="36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38326" y="5199515"/>
              <a:ext cx="90039" cy="900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56358" y="5206040"/>
              <a:ext cx="89723" cy="89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42732" y="5134263"/>
              <a:ext cx="90012" cy="90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21196" y="5204198"/>
              <a:ext cx="90224" cy="90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38588" y="5197547"/>
              <a:ext cx="58955" cy="58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11039" y="3804788"/>
              <a:ext cx="20567" cy="20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982694" y="3628529"/>
              <a:ext cx="89739" cy="897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318480" y="5202731"/>
              <a:ext cx="89974" cy="89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1190" y="4811466"/>
              <a:ext cx="143446" cy="143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223419" y="5164688"/>
              <a:ext cx="115122" cy="115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070642" y="5102178"/>
              <a:ext cx="147815" cy="147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332662" y="4827324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408094" y="5029993"/>
              <a:ext cx="133003" cy="1330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00394" y="3833658"/>
              <a:ext cx="90174" cy="90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43021" y="3633281"/>
              <a:ext cx="89785" cy="89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69955" y="3639470"/>
              <a:ext cx="90143" cy="90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31106" y="5225447"/>
              <a:ext cx="47726" cy="47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57517" y="5185136"/>
              <a:ext cx="90143" cy="90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62210" y="3830524"/>
              <a:ext cx="90074" cy="900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22638" y="5208997"/>
              <a:ext cx="90178" cy="90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863931" y="5181106"/>
              <a:ext cx="145959" cy="145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68960" y="4547234"/>
              <a:ext cx="89301" cy="89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87568" y="5158225"/>
              <a:ext cx="89843" cy="89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472501" y="5220569"/>
              <a:ext cx="44747" cy="44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245105" y="3958787"/>
              <a:ext cx="78689" cy="786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174351" y="5086832"/>
              <a:ext cx="67079" cy="67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305901" y="5164215"/>
              <a:ext cx="90599" cy="90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462275" y="5234867"/>
              <a:ext cx="28886" cy="28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10137" y="5192551"/>
              <a:ext cx="97599" cy="97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804898" y="4946005"/>
              <a:ext cx="81307" cy="81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93569" y="5186830"/>
              <a:ext cx="89939" cy="8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298832" y="5085335"/>
              <a:ext cx="156033" cy="1560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92270" y="5193145"/>
              <a:ext cx="90043" cy="90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33910" y="5216745"/>
              <a:ext cx="61945" cy="61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54418" y="5228899"/>
              <a:ext cx="50372" cy="50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447893" y="4262472"/>
              <a:ext cx="130337" cy="1303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434287" y="5205932"/>
              <a:ext cx="89939" cy="8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67185" y="4143964"/>
              <a:ext cx="84006" cy="840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26842" y="5018108"/>
              <a:ext cx="89916" cy="89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843328" y="4789517"/>
              <a:ext cx="75916" cy="75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308923" y="4153431"/>
              <a:ext cx="23686" cy="236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17878" y="4527048"/>
              <a:ext cx="78733" cy="78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00416" y="4082185"/>
              <a:ext cx="134340" cy="1343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491494" y="4805629"/>
              <a:ext cx="40509" cy="405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89338" y="4467133"/>
              <a:ext cx="90320" cy="903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146599" y="5131216"/>
              <a:ext cx="89739" cy="897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58967" y="5209154"/>
              <a:ext cx="89862" cy="89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450939" y="5166054"/>
              <a:ext cx="90105" cy="90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274712" y="5202739"/>
              <a:ext cx="89958" cy="89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473089" y="4491185"/>
              <a:ext cx="89970" cy="899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433697" y="5048128"/>
              <a:ext cx="90366" cy="90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079597" y="3666782"/>
              <a:ext cx="45070" cy="450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452457" y="3811387"/>
              <a:ext cx="90143" cy="90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337019" y="3919809"/>
              <a:ext cx="51585" cy="515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192726" y="3707546"/>
              <a:ext cx="14479" cy="144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993656" y="5035560"/>
              <a:ext cx="90032" cy="90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44943" y="5034126"/>
              <a:ext cx="64246" cy="64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40677" y="3654533"/>
              <a:ext cx="50465" cy="50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02682" y="5091295"/>
              <a:ext cx="89989" cy="89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32209" y="4768019"/>
              <a:ext cx="45687" cy="45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82121" y="3833681"/>
              <a:ext cx="90128" cy="901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399299" y="3696951"/>
              <a:ext cx="89793" cy="897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326878" y="5150089"/>
              <a:ext cx="90197" cy="90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07509" y="3605606"/>
              <a:ext cx="138769" cy="1387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334677" y="3864412"/>
              <a:ext cx="108256" cy="1082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812685" y="3596380"/>
              <a:ext cx="166771" cy="166771"/>
            </a:xfrm>
            <a:custGeom>
              <a:avLst/>
              <a:pathLst>
                <a:path w="166771" h="166771">
                  <a:moveTo>
                    <a:pt x="0" y="83385"/>
                  </a:moveTo>
                  <a:lnTo>
                    <a:pt x="83385" y="0"/>
                  </a:lnTo>
                  <a:lnTo>
                    <a:pt x="166771" y="83385"/>
                  </a:lnTo>
                  <a:lnTo>
                    <a:pt x="83385" y="1667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21422" y="3756591"/>
              <a:ext cx="40552" cy="40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01773" y="5083664"/>
              <a:ext cx="117986" cy="117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75309" y="5184935"/>
              <a:ext cx="90545" cy="90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306469" y="5219569"/>
              <a:ext cx="75400" cy="75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53355" y="5193248"/>
              <a:ext cx="89839" cy="89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20640" y="4032854"/>
              <a:ext cx="89739" cy="897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52356" y="4394775"/>
              <a:ext cx="44017" cy="44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78030" y="4975956"/>
              <a:ext cx="113730" cy="113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53731" y="4134093"/>
              <a:ext cx="59177" cy="59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367276" y="4936709"/>
              <a:ext cx="90346" cy="90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975833" y="3706378"/>
              <a:ext cx="90039" cy="900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00859" y="4456075"/>
              <a:ext cx="55129" cy="551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321805" y="4993859"/>
              <a:ext cx="62005" cy="62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01100" y="3663261"/>
              <a:ext cx="33009" cy="330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326732" y="3781223"/>
              <a:ext cx="89982" cy="899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479441" y="5024444"/>
              <a:ext cx="86795" cy="86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258954" y="4538731"/>
              <a:ext cx="90389" cy="90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138411" y="3824311"/>
              <a:ext cx="54745" cy="547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82169" y="3908608"/>
              <a:ext cx="89904" cy="899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430109" y="3644173"/>
              <a:ext cx="52084" cy="520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673724" y="4647730"/>
              <a:ext cx="139817" cy="1398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10095" y="4670521"/>
              <a:ext cx="94235" cy="94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217298" y="3776259"/>
              <a:ext cx="45789" cy="457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206069" y="5232575"/>
              <a:ext cx="43021" cy="430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009400" y="5228356"/>
              <a:ext cx="32357" cy="32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206923" y="5217669"/>
              <a:ext cx="53731" cy="53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44382" y="3633423"/>
              <a:ext cx="73583" cy="735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403508" y="5042126"/>
              <a:ext cx="89634" cy="89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215168" y="3911659"/>
              <a:ext cx="90170" cy="90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26237" y="4644105"/>
              <a:ext cx="89762" cy="89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209867" y="5212219"/>
              <a:ext cx="90101" cy="90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479388" y="3658591"/>
              <a:ext cx="90105" cy="901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16236" y="4139636"/>
              <a:ext cx="89480" cy="89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19066" y="4867825"/>
              <a:ext cx="135789" cy="135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455775" y="4491256"/>
              <a:ext cx="89827" cy="898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82741" y="4808495"/>
              <a:ext cx="37960" cy="37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417259" y="4662960"/>
              <a:ext cx="128460" cy="128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216443" y="5135938"/>
              <a:ext cx="89847" cy="89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245461" y="3634610"/>
              <a:ext cx="90312" cy="903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38408" y="4522663"/>
              <a:ext cx="42933" cy="429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450535" y="5116367"/>
              <a:ext cx="62131" cy="62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424212" y="5199669"/>
              <a:ext cx="70629" cy="70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16841" y="5095756"/>
              <a:ext cx="58782" cy="587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122396" y="5011875"/>
              <a:ext cx="89646" cy="89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360675" y="3649980"/>
              <a:ext cx="56389" cy="563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67873" y="3636336"/>
              <a:ext cx="90043" cy="900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455648" y="5184748"/>
              <a:ext cx="138675" cy="13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88878" y="4003914"/>
              <a:ext cx="90312" cy="903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363871" y="4453176"/>
              <a:ext cx="89580" cy="895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449257" y="4603208"/>
              <a:ext cx="98331" cy="9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485196" y="5043683"/>
              <a:ext cx="89704" cy="89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105261" y="5188686"/>
              <a:ext cx="92595" cy="92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93410" y="3671518"/>
              <a:ext cx="89719" cy="89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235255" y="3788509"/>
              <a:ext cx="40390" cy="403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608526" y="3664866"/>
              <a:ext cx="87105" cy="871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29643" y="4819239"/>
              <a:ext cx="89696" cy="89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057798" y="5103017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45119" y="5164570"/>
              <a:ext cx="89889" cy="89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462160" y="4137509"/>
              <a:ext cx="61898" cy="618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449001" y="4874735"/>
              <a:ext cx="16908" cy="16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352501" y="4269948"/>
              <a:ext cx="16691" cy="166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167412" y="5234853"/>
              <a:ext cx="16179" cy="16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68757" y="3672697"/>
              <a:ext cx="23688" cy="236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4315002" y="3803829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chr17:43071164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4314930" y="3486829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chr17:43093201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5476398" y="1061228"/>
              <a:ext cx="289362" cy="83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0.839</a:t>
              </a:r>
            </a:p>
          </p:txBody>
        </p:sp>
        <p:sp>
          <p:nvSpPr>
            <p:cNvPr id="179" name="pl179"/>
            <p:cNvSpPr/>
            <p:nvPr/>
          </p:nvSpPr>
          <p:spPr>
            <a:xfrm>
              <a:off x="6274193" y="1199695"/>
              <a:ext cx="0" cy="121727"/>
            </a:xfrm>
            <a:custGeom>
              <a:avLst/>
              <a:pathLst>
                <a:path w="0" h="121727">
                  <a:moveTo>
                    <a:pt x="0" y="121727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967965" y="1199695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4967965" y="1199695"/>
              <a:ext cx="0" cy="121727"/>
            </a:xfrm>
            <a:custGeom>
              <a:avLst/>
              <a:pathLst>
                <a:path w="0" h="121727">
                  <a:moveTo>
                    <a:pt x="0" y="0"/>
                  </a:moveTo>
                  <a:lnTo>
                    <a:pt x="0" y="121727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2"/>
            <p:cNvSpPr/>
            <p:nvPr/>
          </p:nvSpPr>
          <p:spPr>
            <a:xfrm>
              <a:off x="4234479" y="1459298"/>
              <a:ext cx="160744" cy="83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83" name="pl183"/>
            <p:cNvSpPr/>
            <p:nvPr/>
          </p:nvSpPr>
          <p:spPr>
            <a:xfrm>
              <a:off x="4967965" y="1597653"/>
              <a:ext cx="0" cy="121727"/>
            </a:xfrm>
            <a:custGeom>
              <a:avLst/>
              <a:pathLst>
                <a:path w="0" h="121727">
                  <a:moveTo>
                    <a:pt x="0" y="121727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661737" y="1597653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661737" y="1597653"/>
              <a:ext cx="0" cy="121727"/>
            </a:xfrm>
            <a:custGeom>
              <a:avLst/>
              <a:pathLst>
                <a:path w="0" h="121727">
                  <a:moveTo>
                    <a:pt x="0" y="0"/>
                  </a:moveTo>
                  <a:lnTo>
                    <a:pt x="0" y="121727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3546077" y="1935153"/>
              <a:ext cx="231320" cy="84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NaN</a:t>
              </a:r>
            </a:p>
          </p:txBody>
        </p:sp>
        <p:sp>
          <p:nvSpPr>
            <p:cNvPr id="187" name="pl187"/>
            <p:cNvSpPr/>
            <p:nvPr/>
          </p:nvSpPr>
          <p:spPr>
            <a:xfrm>
              <a:off x="3661737" y="2075202"/>
              <a:ext cx="0" cy="121727"/>
            </a:xfrm>
            <a:custGeom>
              <a:avLst/>
              <a:pathLst>
                <a:path w="0" h="121727">
                  <a:moveTo>
                    <a:pt x="0" y="121727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3661737" y="20752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3661737" y="2075202"/>
              <a:ext cx="0" cy="121727"/>
            </a:xfrm>
            <a:custGeom>
              <a:avLst/>
              <a:pathLst>
                <a:path w="0" h="121727">
                  <a:moveTo>
                    <a:pt x="0" y="0"/>
                  </a:moveTo>
                  <a:lnTo>
                    <a:pt x="0" y="121727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>
              <a:off x="2448394" y="6397927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-0.75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2448394" y="5999970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2448394" y="5601640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499144" y="520405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499144" y="4805726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499144" y="4408140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2499144" y="4010183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499144" y="361222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99" name="pl199"/>
            <p:cNvSpPr/>
            <p:nvPr/>
          </p:nvSpPr>
          <p:spPr>
            <a:xfrm>
              <a:off x="2833716" y="64527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833716" y="60547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833716" y="56568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833716" y="52588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833716" y="48609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833716" y="446294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833716" y="406498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833716" y="366703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15" name="tx215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7235065" y="2044807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17" name="pt217"/>
            <p:cNvSpPr/>
            <p:nvPr/>
          </p:nvSpPr>
          <p:spPr>
            <a:xfrm>
              <a:off x="7307664" y="239171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7307664" y="258656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7307664" y="278141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20"/>
            <p:cNvSpPr/>
            <p:nvPr/>
          </p:nvSpPr>
          <p:spPr>
            <a:xfrm>
              <a:off x="7518483" y="2327804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7518483" y="2523695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7518483" y="2718545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235065" y="3100466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24" name="pt224"/>
            <p:cNvSpPr/>
            <p:nvPr/>
          </p:nvSpPr>
          <p:spPr>
            <a:xfrm>
              <a:off x="7295971" y="3389676"/>
              <a:ext cx="87958" cy="879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7335451" y="362400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295971" y="3779375"/>
              <a:ext cx="87958" cy="879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7279618" y="3957871"/>
              <a:ext cx="120664" cy="12066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7267070" y="4140173"/>
              <a:ext cx="145760" cy="14576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7256492" y="4331904"/>
              <a:ext cx="166917" cy="1669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>
              <a:off x="7533404" y="3382198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533404" y="3573699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7533404" y="3771897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533404" y="3965928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533404" y="4158098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7533404" y="4363161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235065" y="4709842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37" name="pt237"/>
            <p:cNvSpPr/>
            <p:nvPr/>
          </p:nvSpPr>
          <p:spPr>
            <a:xfrm>
              <a:off x="7307664" y="50254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7307664" y="522026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7518483" y="4992753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7518483" y="5184253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2878000" y="621074"/>
              <a:ext cx="6391870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BRCA1,Rare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06892" y="2850140"/>
              <a:ext cx="509689" cy="3356365"/>
            </a:xfrm>
            <a:custGeom>
              <a:avLst/>
              <a:pathLst>
                <a:path w="509689" h="3356365">
                  <a:moveTo>
                    <a:pt x="253351" y="3356365"/>
                  </a:moveTo>
                  <a:lnTo>
                    <a:pt x="253243" y="3349797"/>
                  </a:lnTo>
                  <a:lnTo>
                    <a:pt x="253132" y="3343229"/>
                  </a:lnTo>
                  <a:lnTo>
                    <a:pt x="253008" y="3336661"/>
                  </a:lnTo>
                  <a:lnTo>
                    <a:pt x="252882" y="3330092"/>
                  </a:lnTo>
                  <a:lnTo>
                    <a:pt x="252744" y="3323524"/>
                  </a:lnTo>
                  <a:lnTo>
                    <a:pt x="252599" y="3316956"/>
                  </a:lnTo>
                  <a:lnTo>
                    <a:pt x="252448" y="3310388"/>
                  </a:lnTo>
                  <a:lnTo>
                    <a:pt x="252283" y="3303819"/>
                  </a:lnTo>
                  <a:lnTo>
                    <a:pt x="252113" y="3297251"/>
                  </a:lnTo>
                  <a:lnTo>
                    <a:pt x="251928" y="3290683"/>
                  </a:lnTo>
                  <a:lnTo>
                    <a:pt x="251735" y="3284115"/>
                  </a:lnTo>
                  <a:lnTo>
                    <a:pt x="251532" y="3277547"/>
                  </a:lnTo>
                  <a:lnTo>
                    <a:pt x="251314" y="3270978"/>
                  </a:lnTo>
                  <a:lnTo>
                    <a:pt x="251090" y="3264410"/>
                  </a:lnTo>
                  <a:lnTo>
                    <a:pt x="250845" y="3257842"/>
                  </a:lnTo>
                  <a:lnTo>
                    <a:pt x="250592" y="3251274"/>
                  </a:lnTo>
                  <a:lnTo>
                    <a:pt x="250324" y="3244705"/>
                  </a:lnTo>
                  <a:lnTo>
                    <a:pt x="250039" y="3238137"/>
                  </a:lnTo>
                  <a:lnTo>
                    <a:pt x="249746" y="3231569"/>
                  </a:lnTo>
                  <a:lnTo>
                    <a:pt x="249427" y="3225001"/>
                  </a:lnTo>
                  <a:lnTo>
                    <a:pt x="249098" y="3218432"/>
                  </a:lnTo>
                  <a:lnTo>
                    <a:pt x="248750" y="3211864"/>
                  </a:lnTo>
                  <a:lnTo>
                    <a:pt x="248383" y="3205296"/>
                  </a:lnTo>
                  <a:lnTo>
                    <a:pt x="248003" y="3198728"/>
                  </a:lnTo>
                  <a:lnTo>
                    <a:pt x="247595" y="3192160"/>
                  </a:lnTo>
                  <a:lnTo>
                    <a:pt x="247175" y="3185591"/>
                  </a:lnTo>
                  <a:lnTo>
                    <a:pt x="246728" y="3179023"/>
                  </a:lnTo>
                  <a:lnTo>
                    <a:pt x="246262" y="3172455"/>
                  </a:lnTo>
                  <a:lnTo>
                    <a:pt x="245778" y="3165887"/>
                  </a:lnTo>
                  <a:lnTo>
                    <a:pt x="245261" y="3159318"/>
                  </a:lnTo>
                  <a:lnTo>
                    <a:pt x="244733" y="3152750"/>
                  </a:lnTo>
                  <a:lnTo>
                    <a:pt x="244167" y="3146182"/>
                  </a:lnTo>
                  <a:lnTo>
                    <a:pt x="243584" y="3139614"/>
                  </a:lnTo>
                  <a:lnTo>
                    <a:pt x="242974" y="3133045"/>
                  </a:lnTo>
                  <a:lnTo>
                    <a:pt x="242331" y="3126477"/>
                  </a:lnTo>
                  <a:lnTo>
                    <a:pt x="241674" y="3119909"/>
                  </a:lnTo>
                  <a:lnTo>
                    <a:pt x="240969" y="3113341"/>
                  </a:lnTo>
                  <a:lnTo>
                    <a:pt x="240248" y="3106773"/>
                  </a:lnTo>
                  <a:lnTo>
                    <a:pt x="239492" y="3100204"/>
                  </a:lnTo>
                  <a:lnTo>
                    <a:pt x="238702" y="3093636"/>
                  </a:lnTo>
                  <a:lnTo>
                    <a:pt x="237893" y="3087068"/>
                  </a:lnTo>
                  <a:lnTo>
                    <a:pt x="237032" y="3080500"/>
                  </a:lnTo>
                  <a:lnTo>
                    <a:pt x="236152" y="3073931"/>
                  </a:lnTo>
                  <a:lnTo>
                    <a:pt x="235229" y="3067363"/>
                  </a:lnTo>
                  <a:lnTo>
                    <a:pt x="234273" y="3060795"/>
                  </a:lnTo>
                  <a:lnTo>
                    <a:pt x="233289" y="3054227"/>
                  </a:lnTo>
                  <a:lnTo>
                    <a:pt x="232252" y="3047658"/>
                  </a:lnTo>
                  <a:lnTo>
                    <a:pt x="231195" y="3041090"/>
                  </a:lnTo>
                  <a:lnTo>
                    <a:pt x="230084" y="3034522"/>
                  </a:lnTo>
                  <a:lnTo>
                    <a:pt x="228941" y="3027954"/>
                  </a:lnTo>
                  <a:lnTo>
                    <a:pt x="227764" y="3021386"/>
                  </a:lnTo>
                  <a:lnTo>
                    <a:pt x="226532" y="3014817"/>
                  </a:lnTo>
                  <a:lnTo>
                    <a:pt x="225280" y="3008249"/>
                  </a:lnTo>
                  <a:lnTo>
                    <a:pt x="223963" y="3001681"/>
                  </a:lnTo>
                  <a:lnTo>
                    <a:pt x="222618" y="2995113"/>
                  </a:lnTo>
                  <a:lnTo>
                    <a:pt x="221229" y="2988544"/>
                  </a:lnTo>
                  <a:lnTo>
                    <a:pt x="219789" y="2981976"/>
                  </a:lnTo>
                  <a:lnTo>
                    <a:pt x="218325" y="2975408"/>
                  </a:lnTo>
                  <a:lnTo>
                    <a:pt x="216788" y="2968840"/>
                  </a:lnTo>
                  <a:lnTo>
                    <a:pt x="215227" y="2962271"/>
                  </a:lnTo>
                  <a:lnTo>
                    <a:pt x="213613" y="2955703"/>
                  </a:lnTo>
                  <a:lnTo>
                    <a:pt x="211953" y="2949135"/>
                  </a:lnTo>
                  <a:lnTo>
                    <a:pt x="210261" y="2942567"/>
                  </a:lnTo>
                  <a:lnTo>
                    <a:pt x="208500" y="2935999"/>
                  </a:lnTo>
                  <a:lnTo>
                    <a:pt x="206715" y="2929430"/>
                  </a:lnTo>
                  <a:lnTo>
                    <a:pt x="204869" y="2922862"/>
                  </a:lnTo>
                  <a:lnTo>
                    <a:pt x="202983" y="2916294"/>
                  </a:lnTo>
                  <a:lnTo>
                    <a:pt x="201059" y="2909726"/>
                  </a:lnTo>
                  <a:lnTo>
                    <a:pt x="199071" y="2903157"/>
                  </a:lnTo>
                  <a:lnTo>
                    <a:pt x="197060" y="2896589"/>
                  </a:lnTo>
                  <a:lnTo>
                    <a:pt x="194981" y="2890021"/>
                  </a:lnTo>
                  <a:lnTo>
                    <a:pt x="192870" y="2883453"/>
                  </a:lnTo>
                  <a:lnTo>
                    <a:pt x="190715" y="2876884"/>
                  </a:lnTo>
                  <a:lnTo>
                    <a:pt x="188505" y="2870316"/>
                  </a:lnTo>
                  <a:lnTo>
                    <a:pt x="186273" y="2863748"/>
                  </a:lnTo>
                  <a:lnTo>
                    <a:pt x="183970" y="2857180"/>
                  </a:lnTo>
                  <a:lnTo>
                    <a:pt x="181642" y="2850612"/>
                  </a:lnTo>
                  <a:lnTo>
                    <a:pt x="179268" y="2844043"/>
                  </a:lnTo>
                  <a:lnTo>
                    <a:pt x="176849" y="2837475"/>
                  </a:lnTo>
                  <a:lnTo>
                    <a:pt x="174405" y="2830907"/>
                  </a:lnTo>
                  <a:lnTo>
                    <a:pt x="171899" y="2824339"/>
                  </a:lnTo>
                  <a:lnTo>
                    <a:pt x="169372" y="2817770"/>
                  </a:lnTo>
                  <a:lnTo>
                    <a:pt x="166799" y="2811202"/>
                  </a:lnTo>
                  <a:lnTo>
                    <a:pt x="164192" y="2804634"/>
                  </a:lnTo>
                  <a:lnTo>
                    <a:pt x="161558" y="2798066"/>
                  </a:lnTo>
                  <a:lnTo>
                    <a:pt x="158876" y="2791497"/>
                  </a:lnTo>
                  <a:lnTo>
                    <a:pt x="156177" y="2784929"/>
                  </a:lnTo>
                  <a:lnTo>
                    <a:pt x="153435" y="2778361"/>
                  </a:lnTo>
                  <a:lnTo>
                    <a:pt x="150670" y="2771793"/>
                  </a:lnTo>
                  <a:lnTo>
                    <a:pt x="147880" y="2765225"/>
                  </a:lnTo>
                  <a:lnTo>
                    <a:pt x="145056" y="2758656"/>
                  </a:lnTo>
                  <a:lnTo>
                    <a:pt x="142219" y="2752088"/>
                  </a:lnTo>
                  <a:lnTo>
                    <a:pt x="139348" y="2745520"/>
                  </a:lnTo>
                  <a:lnTo>
                    <a:pt x="136464" y="2738952"/>
                  </a:lnTo>
                  <a:lnTo>
                    <a:pt x="133559" y="2732383"/>
                  </a:lnTo>
                  <a:lnTo>
                    <a:pt x="130636" y="2725815"/>
                  </a:lnTo>
                  <a:lnTo>
                    <a:pt x="127705" y="2719247"/>
                  </a:lnTo>
                  <a:lnTo>
                    <a:pt x="124752" y="2712679"/>
                  </a:lnTo>
                  <a:lnTo>
                    <a:pt x="121794" y="2706110"/>
                  </a:lnTo>
                  <a:lnTo>
                    <a:pt x="118825" y="2699542"/>
                  </a:lnTo>
                  <a:lnTo>
                    <a:pt x="115851" y="2692974"/>
                  </a:lnTo>
                  <a:lnTo>
                    <a:pt x="112874" y="2686406"/>
                  </a:lnTo>
                  <a:lnTo>
                    <a:pt x="109894" y="2679838"/>
                  </a:lnTo>
                  <a:lnTo>
                    <a:pt x="106914" y="2673269"/>
                  </a:lnTo>
                  <a:lnTo>
                    <a:pt x="103938" y="2666701"/>
                  </a:lnTo>
                  <a:lnTo>
                    <a:pt x="100967" y="2660133"/>
                  </a:lnTo>
                  <a:lnTo>
                    <a:pt x="98000" y="2653565"/>
                  </a:lnTo>
                  <a:lnTo>
                    <a:pt x="95048" y="2646996"/>
                  </a:lnTo>
                  <a:lnTo>
                    <a:pt x="92102" y="2640428"/>
                  </a:lnTo>
                  <a:lnTo>
                    <a:pt x="89177" y="2633860"/>
                  </a:lnTo>
                  <a:lnTo>
                    <a:pt x="86265" y="2627292"/>
                  </a:lnTo>
                  <a:lnTo>
                    <a:pt x="83370" y="2620723"/>
                  </a:lnTo>
                  <a:lnTo>
                    <a:pt x="80502" y="2614155"/>
                  </a:lnTo>
                  <a:lnTo>
                    <a:pt x="77647" y="2607587"/>
                  </a:lnTo>
                  <a:lnTo>
                    <a:pt x="74832" y="2601019"/>
                  </a:lnTo>
                  <a:lnTo>
                    <a:pt x="72036" y="2594451"/>
                  </a:lnTo>
                  <a:lnTo>
                    <a:pt x="69271" y="2587882"/>
                  </a:lnTo>
                  <a:lnTo>
                    <a:pt x="66544" y="2581314"/>
                  </a:lnTo>
                  <a:lnTo>
                    <a:pt x="63836" y="2574746"/>
                  </a:lnTo>
                  <a:lnTo>
                    <a:pt x="61188" y="2568178"/>
                  </a:lnTo>
                  <a:lnTo>
                    <a:pt x="58561" y="2561609"/>
                  </a:lnTo>
                  <a:lnTo>
                    <a:pt x="55983" y="2555041"/>
                  </a:lnTo>
                  <a:lnTo>
                    <a:pt x="53448" y="2548473"/>
                  </a:lnTo>
                  <a:lnTo>
                    <a:pt x="50944" y="2541905"/>
                  </a:lnTo>
                  <a:lnTo>
                    <a:pt x="48510" y="2535336"/>
                  </a:lnTo>
                  <a:lnTo>
                    <a:pt x="46101" y="2528768"/>
                  </a:lnTo>
                  <a:lnTo>
                    <a:pt x="43760" y="2522200"/>
                  </a:lnTo>
                  <a:lnTo>
                    <a:pt x="41463" y="2515632"/>
                  </a:lnTo>
                  <a:lnTo>
                    <a:pt x="39211" y="2509064"/>
                  </a:lnTo>
                  <a:lnTo>
                    <a:pt x="37032" y="2502495"/>
                  </a:lnTo>
                  <a:lnTo>
                    <a:pt x="34883" y="2495927"/>
                  </a:lnTo>
                  <a:lnTo>
                    <a:pt x="32821" y="2489359"/>
                  </a:lnTo>
                  <a:lnTo>
                    <a:pt x="30799" y="2482791"/>
                  </a:lnTo>
                  <a:lnTo>
                    <a:pt x="28837" y="2476222"/>
                  </a:lnTo>
                  <a:lnTo>
                    <a:pt x="26948" y="2469654"/>
                  </a:lnTo>
                  <a:lnTo>
                    <a:pt x="25090" y="2463086"/>
                  </a:lnTo>
                  <a:lnTo>
                    <a:pt x="23337" y="2456518"/>
                  </a:lnTo>
                  <a:lnTo>
                    <a:pt x="21619" y="2449949"/>
                  </a:lnTo>
                  <a:lnTo>
                    <a:pt x="19974" y="2443381"/>
                  </a:lnTo>
                  <a:lnTo>
                    <a:pt x="18398" y="2436813"/>
                  </a:lnTo>
                  <a:lnTo>
                    <a:pt x="16864" y="2430245"/>
                  </a:lnTo>
                  <a:lnTo>
                    <a:pt x="15432" y="2423677"/>
                  </a:lnTo>
                  <a:lnTo>
                    <a:pt x="14035" y="2417108"/>
                  </a:lnTo>
                  <a:lnTo>
                    <a:pt x="12724" y="2410540"/>
                  </a:lnTo>
                  <a:lnTo>
                    <a:pt x="11473" y="2403972"/>
                  </a:lnTo>
                  <a:lnTo>
                    <a:pt x="10275" y="2397404"/>
                  </a:lnTo>
                  <a:lnTo>
                    <a:pt x="9172" y="2390835"/>
                  </a:lnTo>
                  <a:lnTo>
                    <a:pt x="8103" y="2384267"/>
                  </a:lnTo>
                  <a:lnTo>
                    <a:pt x="7130" y="2377699"/>
                  </a:lnTo>
                  <a:lnTo>
                    <a:pt x="6208" y="2371131"/>
                  </a:lnTo>
                  <a:lnTo>
                    <a:pt x="5347" y="2364562"/>
                  </a:lnTo>
                  <a:lnTo>
                    <a:pt x="4570" y="2357994"/>
                  </a:lnTo>
                  <a:lnTo>
                    <a:pt x="3827" y="2351426"/>
                  </a:lnTo>
                  <a:lnTo>
                    <a:pt x="3187" y="2344858"/>
                  </a:lnTo>
                  <a:lnTo>
                    <a:pt x="2586" y="2338290"/>
                  </a:lnTo>
                  <a:lnTo>
                    <a:pt x="2054" y="2331721"/>
                  </a:lnTo>
                  <a:lnTo>
                    <a:pt x="1593" y="2325153"/>
                  </a:lnTo>
                  <a:lnTo>
                    <a:pt x="1166" y="2318585"/>
                  </a:lnTo>
                  <a:lnTo>
                    <a:pt x="842" y="2312017"/>
                  </a:lnTo>
                  <a:lnTo>
                    <a:pt x="548" y="2305448"/>
                  </a:lnTo>
                  <a:lnTo>
                    <a:pt x="327" y="2298880"/>
                  </a:lnTo>
                  <a:lnTo>
                    <a:pt x="164" y="2292312"/>
                  </a:lnTo>
                  <a:lnTo>
                    <a:pt x="43" y="2285744"/>
                  </a:lnTo>
                  <a:lnTo>
                    <a:pt x="7" y="2279175"/>
                  </a:lnTo>
                  <a:lnTo>
                    <a:pt x="0" y="2272607"/>
                  </a:lnTo>
                  <a:lnTo>
                    <a:pt x="68" y="2266039"/>
                  </a:lnTo>
                  <a:lnTo>
                    <a:pt x="181" y="2259471"/>
                  </a:lnTo>
                  <a:lnTo>
                    <a:pt x="339" y="2252903"/>
                  </a:lnTo>
                  <a:lnTo>
                    <a:pt x="568" y="2246334"/>
                  </a:lnTo>
                  <a:lnTo>
                    <a:pt x="823" y="2239766"/>
                  </a:lnTo>
                  <a:lnTo>
                    <a:pt x="1153" y="2233198"/>
                  </a:lnTo>
                  <a:lnTo>
                    <a:pt x="1516" y="2226630"/>
                  </a:lnTo>
                  <a:lnTo>
                    <a:pt x="1928" y="2220061"/>
                  </a:lnTo>
                  <a:lnTo>
                    <a:pt x="2395" y="2213493"/>
                  </a:lnTo>
                  <a:lnTo>
                    <a:pt x="2886" y="2206925"/>
                  </a:lnTo>
                  <a:lnTo>
                    <a:pt x="3451" y="2200357"/>
                  </a:lnTo>
                  <a:lnTo>
                    <a:pt x="4039" y="2193788"/>
                  </a:lnTo>
                  <a:lnTo>
                    <a:pt x="4676" y="2187220"/>
                  </a:lnTo>
                  <a:lnTo>
                    <a:pt x="5356" y="2180652"/>
                  </a:lnTo>
                  <a:lnTo>
                    <a:pt x="6062" y="2174084"/>
                  </a:lnTo>
                  <a:lnTo>
                    <a:pt x="6830" y="2167516"/>
                  </a:lnTo>
                  <a:lnTo>
                    <a:pt x="7617" y="2160947"/>
                  </a:lnTo>
                  <a:lnTo>
                    <a:pt x="8453" y="2154379"/>
                  </a:lnTo>
                  <a:lnTo>
                    <a:pt x="9321" y="2147811"/>
                  </a:lnTo>
                  <a:lnTo>
                    <a:pt x="10218" y="2141243"/>
                  </a:lnTo>
                  <a:lnTo>
                    <a:pt x="11164" y="2134674"/>
                  </a:lnTo>
                  <a:lnTo>
                    <a:pt x="12128" y="2128106"/>
                  </a:lnTo>
                  <a:lnTo>
                    <a:pt x="13138" y="2121538"/>
                  </a:lnTo>
                  <a:lnTo>
                    <a:pt x="14174" y="2114970"/>
                  </a:lnTo>
                  <a:lnTo>
                    <a:pt x="15238" y="2108401"/>
                  </a:lnTo>
                  <a:lnTo>
                    <a:pt x="16342" y="2101833"/>
                  </a:lnTo>
                  <a:lnTo>
                    <a:pt x="17462" y="2095265"/>
                  </a:lnTo>
                  <a:lnTo>
                    <a:pt x="18628" y="2088697"/>
                  </a:lnTo>
                  <a:lnTo>
                    <a:pt x="19811" y="2082129"/>
                  </a:lnTo>
                  <a:lnTo>
                    <a:pt x="21024" y="2075560"/>
                  </a:lnTo>
                  <a:lnTo>
                    <a:pt x="22269" y="2068992"/>
                  </a:lnTo>
                  <a:lnTo>
                    <a:pt x="23528" y="2062424"/>
                  </a:lnTo>
                  <a:lnTo>
                    <a:pt x="24830" y="2055856"/>
                  </a:lnTo>
                  <a:lnTo>
                    <a:pt x="26146" y="2049287"/>
                  </a:lnTo>
                  <a:lnTo>
                    <a:pt x="27492" y="2042719"/>
                  </a:lnTo>
                  <a:lnTo>
                    <a:pt x="28862" y="2036151"/>
                  </a:lnTo>
                  <a:lnTo>
                    <a:pt x="30248" y="2029583"/>
                  </a:lnTo>
                  <a:lnTo>
                    <a:pt x="31671" y="2023014"/>
                  </a:lnTo>
                  <a:lnTo>
                    <a:pt x="33104" y="2016446"/>
                  </a:lnTo>
                  <a:lnTo>
                    <a:pt x="34568" y="2009878"/>
                  </a:lnTo>
                  <a:lnTo>
                    <a:pt x="36051" y="2003310"/>
                  </a:lnTo>
                  <a:lnTo>
                    <a:pt x="37552" y="1996742"/>
                  </a:lnTo>
                  <a:lnTo>
                    <a:pt x="39081" y="1990173"/>
                  </a:lnTo>
                  <a:lnTo>
                    <a:pt x="40620" y="1983605"/>
                  </a:lnTo>
                  <a:lnTo>
                    <a:pt x="42190" y="1977037"/>
                  </a:lnTo>
                  <a:lnTo>
                    <a:pt x="43772" y="1970469"/>
                  </a:lnTo>
                  <a:lnTo>
                    <a:pt x="45374" y="1963900"/>
                  </a:lnTo>
                  <a:lnTo>
                    <a:pt x="46997" y="1957332"/>
                  </a:lnTo>
                  <a:lnTo>
                    <a:pt x="48630" y="1950764"/>
                  </a:lnTo>
                  <a:lnTo>
                    <a:pt x="50290" y="1944196"/>
                  </a:lnTo>
                  <a:lnTo>
                    <a:pt x="51959" y="1937627"/>
                  </a:lnTo>
                  <a:lnTo>
                    <a:pt x="53647" y="1931059"/>
                  </a:lnTo>
                  <a:lnTo>
                    <a:pt x="55350" y="1924491"/>
                  </a:lnTo>
                  <a:lnTo>
                    <a:pt x="57063" y="1917923"/>
                  </a:lnTo>
                  <a:lnTo>
                    <a:pt x="58797" y="1911355"/>
                  </a:lnTo>
                  <a:lnTo>
                    <a:pt x="60538" y="1904786"/>
                  </a:lnTo>
                  <a:lnTo>
                    <a:pt x="62294" y="1898218"/>
                  </a:lnTo>
                  <a:lnTo>
                    <a:pt x="64061" y="1891650"/>
                  </a:lnTo>
                  <a:lnTo>
                    <a:pt x="65835" y="1885082"/>
                  </a:lnTo>
                  <a:lnTo>
                    <a:pt x="67624" y="1878513"/>
                  </a:lnTo>
                  <a:lnTo>
                    <a:pt x="69417" y="1871945"/>
                  </a:lnTo>
                  <a:lnTo>
                    <a:pt x="71221" y="1865377"/>
                  </a:lnTo>
                  <a:lnTo>
                    <a:pt x="73029" y="1858809"/>
                  </a:lnTo>
                  <a:lnTo>
                    <a:pt x="74843" y="1852240"/>
                  </a:lnTo>
                  <a:lnTo>
                    <a:pt x="76663" y="1845672"/>
                  </a:lnTo>
                  <a:lnTo>
                    <a:pt x="78484" y="1839104"/>
                  </a:lnTo>
                  <a:lnTo>
                    <a:pt x="80309" y="1832536"/>
                  </a:lnTo>
                  <a:lnTo>
                    <a:pt x="82134" y="1825968"/>
                  </a:lnTo>
                  <a:lnTo>
                    <a:pt x="83959" y="1819399"/>
                  </a:lnTo>
                  <a:lnTo>
                    <a:pt x="85782" y="1812831"/>
                  </a:lnTo>
                  <a:lnTo>
                    <a:pt x="87603" y="1806263"/>
                  </a:lnTo>
                  <a:lnTo>
                    <a:pt x="89417" y="1799695"/>
                  </a:lnTo>
                  <a:lnTo>
                    <a:pt x="91228" y="1793126"/>
                  </a:lnTo>
                  <a:lnTo>
                    <a:pt x="93030" y="1786558"/>
                  </a:lnTo>
                  <a:lnTo>
                    <a:pt x="94823" y="1779990"/>
                  </a:lnTo>
                  <a:lnTo>
                    <a:pt x="96609" y="1773422"/>
                  </a:lnTo>
                  <a:lnTo>
                    <a:pt x="98377" y="1766853"/>
                  </a:lnTo>
                  <a:lnTo>
                    <a:pt x="100137" y="1760285"/>
                  </a:lnTo>
                  <a:lnTo>
                    <a:pt x="101878" y="1753717"/>
                  </a:lnTo>
                  <a:lnTo>
                    <a:pt x="103603" y="1747149"/>
                  </a:lnTo>
                  <a:lnTo>
                    <a:pt x="105314" y="1740581"/>
                  </a:lnTo>
                  <a:lnTo>
                    <a:pt x="106996" y="1734012"/>
                  </a:lnTo>
                  <a:lnTo>
                    <a:pt x="108666" y="1727444"/>
                  </a:lnTo>
                  <a:lnTo>
                    <a:pt x="110302" y="1720876"/>
                  </a:lnTo>
                  <a:lnTo>
                    <a:pt x="111919" y="1714308"/>
                  </a:lnTo>
                  <a:lnTo>
                    <a:pt x="113509" y="1707739"/>
                  </a:lnTo>
                  <a:lnTo>
                    <a:pt x="115063" y="1701171"/>
                  </a:lnTo>
                  <a:lnTo>
                    <a:pt x="116602" y="1694603"/>
                  </a:lnTo>
                  <a:lnTo>
                    <a:pt x="118087" y="1688035"/>
                  </a:lnTo>
                  <a:lnTo>
                    <a:pt x="119552" y="1681467"/>
                  </a:lnTo>
                  <a:lnTo>
                    <a:pt x="120977" y="1674898"/>
                  </a:lnTo>
                  <a:lnTo>
                    <a:pt x="122359" y="1668330"/>
                  </a:lnTo>
                  <a:lnTo>
                    <a:pt x="123718" y="1661762"/>
                  </a:lnTo>
                  <a:lnTo>
                    <a:pt x="125010" y="1655194"/>
                  </a:lnTo>
                  <a:lnTo>
                    <a:pt x="126279" y="1648625"/>
                  </a:lnTo>
                  <a:lnTo>
                    <a:pt x="127492" y="1642057"/>
                  </a:lnTo>
                  <a:lnTo>
                    <a:pt x="128660" y="1635489"/>
                  </a:lnTo>
                  <a:lnTo>
                    <a:pt x="129792" y="1628921"/>
                  </a:lnTo>
                  <a:lnTo>
                    <a:pt x="130851" y="1622352"/>
                  </a:lnTo>
                  <a:lnTo>
                    <a:pt x="131882" y="1615784"/>
                  </a:lnTo>
                  <a:lnTo>
                    <a:pt x="132840" y="1609216"/>
                  </a:lnTo>
                  <a:lnTo>
                    <a:pt x="133752" y="1602648"/>
                  </a:lnTo>
                  <a:lnTo>
                    <a:pt x="134616" y="1596080"/>
                  </a:lnTo>
                  <a:lnTo>
                    <a:pt x="135403" y="1589511"/>
                  </a:lnTo>
                  <a:lnTo>
                    <a:pt x="136159" y="1582943"/>
                  </a:lnTo>
                  <a:lnTo>
                    <a:pt x="136823" y="1576375"/>
                  </a:lnTo>
                  <a:lnTo>
                    <a:pt x="137445" y="1569807"/>
                  </a:lnTo>
                  <a:lnTo>
                    <a:pt x="138004" y="1563238"/>
                  </a:lnTo>
                  <a:lnTo>
                    <a:pt x="138487" y="1556670"/>
                  </a:lnTo>
                  <a:lnTo>
                    <a:pt x="138937" y="1550102"/>
                  </a:lnTo>
                  <a:lnTo>
                    <a:pt x="139276" y="1543534"/>
                  </a:lnTo>
                  <a:lnTo>
                    <a:pt x="139580" y="1536965"/>
                  </a:lnTo>
                  <a:lnTo>
                    <a:pt x="139806" y="1530397"/>
                  </a:lnTo>
                  <a:lnTo>
                    <a:pt x="139960" y="1523829"/>
                  </a:lnTo>
                  <a:lnTo>
                    <a:pt x="140071" y="1517261"/>
                  </a:lnTo>
                  <a:lnTo>
                    <a:pt x="140074" y="1510693"/>
                  </a:lnTo>
                  <a:lnTo>
                    <a:pt x="140041" y="1504124"/>
                  </a:lnTo>
                  <a:lnTo>
                    <a:pt x="139917" y="1497556"/>
                  </a:lnTo>
                  <a:lnTo>
                    <a:pt x="139730" y="1490988"/>
                  </a:lnTo>
                  <a:lnTo>
                    <a:pt x="139487" y="1484420"/>
                  </a:lnTo>
                  <a:lnTo>
                    <a:pt x="139146" y="1477851"/>
                  </a:lnTo>
                  <a:lnTo>
                    <a:pt x="138768" y="1471283"/>
                  </a:lnTo>
                  <a:lnTo>
                    <a:pt x="138289" y="1464715"/>
                  </a:lnTo>
                  <a:lnTo>
                    <a:pt x="137758" y="1458147"/>
                  </a:lnTo>
                  <a:lnTo>
                    <a:pt x="137162" y="1451578"/>
                  </a:lnTo>
                  <a:lnTo>
                    <a:pt x="136479" y="1445010"/>
                  </a:lnTo>
                  <a:lnTo>
                    <a:pt x="135762" y="1438442"/>
                  </a:lnTo>
                  <a:lnTo>
                    <a:pt x="134937" y="1431874"/>
                  </a:lnTo>
                  <a:lnTo>
                    <a:pt x="134072" y="1425306"/>
                  </a:lnTo>
                  <a:lnTo>
                    <a:pt x="133137" y="1418737"/>
                  </a:lnTo>
                  <a:lnTo>
                    <a:pt x="132129" y="1412169"/>
                  </a:lnTo>
                  <a:lnTo>
                    <a:pt x="131086" y="1405601"/>
                  </a:lnTo>
                  <a:lnTo>
                    <a:pt x="129942" y="1399033"/>
                  </a:lnTo>
                  <a:lnTo>
                    <a:pt x="128768" y="1392464"/>
                  </a:lnTo>
                  <a:lnTo>
                    <a:pt x="127521" y="1385896"/>
                  </a:lnTo>
                  <a:lnTo>
                    <a:pt x="126219" y="1379328"/>
                  </a:lnTo>
                  <a:lnTo>
                    <a:pt x="124877" y="1372760"/>
                  </a:lnTo>
                  <a:lnTo>
                    <a:pt x="123455" y="1366191"/>
                  </a:lnTo>
                  <a:lnTo>
                    <a:pt x="122008" y="1359623"/>
                  </a:lnTo>
                  <a:lnTo>
                    <a:pt x="120492" y="1353055"/>
                  </a:lnTo>
                  <a:lnTo>
                    <a:pt x="118938" y="1346487"/>
                  </a:lnTo>
                  <a:lnTo>
                    <a:pt x="117344" y="1339919"/>
                  </a:lnTo>
                  <a:lnTo>
                    <a:pt x="115694" y="1333350"/>
                  </a:lnTo>
                  <a:lnTo>
                    <a:pt x="114023" y="1326782"/>
                  </a:lnTo>
                  <a:lnTo>
                    <a:pt x="112294" y="1320214"/>
                  </a:lnTo>
                  <a:lnTo>
                    <a:pt x="110543" y="1313646"/>
                  </a:lnTo>
                  <a:lnTo>
                    <a:pt x="108757" y="1307077"/>
                  </a:lnTo>
                  <a:lnTo>
                    <a:pt x="106938" y="1300509"/>
                  </a:lnTo>
                  <a:lnTo>
                    <a:pt x="105103" y="1293941"/>
                  </a:lnTo>
                  <a:lnTo>
                    <a:pt x="103229" y="1287373"/>
                  </a:lnTo>
                  <a:lnTo>
                    <a:pt x="101344" y="1280804"/>
                  </a:lnTo>
                  <a:lnTo>
                    <a:pt x="99438" y="1274236"/>
                  </a:lnTo>
                  <a:lnTo>
                    <a:pt x="97517" y="1267668"/>
                  </a:lnTo>
                  <a:lnTo>
                    <a:pt x="95588" y="1261100"/>
                  </a:lnTo>
                  <a:lnTo>
                    <a:pt x="93645" y="1254532"/>
                  </a:lnTo>
                  <a:lnTo>
                    <a:pt x="91701" y="1247963"/>
                  </a:lnTo>
                  <a:lnTo>
                    <a:pt x="89752" y="1241395"/>
                  </a:lnTo>
                  <a:lnTo>
                    <a:pt x="87806" y="1234827"/>
                  </a:lnTo>
                  <a:lnTo>
                    <a:pt x="85862" y="1228259"/>
                  </a:lnTo>
                  <a:lnTo>
                    <a:pt x="83929" y="1221690"/>
                  </a:lnTo>
                  <a:lnTo>
                    <a:pt x="82002" y="1215122"/>
                  </a:lnTo>
                  <a:lnTo>
                    <a:pt x="80094" y="1208554"/>
                  </a:lnTo>
                  <a:lnTo>
                    <a:pt x="78202" y="1201986"/>
                  </a:lnTo>
                  <a:lnTo>
                    <a:pt x="76327" y="1195417"/>
                  </a:lnTo>
                  <a:lnTo>
                    <a:pt x="74483" y="1188849"/>
                  </a:lnTo>
                  <a:lnTo>
                    <a:pt x="72654" y="1182281"/>
                  </a:lnTo>
                  <a:lnTo>
                    <a:pt x="70872" y="1175713"/>
                  </a:lnTo>
                  <a:lnTo>
                    <a:pt x="69112" y="1169145"/>
                  </a:lnTo>
                  <a:lnTo>
                    <a:pt x="67390" y="1162576"/>
                  </a:lnTo>
                  <a:lnTo>
                    <a:pt x="65715" y="1156008"/>
                  </a:lnTo>
                  <a:lnTo>
                    <a:pt x="64063" y="1149440"/>
                  </a:lnTo>
                  <a:lnTo>
                    <a:pt x="62487" y="1142872"/>
                  </a:lnTo>
                  <a:lnTo>
                    <a:pt x="60936" y="1136303"/>
                  </a:lnTo>
                  <a:lnTo>
                    <a:pt x="59448" y="1129735"/>
                  </a:lnTo>
                  <a:lnTo>
                    <a:pt x="58015" y="1123167"/>
                  </a:lnTo>
                  <a:lnTo>
                    <a:pt x="56620" y="1116599"/>
                  </a:lnTo>
                  <a:lnTo>
                    <a:pt x="55317" y="1110030"/>
                  </a:lnTo>
                  <a:lnTo>
                    <a:pt x="54046" y="1103462"/>
                  </a:lnTo>
                  <a:lnTo>
                    <a:pt x="52863" y="1096894"/>
                  </a:lnTo>
                  <a:lnTo>
                    <a:pt x="51737" y="1090326"/>
                  </a:lnTo>
                  <a:lnTo>
                    <a:pt x="50670" y="1083758"/>
                  </a:lnTo>
                  <a:lnTo>
                    <a:pt x="49701" y="1077189"/>
                  </a:lnTo>
                  <a:lnTo>
                    <a:pt x="48769" y="1070621"/>
                  </a:lnTo>
                  <a:lnTo>
                    <a:pt x="47951" y="1064053"/>
                  </a:lnTo>
                  <a:lnTo>
                    <a:pt x="47189" y="1057485"/>
                  </a:lnTo>
                  <a:lnTo>
                    <a:pt x="46504" y="1050916"/>
                  </a:lnTo>
                  <a:lnTo>
                    <a:pt x="45918" y="1044348"/>
                  </a:lnTo>
                  <a:lnTo>
                    <a:pt x="45374" y="1037780"/>
                  </a:lnTo>
                  <a:lnTo>
                    <a:pt x="44967" y="1031212"/>
                  </a:lnTo>
                  <a:lnTo>
                    <a:pt x="44609" y="1024643"/>
                  </a:lnTo>
                  <a:lnTo>
                    <a:pt x="44347" y="1018075"/>
                  </a:lnTo>
                  <a:lnTo>
                    <a:pt x="44179" y="1011507"/>
                  </a:lnTo>
                  <a:lnTo>
                    <a:pt x="44064" y="1004939"/>
                  </a:lnTo>
                  <a:lnTo>
                    <a:pt x="44090" y="998371"/>
                  </a:lnTo>
                  <a:lnTo>
                    <a:pt x="44162" y="991802"/>
                  </a:lnTo>
                  <a:lnTo>
                    <a:pt x="44347" y="985234"/>
                  </a:lnTo>
                  <a:lnTo>
                    <a:pt x="44615" y="978666"/>
                  </a:lnTo>
                  <a:lnTo>
                    <a:pt x="44951" y="972098"/>
                  </a:lnTo>
                  <a:lnTo>
                    <a:pt x="45416" y="965529"/>
                  </a:lnTo>
                  <a:lnTo>
                    <a:pt x="45927" y="958961"/>
                  </a:lnTo>
                  <a:lnTo>
                    <a:pt x="46565" y="952393"/>
                  </a:lnTo>
                  <a:lnTo>
                    <a:pt x="47272" y="945825"/>
                  </a:lnTo>
                  <a:lnTo>
                    <a:pt x="48058" y="939256"/>
                  </a:lnTo>
                  <a:lnTo>
                    <a:pt x="48957" y="932688"/>
                  </a:lnTo>
                  <a:lnTo>
                    <a:pt x="49901" y="926120"/>
                  </a:lnTo>
                  <a:lnTo>
                    <a:pt x="50979" y="919552"/>
                  </a:lnTo>
                  <a:lnTo>
                    <a:pt x="52110" y="912984"/>
                  </a:lnTo>
                  <a:lnTo>
                    <a:pt x="53329" y="906415"/>
                  </a:lnTo>
                  <a:lnTo>
                    <a:pt x="54641" y="899847"/>
                  </a:lnTo>
                  <a:lnTo>
                    <a:pt x="55997" y="893279"/>
                  </a:lnTo>
                  <a:lnTo>
                    <a:pt x="57483" y="886711"/>
                  </a:lnTo>
                  <a:lnTo>
                    <a:pt x="59009" y="880142"/>
                  </a:lnTo>
                  <a:lnTo>
                    <a:pt x="60626" y="873574"/>
                  </a:lnTo>
                  <a:lnTo>
                    <a:pt x="62315" y="867006"/>
                  </a:lnTo>
                  <a:lnTo>
                    <a:pt x="64054" y="860438"/>
                  </a:lnTo>
                  <a:lnTo>
                    <a:pt x="65898" y="853869"/>
                  </a:lnTo>
                  <a:lnTo>
                    <a:pt x="67776" y="847301"/>
                  </a:lnTo>
                  <a:lnTo>
                    <a:pt x="69742" y="840733"/>
                  </a:lnTo>
                  <a:lnTo>
                    <a:pt x="71760" y="834165"/>
                  </a:lnTo>
                  <a:lnTo>
                    <a:pt x="73830" y="827597"/>
                  </a:lnTo>
                  <a:lnTo>
                    <a:pt x="75978" y="821028"/>
                  </a:lnTo>
                  <a:lnTo>
                    <a:pt x="78155" y="814460"/>
                  </a:lnTo>
                  <a:lnTo>
                    <a:pt x="80410" y="807892"/>
                  </a:lnTo>
                  <a:lnTo>
                    <a:pt x="82701" y="801324"/>
                  </a:lnTo>
                  <a:lnTo>
                    <a:pt x="85038" y="794755"/>
                  </a:lnTo>
                  <a:lnTo>
                    <a:pt x="87431" y="788187"/>
                  </a:lnTo>
                  <a:lnTo>
                    <a:pt x="89845" y="781619"/>
                  </a:lnTo>
                  <a:lnTo>
                    <a:pt x="92323" y="775051"/>
                  </a:lnTo>
                  <a:lnTo>
                    <a:pt x="94822" y="768482"/>
                  </a:lnTo>
                  <a:lnTo>
                    <a:pt x="97359" y="761914"/>
                  </a:lnTo>
                  <a:lnTo>
                    <a:pt x="99929" y="755346"/>
                  </a:lnTo>
                  <a:lnTo>
                    <a:pt x="102517" y="748778"/>
                  </a:lnTo>
                  <a:lnTo>
                    <a:pt x="105146" y="742210"/>
                  </a:lnTo>
                  <a:lnTo>
                    <a:pt x="107786" y="735641"/>
                  </a:lnTo>
                  <a:lnTo>
                    <a:pt x="110451" y="729073"/>
                  </a:lnTo>
                  <a:lnTo>
                    <a:pt x="113132" y="722505"/>
                  </a:lnTo>
                  <a:lnTo>
                    <a:pt x="115825" y="715937"/>
                  </a:lnTo>
                  <a:lnTo>
                    <a:pt x="118534" y="709368"/>
                  </a:lnTo>
                  <a:lnTo>
                    <a:pt x="121248" y="702800"/>
                  </a:lnTo>
                  <a:lnTo>
                    <a:pt x="123971" y="696232"/>
                  </a:lnTo>
                  <a:lnTo>
                    <a:pt x="126697" y="689664"/>
                  </a:lnTo>
                  <a:lnTo>
                    <a:pt x="129425" y="683095"/>
                  </a:lnTo>
                  <a:lnTo>
                    <a:pt x="132151" y="676527"/>
                  </a:lnTo>
                  <a:lnTo>
                    <a:pt x="134875" y="669959"/>
                  </a:lnTo>
                  <a:lnTo>
                    <a:pt x="137590" y="663391"/>
                  </a:lnTo>
                  <a:lnTo>
                    <a:pt x="140299" y="656823"/>
                  </a:lnTo>
                  <a:lnTo>
                    <a:pt x="142998" y="650254"/>
                  </a:lnTo>
                  <a:lnTo>
                    <a:pt x="145681" y="643686"/>
                  </a:lnTo>
                  <a:lnTo>
                    <a:pt x="148357" y="637118"/>
                  </a:lnTo>
                  <a:lnTo>
                    <a:pt x="151005" y="630550"/>
                  </a:lnTo>
                  <a:lnTo>
                    <a:pt x="153642" y="623981"/>
                  </a:lnTo>
                  <a:lnTo>
                    <a:pt x="156255" y="617413"/>
                  </a:lnTo>
                  <a:lnTo>
                    <a:pt x="158844" y="610845"/>
                  </a:lnTo>
                  <a:lnTo>
                    <a:pt x="161418" y="604277"/>
                  </a:lnTo>
                  <a:lnTo>
                    <a:pt x="163951" y="597708"/>
                  </a:lnTo>
                  <a:lnTo>
                    <a:pt x="166469" y="591140"/>
                  </a:lnTo>
                  <a:lnTo>
                    <a:pt x="168949" y="584572"/>
                  </a:lnTo>
                  <a:lnTo>
                    <a:pt x="171401" y="578004"/>
                  </a:lnTo>
                  <a:lnTo>
                    <a:pt x="173828" y="571436"/>
                  </a:lnTo>
                  <a:lnTo>
                    <a:pt x="176208" y="564867"/>
                  </a:lnTo>
                  <a:lnTo>
                    <a:pt x="178570" y="558299"/>
                  </a:lnTo>
                  <a:lnTo>
                    <a:pt x="180879" y="551731"/>
                  </a:lnTo>
                  <a:lnTo>
                    <a:pt x="183161" y="545163"/>
                  </a:lnTo>
                  <a:lnTo>
                    <a:pt x="185408" y="538594"/>
                  </a:lnTo>
                  <a:lnTo>
                    <a:pt x="187605" y="532026"/>
                  </a:lnTo>
                  <a:lnTo>
                    <a:pt x="189783" y="525458"/>
                  </a:lnTo>
                  <a:lnTo>
                    <a:pt x="191896" y="518890"/>
                  </a:lnTo>
                  <a:lnTo>
                    <a:pt x="193984" y="512321"/>
                  </a:lnTo>
                  <a:lnTo>
                    <a:pt x="196027" y="505753"/>
                  </a:lnTo>
                  <a:lnTo>
                    <a:pt x="198024" y="499185"/>
                  </a:lnTo>
                  <a:lnTo>
                    <a:pt x="199996" y="492617"/>
                  </a:lnTo>
                  <a:lnTo>
                    <a:pt x="201899" y="486049"/>
                  </a:lnTo>
                  <a:lnTo>
                    <a:pt x="203779" y="479480"/>
                  </a:lnTo>
                  <a:lnTo>
                    <a:pt x="205606" y="472912"/>
                  </a:lnTo>
                  <a:lnTo>
                    <a:pt x="207391" y="466344"/>
                  </a:lnTo>
                  <a:lnTo>
                    <a:pt x="209145" y="459776"/>
                  </a:lnTo>
                  <a:lnTo>
                    <a:pt x="210835" y="453207"/>
                  </a:lnTo>
                  <a:lnTo>
                    <a:pt x="212502" y="446639"/>
                  </a:lnTo>
                  <a:lnTo>
                    <a:pt x="214109" y="440071"/>
                  </a:lnTo>
                  <a:lnTo>
                    <a:pt x="215681" y="433503"/>
                  </a:lnTo>
                  <a:lnTo>
                    <a:pt x="217215" y="426934"/>
                  </a:lnTo>
                  <a:lnTo>
                    <a:pt x="218693" y="420366"/>
                  </a:lnTo>
                  <a:lnTo>
                    <a:pt x="220149" y="413798"/>
                  </a:lnTo>
                  <a:lnTo>
                    <a:pt x="221540" y="407230"/>
                  </a:lnTo>
                  <a:lnTo>
                    <a:pt x="222904" y="400662"/>
                  </a:lnTo>
                  <a:lnTo>
                    <a:pt x="224225" y="394093"/>
                  </a:lnTo>
                  <a:lnTo>
                    <a:pt x="225498" y="387525"/>
                  </a:lnTo>
                  <a:lnTo>
                    <a:pt x="226751" y="380957"/>
                  </a:lnTo>
                  <a:lnTo>
                    <a:pt x="227937" y="374389"/>
                  </a:lnTo>
                  <a:lnTo>
                    <a:pt x="229102" y="367820"/>
                  </a:lnTo>
                  <a:lnTo>
                    <a:pt x="230223" y="361252"/>
                  </a:lnTo>
                  <a:lnTo>
                    <a:pt x="231305" y="354684"/>
                  </a:lnTo>
                  <a:lnTo>
                    <a:pt x="232362" y="348116"/>
                  </a:lnTo>
                  <a:lnTo>
                    <a:pt x="233362" y="341547"/>
                  </a:lnTo>
                  <a:lnTo>
                    <a:pt x="234344" y="334979"/>
                  </a:lnTo>
                  <a:lnTo>
                    <a:pt x="235280" y="328411"/>
                  </a:lnTo>
                  <a:lnTo>
                    <a:pt x="236186" y="321843"/>
                  </a:lnTo>
                  <a:lnTo>
                    <a:pt x="237065" y="315275"/>
                  </a:lnTo>
                  <a:lnTo>
                    <a:pt x="237897" y="308706"/>
                  </a:lnTo>
                  <a:lnTo>
                    <a:pt x="238713" y="302138"/>
                  </a:lnTo>
                  <a:lnTo>
                    <a:pt x="239483" y="295570"/>
                  </a:lnTo>
                  <a:lnTo>
                    <a:pt x="240231" y="289002"/>
                  </a:lnTo>
                  <a:lnTo>
                    <a:pt x="240951" y="282433"/>
                  </a:lnTo>
                  <a:lnTo>
                    <a:pt x="241634" y="275865"/>
                  </a:lnTo>
                  <a:lnTo>
                    <a:pt x="242302" y="269297"/>
                  </a:lnTo>
                  <a:lnTo>
                    <a:pt x="242927" y="262729"/>
                  </a:lnTo>
                  <a:lnTo>
                    <a:pt x="243536" y="256160"/>
                  </a:lnTo>
                  <a:lnTo>
                    <a:pt x="244116" y="249592"/>
                  </a:lnTo>
                  <a:lnTo>
                    <a:pt x="244669" y="243024"/>
                  </a:lnTo>
                  <a:lnTo>
                    <a:pt x="245208" y="236456"/>
                  </a:lnTo>
                  <a:lnTo>
                    <a:pt x="245708" y="229888"/>
                  </a:lnTo>
                  <a:lnTo>
                    <a:pt x="246197" y="223319"/>
                  </a:lnTo>
                  <a:lnTo>
                    <a:pt x="246659" y="216751"/>
                  </a:lnTo>
                  <a:lnTo>
                    <a:pt x="247101" y="210183"/>
                  </a:lnTo>
                  <a:lnTo>
                    <a:pt x="247527" y="203615"/>
                  </a:lnTo>
                  <a:lnTo>
                    <a:pt x="247924" y="197046"/>
                  </a:lnTo>
                  <a:lnTo>
                    <a:pt x="248312" y="190478"/>
                  </a:lnTo>
                  <a:lnTo>
                    <a:pt x="248674" y="183910"/>
                  </a:lnTo>
                  <a:lnTo>
                    <a:pt x="249022" y="177342"/>
                  </a:lnTo>
                  <a:lnTo>
                    <a:pt x="249355" y="170773"/>
                  </a:lnTo>
                  <a:lnTo>
                    <a:pt x="249666" y="164205"/>
                  </a:lnTo>
                  <a:lnTo>
                    <a:pt x="249969" y="157637"/>
                  </a:lnTo>
                  <a:lnTo>
                    <a:pt x="250249" y="151069"/>
                  </a:lnTo>
                  <a:lnTo>
                    <a:pt x="250519" y="144501"/>
                  </a:lnTo>
                  <a:lnTo>
                    <a:pt x="250775" y="137932"/>
                  </a:lnTo>
                  <a:lnTo>
                    <a:pt x="251015" y="131364"/>
                  </a:lnTo>
                  <a:lnTo>
                    <a:pt x="251249" y="124796"/>
                  </a:lnTo>
                  <a:lnTo>
                    <a:pt x="251462" y="118228"/>
                  </a:lnTo>
                  <a:lnTo>
                    <a:pt x="251670" y="111659"/>
                  </a:lnTo>
                  <a:lnTo>
                    <a:pt x="251864" y="105091"/>
                  </a:lnTo>
                  <a:lnTo>
                    <a:pt x="252047" y="98523"/>
                  </a:lnTo>
                  <a:lnTo>
                    <a:pt x="252224" y="91955"/>
                  </a:lnTo>
                  <a:lnTo>
                    <a:pt x="252385" y="85386"/>
                  </a:lnTo>
                  <a:lnTo>
                    <a:pt x="252542" y="78818"/>
                  </a:lnTo>
                  <a:lnTo>
                    <a:pt x="252688" y="72250"/>
                  </a:lnTo>
                  <a:lnTo>
                    <a:pt x="252826" y="65682"/>
                  </a:lnTo>
                  <a:lnTo>
                    <a:pt x="252957" y="59114"/>
                  </a:lnTo>
                  <a:lnTo>
                    <a:pt x="253078" y="52545"/>
                  </a:lnTo>
                  <a:lnTo>
                    <a:pt x="253195" y="45977"/>
                  </a:lnTo>
                  <a:lnTo>
                    <a:pt x="253303" y="39409"/>
                  </a:lnTo>
                  <a:lnTo>
                    <a:pt x="253405" y="32841"/>
                  </a:lnTo>
                  <a:lnTo>
                    <a:pt x="253502" y="26272"/>
                  </a:lnTo>
                  <a:lnTo>
                    <a:pt x="253591" y="19704"/>
                  </a:lnTo>
                  <a:lnTo>
                    <a:pt x="253677" y="13136"/>
                  </a:lnTo>
                  <a:lnTo>
                    <a:pt x="253755" y="6568"/>
                  </a:lnTo>
                  <a:lnTo>
                    <a:pt x="253831" y="0"/>
                  </a:lnTo>
                  <a:lnTo>
                    <a:pt x="255858" y="0"/>
                  </a:lnTo>
                  <a:lnTo>
                    <a:pt x="255933" y="6568"/>
                  </a:lnTo>
                  <a:lnTo>
                    <a:pt x="256012" y="13136"/>
                  </a:lnTo>
                  <a:lnTo>
                    <a:pt x="256098" y="19704"/>
                  </a:lnTo>
                  <a:lnTo>
                    <a:pt x="256187" y="26272"/>
                  </a:lnTo>
                  <a:lnTo>
                    <a:pt x="256284" y="32841"/>
                  </a:lnTo>
                  <a:lnTo>
                    <a:pt x="256386" y="39409"/>
                  </a:lnTo>
                  <a:lnTo>
                    <a:pt x="256494" y="45977"/>
                  </a:lnTo>
                  <a:lnTo>
                    <a:pt x="256611" y="52545"/>
                  </a:lnTo>
                  <a:lnTo>
                    <a:pt x="256732" y="59114"/>
                  </a:lnTo>
                  <a:lnTo>
                    <a:pt x="256863" y="65682"/>
                  </a:lnTo>
                  <a:lnTo>
                    <a:pt x="257001" y="72250"/>
                  </a:lnTo>
                  <a:lnTo>
                    <a:pt x="257147" y="78818"/>
                  </a:lnTo>
                  <a:lnTo>
                    <a:pt x="257303" y="85386"/>
                  </a:lnTo>
                  <a:lnTo>
                    <a:pt x="257465" y="91955"/>
                  </a:lnTo>
                  <a:lnTo>
                    <a:pt x="257642" y="98523"/>
                  </a:lnTo>
                  <a:lnTo>
                    <a:pt x="257825" y="105091"/>
                  </a:lnTo>
                  <a:lnTo>
                    <a:pt x="258019" y="111659"/>
                  </a:lnTo>
                  <a:lnTo>
                    <a:pt x="258227" y="118228"/>
                  </a:lnTo>
                  <a:lnTo>
                    <a:pt x="258440" y="124796"/>
                  </a:lnTo>
                  <a:lnTo>
                    <a:pt x="258674" y="131364"/>
                  </a:lnTo>
                  <a:lnTo>
                    <a:pt x="258914" y="137932"/>
                  </a:lnTo>
                  <a:lnTo>
                    <a:pt x="259170" y="144501"/>
                  </a:lnTo>
                  <a:lnTo>
                    <a:pt x="259440" y="151069"/>
                  </a:lnTo>
                  <a:lnTo>
                    <a:pt x="259720" y="157637"/>
                  </a:lnTo>
                  <a:lnTo>
                    <a:pt x="260023" y="164205"/>
                  </a:lnTo>
                  <a:lnTo>
                    <a:pt x="260334" y="170773"/>
                  </a:lnTo>
                  <a:lnTo>
                    <a:pt x="260667" y="177342"/>
                  </a:lnTo>
                  <a:lnTo>
                    <a:pt x="261015" y="183910"/>
                  </a:lnTo>
                  <a:lnTo>
                    <a:pt x="261377" y="190478"/>
                  </a:lnTo>
                  <a:lnTo>
                    <a:pt x="261764" y="197046"/>
                  </a:lnTo>
                  <a:lnTo>
                    <a:pt x="262162" y="203615"/>
                  </a:lnTo>
                  <a:lnTo>
                    <a:pt x="262588" y="210183"/>
                  </a:lnTo>
                  <a:lnTo>
                    <a:pt x="263030" y="216751"/>
                  </a:lnTo>
                  <a:lnTo>
                    <a:pt x="263492" y="223319"/>
                  </a:lnTo>
                  <a:lnTo>
                    <a:pt x="263980" y="229888"/>
                  </a:lnTo>
                  <a:lnTo>
                    <a:pt x="264481" y="236456"/>
                  </a:lnTo>
                  <a:lnTo>
                    <a:pt x="265020" y="243024"/>
                  </a:lnTo>
                  <a:lnTo>
                    <a:pt x="265573" y="249592"/>
                  </a:lnTo>
                  <a:lnTo>
                    <a:pt x="266153" y="256160"/>
                  </a:lnTo>
                  <a:lnTo>
                    <a:pt x="266762" y="262729"/>
                  </a:lnTo>
                  <a:lnTo>
                    <a:pt x="267387" y="269297"/>
                  </a:lnTo>
                  <a:lnTo>
                    <a:pt x="268055" y="275865"/>
                  </a:lnTo>
                  <a:lnTo>
                    <a:pt x="268738" y="282433"/>
                  </a:lnTo>
                  <a:lnTo>
                    <a:pt x="269458" y="289002"/>
                  </a:lnTo>
                  <a:lnTo>
                    <a:pt x="270205" y="295570"/>
                  </a:lnTo>
                  <a:lnTo>
                    <a:pt x="270976" y="302138"/>
                  </a:lnTo>
                  <a:lnTo>
                    <a:pt x="271792" y="308706"/>
                  </a:lnTo>
                  <a:lnTo>
                    <a:pt x="272624" y="315275"/>
                  </a:lnTo>
                  <a:lnTo>
                    <a:pt x="273503" y="321843"/>
                  </a:lnTo>
                  <a:lnTo>
                    <a:pt x="274408" y="328411"/>
                  </a:lnTo>
                  <a:lnTo>
                    <a:pt x="275345" y="334979"/>
                  </a:lnTo>
                  <a:lnTo>
                    <a:pt x="276327" y="341547"/>
                  </a:lnTo>
                  <a:lnTo>
                    <a:pt x="277327" y="348116"/>
                  </a:lnTo>
                  <a:lnTo>
                    <a:pt x="278384" y="354684"/>
                  </a:lnTo>
                  <a:lnTo>
                    <a:pt x="279466" y="361252"/>
                  </a:lnTo>
                  <a:lnTo>
                    <a:pt x="280586" y="367820"/>
                  </a:lnTo>
                  <a:lnTo>
                    <a:pt x="281752" y="374389"/>
                  </a:lnTo>
                  <a:lnTo>
                    <a:pt x="282938" y="380957"/>
                  </a:lnTo>
                  <a:lnTo>
                    <a:pt x="284191" y="387525"/>
                  </a:lnTo>
                  <a:lnTo>
                    <a:pt x="285464" y="394093"/>
                  </a:lnTo>
                  <a:lnTo>
                    <a:pt x="286785" y="400662"/>
                  </a:lnTo>
                  <a:lnTo>
                    <a:pt x="288149" y="407230"/>
                  </a:lnTo>
                  <a:lnTo>
                    <a:pt x="289540" y="413798"/>
                  </a:lnTo>
                  <a:lnTo>
                    <a:pt x="290996" y="420366"/>
                  </a:lnTo>
                  <a:lnTo>
                    <a:pt x="292474" y="426934"/>
                  </a:lnTo>
                  <a:lnTo>
                    <a:pt x="294008" y="433503"/>
                  </a:lnTo>
                  <a:lnTo>
                    <a:pt x="295580" y="440071"/>
                  </a:lnTo>
                  <a:lnTo>
                    <a:pt x="297187" y="446639"/>
                  </a:lnTo>
                  <a:lnTo>
                    <a:pt x="298854" y="453207"/>
                  </a:lnTo>
                  <a:lnTo>
                    <a:pt x="300544" y="459776"/>
                  </a:lnTo>
                  <a:lnTo>
                    <a:pt x="302298" y="466344"/>
                  </a:lnTo>
                  <a:lnTo>
                    <a:pt x="304083" y="472912"/>
                  </a:lnTo>
                  <a:lnTo>
                    <a:pt x="305910" y="479480"/>
                  </a:lnTo>
                  <a:lnTo>
                    <a:pt x="307790" y="486049"/>
                  </a:lnTo>
                  <a:lnTo>
                    <a:pt x="309693" y="492617"/>
                  </a:lnTo>
                  <a:lnTo>
                    <a:pt x="311665" y="499185"/>
                  </a:lnTo>
                  <a:lnTo>
                    <a:pt x="313662" y="505753"/>
                  </a:lnTo>
                  <a:lnTo>
                    <a:pt x="315705" y="512321"/>
                  </a:lnTo>
                  <a:lnTo>
                    <a:pt x="317793" y="518890"/>
                  </a:lnTo>
                  <a:lnTo>
                    <a:pt x="319906" y="525458"/>
                  </a:lnTo>
                  <a:lnTo>
                    <a:pt x="322083" y="532026"/>
                  </a:lnTo>
                  <a:lnTo>
                    <a:pt x="324281" y="538594"/>
                  </a:lnTo>
                  <a:lnTo>
                    <a:pt x="326528" y="545163"/>
                  </a:lnTo>
                  <a:lnTo>
                    <a:pt x="328810" y="551731"/>
                  </a:lnTo>
                  <a:lnTo>
                    <a:pt x="331119" y="558299"/>
                  </a:lnTo>
                  <a:lnTo>
                    <a:pt x="333481" y="564867"/>
                  </a:lnTo>
                  <a:lnTo>
                    <a:pt x="335861" y="571436"/>
                  </a:lnTo>
                  <a:lnTo>
                    <a:pt x="338288" y="578004"/>
                  </a:lnTo>
                  <a:lnTo>
                    <a:pt x="340740" y="584572"/>
                  </a:lnTo>
                  <a:lnTo>
                    <a:pt x="343220" y="591140"/>
                  </a:lnTo>
                  <a:lnTo>
                    <a:pt x="345738" y="597708"/>
                  </a:lnTo>
                  <a:lnTo>
                    <a:pt x="348271" y="604277"/>
                  </a:lnTo>
                  <a:lnTo>
                    <a:pt x="350845" y="610845"/>
                  </a:lnTo>
                  <a:lnTo>
                    <a:pt x="353434" y="617413"/>
                  </a:lnTo>
                  <a:lnTo>
                    <a:pt x="356047" y="623981"/>
                  </a:lnTo>
                  <a:lnTo>
                    <a:pt x="358684" y="630550"/>
                  </a:lnTo>
                  <a:lnTo>
                    <a:pt x="361331" y="637118"/>
                  </a:lnTo>
                  <a:lnTo>
                    <a:pt x="364008" y="643686"/>
                  </a:lnTo>
                  <a:lnTo>
                    <a:pt x="366691" y="650254"/>
                  </a:lnTo>
                  <a:lnTo>
                    <a:pt x="369390" y="656823"/>
                  </a:lnTo>
                  <a:lnTo>
                    <a:pt x="372099" y="663391"/>
                  </a:lnTo>
                  <a:lnTo>
                    <a:pt x="374814" y="669959"/>
                  </a:lnTo>
                  <a:lnTo>
                    <a:pt x="377538" y="676527"/>
                  </a:lnTo>
                  <a:lnTo>
                    <a:pt x="380264" y="683095"/>
                  </a:lnTo>
                  <a:lnTo>
                    <a:pt x="382992" y="689664"/>
                  </a:lnTo>
                  <a:lnTo>
                    <a:pt x="385718" y="696232"/>
                  </a:lnTo>
                  <a:lnTo>
                    <a:pt x="388441" y="702800"/>
                  </a:lnTo>
                  <a:lnTo>
                    <a:pt x="391155" y="709368"/>
                  </a:lnTo>
                  <a:lnTo>
                    <a:pt x="393864" y="715937"/>
                  </a:lnTo>
                  <a:lnTo>
                    <a:pt x="396557" y="722505"/>
                  </a:lnTo>
                  <a:lnTo>
                    <a:pt x="399238" y="729073"/>
                  </a:lnTo>
                  <a:lnTo>
                    <a:pt x="401903" y="735641"/>
                  </a:lnTo>
                  <a:lnTo>
                    <a:pt x="404543" y="742210"/>
                  </a:lnTo>
                  <a:lnTo>
                    <a:pt x="407172" y="748778"/>
                  </a:lnTo>
                  <a:lnTo>
                    <a:pt x="409760" y="755346"/>
                  </a:lnTo>
                  <a:lnTo>
                    <a:pt x="412330" y="761914"/>
                  </a:lnTo>
                  <a:lnTo>
                    <a:pt x="414867" y="768482"/>
                  </a:lnTo>
                  <a:lnTo>
                    <a:pt x="417365" y="775051"/>
                  </a:lnTo>
                  <a:lnTo>
                    <a:pt x="419844" y="781619"/>
                  </a:lnTo>
                  <a:lnTo>
                    <a:pt x="422258" y="788187"/>
                  </a:lnTo>
                  <a:lnTo>
                    <a:pt x="424650" y="794755"/>
                  </a:lnTo>
                  <a:lnTo>
                    <a:pt x="426988" y="801324"/>
                  </a:lnTo>
                  <a:lnTo>
                    <a:pt x="429279" y="807892"/>
                  </a:lnTo>
                  <a:lnTo>
                    <a:pt x="431534" y="814460"/>
                  </a:lnTo>
                  <a:lnTo>
                    <a:pt x="433711" y="821028"/>
                  </a:lnTo>
                  <a:lnTo>
                    <a:pt x="435859" y="827597"/>
                  </a:lnTo>
                  <a:lnTo>
                    <a:pt x="437929" y="834165"/>
                  </a:lnTo>
                  <a:lnTo>
                    <a:pt x="439947" y="840733"/>
                  </a:lnTo>
                  <a:lnTo>
                    <a:pt x="441913" y="847301"/>
                  </a:lnTo>
                  <a:lnTo>
                    <a:pt x="443791" y="853869"/>
                  </a:lnTo>
                  <a:lnTo>
                    <a:pt x="445635" y="860438"/>
                  </a:lnTo>
                  <a:lnTo>
                    <a:pt x="447374" y="867006"/>
                  </a:lnTo>
                  <a:lnTo>
                    <a:pt x="449063" y="873574"/>
                  </a:lnTo>
                  <a:lnTo>
                    <a:pt x="450679" y="880142"/>
                  </a:lnTo>
                  <a:lnTo>
                    <a:pt x="452205" y="886711"/>
                  </a:lnTo>
                  <a:lnTo>
                    <a:pt x="453692" y="893279"/>
                  </a:lnTo>
                  <a:lnTo>
                    <a:pt x="455048" y="899847"/>
                  </a:lnTo>
                  <a:lnTo>
                    <a:pt x="456360" y="906415"/>
                  </a:lnTo>
                  <a:lnTo>
                    <a:pt x="457579" y="912984"/>
                  </a:lnTo>
                  <a:lnTo>
                    <a:pt x="458710" y="919552"/>
                  </a:lnTo>
                  <a:lnTo>
                    <a:pt x="459787" y="926120"/>
                  </a:lnTo>
                  <a:lnTo>
                    <a:pt x="460731" y="932688"/>
                  </a:lnTo>
                  <a:lnTo>
                    <a:pt x="461631" y="939256"/>
                  </a:lnTo>
                  <a:lnTo>
                    <a:pt x="462417" y="945825"/>
                  </a:lnTo>
                  <a:lnTo>
                    <a:pt x="463124" y="952393"/>
                  </a:lnTo>
                  <a:lnTo>
                    <a:pt x="463761" y="958961"/>
                  </a:lnTo>
                  <a:lnTo>
                    <a:pt x="464273" y="965529"/>
                  </a:lnTo>
                  <a:lnTo>
                    <a:pt x="464738" y="972098"/>
                  </a:lnTo>
                  <a:lnTo>
                    <a:pt x="465074" y="978666"/>
                  </a:lnTo>
                  <a:lnTo>
                    <a:pt x="465342" y="985234"/>
                  </a:lnTo>
                  <a:lnTo>
                    <a:pt x="465527" y="991802"/>
                  </a:lnTo>
                  <a:lnTo>
                    <a:pt x="465599" y="998371"/>
                  </a:lnTo>
                  <a:lnTo>
                    <a:pt x="465625" y="1004939"/>
                  </a:lnTo>
                  <a:lnTo>
                    <a:pt x="465510" y="1011507"/>
                  </a:lnTo>
                  <a:lnTo>
                    <a:pt x="465342" y="1018075"/>
                  </a:lnTo>
                  <a:lnTo>
                    <a:pt x="465080" y="1024643"/>
                  </a:lnTo>
                  <a:lnTo>
                    <a:pt x="464721" y="1031212"/>
                  </a:lnTo>
                  <a:lnTo>
                    <a:pt x="464315" y="1037780"/>
                  </a:lnTo>
                  <a:lnTo>
                    <a:pt x="463771" y="1044348"/>
                  </a:lnTo>
                  <a:lnTo>
                    <a:pt x="463185" y="1050916"/>
                  </a:lnTo>
                  <a:lnTo>
                    <a:pt x="462500" y="1057485"/>
                  </a:lnTo>
                  <a:lnTo>
                    <a:pt x="461737" y="1064053"/>
                  </a:lnTo>
                  <a:lnTo>
                    <a:pt x="460920" y="1070621"/>
                  </a:lnTo>
                  <a:lnTo>
                    <a:pt x="459988" y="1077189"/>
                  </a:lnTo>
                  <a:lnTo>
                    <a:pt x="459019" y="1083758"/>
                  </a:lnTo>
                  <a:lnTo>
                    <a:pt x="457951" y="1090326"/>
                  </a:lnTo>
                  <a:lnTo>
                    <a:pt x="456826" y="1096894"/>
                  </a:lnTo>
                  <a:lnTo>
                    <a:pt x="455643" y="1103462"/>
                  </a:lnTo>
                  <a:lnTo>
                    <a:pt x="454372" y="1110030"/>
                  </a:lnTo>
                  <a:lnTo>
                    <a:pt x="453068" y="1116599"/>
                  </a:lnTo>
                  <a:lnTo>
                    <a:pt x="451674" y="1123167"/>
                  </a:lnTo>
                  <a:lnTo>
                    <a:pt x="450241" y="1129735"/>
                  </a:lnTo>
                  <a:lnTo>
                    <a:pt x="448753" y="1136303"/>
                  </a:lnTo>
                  <a:lnTo>
                    <a:pt x="447202" y="1142872"/>
                  </a:lnTo>
                  <a:lnTo>
                    <a:pt x="445626" y="1149440"/>
                  </a:lnTo>
                  <a:lnTo>
                    <a:pt x="443974" y="1156008"/>
                  </a:lnTo>
                  <a:lnTo>
                    <a:pt x="442298" y="1162576"/>
                  </a:lnTo>
                  <a:lnTo>
                    <a:pt x="440577" y="1169145"/>
                  </a:lnTo>
                  <a:lnTo>
                    <a:pt x="438817" y="1175713"/>
                  </a:lnTo>
                  <a:lnTo>
                    <a:pt x="437035" y="1182281"/>
                  </a:lnTo>
                  <a:lnTo>
                    <a:pt x="435205" y="1188849"/>
                  </a:lnTo>
                  <a:lnTo>
                    <a:pt x="433362" y="1195417"/>
                  </a:lnTo>
                  <a:lnTo>
                    <a:pt x="431487" y="1201986"/>
                  </a:lnTo>
                  <a:lnTo>
                    <a:pt x="429595" y="1208554"/>
                  </a:lnTo>
                  <a:lnTo>
                    <a:pt x="427687" y="1215122"/>
                  </a:lnTo>
                  <a:lnTo>
                    <a:pt x="425760" y="1221690"/>
                  </a:lnTo>
                  <a:lnTo>
                    <a:pt x="423827" y="1228259"/>
                  </a:lnTo>
                  <a:lnTo>
                    <a:pt x="421883" y="1234827"/>
                  </a:lnTo>
                  <a:lnTo>
                    <a:pt x="419937" y="1241395"/>
                  </a:lnTo>
                  <a:lnTo>
                    <a:pt x="417988" y="1247963"/>
                  </a:lnTo>
                  <a:lnTo>
                    <a:pt x="416043" y="1254532"/>
                  </a:lnTo>
                  <a:lnTo>
                    <a:pt x="414101" y="1261100"/>
                  </a:lnTo>
                  <a:lnTo>
                    <a:pt x="412172" y="1267668"/>
                  </a:lnTo>
                  <a:lnTo>
                    <a:pt x="410251" y="1274236"/>
                  </a:lnTo>
                  <a:lnTo>
                    <a:pt x="408345" y="1280804"/>
                  </a:lnTo>
                  <a:lnTo>
                    <a:pt x="406460" y="1287373"/>
                  </a:lnTo>
                  <a:lnTo>
                    <a:pt x="404586" y="1293941"/>
                  </a:lnTo>
                  <a:lnTo>
                    <a:pt x="402751" y="1300509"/>
                  </a:lnTo>
                  <a:lnTo>
                    <a:pt x="400931" y="1307077"/>
                  </a:lnTo>
                  <a:lnTo>
                    <a:pt x="399146" y="1313646"/>
                  </a:lnTo>
                  <a:lnTo>
                    <a:pt x="397395" y="1320214"/>
                  </a:lnTo>
                  <a:lnTo>
                    <a:pt x="395666" y="1326782"/>
                  </a:lnTo>
                  <a:lnTo>
                    <a:pt x="393995" y="1333350"/>
                  </a:lnTo>
                  <a:lnTo>
                    <a:pt x="392344" y="1339919"/>
                  </a:lnTo>
                  <a:lnTo>
                    <a:pt x="390751" y="1346487"/>
                  </a:lnTo>
                  <a:lnTo>
                    <a:pt x="389197" y="1353055"/>
                  </a:lnTo>
                  <a:lnTo>
                    <a:pt x="387681" y="1359623"/>
                  </a:lnTo>
                  <a:lnTo>
                    <a:pt x="386233" y="1366191"/>
                  </a:lnTo>
                  <a:lnTo>
                    <a:pt x="384812" y="1372760"/>
                  </a:lnTo>
                  <a:lnTo>
                    <a:pt x="383470" y="1379328"/>
                  </a:lnTo>
                  <a:lnTo>
                    <a:pt x="382168" y="1385896"/>
                  </a:lnTo>
                  <a:lnTo>
                    <a:pt x="380921" y="1392464"/>
                  </a:lnTo>
                  <a:lnTo>
                    <a:pt x="379747" y="1399033"/>
                  </a:lnTo>
                  <a:lnTo>
                    <a:pt x="378603" y="1405601"/>
                  </a:lnTo>
                  <a:lnTo>
                    <a:pt x="377559" y="1412169"/>
                  </a:lnTo>
                  <a:lnTo>
                    <a:pt x="376552" y="1418737"/>
                  </a:lnTo>
                  <a:lnTo>
                    <a:pt x="375617" y="1425306"/>
                  </a:lnTo>
                  <a:lnTo>
                    <a:pt x="374752" y="1431874"/>
                  </a:lnTo>
                  <a:lnTo>
                    <a:pt x="373927" y="1438442"/>
                  </a:lnTo>
                  <a:lnTo>
                    <a:pt x="373210" y="1445010"/>
                  </a:lnTo>
                  <a:lnTo>
                    <a:pt x="372527" y="1451578"/>
                  </a:lnTo>
                  <a:lnTo>
                    <a:pt x="371931" y="1458147"/>
                  </a:lnTo>
                  <a:lnTo>
                    <a:pt x="371400" y="1464715"/>
                  </a:lnTo>
                  <a:lnTo>
                    <a:pt x="370921" y="1471283"/>
                  </a:lnTo>
                  <a:lnTo>
                    <a:pt x="370543" y="1477851"/>
                  </a:lnTo>
                  <a:lnTo>
                    <a:pt x="370202" y="1484420"/>
                  </a:lnTo>
                  <a:lnTo>
                    <a:pt x="369959" y="1490988"/>
                  </a:lnTo>
                  <a:lnTo>
                    <a:pt x="369772" y="1497556"/>
                  </a:lnTo>
                  <a:lnTo>
                    <a:pt x="369648" y="1504124"/>
                  </a:lnTo>
                  <a:lnTo>
                    <a:pt x="369615" y="1510693"/>
                  </a:lnTo>
                  <a:lnTo>
                    <a:pt x="369618" y="1517261"/>
                  </a:lnTo>
                  <a:lnTo>
                    <a:pt x="369728" y="1523829"/>
                  </a:lnTo>
                  <a:lnTo>
                    <a:pt x="369883" y="1530397"/>
                  </a:lnTo>
                  <a:lnTo>
                    <a:pt x="370109" y="1536965"/>
                  </a:lnTo>
                  <a:lnTo>
                    <a:pt x="370413" y="1543534"/>
                  </a:lnTo>
                  <a:lnTo>
                    <a:pt x="370752" y="1550102"/>
                  </a:lnTo>
                  <a:lnTo>
                    <a:pt x="371202" y="1556670"/>
                  </a:lnTo>
                  <a:lnTo>
                    <a:pt x="371685" y="1563238"/>
                  </a:lnTo>
                  <a:lnTo>
                    <a:pt x="372244" y="1569807"/>
                  </a:lnTo>
                  <a:lnTo>
                    <a:pt x="372866" y="1576375"/>
                  </a:lnTo>
                  <a:lnTo>
                    <a:pt x="373530" y="1582943"/>
                  </a:lnTo>
                  <a:lnTo>
                    <a:pt x="374286" y="1589511"/>
                  </a:lnTo>
                  <a:lnTo>
                    <a:pt x="375073" y="1596080"/>
                  </a:lnTo>
                  <a:lnTo>
                    <a:pt x="375936" y="1602648"/>
                  </a:lnTo>
                  <a:lnTo>
                    <a:pt x="376849" y="1609216"/>
                  </a:lnTo>
                  <a:lnTo>
                    <a:pt x="377807" y="1615784"/>
                  </a:lnTo>
                  <a:lnTo>
                    <a:pt x="378838" y="1622352"/>
                  </a:lnTo>
                  <a:lnTo>
                    <a:pt x="379897" y="1628921"/>
                  </a:lnTo>
                  <a:lnTo>
                    <a:pt x="381029" y="1635489"/>
                  </a:lnTo>
                  <a:lnTo>
                    <a:pt x="382197" y="1642057"/>
                  </a:lnTo>
                  <a:lnTo>
                    <a:pt x="383410" y="1648625"/>
                  </a:lnTo>
                  <a:lnTo>
                    <a:pt x="384679" y="1655194"/>
                  </a:lnTo>
                  <a:lnTo>
                    <a:pt x="385971" y="1661762"/>
                  </a:lnTo>
                  <a:lnTo>
                    <a:pt x="387330" y="1668330"/>
                  </a:lnTo>
                  <a:lnTo>
                    <a:pt x="388712" y="1674898"/>
                  </a:lnTo>
                  <a:lnTo>
                    <a:pt x="390137" y="1681467"/>
                  </a:lnTo>
                  <a:lnTo>
                    <a:pt x="391602" y="1688035"/>
                  </a:lnTo>
                  <a:lnTo>
                    <a:pt x="393087" y="1694603"/>
                  </a:lnTo>
                  <a:lnTo>
                    <a:pt x="394626" y="1701171"/>
                  </a:lnTo>
                  <a:lnTo>
                    <a:pt x="396179" y="1707739"/>
                  </a:lnTo>
                  <a:lnTo>
                    <a:pt x="397770" y="1714308"/>
                  </a:lnTo>
                  <a:lnTo>
                    <a:pt x="399387" y="1720876"/>
                  </a:lnTo>
                  <a:lnTo>
                    <a:pt x="401023" y="1727444"/>
                  </a:lnTo>
                  <a:lnTo>
                    <a:pt x="402693" y="1734012"/>
                  </a:lnTo>
                  <a:lnTo>
                    <a:pt x="404375" y="1740581"/>
                  </a:lnTo>
                  <a:lnTo>
                    <a:pt x="406086" y="1747149"/>
                  </a:lnTo>
                  <a:lnTo>
                    <a:pt x="407811" y="1753717"/>
                  </a:lnTo>
                  <a:lnTo>
                    <a:pt x="409552" y="1760285"/>
                  </a:lnTo>
                  <a:lnTo>
                    <a:pt x="411312" y="1766853"/>
                  </a:lnTo>
                  <a:lnTo>
                    <a:pt x="413080" y="1773422"/>
                  </a:lnTo>
                  <a:lnTo>
                    <a:pt x="414866" y="1779990"/>
                  </a:lnTo>
                  <a:lnTo>
                    <a:pt x="416659" y="1786558"/>
                  </a:lnTo>
                  <a:lnTo>
                    <a:pt x="418461" y="1793126"/>
                  </a:lnTo>
                  <a:lnTo>
                    <a:pt x="420272" y="1799695"/>
                  </a:lnTo>
                  <a:lnTo>
                    <a:pt x="422086" y="1806263"/>
                  </a:lnTo>
                  <a:lnTo>
                    <a:pt x="423907" y="1812831"/>
                  </a:lnTo>
                  <a:lnTo>
                    <a:pt x="425730" y="1819399"/>
                  </a:lnTo>
                  <a:lnTo>
                    <a:pt x="427555" y="1825968"/>
                  </a:lnTo>
                  <a:lnTo>
                    <a:pt x="429380" y="1832536"/>
                  </a:lnTo>
                  <a:lnTo>
                    <a:pt x="431205" y="1839104"/>
                  </a:lnTo>
                  <a:lnTo>
                    <a:pt x="433026" y="1845672"/>
                  </a:lnTo>
                  <a:lnTo>
                    <a:pt x="434846" y="1852240"/>
                  </a:lnTo>
                  <a:lnTo>
                    <a:pt x="436660" y="1858809"/>
                  </a:lnTo>
                  <a:lnTo>
                    <a:pt x="438468" y="1865377"/>
                  </a:lnTo>
                  <a:lnTo>
                    <a:pt x="440272" y="1871945"/>
                  </a:lnTo>
                  <a:lnTo>
                    <a:pt x="442065" y="1878513"/>
                  </a:lnTo>
                  <a:lnTo>
                    <a:pt x="443853" y="1885082"/>
                  </a:lnTo>
                  <a:lnTo>
                    <a:pt x="445628" y="1891650"/>
                  </a:lnTo>
                  <a:lnTo>
                    <a:pt x="447395" y="1898218"/>
                  </a:lnTo>
                  <a:lnTo>
                    <a:pt x="449151" y="1904786"/>
                  </a:lnTo>
                  <a:lnTo>
                    <a:pt x="450892" y="1911355"/>
                  </a:lnTo>
                  <a:lnTo>
                    <a:pt x="452626" y="1917923"/>
                  </a:lnTo>
                  <a:lnTo>
                    <a:pt x="454339" y="1924491"/>
                  </a:lnTo>
                  <a:lnTo>
                    <a:pt x="456042" y="1931059"/>
                  </a:lnTo>
                  <a:lnTo>
                    <a:pt x="457729" y="1937627"/>
                  </a:lnTo>
                  <a:lnTo>
                    <a:pt x="459399" y="1944196"/>
                  </a:lnTo>
                  <a:lnTo>
                    <a:pt x="461059" y="1950764"/>
                  </a:lnTo>
                  <a:lnTo>
                    <a:pt x="462692" y="1957332"/>
                  </a:lnTo>
                  <a:lnTo>
                    <a:pt x="464315" y="1963900"/>
                  </a:lnTo>
                  <a:lnTo>
                    <a:pt x="465917" y="1970469"/>
                  </a:lnTo>
                  <a:lnTo>
                    <a:pt x="467499" y="1977037"/>
                  </a:lnTo>
                  <a:lnTo>
                    <a:pt x="469069" y="1983605"/>
                  </a:lnTo>
                  <a:lnTo>
                    <a:pt x="470608" y="1990173"/>
                  </a:lnTo>
                  <a:lnTo>
                    <a:pt x="472137" y="1996742"/>
                  </a:lnTo>
                  <a:lnTo>
                    <a:pt x="473638" y="2003310"/>
                  </a:lnTo>
                  <a:lnTo>
                    <a:pt x="475120" y="2009878"/>
                  </a:lnTo>
                  <a:lnTo>
                    <a:pt x="476585" y="2016446"/>
                  </a:lnTo>
                  <a:lnTo>
                    <a:pt x="478018" y="2023014"/>
                  </a:lnTo>
                  <a:lnTo>
                    <a:pt x="479440" y="2029583"/>
                  </a:lnTo>
                  <a:lnTo>
                    <a:pt x="480827" y="2036151"/>
                  </a:lnTo>
                  <a:lnTo>
                    <a:pt x="482197" y="2042719"/>
                  </a:lnTo>
                  <a:lnTo>
                    <a:pt x="483543" y="2049287"/>
                  </a:lnTo>
                  <a:lnTo>
                    <a:pt x="484858" y="2055856"/>
                  </a:lnTo>
                  <a:lnTo>
                    <a:pt x="486161" y="2062424"/>
                  </a:lnTo>
                  <a:lnTo>
                    <a:pt x="487420" y="2068992"/>
                  </a:lnTo>
                  <a:lnTo>
                    <a:pt x="488664" y="2075560"/>
                  </a:lnTo>
                  <a:lnTo>
                    <a:pt x="489878" y="2082129"/>
                  </a:lnTo>
                  <a:lnTo>
                    <a:pt x="491061" y="2088697"/>
                  </a:lnTo>
                  <a:lnTo>
                    <a:pt x="492227" y="2095265"/>
                  </a:lnTo>
                  <a:lnTo>
                    <a:pt x="493346" y="2101833"/>
                  </a:lnTo>
                  <a:lnTo>
                    <a:pt x="494450" y="2108401"/>
                  </a:lnTo>
                  <a:lnTo>
                    <a:pt x="495515" y="2114970"/>
                  </a:lnTo>
                  <a:lnTo>
                    <a:pt x="496551" y="2121538"/>
                  </a:lnTo>
                  <a:lnTo>
                    <a:pt x="497561" y="2128106"/>
                  </a:lnTo>
                  <a:lnTo>
                    <a:pt x="498525" y="2134674"/>
                  </a:lnTo>
                  <a:lnTo>
                    <a:pt x="499471" y="2141243"/>
                  </a:lnTo>
                  <a:lnTo>
                    <a:pt x="500367" y="2147811"/>
                  </a:lnTo>
                  <a:lnTo>
                    <a:pt x="501236" y="2154379"/>
                  </a:lnTo>
                  <a:lnTo>
                    <a:pt x="502072" y="2160947"/>
                  </a:lnTo>
                  <a:lnTo>
                    <a:pt x="502859" y="2167516"/>
                  </a:lnTo>
                  <a:lnTo>
                    <a:pt x="503627" y="2174084"/>
                  </a:lnTo>
                  <a:lnTo>
                    <a:pt x="504333" y="2180652"/>
                  </a:lnTo>
                  <a:lnTo>
                    <a:pt x="505013" y="2187220"/>
                  </a:lnTo>
                  <a:lnTo>
                    <a:pt x="505650" y="2193788"/>
                  </a:lnTo>
                  <a:lnTo>
                    <a:pt x="506238" y="2200357"/>
                  </a:lnTo>
                  <a:lnTo>
                    <a:pt x="506802" y="2206925"/>
                  </a:lnTo>
                  <a:lnTo>
                    <a:pt x="507294" y="2213493"/>
                  </a:lnTo>
                  <a:lnTo>
                    <a:pt x="507761" y="2220061"/>
                  </a:lnTo>
                  <a:lnTo>
                    <a:pt x="508172" y="2226630"/>
                  </a:lnTo>
                  <a:lnTo>
                    <a:pt x="508536" y="2233198"/>
                  </a:lnTo>
                  <a:lnTo>
                    <a:pt x="508866" y="2239766"/>
                  </a:lnTo>
                  <a:lnTo>
                    <a:pt x="509121" y="2246334"/>
                  </a:lnTo>
                  <a:lnTo>
                    <a:pt x="509350" y="2252903"/>
                  </a:lnTo>
                  <a:lnTo>
                    <a:pt x="509508" y="2259471"/>
                  </a:lnTo>
                  <a:lnTo>
                    <a:pt x="509621" y="2266039"/>
                  </a:lnTo>
                  <a:lnTo>
                    <a:pt x="509689" y="2272607"/>
                  </a:lnTo>
                  <a:lnTo>
                    <a:pt x="509682" y="2279175"/>
                  </a:lnTo>
                  <a:lnTo>
                    <a:pt x="509646" y="2285744"/>
                  </a:lnTo>
                  <a:lnTo>
                    <a:pt x="509524" y="2292312"/>
                  </a:lnTo>
                  <a:lnTo>
                    <a:pt x="509362" y="2298880"/>
                  </a:lnTo>
                  <a:lnTo>
                    <a:pt x="509141" y="2305448"/>
                  </a:lnTo>
                  <a:lnTo>
                    <a:pt x="508847" y="2312017"/>
                  </a:lnTo>
                  <a:lnTo>
                    <a:pt x="508522" y="2318585"/>
                  </a:lnTo>
                  <a:lnTo>
                    <a:pt x="508096" y="2325153"/>
                  </a:lnTo>
                  <a:lnTo>
                    <a:pt x="507635" y="2331721"/>
                  </a:lnTo>
                  <a:lnTo>
                    <a:pt x="507103" y="2338290"/>
                  </a:lnTo>
                  <a:lnTo>
                    <a:pt x="506502" y="2344858"/>
                  </a:lnTo>
                  <a:lnTo>
                    <a:pt x="505862" y="2351426"/>
                  </a:lnTo>
                  <a:lnTo>
                    <a:pt x="505119" y="2357994"/>
                  </a:lnTo>
                  <a:lnTo>
                    <a:pt x="504342" y="2364562"/>
                  </a:lnTo>
                  <a:lnTo>
                    <a:pt x="503481" y="2371131"/>
                  </a:lnTo>
                  <a:lnTo>
                    <a:pt x="502559" y="2377699"/>
                  </a:lnTo>
                  <a:lnTo>
                    <a:pt x="501586" y="2384267"/>
                  </a:lnTo>
                  <a:lnTo>
                    <a:pt x="500517" y="2390835"/>
                  </a:lnTo>
                  <a:lnTo>
                    <a:pt x="499414" y="2397404"/>
                  </a:lnTo>
                  <a:lnTo>
                    <a:pt x="498216" y="2403972"/>
                  </a:lnTo>
                  <a:lnTo>
                    <a:pt x="496965" y="2410540"/>
                  </a:lnTo>
                  <a:lnTo>
                    <a:pt x="495654" y="2417108"/>
                  </a:lnTo>
                  <a:lnTo>
                    <a:pt x="494257" y="2423677"/>
                  </a:lnTo>
                  <a:lnTo>
                    <a:pt x="492825" y="2430245"/>
                  </a:lnTo>
                  <a:lnTo>
                    <a:pt x="491291" y="2436813"/>
                  </a:lnTo>
                  <a:lnTo>
                    <a:pt x="489715" y="2443381"/>
                  </a:lnTo>
                  <a:lnTo>
                    <a:pt x="488070" y="2449949"/>
                  </a:lnTo>
                  <a:lnTo>
                    <a:pt x="486351" y="2456518"/>
                  </a:lnTo>
                  <a:lnTo>
                    <a:pt x="484599" y="2463086"/>
                  </a:lnTo>
                  <a:lnTo>
                    <a:pt x="482741" y="2469654"/>
                  </a:lnTo>
                  <a:lnTo>
                    <a:pt x="480852" y="2476222"/>
                  </a:lnTo>
                  <a:lnTo>
                    <a:pt x="478890" y="2482791"/>
                  </a:lnTo>
                  <a:lnTo>
                    <a:pt x="476868" y="2489359"/>
                  </a:lnTo>
                  <a:lnTo>
                    <a:pt x="474806" y="2495927"/>
                  </a:lnTo>
                  <a:lnTo>
                    <a:pt x="472656" y="2502495"/>
                  </a:lnTo>
                  <a:lnTo>
                    <a:pt x="470478" y="2509064"/>
                  </a:lnTo>
                  <a:lnTo>
                    <a:pt x="468226" y="2515632"/>
                  </a:lnTo>
                  <a:lnTo>
                    <a:pt x="465929" y="2522200"/>
                  </a:lnTo>
                  <a:lnTo>
                    <a:pt x="463588" y="2528768"/>
                  </a:lnTo>
                  <a:lnTo>
                    <a:pt x="461179" y="2535336"/>
                  </a:lnTo>
                  <a:lnTo>
                    <a:pt x="458744" y="2541905"/>
                  </a:lnTo>
                  <a:lnTo>
                    <a:pt x="456241" y="2548473"/>
                  </a:lnTo>
                  <a:lnTo>
                    <a:pt x="453706" y="2555041"/>
                  </a:lnTo>
                  <a:lnTo>
                    <a:pt x="451128" y="2561609"/>
                  </a:lnTo>
                  <a:lnTo>
                    <a:pt x="448501" y="2568178"/>
                  </a:lnTo>
                  <a:lnTo>
                    <a:pt x="445853" y="2574746"/>
                  </a:lnTo>
                  <a:lnTo>
                    <a:pt x="443145" y="2581314"/>
                  </a:lnTo>
                  <a:lnTo>
                    <a:pt x="440417" y="2587882"/>
                  </a:lnTo>
                  <a:lnTo>
                    <a:pt x="437653" y="2594451"/>
                  </a:lnTo>
                  <a:lnTo>
                    <a:pt x="434857" y="2601019"/>
                  </a:lnTo>
                  <a:lnTo>
                    <a:pt x="432042" y="2607587"/>
                  </a:lnTo>
                  <a:lnTo>
                    <a:pt x="429186" y="2614155"/>
                  </a:lnTo>
                  <a:lnTo>
                    <a:pt x="426319" y="2620723"/>
                  </a:lnTo>
                  <a:lnTo>
                    <a:pt x="423424" y="2627292"/>
                  </a:lnTo>
                  <a:lnTo>
                    <a:pt x="420512" y="2633860"/>
                  </a:lnTo>
                  <a:lnTo>
                    <a:pt x="417587" y="2640428"/>
                  </a:lnTo>
                  <a:lnTo>
                    <a:pt x="414641" y="2646996"/>
                  </a:lnTo>
                  <a:lnTo>
                    <a:pt x="411689" y="2653565"/>
                  </a:lnTo>
                  <a:lnTo>
                    <a:pt x="408722" y="2660133"/>
                  </a:lnTo>
                  <a:lnTo>
                    <a:pt x="405751" y="2666701"/>
                  </a:lnTo>
                  <a:lnTo>
                    <a:pt x="402775" y="2673269"/>
                  </a:lnTo>
                  <a:lnTo>
                    <a:pt x="399795" y="2679838"/>
                  </a:lnTo>
                  <a:lnTo>
                    <a:pt x="396815" y="2686406"/>
                  </a:lnTo>
                  <a:lnTo>
                    <a:pt x="393837" y="2692974"/>
                  </a:lnTo>
                  <a:lnTo>
                    <a:pt x="390863" y="2699542"/>
                  </a:lnTo>
                  <a:lnTo>
                    <a:pt x="387895" y="2706110"/>
                  </a:lnTo>
                  <a:lnTo>
                    <a:pt x="384937" y="2712679"/>
                  </a:lnTo>
                  <a:lnTo>
                    <a:pt x="381984" y="2719247"/>
                  </a:lnTo>
                  <a:lnTo>
                    <a:pt x="379053" y="2725815"/>
                  </a:lnTo>
                  <a:lnTo>
                    <a:pt x="376129" y="2732383"/>
                  </a:lnTo>
                  <a:lnTo>
                    <a:pt x="373225" y="2738952"/>
                  </a:lnTo>
                  <a:lnTo>
                    <a:pt x="370341" y="2745520"/>
                  </a:lnTo>
                  <a:lnTo>
                    <a:pt x="367469" y="2752088"/>
                  </a:lnTo>
                  <a:lnTo>
                    <a:pt x="364633" y="2758656"/>
                  </a:lnTo>
                  <a:lnTo>
                    <a:pt x="361809" y="2765225"/>
                  </a:lnTo>
                  <a:lnTo>
                    <a:pt x="359019" y="2771793"/>
                  </a:lnTo>
                  <a:lnTo>
                    <a:pt x="356254" y="2778361"/>
                  </a:lnTo>
                  <a:lnTo>
                    <a:pt x="353512" y="2784929"/>
                  </a:lnTo>
                  <a:lnTo>
                    <a:pt x="350813" y="2791497"/>
                  </a:lnTo>
                  <a:lnTo>
                    <a:pt x="348131" y="2798066"/>
                  </a:lnTo>
                  <a:lnTo>
                    <a:pt x="345497" y="2804634"/>
                  </a:lnTo>
                  <a:lnTo>
                    <a:pt x="342890" y="2811202"/>
                  </a:lnTo>
                  <a:lnTo>
                    <a:pt x="340317" y="2817770"/>
                  </a:lnTo>
                  <a:lnTo>
                    <a:pt x="337790" y="2824339"/>
                  </a:lnTo>
                  <a:lnTo>
                    <a:pt x="335284" y="2830907"/>
                  </a:lnTo>
                  <a:lnTo>
                    <a:pt x="332840" y="2837475"/>
                  </a:lnTo>
                  <a:lnTo>
                    <a:pt x="330421" y="2844043"/>
                  </a:lnTo>
                  <a:lnTo>
                    <a:pt x="328047" y="2850612"/>
                  </a:lnTo>
                  <a:lnTo>
                    <a:pt x="325719" y="2857180"/>
                  </a:lnTo>
                  <a:lnTo>
                    <a:pt x="323416" y="2863748"/>
                  </a:lnTo>
                  <a:lnTo>
                    <a:pt x="321184" y="2870316"/>
                  </a:lnTo>
                  <a:lnTo>
                    <a:pt x="318974" y="2876884"/>
                  </a:lnTo>
                  <a:lnTo>
                    <a:pt x="316819" y="2883453"/>
                  </a:lnTo>
                  <a:lnTo>
                    <a:pt x="314708" y="2890021"/>
                  </a:lnTo>
                  <a:lnTo>
                    <a:pt x="312629" y="2896589"/>
                  </a:lnTo>
                  <a:lnTo>
                    <a:pt x="310618" y="2903157"/>
                  </a:lnTo>
                  <a:lnTo>
                    <a:pt x="308630" y="2909726"/>
                  </a:lnTo>
                  <a:lnTo>
                    <a:pt x="306706" y="2916294"/>
                  </a:lnTo>
                  <a:lnTo>
                    <a:pt x="304820" y="2922862"/>
                  </a:lnTo>
                  <a:lnTo>
                    <a:pt x="302973" y="2929430"/>
                  </a:lnTo>
                  <a:lnTo>
                    <a:pt x="301189" y="2935999"/>
                  </a:lnTo>
                  <a:lnTo>
                    <a:pt x="299427" y="2942567"/>
                  </a:lnTo>
                  <a:lnTo>
                    <a:pt x="297736" y="2949135"/>
                  </a:lnTo>
                  <a:lnTo>
                    <a:pt x="296076" y="2955703"/>
                  </a:lnTo>
                  <a:lnTo>
                    <a:pt x="294462" y="2962271"/>
                  </a:lnTo>
                  <a:lnTo>
                    <a:pt x="292901" y="2968840"/>
                  </a:lnTo>
                  <a:lnTo>
                    <a:pt x="291364" y="2975408"/>
                  </a:lnTo>
                  <a:lnTo>
                    <a:pt x="289900" y="2981976"/>
                  </a:lnTo>
                  <a:lnTo>
                    <a:pt x="288460" y="2988544"/>
                  </a:lnTo>
                  <a:lnTo>
                    <a:pt x="287071" y="2995113"/>
                  </a:lnTo>
                  <a:lnTo>
                    <a:pt x="285726" y="3001681"/>
                  </a:lnTo>
                  <a:lnTo>
                    <a:pt x="284409" y="3008249"/>
                  </a:lnTo>
                  <a:lnTo>
                    <a:pt x="283156" y="3014817"/>
                  </a:lnTo>
                  <a:lnTo>
                    <a:pt x="281925" y="3021386"/>
                  </a:lnTo>
                  <a:lnTo>
                    <a:pt x="280747" y="3027954"/>
                  </a:lnTo>
                  <a:lnTo>
                    <a:pt x="279605" y="3034522"/>
                  </a:lnTo>
                  <a:lnTo>
                    <a:pt x="278494" y="3041090"/>
                  </a:lnTo>
                  <a:lnTo>
                    <a:pt x="277437" y="3047658"/>
                  </a:lnTo>
                  <a:lnTo>
                    <a:pt x="276400" y="3054227"/>
                  </a:lnTo>
                  <a:lnTo>
                    <a:pt x="275416" y="3060795"/>
                  </a:lnTo>
                  <a:lnTo>
                    <a:pt x="274460" y="3067363"/>
                  </a:lnTo>
                  <a:lnTo>
                    <a:pt x="273537" y="3073931"/>
                  </a:lnTo>
                  <a:lnTo>
                    <a:pt x="272657" y="3080500"/>
                  </a:lnTo>
                  <a:lnTo>
                    <a:pt x="271796" y="3087068"/>
                  </a:lnTo>
                  <a:lnTo>
                    <a:pt x="270986" y="3093636"/>
                  </a:lnTo>
                  <a:lnTo>
                    <a:pt x="270197" y="3100204"/>
                  </a:lnTo>
                  <a:lnTo>
                    <a:pt x="269441" y="3106773"/>
                  </a:lnTo>
                  <a:lnTo>
                    <a:pt x="268719" y="3113341"/>
                  </a:lnTo>
                  <a:lnTo>
                    <a:pt x="268015" y="3119909"/>
                  </a:lnTo>
                  <a:lnTo>
                    <a:pt x="267358" y="3126477"/>
                  </a:lnTo>
                  <a:lnTo>
                    <a:pt x="266715" y="3133045"/>
                  </a:lnTo>
                  <a:lnTo>
                    <a:pt x="266105" y="3139614"/>
                  </a:lnTo>
                  <a:lnTo>
                    <a:pt x="265521" y="3146182"/>
                  </a:lnTo>
                  <a:lnTo>
                    <a:pt x="264956" y="3152750"/>
                  </a:lnTo>
                  <a:lnTo>
                    <a:pt x="264427" y="3159318"/>
                  </a:lnTo>
                  <a:lnTo>
                    <a:pt x="263911" y="3165887"/>
                  </a:lnTo>
                  <a:lnTo>
                    <a:pt x="263427" y="3172455"/>
                  </a:lnTo>
                  <a:lnTo>
                    <a:pt x="262961" y="3179023"/>
                  </a:lnTo>
                  <a:lnTo>
                    <a:pt x="262514" y="3185591"/>
                  </a:lnTo>
                  <a:lnTo>
                    <a:pt x="262094" y="3192160"/>
                  </a:lnTo>
                  <a:lnTo>
                    <a:pt x="261685" y="3198728"/>
                  </a:lnTo>
                  <a:lnTo>
                    <a:pt x="261306" y="3205296"/>
                  </a:lnTo>
                  <a:lnTo>
                    <a:pt x="260939" y="3211864"/>
                  </a:lnTo>
                  <a:lnTo>
                    <a:pt x="260590" y="3218432"/>
                  </a:lnTo>
                  <a:lnTo>
                    <a:pt x="260262" y="3225001"/>
                  </a:lnTo>
                  <a:lnTo>
                    <a:pt x="259943" y="3231569"/>
                  </a:lnTo>
                  <a:lnTo>
                    <a:pt x="259650" y="3238137"/>
                  </a:lnTo>
                  <a:lnTo>
                    <a:pt x="259365" y="3244705"/>
                  </a:lnTo>
                  <a:lnTo>
                    <a:pt x="259097" y="3251274"/>
                  </a:lnTo>
                  <a:lnTo>
                    <a:pt x="258844" y="3257842"/>
                  </a:lnTo>
                  <a:lnTo>
                    <a:pt x="258599" y="3264410"/>
                  </a:lnTo>
                  <a:lnTo>
                    <a:pt x="258375" y="3270978"/>
                  </a:lnTo>
                  <a:lnTo>
                    <a:pt x="258156" y="3277547"/>
                  </a:lnTo>
                  <a:lnTo>
                    <a:pt x="257953" y="3284115"/>
                  </a:lnTo>
                  <a:lnTo>
                    <a:pt x="257760" y="3290683"/>
                  </a:lnTo>
                  <a:lnTo>
                    <a:pt x="257576" y="3297251"/>
                  </a:lnTo>
                  <a:lnTo>
                    <a:pt x="257406" y="3303819"/>
                  </a:lnTo>
                  <a:lnTo>
                    <a:pt x="257241" y="3310388"/>
                  </a:lnTo>
                  <a:lnTo>
                    <a:pt x="257089" y="3316956"/>
                  </a:lnTo>
                  <a:lnTo>
                    <a:pt x="256945" y="3323524"/>
                  </a:lnTo>
                  <a:lnTo>
                    <a:pt x="256807" y="3330092"/>
                  </a:lnTo>
                  <a:lnTo>
                    <a:pt x="256680" y="3336661"/>
                  </a:lnTo>
                  <a:lnTo>
                    <a:pt x="256557" y="3343229"/>
                  </a:lnTo>
                  <a:lnTo>
                    <a:pt x="256446" y="3349797"/>
                  </a:lnTo>
                  <a:lnTo>
                    <a:pt x="256338" y="33563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98883" y="3057120"/>
              <a:ext cx="738164" cy="2927816"/>
            </a:xfrm>
            <a:custGeom>
              <a:avLst/>
              <a:pathLst>
                <a:path w="738164" h="2927816">
                  <a:moveTo>
                    <a:pt x="366569" y="2927816"/>
                  </a:moveTo>
                  <a:lnTo>
                    <a:pt x="366361" y="2922087"/>
                  </a:lnTo>
                  <a:lnTo>
                    <a:pt x="366139" y="2916357"/>
                  </a:lnTo>
                  <a:lnTo>
                    <a:pt x="365895" y="2910628"/>
                  </a:lnTo>
                  <a:lnTo>
                    <a:pt x="365641" y="2904898"/>
                  </a:lnTo>
                  <a:lnTo>
                    <a:pt x="365363" y="2899168"/>
                  </a:lnTo>
                  <a:lnTo>
                    <a:pt x="365066" y="2893439"/>
                  </a:lnTo>
                  <a:lnTo>
                    <a:pt x="364756" y="2887709"/>
                  </a:lnTo>
                  <a:lnTo>
                    <a:pt x="364411" y="2881980"/>
                  </a:lnTo>
                  <a:lnTo>
                    <a:pt x="364051" y="2876250"/>
                  </a:lnTo>
                  <a:lnTo>
                    <a:pt x="363669" y="2870521"/>
                  </a:lnTo>
                  <a:lnTo>
                    <a:pt x="363253" y="2864791"/>
                  </a:lnTo>
                  <a:lnTo>
                    <a:pt x="362820" y="2859061"/>
                  </a:lnTo>
                  <a:lnTo>
                    <a:pt x="362351" y="2853332"/>
                  </a:lnTo>
                  <a:lnTo>
                    <a:pt x="361852" y="2847602"/>
                  </a:lnTo>
                  <a:lnTo>
                    <a:pt x="361334" y="2841873"/>
                  </a:lnTo>
                  <a:lnTo>
                    <a:pt x="360763" y="2836143"/>
                  </a:lnTo>
                  <a:lnTo>
                    <a:pt x="360169" y="2830413"/>
                  </a:lnTo>
                  <a:lnTo>
                    <a:pt x="359542" y="2824684"/>
                  </a:lnTo>
                  <a:lnTo>
                    <a:pt x="358864" y="2818954"/>
                  </a:lnTo>
                  <a:lnTo>
                    <a:pt x="358161" y="2813225"/>
                  </a:lnTo>
                  <a:lnTo>
                    <a:pt x="357407" y="2807495"/>
                  </a:lnTo>
                  <a:lnTo>
                    <a:pt x="356609" y="2801766"/>
                  </a:lnTo>
                  <a:lnTo>
                    <a:pt x="355782" y="2796036"/>
                  </a:lnTo>
                  <a:lnTo>
                    <a:pt x="354882" y="2790306"/>
                  </a:lnTo>
                  <a:lnTo>
                    <a:pt x="353948" y="2784577"/>
                  </a:lnTo>
                  <a:lnTo>
                    <a:pt x="352967" y="2778847"/>
                  </a:lnTo>
                  <a:lnTo>
                    <a:pt x="351916" y="2773118"/>
                  </a:lnTo>
                  <a:lnTo>
                    <a:pt x="350829" y="2767388"/>
                  </a:lnTo>
                  <a:lnTo>
                    <a:pt x="349673" y="2761658"/>
                  </a:lnTo>
                  <a:lnTo>
                    <a:pt x="348456" y="2755929"/>
                  </a:lnTo>
                  <a:lnTo>
                    <a:pt x="347200" y="2750199"/>
                  </a:lnTo>
                  <a:lnTo>
                    <a:pt x="345847" y="2744470"/>
                  </a:lnTo>
                  <a:lnTo>
                    <a:pt x="344448" y="2738740"/>
                  </a:lnTo>
                  <a:lnTo>
                    <a:pt x="342988" y="2733011"/>
                  </a:lnTo>
                  <a:lnTo>
                    <a:pt x="341435" y="2727281"/>
                  </a:lnTo>
                  <a:lnTo>
                    <a:pt x="339836" y="2721551"/>
                  </a:lnTo>
                  <a:lnTo>
                    <a:pt x="338149" y="2715822"/>
                  </a:lnTo>
                  <a:lnTo>
                    <a:pt x="336383" y="2710092"/>
                  </a:lnTo>
                  <a:lnTo>
                    <a:pt x="334568" y="2704363"/>
                  </a:lnTo>
                  <a:lnTo>
                    <a:pt x="332632" y="2698633"/>
                  </a:lnTo>
                  <a:lnTo>
                    <a:pt x="330638" y="2692903"/>
                  </a:lnTo>
                  <a:lnTo>
                    <a:pt x="328570" y="2687174"/>
                  </a:lnTo>
                  <a:lnTo>
                    <a:pt x="326388" y="2681444"/>
                  </a:lnTo>
                  <a:lnTo>
                    <a:pt x="324150" y="2675715"/>
                  </a:lnTo>
                  <a:lnTo>
                    <a:pt x="321808" y="2669985"/>
                  </a:lnTo>
                  <a:lnTo>
                    <a:pt x="319372" y="2664256"/>
                  </a:lnTo>
                  <a:lnTo>
                    <a:pt x="316877" y="2658526"/>
                  </a:lnTo>
                  <a:lnTo>
                    <a:pt x="314244" y="2652796"/>
                  </a:lnTo>
                  <a:lnTo>
                    <a:pt x="311543" y="2647067"/>
                  </a:lnTo>
                  <a:lnTo>
                    <a:pt x="308760" y="2641337"/>
                  </a:lnTo>
                  <a:lnTo>
                    <a:pt x="305847" y="2635608"/>
                  </a:lnTo>
                  <a:lnTo>
                    <a:pt x="302872" y="2629878"/>
                  </a:lnTo>
                  <a:lnTo>
                    <a:pt x="299783" y="2624148"/>
                  </a:lnTo>
                  <a:lnTo>
                    <a:pt x="296591" y="2618419"/>
                  </a:lnTo>
                  <a:lnTo>
                    <a:pt x="293337" y="2612689"/>
                  </a:lnTo>
                  <a:lnTo>
                    <a:pt x="289937" y="2606960"/>
                  </a:lnTo>
                  <a:lnTo>
                    <a:pt x="286465" y="2601230"/>
                  </a:lnTo>
                  <a:lnTo>
                    <a:pt x="282910" y="2595501"/>
                  </a:lnTo>
                  <a:lnTo>
                    <a:pt x="279221" y="2589771"/>
                  </a:lnTo>
                  <a:lnTo>
                    <a:pt x="275470" y="2584041"/>
                  </a:lnTo>
                  <a:lnTo>
                    <a:pt x="271607" y="2578312"/>
                  </a:lnTo>
                  <a:lnTo>
                    <a:pt x="267644" y="2572582"/>
                  </a:lnTo>
                  <a:lnTo>
                    <a:pt x="263621" y="2566853"/>
                  </a:lnTo>
                  <a:lnTo>
                    <a:pt x="259462" y="2561123"/>
                  </a:lnTo>
                  <a:lnTo>
                    <a:pt x="255235" y="2555393"/>
                  </a:lnTo>
                  <a:lnTo>
                    <a:pt x="250934" y="2549664"/>
                  </a:lnTo>
                  <a:lnTo>
                    <a:pt x="246512" y="2543934"/>
                  </a:lnTo>
                  <a:lnTo>
                    <a:pt x="242037" y="2538205"/>
                  </a:lnTo>
                  <a:lnTo>
                    <a:pt x="237468" y="2532475"/>
                  </a:lnTo>
                  <a:lnTo>
                    <a:pt x="232815" y="2526746"/>
                  </a:lnTo>
                  <a:lnTo>
                    <a:pt x="228113" y="2521016"/>
                  </a:lnTo>
                  <a:lnTo>
                    <a:pt x="223305" y="2515286"/>
                  </a:lnTo>
                  <a:lnTo>
                    <a:pt x="218446" y="2509557"/>
                  </a:lnTo>
                  <a:lnTo>
                    <a:pt x="213531" y="2503827"/>
                  </a:lnTo>
                  <a:lnTo>
                    <a:pt x="208532" y="2498098"/>
                  </a:lnTo>
                  <a:lnTo>
                    <a:pt x="203496" y="2492368"/>
                  </a:lnTo>
                  <a:lnTo>
                    <a:pt x="198400" y="2486638"/>
                  </a:lnTo>
                  <a:lnTo>
                    <a:pt x="193253" y="2480909"/>
                  </a:lnTo>
                  <a:lnTo>
                    <a:pt x="188077" y="2475179"/>
                  </a:lnTo>
                  <a:lnTo>
                    <a:pt x="182845" y="2469450"/>
                  </a:lnTo>
                  <a:lnTo>
                    <a:pt x="177590" y="2463720"/>
                  </a:lnTo>
                  <a:lnTo>
                    <a:pt x="172310" y="2457991"/>
                  </a:lnTo>
                  <a:lnTo>
                    <a:pt x="167000" y="2452261"/>
                  </a:lnTo>
                  <a:lnTo>
                    <a:pt x="161680" y="2446531"/>
                  </a:lnTo>
                  <a:lnTo>
                    <a:pt x="156347" y="2440802"/>
                  </a:lnTo>
                  <a:lnTo>
                    <a:pt x="151011" y="2435072"/>
                  </a:lnTo>
                  <a:lnTo>
                    <a:pt x="145674" y="2429343"/>
                  </a:lnTo>
                  <a:lnTo>
                    <a:pt x="140348" y="2423613"/>
                  </a:lnTo>
                  <a:lnTo>
                    <a:pt x="135035" y="2417883"/>
                  </a:lnTo>
                  <a:lnTo>
                    <a:pt x="129736" y="2412154"/>
                  </a:lnTo>
                  <a:lnTo>
                    <a:pt x="124476" y="2406424"/>
                  </a:lnTo>
                  <a:lnTo>
                    <a:pt x="119238" y="2400695"/>
                  </a:lnTo>
                  <a:lnTo>
                    <a:pt x="114043" y="2394965"/>
                  </a:lnTo>
                  <a:lnTo>
                    <a:pt x="108901" y="2389236"/>
                  </a:lnTo>
                  <a:lnTo>
                    <a:pt x="103792" y="2383506"/>
                  </a:lnTo>
                  <a:lnTo>
                    <a:pt x="98767" y="2377776"/>
                  </a:lnTo>
                  <a:lnTo>
                    <a:pt x="93797" y="2372047"/>
                  </a:lnTo>
                  <a:lnTo>
                    <a:pt x="88881" y="2366317"/>
                  </a:lnTo>
                  <a:lnTo>
                    <a:pt x="84079" y="2360588"/>
                  </a:lnTo>
                  <a:lnTo>
                    <a:pt x="79334" y="2354858"/>
                  </a:lnTo>
                  <a:lnTo>
                    <a:pt x="74685" y="2349129"/>
                  </a:lnTo>
                  <a:lnTo>
                    <a:pt x="70149" y="2343399"/>
                  </a:lnTo>
                  <a:lnTo>
                    <a:pt x="65678" y="2337669"/>
                  </a:lnTo>
                  <a:lnTo>
                    <a:pt x="61358" y="2331940"/>
                  </a:lnTo>
                  <a:lnTo>
                    <a:pt x="57135" y="2326210"/>
                  </a:lnTo>
                  <a:lnTo>
                    <a:pt x="53002" y="2320481"/>
                  </a:lnTo>
                  <a:lnTo>
                    <a:pt x="49053" y="2314751"/>
                  </a:lnTo>
                  <a:lnTo>
                    <a:pt x="45188" y="2309021"/>
                  </a:lnTo>
                  <a:lnTo>
                    <a:pt x="41466" y="2303292"/>
                  </a:lnTo>
                  <a:lnTo>
                    <a:pt x="37908" y="2297562"/>
                  </a:lnTo>
                  <a:lnTo>
                    <a:pt x="34440" y="2291833"/>
                  </a:lnTo>
                  <a:lnTo>
                    <a:pt x="31177" y="2286103"/>
                  </a:lnTo>
                  <a:lnTo>
                    <a:pt x="28044" y="2280374"/>
                  </a:lnTo>
                  <a:lnTo>
                    <a:pt x="25025" y="2274644"/>
                  </a:lnTo>
                  <a:lnTo>
                    <a:pt x="22242" y="2268914"/>
                  </a:lnTo>
                  <a:lnTo>
                    <a:pt x="19562" y="2263185"/>
                  </a:lnTo>
                  <a:lnTo>
                    <a:pt x="17056" y="2257455"/>
                  </a:lnTo>
                  <a:lnTo>
                    <a:pt x="14746" y="2251726"/>
                  </a:lnTo>
                  <a:lnTo>
                    <a:pt x="12543" y="2245996"/>
                  </a:lnTo>
                  <a:lnTo>
                    <a:pt x="10573" y="2240266"/>
                  </a:lnTo>
                  <a:lnTo>
                    <a:pt x="8752" y="2234537"/>
                  </a:lnTo>
                  <a:lnTo>
                    <a:pt x="7057" y="2228807"/>
                  </a:lnTo>
                  <a:lnTo>
                    <a:pt x="5622" y="2223078"/>
                  </a:lnTo>
                  <a:lnTo>
                    <a:pt x="4299" y="2217348"/>
                  </a:lnTo>
                  <a:lnTo>
                    <a:pt x="3158" y="2211619"/>
                  </a:lnTo>
                  <a:lnTo>
                    <a:pt x="2224" y="2205889"/>
                  </a:lnTo>
                  <a:lnTo>
                    <a:pt x="1400" y="2200159"/>
                  </a:lnTo>
                  <a:lnTo>
                    <a:pt x="812" y="2194430"/>
                  </a:lnTo>
                  <a:lnTo>
                    <a:pt x="374" y="2188700"/>
                  </a:lnTo>
                  <a:lnTo>
                    <a:pt x="59" y="2182971"/>
                  </a:lnTo>
                  <a:lnTo>
                    <a:pt x="0" y="2177241"/>
                  </a:lnTo>
                  <a:lnTo>
                    <a:pt x="46" y="2171511"/>
                  </a:lnTo>
                  <a:lnTo>
                    <a:pt x="264" y="2165782"/>
                  </a:lnTo>
                  <a:lnTo>
                    <a:pt x="677" y="2160052"/>
                  </a:lnTo>
                  <a:lnTo>
                    <a:pt x="1192" y="2154323"/>
                  </a:lnTo>
                  <a:lnTo>
                    <a:pt x="1918" y="2148593"/>
                  </a:lnTo>
                  <a:lnTo>
                    <a:pt x="2780" y="2142864"/>
                  </a:lnTo>
                  <a:lnTo>
                    <a:pt x="3750" y="2137134"/>
                  </a:lnTo>
                  <a:lnTo>
                    <a:pt x="4944" y="2131404"/>
                  </a:lnTo>
                  <a:lnTo>
                    <a:pt x="6228" y="2125675"/>
                  </a:lnTo>
                  <a:lnTo>
                    <a:pt x="7656" y="2119945"/>
                  </a:lnTo>
                  <a:lnTo>
                    <a:pt x="9247" y="2114216"/>
                  </a:lnTo>
                  <a:lnTo>
                    <a:pt x="10923" y="2108486"/>
                  </a:lnTo>
                  <a:lnTo>
                    <a:pt x="12768" y="2102756"/>
                  </a:lnTo>
                  <a:lnTo>
                    <a:pt x="14722" y="2097027"/>
                  </a:lnTo>
                  <a:lnTo>
                    <a:pt x="16759" y="2091297"/>
                  </a:lnTo>
                  <a:lnTo>
                    <a:pt x="18971" y="2085568"/>
                  </a:lnTo>
                  <a:lnTo>
                    <a:pt x="21251" y="2079838"/>
                  </a:lnTo>
                  <a:lnTo>
                    <a:pt x="23637" y="2074109"/>
                  </a:lnTo>
                  <a:lnTo>
                    <a:pt x="26144" y="2068379"/>
                  </a:lnTo>
                  <a:lnTo>
                    <a:pt x="28711" y="2062649"/>
                  </a:lnTo>
                  <a:lnTo>
                    <a:pt x="31396" y="2056920"/>
                  </a:lnTo>
                  <a:lnTo>
                    <a:pt x="34157" y="2051190"/>
                  </a:lnTo>
                  <a:lnTo>
                    <a:pt x="36974" y="2045461"/>
                  </a:lnTo>
                  <a:lnTo>
                    <a:pt x="39907" y="2039731"/>
                  </a:lnTo>
                  <a:lnTo>
                    <a:pt x="42883" y="2034001"/>
                  </a:lnTo>
                  <a:lnTo>
                    <a:pt x="45925" y="2028272"/>
                  </a:lnTo>
                  <a:lnTo>
                    <a:pt x="49041" y="2022542"/>
                  </a:lnTo>
                  <a:lnTo>
                    <a:pt x="52192" y="2016813"/>
                  </a:lnTo>
                  <a:lnTo>
                    <a:pt x="55411" y="2011083"/>
                  </a:lnTo>
                  <a:lnTo>
                    <a:pt x="58672" y="2005354"/>
                  </a:lnTo>
                  <a:lnTo>
                    <a:pt x="61961" y="1999624"/>
                  </a:lnTo>
                  <a:lnTo>
                    <a:pt x="65310" y="1993894"/>
                  </a:lnTo>
                  <a:lnTo>
                    <a:pt x="68678" y="1988165"/>
                  </a:lnTo>
                  <a:lnTo>
                    <a:pt x="72076" y="1982435"/>
                  </a:lnTo>
                  <a:lnTo>
                    <a:pt x="75505" y="1976706"/>
                  </a:lnTo>
                  <a:lnTo>
                    <a:pt x="78946" y="1970976"/>
                  </a:lnTo>
                  <a:lnTo>
                    <a:pt x="82411" y="1965246"/>
                  </a:lnTo>
                  <a:lnTo>
                    <a:pt x="85887" y="1959517"/>
                  </a:lnTo>
                  <a:lnTo>
                    <a:pt x="89370" y="1953787"/>
                  </a:lnTo>
                  <a:lnTo>
                    <a:pt x="92863" y="1948058"/>
                  </a:lnTo>
                  <a:lnTo>
                    <a:pt x="96356" y="1942328"/>
                  </a:lnTo>
                  <a:lnTo>
                    <a:pt x="99850" y="1936599"/>
                  </a:lnTo>
                  <a:lnTo>
                    <a:pt x="103339" y="1930869"/>
                  </a:lnTo>
                  <a:lnTo>
                    <a:pt x="106823" y="1925139"/>
                  </a:lnTo>
                  <a:lnTo>
                    <a:pt x="110296" y="1919410"/>
                  </a:lnTo>
                  <a:lnTo>
                    <a:pt x="113756" y="1913680"/>
                  </a:lnTo>
                  <a:lnTo>
                    <a:pt x="117208" y="1907951"/>
                  </a:lnTo>
                  <a:lnTo>
                    <a:pt x="120632" y="1902221"/>
                  </a:lnTo>
                  <a:lnTo>
                    <a:pt x="124042" y="1896491"/>
                  </a:lnTo>
                  <a:lnTo>
                    <a:pt x="127432" y="1890762"/>
                  </a:lnTo>
                  <a:lnTo>
                    <a:pt x="130791" y="1885032"/>
                  </a:lnTo>
                  <a:lnTo>
                    <a:pt x="134133" y="1879303"/>
                  </a:lnTo>
                  <a:lnTo>
                    <a:pt x="137440" y="1873573"/>
                  </a:lnTo>
                  <a:lnTo>
                    <a:pt x="140718" y="1867844"/>
                  </a:lnTo>
                  <a:lnTo>
                    <a:pt x="143976" y="1862114"/>
                  </a:lnTo>
                  <a:lnTo>
                    <a:pt x="147182" y="1856384"/>
                  </a:lnTo>
                  <a:lnTo>
                    <a:pt x="150365" y="1850655"/>
                  </a:lnTo>
                  <a:lnTo>
                    <a:pt x="153515" y="1844925"/>
                  </a:lnTo>
                  <a:lnTo>
                    <a:pt x="156616" y="1839196"/>
                  </a:lnTo>
                  <a:lnTo>
                    <a:pt x="159693" y="1833466"/>
                  </a:lnTo>
                  <a:lnTo>
                    <a:pt x="162721" y="1827736"/>
                  </a:lnTo>
                  <a:lnTo>
                    <a:pt x="165709" y="1822007"/>
                  </a:lnTo>
                  <a:lnTo>
                    <a:pt x="168671" y="1816277"/>
                  </a:lnTo>
                  <a:lnTo>
                    <a:pt x="171567" y="1810548"/>
                  </a:lnTo>
                  <a:lnTo>
                    <a:pt x="174434" y="1804818"/>
                  </a:lnTo>
                  <a:lnTo>
                    <a:pt x="177262" y="1799089"/>
                  </a:lnTo>
                  <a:lnTo>
                    <a:pt x="180031" y="1793359"/>
                  </a:lnTo>
                  <a:lnTo>
                    <a:pt x="182771" y="1787629"/>
                  </a:lnTo>
                  <a:lnTo>
                    <a:pt x="185456" y="1781900"/>
                  </a:lnTo>
                  <a:lnTo>
                    <a:pt x="188095" y="1776170"/>
                  </a:lnTo>
                  <a:lnTo>
                    <a:pt x="190704" y="1770441"/>
                  </a:lnTo>
                  <a:lnTo>
                    <a:pt x="193243" y="1764711"/>
                  </a:lnTo>
                  <a:lnTo>
                    <a:pt x="195749" y="1758981"/>
                  </a:lnTo>
                  <a:lnTo>
                    <a:pt x="198212" y="1753252"/>
                  </a:lnTo>
                  <a:lnTo>
                    <a:pt x="200614" y="1747522"/>
                  </a:lnTo>
                  <a:lnTo>
                    <a:pt x="202984" y="1741793"/>
                  </a:lnTo>
                  <a:lnTo>
                    <a:pt x="205298" y="1736063"/>
                  </a:lnTo>
                  <a:lnTo>
                    <a:pt x="207564" y="1730334"/>
                  </a:lnTo>
                  <a:lnTo>
                    <a:pt x="209799" y="1724604"/>
                  </a:lnTo>
                  <a:lnTo>
                    <a:pt x="211962" y="1718874"/>
                  </a:lnTo>
                  <a:lnTo>
                    <a:pt x="214092" y="1713145"/>
                  </a:lnTo>
                  <a:lnTo>
                    <a:pt x="216181" y="1707415"/>
                  </a:lnTo>
                  <a:lnTo>
                    <a:pt x="218206" y="1701686"/>
                  </a:lnTo>
                  <a:lnTo>
                    <a:pt x="220201" y="1695956"/>
                  </a:lnTo>
                  <a:lnTo>
                    <a:pt x="222141" y="1690226"/>
                  </a:lnTo>
                  <a:lnTo>
                    <a:pt x="224032" y="1684497"/>
                  </a:lnTo>
                  <a:lnTo>
                    <a:pt x="225894" y="1678767"/>
                  </a:lnTo>
                  <a:lnTo>
                    <a:pt x="227688" y="1673038"/>
                  </a:lnTo>
                  <a:lnTo>
                    <a:pt x="229448" y="1667308"/>
                  </a:lnTo>
                  <a:lnTo>
                    <a:pt x="231169" y="1661579"/>
                  </a:lnTo>
                  <a:lnTo>
                    <a:pt x="232829" y="1655849"/>
                  </a:lnTo>
                  <a:lnTo>
                    <a:pt x="234461" y="1650119"/>
                  </a:lnTo>
                  <a:lnTo>
                    <a:pt x="236041" y="1644390"/>
                  </a:lnTo>
                  <a:lnTo>
                    <a:pt x="237576" y="1638660"/>
                  </a:lnTo>
                  <a:lnTo>
                    <a:pt x="239082" y="1632931"/>
                  </a:lnTo>
                  <a:lnTo>
                    <a:pt x="240525" y="1627201"/>
                  </a:lnTo>
                  <a:lnTo>
                    <a:pt x="241937" y="1621471"/>
                  </a:lnTo>
                  <a:lnTo>
                    <a:pt x="243314" y="1615742"/>
                  </a:lnTo>
                  <a:lnTo>
                    <a:pt x="244633" y="1610012"/>
                  </a:lnTo>
                  <a:lnTo>
                    <a:pt x="245927" y="1604283"/>
                  </a:lnTo>
                  <a:lnTo>
                    <a:pt x="247174" y="1598553"/>
                  </a:lnTo>
                  <a:lnTo>
                    <a:pt x="248379" y="1592824"/>
                  </a:lnTo>
                  <a:lnTo>
                    <a:pt x="249559" y="1587094"/>
                  </a:lnTo>
                  <a:lnTo>
                    <a:pt x="250683" y="1581364"/>
                  </a:lnTo>
                  <a:lnTo>
                    <a:pt x="251777" y="1575635"/>
                  </a:lnTo>
                  <a:lnTo>
                    <a:pt x="252841" y="1569905"/>
                  </a:lnTo>
                  <a:lnTo>
                    <a:pt x="253853" y="1564176"/>
                  </a:lnTo>
                  <a:lnTo>
                    <a:pt x="254843" y="1558446"/>
                  </a:lnTo>
                  <a:lnTo>
                    <a:pt x="255791" y="1552716"/>
                  </a:lnTo>
                  <a:lnTo>
                    <a:pt x="256702" y="1546987"/>
                  </a:lnTo>
                  <a:lnTo>
                    <a:pt x="257590" y="1541257"/>
                  </a:lnTo>
                  <a:lnTo>
                    <a:pt x="258430" y="1535528"/>
                  </a:lnTo>
                  <a:lnTo>
                    <a:pt x="259243" y="1529798"/>
                  </a:lnTo>
                  <a:lnTo>
                    <a:pt x="260030" y="1524069"/>
                  </a:lnTo>
                  <a:lnTo>
                    <a:pt x="260772" y="1518339"/>
                  </a:lnTo>
                  <a:lnTo>
                    <a:pt x="261493" y="1512609"/>
                  </a:lnTo>
                  <a:lnTo>
                    <a:pt x="262179" y="1506880"/>
                  </a:lnTo>
                  <a:lnTo>
                    <a:pt x="262832" y="1501150"/>
                  </a:lnTo>
                  <a:lnTo>
                    <a:pt x="263465" y="1495421"/>
                  </a:lnTo>
                  <a:lnTo>
                    <a:pt x="264056" y="1489691"/>
                  </a:lnTo>
                  <a:lnTo>
                    <a:pt x="264624" y="1483961"/>
                  </a:lnTo>
                  <a:lnTo>
                    <a:pt x="265169" y="1478232"/>
                  </a:lnTo>
                  <a:lnTo>
                    <a:pt x="265674" y="1472502"/>
                  </a:lnTo>
                  <a:lnTo>
                    <a:pt x="266162" y="1466773"/>
                  </a:lnTo>
                  <a:lnTo>
                    <a:pt x="266618" y="1461043"/>
                  </a:lnTo>
                  <a:lnTo>
                    <a:pt x="267045" y="1455314"/>
                  </a:lnTo>
                  <a:lnTo>
                    <a:pt x="267455" y="1449584"/>
                  </a:lnTo>
                  <a:lnTo>
                    <a:pt x="267827" y="1443854"/>
                  </a:lnTo>
                  <a:lnTo>
                    <a:pt x="268179" y="1438125"/>
                  </a:lnTo>
                  <a:lnTo>
                    <a:pt x="268510" y="1432395"/>
                  </a:lnTo>
                  <a:lnTo>
                    <a:pt x="268805" y="1426666"/>
                  </a:lnTo>
                  <a:lnTo>
                    <a:pt x="269084" y="1420936"/>
                  </a:lnTo>
                  <a:lnTo>
                    <a:pt x="269336" y="1415206"/>
                  </a:lnTo>
                  <a:lnTo>
                    <a:pt x="269560" y="1409477"/>
                  </a:lnTo>
                  <a:lnTo>
                    <a:pt x="269768" y="1403747"/>
                  </a:lnTo>
                  <a:lnTo>
                    <a:pt x="269941" y="1398018"/>
                  </a:lnTo>
                  <a:lnTo>
                    <a:pt x="270095" y="1392288"/>
                  </a:lnTo>
                  <a:lnTo>
                    <a:pt x="270231" y="1386559"/>
                  </a:lnTo>
                  <a:lnTo>
                    <a:pt x="270331" y="1380829"/>
                  </a:lnTo>
                  <a:lnTo>
                    <a:pt x="270416" y="1375099"/>
                  </a:lnTo>
                  <a:lnTo>
                    <a:pt x="270475" y="1369370"/>
                  </a:lnTo>
                  <a:lnTo>
                    <a:pt x="270507" y="1363640"/>
                  </a:lnTo>
                  <a:lnTo>
                    <a:pt x="270524" y="1357911"/>
                  </a:lnTo>
                  <a:lnTo>
                    <a:pt x="270507" y="1352181"/>
                  </a:lnTo>
                  <a:lnTo>
                    <a:pt x="270470" y="1346451"/>
                  </a:lnTo>
                  <a:lnTo>
                    <a:pt x="270415" y="1340722"/>
                  </a:lnTo>
                  <a:lnTo>
                    <a:pt x="270324" y="1334992"/>
                  </a:lnTo>
                  <a:lnTo>
                    <a:pt x="270218" y="1329263"/>
                  </a:lnTo>
                  <a:lnTo>
                    <a:pt x="270085" y="1323533"/>
                  </a:lnTo>
                  <a:lnTo>
                    <a:pt x="269925" y="1317804"/>
                  </a:lnTo>
                  <a:lnTo>
                    <a:pt x="269748" y="1312074"/>
                  </a:lnTo>
                  <a:lnTo>
                    <a:pt x="269537" y="1306344"/>
                  </a:lnTo>
                  <a:lnTo>
                    <a:pt x="269305" y="1300615"/>
                  </a:lnTo>
                  <a:lnTo>
                    <a:pt x="269055" y="1294885"/>
                  </a:lnTo>
                  <a:lnTo>
                    <a:pt x="268766" y="1289156"/>
                  </a:lnTo>
                  <a:lnTo>
                    <a:pt x="268461" y="1283426"/>
                  </a:lnTo>
                  <a:lnTo>
                    <a:pt x="268129" y="1277696"/>
                  </a:lnTo>
                  <a:lnTo>
                    <a:pt x="267766" y="1271967"/>
                  </a:lnTo>
                  <a:lnTo>
                    <a:pt x="267386" y="1266237"/>
                  </a:lnTo>
                  <a:lnTo>
                    <a:pt x="266971" y="1260508"/>
                  </a:lnTo>
                  <a:lnTo>
                    <a:pt x="266532" y="1254778"/>
                  </a:lnTo>
                  <a:lnTo>
                    <a:pt x="266074" y="1249049"/>
                  </a:lnTo>
                  <a:lnTo>
                    <a:pt x="265574" y="1243319"/>
                  </a:lnTo>
                  <a:lnTo>
                    <a:pt x="265058" y="1237589"/>
                  </a:lnTo>
                  <a:lnTo>
                    <a:pt x="264512" y="1231860"/>
                  </a:lnTo>
                  <a:lnTo>
                    <a:pt x="263934" y="1226130"/>
                  </a:lnTo>
                  <a:lnTo>
                    <a:pt x="263337" y="1220401"/>
                  </a:lnTo>
                  <a:lnTo>
                    <a:pt x="262703" y="1214671"/>
                  </a:lnTo>
                  <a:lnTo>
                    <a:pt x="262044" y="1208941"/>
                  </a:lnTo>
                  <a:lnTo>
                    <a:pt x="261364" y="1203212"/>
                  </a:lnTo>
                  <a:lnTo>
                    <a:pt x="260641" y="1197482"/>
                  </a:lnTo>
                  <a:lnTo>
                    <a:pt x="259900" y="1191753"/>
                  </a:lnTo>
                  <a:lnTo>
                    <a:pt x="259129" y="1186023"/>
                  </a:lnTo>
                  <a:lnTo>
                    <a:pt x="258323" y="1180294"/>
                  </a:lnTo>
                  <a:lnTo>
                    <a:pt x="257499" y="1174564"/>
                  </a:lnTo>
                  <a:lnTo>
                    <a:pt x="256636" y="1168834"/>
                  </a:lnTo>
                  <a:lnTo>
                    <a:pt x="255747" y="1163105"/>
                  </a:lnTo>
                  <a:lnTo>
                    <a:pt x="254838" y="1157375"/>
                  </a:lnTo>
                  <a:lnTo>
                    <a:pt x="253884" y="1151646"/>
                  </a:lnTo>
                  <a:lnTo>
                    <a:pt x="252913" y="1145916"/>
                  </a:lnTo>
                  <a:lnTo>
                    <a:pt x="251912" y="1140187"/>
                  </a:lnTo>
                  <a:lnTo>
                    <a:pt x="250876" y="1134457"/>
                  </a:lnTo>
                  <a:lnTo>
                    <a:pt x="249823" y="1128727"/>
                  </a:lnTo>
                  <a:lnTo>
                    <a:pt x="248732" y="1122998"/>
                  </a:lnTo>
                  <a:lnTo>
                    <a:pt x="247616" y="1117268"/>
                  </a:lnTo>
                  <a:lnTo>
                    <a:pt x="246481" y="1111539"/>
                  </a:lnTo>
                  <a:lnTo>
                    <a:pt x="245305" y="1105809"/>
                  </a:lnTo>
                  <a:lnTo>
                    <a:pt x="244111" y="1100079"/>
                  </a:lnTo>
                  <a:lnTo>
                    <a:pt x="242892" y="1094350"/>
                  </a:lnTo>
                  <a:lnTo>
                    <a:pt x="241641" y="1088620"/>
                  </a:lnTo>
                  <a:lnTo>
                    <a:pt x="240374" y="1082891"/>
                  </a:lnTo>
                  <a:lnTo>
                    <a:pt x="239075" y="1077161"/>
                  </a:lnTo>
                  <a:lnTo>
                    <a:pt x="237755" y="1071432"/>
                  </a:lnTo>
                  <a:lnTo>
                    <a:pt x="236419" y="1065702"/>
                  </a:lnTo>
                  <a:lnTo>
                    <a:pt x="235049" y="1059972"/>
                  </a:lnTo>
                  <a:lnTo>
                    <a:pt x="233665" y="1054243"/>
                  </a:lnTo>
                  <a:lnTo>
                    <a:pt x="232262" y="1048513"/>
                  </a:lnTo>
                  <a:lnTo>
                    <a:pt x="230835" y="1042784"/>
                  </a:lnTo>
                  <a:lnTo>
                    <a:pt x="229397" y="1037054"/>
                  </a:lnTo>
                  <a:lnTo>
                    <a:pt x="227936" y="1031324"/>
                  </a:lnTo>
                  <a:lnTo>
                    <a:pt x="226462" y="1025595"/>
                  </a:lnTo>
                  <a:lnTo>
                    <a:pt x="224977" y="1019865"/>
                  </a:lnTo>
                  <a:lnTo>
                    <a:pt x="223472" y="1014136"/>
                  </a:lnTo>
                  <a:lnTo>
                    <a:pt x="221961" y="1008406"/>
                  </a:lnTo>
                  <a:lnTo>
                    <a:pt x="220439" y="1002677"/>
                  </a:lnTo>
                  <a:lnTo>
                    <a:pt x="218907" y="996947"/>
                  </a:lnTo>
                  <a:lnTo>
                    <a:pt x="217371" y="991217"/>
                  </a:lnTo>
                  <a:lnTo>
                    <a:pt x="215828" y="985488"/>
                  </a:lnTo>
                  <a:lnTo>
                    <a:pt x="214283" y="979758"/>
                  </a:lnTo>
                  <a:lnTo>
                    <a:pt x="212736" y="974029"/>
                  </a:lnTo>
                  <a:lnTo>
                    <a:pt x="211190" y="968299"/>
                  </a:lnTo>
                  <a:lnTo>
                    <a:pt x="209646" y="962569"/>
                  </a:lnTo>
                  <a:lnTo>
                    <a:pt x="208106" y="956840"/>
                  </a:lnTo>
                  <a:lnTo>
                    <a:pt x="206575" y="951110"/>
                  </a:lnTo>
                  <a:lnTo>
                    <a:pt x="205050" y="945381"/>
                  </a:lnTo>
                  <a:lnTo>
                    <a:pt x="203538" y="939651"/>
                  </a:lnTo>
                  <a:lnTo>
                    <a:pt x="202040" y="933922"/>
                  </a:lnTo>
                  <a:lnTo>
                    <a:pt x="200552" y="928192"/>
                  </a:lnTo>
                  <a:lnTo>
                    <a:pt x="199091" y="922462"/>
                  </a:lnTo>
                  <a:lnTo>
                    <a:pt x="197645" y="916733"/>
                  </a:lnTo>
                  <a:lnTo>
                    <a:pt x="196219" y="911003"/>
                  </a:lnTo>
                  <a:lnTo>
                    <a:pt x="194827" y="905274"/>
                  </a:lnTo>
                  <a:lnTo>
                    <a:pt x="193453" y="899544"/>
                  </a:lnTo>
                  <a:lnTo>
                    <a:pt x="192115" y="893814"/>
                  </a:lnTo>
                  <a:lnTo>
                    <a:pt x="190811" y="888085"/>
                  </a:lnTo>
                  <a:lnTo>
                    <a:pt x="189529" y="882355"/>
                  </a:lnTo>
                  <a:lnTo>
                    <a:pt x="188307" y="876626"/>
                  </a:lnTo>
                  <a:lnTo>
                    <a:pt x="187112" y="870896"/>
                  </a:lnTo>
                  <a:lnTo>
                    <a:pt x="185956" y="865167"/>
                  </a:lnTo>
                  <a:lnTo>
                    <a:pt x="184861" y="859437"/>
                  </a:lnTo>
                  <a:lnTo>
                    <a:pt x="183796" y="853707"/>
                  </a:lnTo>
                  <a:lnTo>
                    <a:pt x="182793" y="847978"/>
                  </a:lnTo>
                  <a:lnTo>
                    <a:pt x="181845" y="842248"/>
                  </a:lnTo>
                  <a:lnTo>
                    <a:pt x="180931" y="836519"/>
                  </a:lnTo>
                  <a:lnTo>
                    <a:pt x="180106" y="830789"/>
                  </a:lnTo>
                  <a:lnTo>
                    <a:pt x="179324" y="825059"/>
                  </a:lnTo>
                  <a:lnTo>
                    <a:pt x="178598" y="819330"/>
                  </a:lnTo>
                  <a:lnTo>
                    <a:pt x="177958" y="813600"/>
                  </a:lnTo>
                  <a:lnTo>
                    <a:pt x="177361" y="807871"/>
                  </a:lnTo>
                  <a:lnTo>
                    <a:pt x="176848" y="802141"/>
                  </a:lnTo>
                  <a:lnTo>
                    <a:pt x="176407" y="796412"/>
                  </a:lnTo>
                  <a:lnTo>
                    <a:pt x="176012" y="790682"/>
                  </a:lnTo>
                  <a:lnTo>
                    <a:pt x="175732" y="784952"/>
                  </a:lnTo>
                  <a:lnTo>
                    <a:pt x="175506" y="779223"/>
                  </a:lnTo>
                  <a:lnTo>
                    <a:pt x="175348" y="773493"/>
                  </a:lnTo>
                  <a:lnTo>
                    <a:pt x="175298" y="767764"/>
                  </a:lnTo>
                  <a:lnTo>
                    <a:pt x="175299" y="762034"/>
                  </a:lnTo>
                  <a:lnTo>
                    <a:pt x="175399" y="756304"/>
                  </a:lnTo>
                  <a:lnTo>
                    <a:pt x="175584" y="750575"/>
                  </a:lnTo>
                  <a:lnTo>
                    <a:pt x="175823" y="744845"/>
                  </a:lnTo>
                  <a:lnTo>
                    <a:pt x="176190" y="739116"/>
                  </a:lnTo>
                  <a:lnTo>
                    <a:pt x="176619" y="733386"/>
                  </a:lnTo>
                  <a:lnTo>
                    <a:pt x="177123" y="727657"/>
                  </a:lnTo>
                  <a:lnTo>
                    <a:pt x="177744" y="721927"/>
                  </a:lnTo>
                  <a:lnTo>
                    <a:pt x="178421" y="716197"/>
                  </a:lnTo>
                  <a:lnTo>
                    <a:pt x="179200" y="710468"/>
                  </a:lnTo>
                  <a:lnTo>
                    <a:pt x="180070" y="704738"/>
                  </a:lnTo>
                  <a:lnTo>
                    <a:pt x="180996" y="699009"/>
                  </a:lnTo>
                  <a:lnTo>
                    <a:pt x="182050" y="693279"/>
                  </a:lnTo>
                  <a:lnTo>
                    <a:pt x="183166" y="687549"/>
                  </a:lnTo>
                  <a:lnTo>
                    <a:pt x="184356" y="681820"/>
                  </a:lnTo>
                  <a:lnTo>
                    <a:pt x="185660" y="676090"/>
                  </a:lnTo>
                  <a:lnTo>
                    <a:pt x="187017" y="670361"/>
                  </a:lnTo>
                  <a:lnTo>
                    <a:pt x="188470" y="664631"/>
                  </a:lnTo>
                  <a:lnTo>
                    <a:pt x="190008" y="658902"/>
                  </a:lnTo>
                  <a:lnTo>
                    <a:pt x="191596" y="653172"/>
                  </a:lnTo>
                  <a:lnTo>
                    <a:pt x="193299" y="647442"/>
                  </a:lnTo>
                  <a:lnTo>
                    <a:pt x="195057" y="641713"/>
                  </a:lnTo>
                  <a:lnTo>
                    <a:pt x="196878" y="635983"/>
                  </a:lnTo>
                  <a:lnTo>
                    <a:pt x="198797" y="630254"/>
                  </a:lnTo>
                  <a:lnTo>
                    <a:pt x="200761" y="624524"/>
                  </a:lnTo>
                  <a:lnTo>
                    <a:pt x="202802" y="618794"/>
                  </a:lnTo>
                  <a:lnTo>
                    <a:pt x="204912" y="613065"/>
                  </a:lnTo>
                  <a:lnTo>
                    <a:pt x="207062" y="607335"/>
                  </a:lnTo>
                  <a:lnTo>
                    <a:pt x="209300" y="601606"/>
                  </a:lnTo>
                  <a:lnTo>
                    <a:pt x="211579" y="595876"/>
                  </a:lnTo>
                  <a:lnTo>
                    <a:pt x="213904" y="590147"/>
                  </a:lnTo>
                  <a:lnTo>
                    <a:pt x="216300" y="584417"/>
                  </a:lnTo>
                  <a:lnTo>
                    <a:pt x="218726" y="578687"/>
                  </a:lnTo>
                  <a:lnTo>
                    <a:pt x="221204" y="572958"/>
                  </a:lnTo>
                  <a:lnTo>
                    <a:pt x="223727" y="567228"/>
                  </a:lnTo>
                  <a:lnTo>
                    <a:pt x="226275" y="561499"/>
                  </a:lnTo>
                  <a:lnTo>
                    <a:pt x="228875" y="555769"/>
                  </a:lnTo>
                  <a:lnTo>
                    <a:pt x="231498" y="550039"/>
                  </a:lnTo>
                  <a:lnTo>
                    <a:pt x="234147" y="544310"/>
                  </a:lnTo>
                  <a:lnTo>
                    <a:pt x="236831" y="538580"/>
                  </a:lnTo>
                  <a:lnTo>
                    <a:pt x="239529" y="532851"/>
                  </a:lnTo>
                  <a:lnTo>
                    <a:pt x="242249" y="527121"/>
                  </a:lnTo>
                  <a:lnTo>
                    <a:pt x="244986" y="521392"/>
                  </a:lnTo>
                  <a:lnTo>
                    <a:pt x="247731" y="515662"/>
                  </a:lnTo>
                  <a:lnTo>
                    <a:pt x="250491" y="509932"/>
                  </a:lnTo>
                  <a:lnTo>
                    <a:pt x="253254" y="504203"/>
                  </a:lnTo>
                  <a:lnTo>
                    <a:pt x="256020" y="498473"/>
                  </a:lnTo>
                  <a:lnTo>
                    <a:pt x="258786" y="492744"/>
                  </a:lnTo>
                  <a:lnTo>
                    <a:pt x="261550" y="487014"/>
                  </a:lnTo>
                  <a:lnTo>
                    <a:pt x="264307" y="481284"/>
                  </a:lnTo>
                  <a:lnTo>
                    <a:pt x="267053" y="475555"/>
                  </a:lnTo>
                  <a:lnTo>
                    <a:pt x="269792" y="469825"/>
                  </a:lnTo>
                  <a:lnTo>
                    <a:pt x="272511" y="464096"/>
                  </a:lnTo>
                  <a:lnTo>
                    <a:pt x="275214" y="458366"/>
                  </a:lnTo>
                  <a:lnTo>
                    <a:pt x="277903" y="452637"/>
                  </a:lnTo>
                  <a:lnTo>
                    <a:pt x="280558" y="446907"/>
                  </a:lnTo>
                  <a:lnTo>
                    <a:pt x="283197" y="441177"/>
                  </a:lnTo>
                  <a:lnTo>
                    <a:pt x="285807" y="435448"/>
                  </a:lnTo>
                  <a:lnTo>
                    <a:pt x="288383" y="429718"/>
                  </a:lnTo>
                  <a:lnTo>
                    <a:pt x="290939" y="423989"/>
                  </a:lnTo>
                  <a:lnTo>
                    <a:pt x="293447" y="418259"/>
                  </a:lnTo>
                  <a:lnTo>
                    <a:pt x="295926" y="412529"/>
                  </a:lnTo>
                  <a:lnTo>
                    <a:pt x="298376" y="406800"/>
                  </a:lnTo>
                  <a:lnTo>
                    <a:pt x="300769" y="401070"/>
                  </a:lnTo>
                  <a:lnTo>
                    <a:pt x="303136" y="395341"/>
                  </a:lnTo>
                  <a:lnTo>
                    <a:pt x="305458" y="389611"/>
                  </a:lnTo>
                  <a:lnTo>
                    <a:pt x="307730" y="383882"/>
                  </a:lnTo>
                  <a:lnTo>
                    <a:pt x="309973" y="378152"/>
                  </a:lnTo>
                  <a:lnTo>
                    <a:pt x="312153" y="372422"/>
                  </a:lnTo>
                  <a:lnTo>
                    <a:pt x="314294" y="366693"/>
                  </a:lnTo>
                  <a:lnTo>
                    <a:pt x="316400" y="360963"/>
                  </a:lnTo>
                  <a:lnTo>
                    <a:pt x="318434" y="355234"/>
                  </a:lnTo>
                  <a:lnTo>
                    <a:pt x="320436" y="349504"/>
                  </a:lnTo>
                  <a:lnTo>
                    <a:pt x="322387" y="343774"/>
                  </a:lnTo>
                  <a:lnTo>
                    <a:pt x="324279" y="338045"/>
                  </a:lnTo>
                  <a:lnTo>
                    <a:pt x="326139" y="332315"/>
                  </a:lnTo>
                  <a:lnTo>
                    <a:pt x="327930" y="326586"/>
                  </a:lnTo>
                  <a:lnTo>
                    <a:pt x="329679" y="320856"/>
                  </a:lnTo>
                  <a:lnTo>
                    <a:pt x="331389" y="315127"/>
                  </a:lnTo>
                  <a:lnTo>
                    <a:pt x="333025" y="309397"/>
                  </a:lnTo>
                  <a:lnTo>
                    <a:pt x="334629" y="303667"/>
                  </a:lnTo>
                  <a:lnTo>
                    <a:pt x="336180" y="297938"/>
                  </a:lnTo>
                  <a:lnTo>
                    <a:pt x="337673" y="292208"/>
                  </a:lnTo>
                  <a:lnTo>
                    <a:pt x="339134" y="286479"/>
                  </a:lnTo>
                  <a:lnTo>
                    <a:pt x="340528" y="280749"/>
                  </a:lnTo>
                  <a:lnTo>
                    <a:pt x="341881" y="275019"/>
                  </a:lnTo>
                  <a:lnTo>
                    <a:pt x="343200" y="269290"/>
                  </a:lnTo>
                  <a:lnTo>
                    <a:pt x="344447" y="263560"/>
                  </a:lnTo>
                  <a:lnTo>
                    <a:pt x="345665" y="257831"/>
                  </a:lnTo>
                  <a:lnTo>
                    <a:pt x="346835" y="252101"/>
                  </a:lnTo>
                  <a:lnTo>
                    <a:pt x="347953" y="246372"/>
                  </a:lnTo>
                  <a:lnTo>
                    <a:pt x="349042" y="240642"/>
                  </a:lnTo>
                  <a:lnTo>
                    <a:pt x="350073" y="234912"/>
                  </a:lnTo>
                  <a:lnTo>
                    <a:pt x="351067" y="229183"/>
                  </a:lnTo>
                  <a:lnTo>
                    <a:pt x="352032" y="223453"/>
                  </a:lnTo>
                  <a:lnTo>
                    <a:pt x="352935" y="217724"/>
                  </a:lnTo>
                  <a:lnTo>
                    <a:pt x="353814" y="211994"/>
                  </a:lnTo>
                  <a:lnTo>
                    <a:pt x="354653" y="206264"/>
                  </a:lnTo>
                  <a:lnTo>
                    <a:pt x="355448" y="200535"/>
                  </a:lnTo>
                  <a:lnTo>
                    <a:pt x="356220" y="194805"/>
                  </a:lnTo>
                  <a:lnTo>
                    <a:pt x="356944" y="189076"/>
                  </a:lnTo>
                  <a:lnTo>
                    <a:pt x="357639" y="183346"/>
                  </a:lnTo>
                  <a:lnTo>
                    <a:pt x="358310" y="177617"/>
                  </a:lnTo>
                  <a:lnTo>
                    <a:pt x="358932" y="171887"/>
                  </a:lnTo>
                  <a:lnTo>
                    <a:pt x="359535" y="166157"/>
                  </a:lnTo>
                  <a:lnTo>
                    <a:pt x="360108" y="160428"/>
                  </a:lnTo>
                  <a:lnTo>
                    <a:pt x="360646" y="154698"/>
                  </a:lnTo>
                  <a:lnTo>
                    <a:pt x="361166" y="148969"/>
                  </a:lnTo>
                  <a:lnTo>
                    <a:pt x="361651" y="143239"/>
                  </a:lnTo>
                  <a:lnTo>
                    <a:pt x="362112" y="137509"/>
                  </a:lnTo>
                  <a:lnTo>
                    <a:pt x="362557" y="131780"/>
                  </a:lnTo>
                  <a:lnTo>
                    <a:pt x="362965" y="126050"/>
                  </a:lnTo>
                  <a:lnTo>
                    <a:pt x="363359" y="120321"/>
                  </a:lnTo>
                  <a:lnTo>
                    <a:pt x="363731" y="114591"/>
                  </a:lnTo>
                  <a:lnTo>
                    <a:pt x="364078" y="108862"/>
                  </a:lnTo>
                  <a:lnTo>
                    <a:pt x="364412" y="103132"/>
                  </a:lnTo>
                  <a:lnTo>
                    <a:pt x="364720" y="97402"/>
                  </a:lnTo>
                  <a:lnTo>
                    <a:pt x="365013" y="91673"/>
                  </a:lnTo>
                  <a:lnTo>
                    <a:pt x="365294" y="85943"/>
                  </a:lnTo>
                  <a:lnTo>
                    <a:pt x="365548" y="80214"/>
                  </a:lnTo>
                  <a:lnTo>
                    <a:pt x="365794" y="74484"/>
                  </a:lnTo>
                  <a:lnTo>
                    <a:pt x="366024" y="68754"/>
                  </a:lnTo>
                  <a:lnTo>
                    <a:pt x="366237" y="63025"/>
                  </a:lnTo>
                  <a:lnTo>
                    <a:pt x="366441" y="57295"/>
                  </a:lnTo>
                  <a:lnTo>
                    <a:pt x="366629" y="51566"/>
                  </a:lnTo>
                  <a:lnTo>
                    <a:pt x="366805" y="45836"/>
                  </a:lnTo>
                  <a:lnTo>
                    <a:pt x="366974" y="40107"/>
                  </a:lnTo>
                  <a:lnTo>
                    <a:pt x="367126" y="34377"/>
                  </a:lnTo>
                  <a:lnTo>
                    <a:pt x="367271" y="28647"/>
                  </a:lnTo>
                  <a:lnTo>
                    <a:pt x="367407" y="22918"/>
                  </a:lnTo>
                  <a:lnTo>
                    <a:pt x="367532" y="17188"/>
                  </a:lnTo>
                  <a:lnTo>
                    <a:pt x="367651" y="11459"/>
                  </a:lnTo>
                  <a:lnTo>
                    <a:pt x="367759" y="5729"/>
                  </a:lnTo>
                  <a:lnTo>
                    <a:pt x="367861" y="0"/>
                  </a:lnTo>
                  <a:lnTo>
                    <a:pt x="370303" y="0"/>
                  </a:lnTo>
                  <a:lnTo>
                    <a:pt x="370404" y="5729"/>
                  </a:lnTo>
                  <a:lnTo>
                    <a:pt x="370513" y="11459"/>
                  </a:lnTo>
                  <a:lnTo>
                    <a:pt x="370632" y="17188"/>
                  </a:lnTo>
                  <a:lnTo>
                    <a:pt x="370757" y="22918"/>
                  </a:lnTo>
                  <a:lnTo>
                    <a:pt x="370893" y="28647"/>
                  </a:lnTo>
                  <a:lnTo>
                    <a:pt x="371038" y="34377"/>
                  </a:lnTo>
                  <a:lnTo>
                    <a:pt x="371190" y="40107"/>
                  </a:lnTo>
                  <a:lnTo>
                    <a:pt x="371359" y="45836"/>
                  </a:lnTo>
                  <a:lnTo>
                    <a:pt x="371535" y="51566"/>
                  </a:lnTo>
                  <a:lnTo>
                    <a:pt x="371723" y="57295"/>
                  </a:lnTo>
                  <a:lnTo>
                    <a:pt x="371927" y="63025"/>
                  </a:lnTo>
                  <a:lnTo>
                    <a:pt x="372140" y="68754"/>
                  </a:lnTo>
                  <a:lnTo>
                    <a:pt x="372370" y="74484"/>
                  </a:lnTo>
                  <a:lnTo>
                    <a:pt x="372615" y="80214"/>
                  </a:lnTo>
                  <a:lnTo>
                    <a:pt x="372870" y="85943"/>
                  </a:lnTo>
                  <a:lnTo>
                    <a:pt x="373151" y="91673"/>
                  </a:lnTo>
                  <a:lnTo>
                    <a:pt x="373443" y="97402"/>
                  </a:lnTo>
                  <a:lnTo>
                    <a:pt x="373752" y="103132"/>
                  </a:lnTo>
                  <a:lnTo>
                    <a:pt x="374086" y="108862"/>
                  </a:lnTo>
                  <a:lnTo>
                    <a:pt x="374433" y="114591"/>
                  </a:lnTo>
                  <a:lnTo>
                    <a:pt x="374805" y="120321"/>
                  </a:lnTo>
                  <a:lnTo>
                    <a:pt x="375199" y="126050"/>
                  </a:lnTo>
                  <a:lnTo>
                    <a:pt x="375607" y="131780"/>
                  </a:lnTo>
                  <a:lnTo>
                    <a:pt x="376051" y="137509"/>
                  </a:lnTo>
                  <a:lnTo>
                    <a:pt x="376513" y="143239"/>
                  </a:lnTo>
                  <a:lnTo>
                    <a:pt x="376998" y="148969"/>
                  </a:lnTo>
                  <a:lnTo>
                    <a:pt x="377518" y="154698"/>
                  </a:lnTo>
                  <a:lnTo>
                    <a:pt x="378056" y="160428"/>
                  </a:lnTo>
                  <a:lnTo>
                    <a:pt x="378628" y="166157"/>
                  </a:lnTo>
                  <a:lnTo>
                    <a:pt x="379231" y="171887"/>
                  </a:lnTo>
                  <a:lnTo>
                    <a:pt x="379854" y="177617"/>
                  </a:lnTo>
                  <a:lnTo>
                    <a:pt x="380525" y="183346"/>
                  </a:lnTo>
                  <a:lnTo>
                    <a:pt x="381220" y="189076"/>
                  </a:lnTo>
                  <a:lnTo>
                    <a:pt x="381944" y="194805"/>
                  </a:lnTo>
                  <a:lnTo>
                    <a:pt x="382716" y="200535"/>
                  </a:lnTo>
                  <a:lnTo>
                    <a:pt x="383510" y="206264"/>
                  </a:lnTo>
                  <a:lnTo>
                    <a:pt x="384350" y="211994"/>
                  </a:lnTo>
                  <a:lnTo>
                    <a:pt x="385229" y="217724"/>
                  </a:lnTo>
                  <a:lnTo>
                    <a:pt x="386132" y="223453"/>
                  </a:lnTo>
                  <a:lnTo>
                    <a:pt x="387097" y="229183"/>
                  </a:lnTo>
                  <a:lnTo>
                    <a:pt x="388091" y="234912"/>
                  </a:lnTo>
                  <a:lnTo>
                    <a:pt x="389122" y="240642"/>
                  </a:lnTo>
                  <a:lnTo>
                    <a:pt x="390211" y="246372"/>
                  </a:lnTo>
                  <a:lnTo>
                    <a:pt x="391328" y="252101"/>
                  </a:lnTo>
                  <a:lnTo>
                    <a:pt x="392499" y="257831"/>
                  </a:lnTo>
                  <a:lnTo>
                    <a:pt x="393717" y="263560"/>
                  </a:lnTo>
                  <a:lnTo>
                    <a:pt x="394964" y="269290"/>
                  </a:lnTo>
                  <a:lnTo>
                    <a:pt x="396282" y="275019"/>
                  </a:lnTo>
                  <a:lnTo>
                    <a:pt x="397635" y="280749"/>
                  </a:lnTo>
                  <a:lnTo>
                    <a:pt x="399030" y="286479"/>
                  </a:lnTo>
                  <a:lnTo>
                    <a:pt x="400491" y="292208"/>
                  </a:lnTo>
                  <a:lnTo>
                    <a:pt x="401984" y="297938"/>
                  </a:lnTo>
                  <a:lnTo>
                    <a:pt x="403535" y="303667"/>
                  </a:lnTo>
                  <a:lnTo>
                    <a:pt x="405138" y="309397"/>
                  </a:lnTo>
                  <a:lnTo>
                    <a:pt x="406774" y="315127"/>
                  </a:lnTo>
                  <a:lnTo>
                    <a:pt x="408485" y="320856"/>
                  </a:lnTo>
                  <a:lnTo>
                    <a:pt x="410233" y="326586"/>
                  </a:lnTo>
                  <a:lnTo>
                    <a:pt x="412024" y="332315"/>
                  </a:lnTo>
                  <a:lnTo>
                    <a:pt x="413885" y="338045"/>
                  </a:lnTo>
                  <a:lnTo>
                    <a:pt x="415777" y="343774"/>
                  </a:lnTo>
                  <a:lnTo>
                    <a:pt x="417727" y="349504"/>
                  </a:lnTo>
                  <a:lnTo>
                    <a:pt x="419730" y="355234"/>
                  </a:lnTo>
                  <a:lnTo>
                    <a:pt x="421764" y="360963"/>
                  </a:lnTo>
                  <a:lnTo>
                    <a:pt x="423869" y="366693"/>
                  </a:lnTo>
                  <a:lnTo>
                    <a:pt x="426010" y="372422"/>
                  </a:lnTo>
                  <a:lnTo>
                    <a:pt x="428190" y="378152"/>
                  </a:lnTo>
                  <a:lnTo>
                    <a:pt x="430434" y="383882"/>
                  </a:lnTo>
                  <a:lnTo>
                    <a:pt x="432706" y="389611"/>
                  </a:lnTo>
                  <a:lnTo>
                    <a:pt x="435028" y="395341"/>
                  </a:lnTo>
                  <a:lnTo>
                    <a:pt x="437394" y="401070"/>
                  </a:lnTo>
                  <a:lnTo>
                    <a:pt x="439788" y="406800"/>
                  </a:lnTo>
                  <a:lnTo>
                    <a:pt x="442238" y="412529"/>
                  </a:lnTo>
                  <a:lnTo>
                    <a:pt x="444717" y="418259"/>
                  </a:lnTo>
                  <a:lnTo>
                    <a:pt x="447225" y="423989"/>
                  </a:lnTo>
                  <a:lnTo>
                    <a:pt x="449781" y="429718"/>
                  </a:lnTo>
                  <a:lnTo>
                    <a:pt x="452356" y="435448"/>
                  </a:lnTo>
                  <a:lnTo>
                    <a:pt x="454966" y="441177"/>
                  </a:lnTo>
                  <a:lnTo>
                    <a:pt x="457605" y="446907"/>
                  </a:lnTo>
                  <a:lnTo>
                    <a:pt x="460261" y="452637"/>
                  </a:lnTo>
                  <a:lnTo>
                    <a:pt x="462949" y="458366"/>
                  </a:lnTo>
                  <a:lnTo>
                    <a:pt x="465653" y="464096"/>
                  </a:lnTo>
                  <a:lnTo>
                    <a:pt x="468371" y="469825"/>
                  </a:lnTo>
                  <a:lnTo>
                    <a:pt x="471110" y="475555"/>
                  </a:lnTo>
                  <a:lnTo>
                    <a:pt x="473857" y="481284"/>
                  </a:lnTo>
                  <a:lnTo>
                    <a:pt x="476614" y="487014"/>
                  </a:lnTo>
                  <a:lnTo>
                    <a:pt x="479378" y="492744"/>
                  </a:lnTo>
                  <a:lnTo>
                    <a:pt x="482143" y="498473"/>
                  </a:lnTo>
                  <a:lnTo>
                    <a:pt x="484910" y="504203"/>
                  </a:lnTo>
                  <a:lnTo>
                    <a:pt x="487673" y="509932"/>
                  </a:lnTo>
                  <a:lnTo>
                    <a:pt x="490432" y="515662"/>
                  </a:lnTo>
                  <a:lnTo>
                    <a:pt x="493178" y="521392"/>
                  </a:lnTo>
                  <a:lnTo>
                    <a:pt x="495915" y="527121"/>
                  </a:lnTo>
                  <a:lnTo>
                    <a:pt x="498635" y="532851"/>
                  </a:lnTo>
                  <a:lnTo>
                    <a:pt x="501333" y="538580"/>
                  </a:lnTo>
                  <a:lnTo>
                    <a:pt x="504017" y="544310"/>
                  </a:lnTo>
                  <a:lnTo>
                    <a:pt x="506665" y="550039"/>
                  </a:lnTo>
                  <a:lnTo>
                    <a:pt x="509289" y="555769"/>
                  </a:lnTo>
                  <a:lnTo>
                    <a:pt x="511889" y="561499"/>
                  </a:lnTo>
                  <a:lnTo>
                    <a:pt x="514437" y="567228"/>
                  </a:lnTo>
                  <a:lnTo>
                    <a:pt x="516959" y="572958"/>
                  </a:lnTo>
                  <a:lnTo>
                    <a:pt x="519437" y="578687"/>
                  </a:lnTo>
                  <a:lnTo>
                    <a:pt x="521863" y="584417"/>
                  </a:lnTo>
                  <a:lnTo>
                    <a:pt x="524259" y="590147"/>
                  </a:lnTo>
                  <a:lnTo>
                    <a:pt x="526584" y="595876"/>
                  </a:lnTo>
                  <a:lnTo>
                    <a:pt x="528864" y="601606"/>
                  </a:lnTo>
                  <a:lnTo>
                    <a:pt x="531101" y="607335"/>
                  </a:lnTo>
                  <a:lnTo>
                    <a:pt x="533251" y="613065"/>
                  </a:lnTo>
                  <a:lnTo>
                    <a:pt x="535361" y="618794"/>
                  </a:lnTo>
                  <a:lnTo>
                    <a:pt x="537403" y="624524"/>
                  </a:lnTo>
                  <a:lnTo>
                    <a:pt x="539366" y="630254"/>
                  </a:lnTo>
                  <a:lnTo>
                    <a:pt x="541286" y="635983"/>
                  </a:lnTo>
                  <a:lnTo>
                    <a:pt x="543107" y="641713"/>
                  </a:lnTo>
                  <a:lnTo>
                    <a:pt x="544865" y="647442"/>
                  </a:lnTo>
                  <a:lnTo>
                    <a:pt x="546568" y="653172"/>
                  </a:lnTo>
                  <a:lnTo>
                    <a:pt x="548156" y="658902"/>
                  </a:lnTo>
                  <a:lnTo>
                    <a:pt x="549693" y="664631"/>
                  </a:lnTo>
                  <a:lnTo>
                    <a:pt x="551146" y="670361"/>
                  </a:lnTo>
                  <a:lnTo>
                    <a:pt x="552503" y="676090"/>
                  </a:lnTo>
                  <a:lnTo>
                    <a:pt x="553808" y="681820"/>
                  </a:lnTo>
                  <a:lnTo>
                    <a:pt x="554997" y="687549"/>
                  </a:lnTo>
                  <a:lnTo>
                    <a:pt x="556114" y="693279"/>
                  </a:lnTo>
                  <a:lnTo>
                    <a:pt x="557168" y="699009"/>
                  </a:lnTo>
                  <a:lnTo>
                    <a:pt x="558093" y="704738"/>
                  </a:lnTo>
                  <a:lnTo>
                    <a:pt x="558963" y="710468"/>
                  </a:lnTo>
                  <a:lnTo>
                    <a:pt x="559743" y="716197"/>
                  </a:lnTo>
                  <a:lnTo>
                    <a:pt x="560419" y="721927"/>
                  </a:lnTo>
                  <a:lnTo>
                    <a:pt x="561041" y="727657"/>
                  </a:lnTo>
                  <a:lnTo>
                    <a:pt x="561545" y="733386"/>
                  </a:lnTo>
                  <a:lnTo>
                    <a:pt x="561974" y="739116"/>
                  </a:lnTo>
                  <a:lnTo>
                    <a:pt x="562341" y="744845"/>
                  </a:lnTo>
                  <a:lnTo>
                    <a:pt x="562580" y="750575"/>
                  </a:lnTo>
                  <a:lnTo>
                    <a:pt x="562765" y="756304"/>
                  </a:lnTo>
                  <a:lnTo>
                    <a:pt x="562865" y="762034"/>
                  </a:lnTo>
                  <a:lnTo>
                    <a:pt x="562866" y="767764"/>
                  </a:lnTo>
                  <a:lnTo>
                    <a:pt x="562815" y="773493"/>
                  </a:lnTo>
                  <a:lnTo>
                    <a:pt x="562658" y="779223"/>
                  </a:lnTo>
                  <a:lnTo>
                    <a:pt x="562432" y="784952"/>
                  </a:lnTo>
                  <a:lnTo>
                    <a:pt x="562151" y="790682"/>
                  </a:lnTo>
                  <a:lnTo>
                    <a:pt x="561757" y="796412"/>
                  </a:lnTo>
                  <a:lnTo>
                    <a:pt x="561316" y="802141"/>
                  </a:lnTo>
                  <a:lnTo>
                    <a:pt x="560802" y="807871"/>
                  </a:lnTo>
                  <a:lnTo>
                    <a:pt x="560206" y="813600"/>
                  </a:lnTo>
                  <a:lnTo>
                    <a:pt x="559566" y="819330"/>
                  </a:lnTo>
                  <a:lnTo>
                    <a:pt x="558839" y="825059"/>
                  </a:lnTo>
                  <a:lnTo>
                    <a:pt x="558057" y="830789"/>
                  </a:lnTo>
                  <a:lnTo>
                    <a:pt x="557233" y="836519"/>
                  </a:lnTo>
                  <a:lnTo>
                    <a:pt x="556319" y="842248"/>
                  </a:lnTo>
                  <a:lnTo>
                    <a:pt x="555370" y="847978"/>
                  </a:lnTo>
                  <a:lnTo>
                    <a:pt x="554368" y="853707"/>
                  </a:lnTo>
                  <a:lnTo>
                    <a:pt x="553303" y="859437"/>
                  </a:lnTo>
                  <a:lnTo>
                    <a:pt x="552208" y="865167"/>
                  </a:lnTo>
                  <a:lnTo>
                    <a:pt x="551052" y="870896"/>
                  </a:lnTo>
                  <a:lnTo>
                    <a:pt x="549857" y="876626"/>
                  </a:lnTo>
                  <a:lnTo>
                    <a:pt x="548634" y="882355"/>
                  </a:lnTo>
                  <a:lnTo>
                    <a:pt x="547352" y="888085"/>
                  </a:lnTo>
                  <a:lnTo>
                    <a:pt x="546048" y="893814"/>
                  </a:lnTo>
                  <a:lnTo>
                    <a:pt x="544711" y="899544"/>
                  </a:lnTo>
                  <a:lnTo>
                    <a:pt x="543337" y="905274"/>
                  </a:lnTo>
                  <a:lnTo>
                    <a:pt x="541945" y="911003"/>
                  </a:lnTo>
                  <a:lnTo>
                    <a:pt x="540519" y="916733"/>
                  </a:lnTo>
                  <a:lnTo>
                    <a:pt x="539073" y="922462"/>
                  </a:lnTo>
                  <a:lnTo>
                    <a:pt x="537612" y="928192"/>
                  </a:lnTo>
                  <a:lnTo>
                    <a:pt x="536123" y="933922"/>
                  </a:lnTo>
                  <a:lnTo>
                    <a:pt x="534625" y="939651"/>
                  </a:lnTo>
                  <a:lnTo>
                    <a:pt x="533113" y="945381"/>
                  </a:lnTo>
                  <a:lnTo>
                    <a:pt x="531588" y="951110"/>
                  </a:lnTo>
                  <a:lnTo>
                    <a:pt x="530057" y="956840"/>
                  </a:lnTo>
                  <a:lnTo>
                    <a:pt x="528517" y="962569"/>
                  </a:lnTo>
                  <a:lnTo>
                    <a:pt x="526974" y="968299"/>
                  </a:lnTo>
                  <a:lnTo>
                    <a:pt x="525428" y="974029"/>
                  </a:lnTo>
                  <a:lnTo>
                    <a:pt x="523881" y="979758"/>
                  </a:lnTo>
                  <a:lnTo>
                    <a:pt x="522335" y="985488"/>
                  </a:lnTo>
                  <a:lnTo>
                    <a:pt x="520792" y="991217"/>
                  </a:lnTo>
                  <a:lnTo>
                    <a:pt x="519256" y="996947"/>
                  </a:lnTo>
                  <a:lnTo>
                    <a:pt x="517724" y="1002677"/>
                  </a:lnTo>
                  <a:lnTo>
                    <a:pt x="516203" y="1008406"/>
                  </a:lnTo>
                  <a:lnTo>
                    <a:pt x="514691" y="1014136"/>
                  </a:lnTo>
                  <a:lnTo>
                    <a:pt x="513186" y="1019865"/>
                  </a:lnTo>
                  <a:lnTo>
                    <a:pt x="511702" y="1025595"/>
                  </a:lnTo>
                  <a:lnTo>
                    <a:pt x="510227" y="1031324"/>
                  </a:lnTo>
                  <a:lnTo>
                    <a:pt x="508767" y="1037054"/>
                  </a:lnTo>
                  <a:lnTo>
                    <a:pt x="507329" y="1042784"/>
                  </a:lnTo>
                  <a:lnTo>
                    <a:pt x="505902" y="1048513"/>
                  </a:lnTo>
                  <a:lnTo>
                    <a:pt x="504498" y="1054243"/>
                  </a:lnTo>
                  <a:lnTo>
                    <a:pt x="503115" y="1059972"/>
                  </a:lnTo>
                  <a:lnTo>
                    <a:pt x="501745" y="1065702"/>
                  </a:lnTo>
                  <a:lnTo>
                    <a:pt x="500409" y="1071432"/>
                  </a:lnTo>
                  <a:lnTo>
                    <a:pt x="499089" y="1077161"/>
                  </a:lnTo>
                  <a:lnTo>
                    <a:pt x="497790" y="1082891"/>
                  </a:lnTo>
                  <a:lnTo>
                    <a:pt x="496523" y="1088620"/>
                  </a:lnTo>
                  <a:lnTo>
                    <a:pt x="495272" y="1094350"/>
                  </a:lnTo>
                  <a:lnTo>
                    <a:pt x="494052" y="1100079"/>
                  </a:lnTo>
                  <a:lnTo>
                    <a:pt x="492859" y="1105809"/>
                  </a:lnTo>
                  <a:lnTo>
                    <a:pt x="491683" y="1111539"/>
                  </a:lnTo>
                  <a:lnTo>
                    <a:pt x="490548" y="1117268"/>
                  </a:lnTo>
                  <a:lnTo>
                    <a:pt x="489432" y="1122998"/>
                  </a:lnTo>
                  <a:lnTo>
                    <a:pt x="488341" y="1128727"/>
                  </a:lnTo>
                  <a:lnTo>
                    <a:pt x="487287" y="1134457"/>
                  </a:lnTo>
                  <a:lnTo>
                    <a:pt x="486252" y="1140187"/>
                  </a:lnTo>
                  <a:lnTo>
                    <a:pt x="485251" y="1145916"/>
                  </a:lnTo>
                  <a:lnTo>
                    <a:pt x="484279" y="1151646"/>
                  </a:lnTo>
                  <a:lnTo>
                    <a:pt x="483326" y="1157375"/>
                  </a:lnTo>
                  <a:lnTo>
                    <a:pt x="482417" y="1163105"/>
                  </a:lnTo>
                  <a:lnTo>
                    <a:pt x="481528" y="1168834"/>
                  </a:lnTo>
                  <a:lnTo>
                    <a:pt x="480665" y="1174564"/>
                  </a:lnTo>
                  <a:lnTo>
                    <a:pt x="479840" y="1180294"/>
                  </a:lnTo>
                  <a:lnTo>
                    <a:pt x="479035" y="1186023"/>
                  </a:lnTo>
                  <a:lnTo>
                    <a:pt x="478264" y="1191753"/>
                  </a:lnTo>
                  <a:lnTo>
                    <a:pt x="477522" y="1197482"/>
                  </a:lnTo>
                  <a:lnTo>
                    <a:pt x="476799" y="1203212"/>
                  </a:lnTo>
                  <a:lnTo>
                    <a:pt x="476120" y="1208941"/>
                  </a:lnTo>
                  <a:lnTo>
                    <a:pt x="475461" y="1214671"/>
                  </a:lnTo>
                  <a:lnTo>
                    <a:pt x="474826" y="1220401"/>
                  </a:lnTo>
                  <a:lnTo>
                    <a:pt x="474230" y="1226130"/>
                  </a:lnTo>
                  <a:lnTo>
                    <a:pt x="473651" y="1231860"/>
                  </a:lnTo>
                  <a:lnTo>
                    <a:pt x="473106" y="1237589"/>
                  </a:lnTo>
                  <a:lnTo>
                    <a:pt x="472589" y="1243319"/>
                  </a:lnTo>
                  <a:lnTo>
                    <a:pt x="472090" y="1249049"/>
                  </a:lnTo>
                  <a:lnTo>
                    <a:pt x="471632" y="1254778"/>
                  </a:lnTo>
                  <a:lnTo>
                    <a:pt x="471193" y="1260508"/>
                  </a:lnTo>
                  <a:lnTo>
                    <a:pt x="470777" y="1266237"/>
                  </a:lnTo>
                  <a:lnTo>
                    <a:pt x="470398" y="1271967"/>
                  </a:lnTo>
                  <a:lnTo>
                    <a:pt x="470035" y="1277696"/>
                  </a:lnTo>
                  <a:lnTo>
                    <a:pt x="469703" y="1283426"/>
                  </a:lnTo>
                  <a:lnTo>
                    <a:pt x="469398" y="1289156"/>
                  </a:lnTo>
                  <a:lnTo>
                    <a:pt x="469109" y="1294885"/>
                  </a:lnTo>
                  <a:lnTo>
                    <a:pt x="468858" y="1300615"/>
                  </a:lnTo>
                  <a:lnTo>
                    <a:pt x="468626" y="1306344"/>
                  </a:lnTo>
                  <a:lnTo>
                    <a:pt x="468416" y="1312074"/>
                  </a:lnTo>
                  <a:lnTo>
                    <a:pt x="468239" y="1317804"/>
                  </a:lnTo>
                  <a:lnTo>
                    <a:pt x="468078" y="1323533"/>
                  </a:lnTo>
                  <a:lnTo>
                    <a:pt x="467946" y="1329263"/>
                  </a:lnTo>
                  <a:lnTo>
                    <a:pt x="467840" y="1334992"/>
                  </a:lnTo>
                  <a:lnTo>
                    <a:pt x="467749" y="1340722"/>
                  </a:lnTo>
                  <a:lnTo>
                    <a:pt x="467694" y="1346451"/>
                  </a:lnTo>
                  <a:lnTo>
                    <a:pt x="467657" y="1352181"/>
                  </a:lnTo>
                  <a:lnTo>
                    <a:pt x="467640" y="1357911"/>
                  </a:lnTo>
                  <a:lnTo>
                    <a:pt x="467657" y="1363640"/>
                  </a:lnTo>
                  <a:lnTo>
                    <a:pt x="467688" y="1369370"/>
                  </a:lnTo>
                  <a:lnTo>
                    <a:pt x="467747" y="1375099"/>
                  </a:lnTo>
                  <a:lnTo>
                    <a:pt x="467833" y="1380829"/>
                  </a:lnTo>
                  <a:lnTo>
                    <a:pt x="467933" y="1386559"/>
                  </a:lnTo>
                  <a:lnTo>
                    <a:pt x="468068" y="1392288"/>
                  </a:lnTo>
                  <a:lnTo>
                    <a:pt x="468222" y="1398018"/>
                  </a:lnTo>
                  <a:lnTo>
                    <a:pt x="468396" y="1403747"/>
                  </a:lnTo>
                  <a:lnTo>
                    <a:pt x="468604" y="1409477"/>
                  </a:lnTo>
                  <a:lnTo>
                    <a:pt x="468828" y="1415206"/>
                  </a:lnTo>
                  <a:lnTo>
                    <a:pt x="469079" y="1420936"/>
                  </a:lnTo>
                  <a:lnTo>
                    <a:pt x="469358" y="1426666"/>
                  </a:lnTo>
                  <a:lnTo>
                    <a:pt x="469653" y="1432395"/>
                  </a:lnTo>
                  <a:lnTo>
                    <a:pt x="469985" y="1438125"/>
                  </a:lnTo>
                  <a:lnTo>
                    <a:pt x="470336" y="1443854"/>
                  </a:lnTo>
                  <a:lnTo>
                    <a:pt x="470709" y="1449584"/>
                  </a:lnTo>
                  <a:lnTo>
                    <a:pt x="471119" y="1455314"/>
                  </a:lnTo>
                  <a:lnTo>
                    <a:pt x="471545" y="1461043"/>
                  </a:lnTo>
                  <a:lnTo>
                    <a:pt x="472002" y="1466773"/>
                  </a:lnTo>
                  <a:lnTo>
                    <a:pt x="472489" y="1472502"/>
                  </a:lnTo>
                  <a:lnTo>
                    <a:pt x="472994" y="1478232"/>
                  </a:lnTo>
                  <a:lnTo>
                    <a:pt x="473539" y="1483961"/>
                  </a:lnTo>
                  <a:lnTo>
                    <a:pt x="474107" y="1489691"/>
                  </a:lnTo>
                  <a:lnTo>
                    <a:pt x="474698" y="1495421"/>
                  </a:lnTo>
                  <a:lnTo>
                    <a:pt x="475332" y="1501150"/>
                  </a:lnTo>
                  <a:lnTo>
                    <a:pt x="475984" y="1506880"/>
                  </a:lnTo>
                  <a:lnTo>
                    <a:pt x="476671" y="1512609"/>
                  </a:lnTo>
                  <a:lnTo>
                    <a:pt x="477392" y="1518339"/>
                  </a:lnTo>
                  <a:lnTo>
                    <a:pt x="478134" y="1524069"/>
                  </a:lnTo>
                  <a:lnTo>
                    <a:pt x="478920" y="1529798"/>
                  </a:lnTo>
                  <a:lnTo>
                    <a:pt x="479734" y="1535528"/>
                  </a:lnTo>
                  <a:lnTo>
                    <a:pt x="480573" y="1541257"/>
                  </a:lnTo>
                  <a:lnTo>
                    <a:pt x="481462" y="1546987"/>
                  </a:lnTo>
                  <a:lnTo>
                    <a:pt x="482373" y="1552716"/>
                  </a:lnTo>
                  <a:lnTo>
                    <a:pt x="483321" y="1558446"/>
                  </a:lnTo>
                  <a:lnTo>
                    <a:pt x="484310" y="1564176"/>
                  </a:lnTo>
                  <a:lnTo>
                    <a:pt x="485323" y="1569905"/>
                  </a:lnTo>
                  <a:lnTo>
                    <a:pt x="486386" y="1575635"/>
                  </a:lnTo>
                  <a:lnTo>
                    <a:pt x="487481" y="1581364"/>
                  </a:lnTo>
                  <a:lnTo>
                    <a:pt x="488604" y="1587094"/>
                  </a:lnTo>
                  <a:lnTo>
                    <a:pt x="489784" y="1592824"/>
                  </a:lnTo>
                  <a:lnTo>
                    <a:pt x="490989" y="1598553"/>
                  </a:lnTo>
                  <a:lnTo>
                    <a:pt x="492236" y="1604283"/>
                  </a:lnTo>
                  <a:lnTo>
                    <a:pt x="493530" y="1610012"/>
                  </a:lnTo>
                  <a:lnTo>
                    <a:pt x="494850" y="1615742"/>
                  </a:lnTo>
                  <a:lnTo>
                    <a:pt x="496226" y="1621471"/>
                  </a:lnTo>
                  <a:lnTo>
                    <a:pt x="497638" y="1627201"/>
                  </a:lnTo>
                  <a:lnTo>
                    <a:pt x="499082" y="1632931"/>
                  </a:lnTo>
                  <a:lnTo>
                    <a:pt x="500588" y="1638660"/>
                  </a:lnTo>
                  <a:lnTo>
                    <a:pt x="502122" y="1644390"/>
                  </a:lnTo>
                  <a:lnTo>
                    <a:pt x="503702" y="1650119"/>
                  </a:lnTo>
                  <a:lnTo>
                    <a:pt x="505334" y="1655849"/>
                  </a:lnTo>
                  <a:lnTo>
                    <a:pt x="506994" y="1661579"/>
                  </a:lnTo>
                  <a:lnTo>
                    <a:pt x="508716" y="1667308"/>
                  </a:lnTo>
                  <a:lnTo>
                    <a:pt x="510476" y="1673038"/>
                  </a:lnTo>
                  <a:lnTo>
                    <a:pt x="512269" y="1678767"/>
                  </a:lnTo>
                  <a:lnTo>
                    <a:pt x="514131" y="1684497"/>
                  </a:lnTo>
                  <a:lnTo>
                    <a:pt x="516023" y="1690226"/>
                  </a:lnTo>
                  <a:lnTo>
                    <a:pt x="517963" y="1695956"/>
                  </a:lnTo>
                  <a:lnTo>
                    <a:pt x="519958" y="1701686"/>
                  </a:lnTo>
                  <a:lnTo>
                    <a:pt x="521983" y="1707415"/>
                  </a:lnTo>
                  <a:lnTo>
                    <a:pt x="524071" y="1713145"/>
                  </a:lnTo>
                  <a:lnTo>
                    <a:pt x="526201" y="1718874"/>
                  </a:lnTo>
                  <a:lnTo>
                    <a:pt x="528365" y="1724604"/>
                  </a:lnTo>
                  <a:lnTo>
                    <a:pt x="530600" y="1730334"/>
                  </a:lnTo>
                  <a:lnTo>
                    <a:pt x="532865" y="1736063"/>
                  </a:lnTo>
                  <a:lnTo>
                    <a:pt x="535179" y="1741793"/>
                  </a:lnTo>
                  <a:lnTo>
                    <a:pt x="537550" y="1747522"/>
                  </a:lnTo>
                  <a:lnTo>
                    <a:pt x="539951" y="1753252"/>
                  </a:lnTo>
                  <a:lnTo>
                    <a:pt x="542415" y="1758981"/>
                  </a:lnTo>
                  <a:lnTo>
                    <a:pt x="544921" y="1764711"/>
                  </a:lnTo>
                  <a:lnTo>
                    <a:pt x="547459" y="1770441"/>
                  </a:lnTo>
                  <a:lnTo>
                    <a:pt x="550069" y="1776170"/>
                  </a:lnTo>
                  <a:lnTo>
                    <a:pt x="552708" y="1781900"/>
                  </a:lnTo>
                  <a:lnTo>
                    <a:pt x="555393" y="1787629"/>
                  </a:lnTo>
                  <a:lnTo>
                    <a:pt x="558133" y="1793359"/>
                  </a:lnTo>
                  <a:lnTo>
                    <a:pt x="560902" y="1799089"/>
                  </a:lnTo>
                  <a:lnTo>
                    <a:pt x="563730" y="1804818"/>
                  </a:lnTo>
                  <a:lnTo>
                    <a:pt x="566596" y="1810548"/>
                  </a:lnTo>
                  <a:lnTo>
                    <a:pt x="569493" y="1816277"/>
                  </a:lnTo>
                  <a:lnTo>
                    <a:pt x="572455" y="1822007"/>
                  </a:lnTo>
                  <a:lnTo>
                    <a:pt x="575442" y="1827736"/>
                  </a:lnTo>
                  <a:lnTo>
                    <a:pt x="578471" y="1833466"/>
                  </a:lnTo>
                  <a:lnTo>
                    <a:pt x="581547" y="1839196"/>
                  </a:lnTo>
                  <a:lnTo>
                    <a:pt x="584649" y="1844925"/>
                  </a:lnTo>
                  <a:lnTo>
                    <a:pt x="587799" y="1850655"/>
                  </a:lnTo>
                  <a:lnTo>
                    <a:pt x="590982" y="1856384"/>
                  </a:lnTo>
                  <a:lnTo>
                    <a:pt x="594188" y="1862114"/>
                  </a:lnTo>
                  <a:lnTo>
                    <a:pt x="597446" y="1867844"/>
                  </a:lnTo>
                  <a:lnTo>
                    <a:pt x="600723" y="1873573"/>
                  </a:lnTo>
                  <a:lnTo>
                    <a:pt x="604031" y="1879303"/>
                  </a:lnTo>
                  <a:lnTo>
                    <a:pt x="607373" y="1885032"/>
                  </a:lnTo>
                  <a:lnTo>
                    <a:pt x="610731" y="1890762"/>
                  </a:lnTo>
                  <a:lnTo>
                    <a:pt x="614122" y="1896491"/>
                  </a:lnTo>
                  <a:lnTo>
                    <a:pt x="617532" y="1902221"/>
                  </a:lnTo>
                  <a:lnTo>
                    <a:pt x="620956" y="1907951"/>
                  </a:lnTo>
                  <a:lnTo>
                    <a:pt x="624407" y="1913680"/>
                  </a:lnTo>
                  <a:lnTo>
                    <a:pt x="627868" y="1919410"/>
                  </a:lnTo>
                  <a:lnTo>
                    <a:pt x="631341" y="1925139"/>
                  </a:lnTo>
                  <a:lnTo>
                    <a:pt x="634825" y="1930869"/>
                  </a:lnTo>
                  <a:lnTo>
                    <a:pt x="638313" y="1936599"/>
                  </a:lnTo>
                  <a:lnTo>
                    <a:pt x="641808" y="1942328"/>
                  </a:lnTo>
                  <a:lnTo>
                    <a:pt x="645301" y="1948058"/>
                  </a:lnTo>
                  <a:lnTo>
                    <a:pt x="648794" y="1953787"/>
                  </a:lnTo>
                  <a:lnTo>
                    <a:pt x="652277" y="1959517"/>
                  </a:lnTo>
                  <a:lnTo>
                    <a:pt x="655753" y="1965246"/>
                  </a:lnTo>
                  <a:lnTo>
                    <a:pt x="659217" y="1970976"/>
                  </a:lnTo>
                  <a:lnTo>
                    <a:pt x="662659" y="1976706"/>
                  </a:lnTo>
                  <a:lnTo>
                    <a:pt x="666087" y="1982435"/>
                  </a:lnTo>
                  <a:lnTo>
                    <a:pt x="669485" y="1988165"/>
                  </a:lnTo>
                  <a:lnTo>
                    <a:pt x="672854" y="1993894"/>
                  </a:lnTo>
                  <a:lnTo>
                    <a:pt x="676202" y="1999624"/>
                  </a:lnTo>
                  <a:lnTo>
                    <a:pt x="679492" y="2005354"/>
                  </a:lnTo>
                  <a:lnTo>
                    <a:pt x="682753" y="2011083"/>
                  </a:lnTo>
                  <a:lnTo>
                    <a:pt x="685971" y="2016813"/>
                  </a:lnTo>
                  <a:lnTo>
                    <a:pt x="689123" y="2022542"/>
                  </a:lnTo>
                  <a:lnTo>
                    <a:pt x="692239" y="2028272"/>
                  </a:lnTo>
                  <a:lnTo>
                    <a:pt x="695281" y="2034001"/>
                  </a:lnTo>
                  <a:lnTo>
                    <a:pt x="698257" y="2039731"/>
                  </a:lnTo>
                  <a:lnTo>
                    <a:pt x="701190" y="2045461"/>
                  </a:lnTo>
                  <a:lnTo>
                    <a:pt x="704007" y="2051190"/>
                  </a:lnTo>
                  <a:lnTo>
                    <a:pt x="706768" y="2056920"/>
                  </a:lnTo>
                  <a:lnTo>
                    <a:pt x="709453" y="2062649"/>
                  </a:lnTo>
                  <a:lnTo>
                    <a:pt x="712020" y="2068379"/>
                  </a:lnTo>
                  <a:lnTo>
                    <a:pt x="714527" y="2074109"/>
                  </a:lnTo>
                  <a:lnTo>
                    <a:pt x="716912" y="2079838"/>
                  </a:lnTo>
                  <a:lnTo>
                    <a:pt x="719192" y="2085568"/>
                  </a:lnTo>
                  <a:lnTo>
                    <a:pt x="721404" y="2091297"/>
                  </a:lnTo>
                  <a:lnTo>
                    <a:pt x="723441" y="2097027"/>
                  </a:lnTo>
                  <a:lnTo>
                    <a:pt x="725396" y="2102756"/>
                  </a:lnTo>
                  <a:lnTo>
                    <a:pt x="727241" y="2108486"/>
                  </a:lnTo>
                  <a:lnTo>
                    <a:pt x="728916" y="2114216"/>
                  </a:lnTo>
                  <a:lnTo>
                    <a:pt x="730508" y="2119945"/>
                  </a:lnTo>
                  <a:lnTo>
                    <a:pt x="731935" y="2125675"/>
                  </a:lnTo>
                  <a:lnTo>
                    <a:pt x="733220" y="2131404"/>
                  </a:lnTo>
                  <a:lnTo>
                    <a:pt x="734414" y="2137134"/>
                  </a:lnTo>
                  <a:lnTo>
                    <a:pt x="735383" y="2142864"/>
                  </a:lnTo>
                  <a:lnTo>
                    <a:pt x="736245" y="2148593"/>
                  </a:lnTo>
                  <a:lnTo>
                    <a:pt x="736972" y="2154323"/>
                  </a:lnTo>
                  <a:lnTo>
                    <a:pt x="737487" y="2160052"/>
                  </a:lnTo>
                  <a:lnTo>
                    <a:pt x="737899" y="2165782"/>
                  </a:lnTo>
                  <a:lnTo>
                    <a:pt x="738117" y="2171511"/>
                  </a:lnTo>
                  <a:lnTo>
                    <a:pt x="738164" y="2177241"/>
                  </a:lnTo>
                  <a:lnTo>
                    <a:pt x="738105" y="2182971"/>
                  </a:lnTo>
                  <a:lnTo>
                    <a:pt x="737790" y="2188700"/>
                  </a:lnTo>
                  <a:lnTo>
                    <a:pt x="737351" y="2194430"/>
                  </a:lnTo>
                  <a:lnTo>
                    <a:pt x="736763" y="2200159"/>
                  </a:lnTo>
                  <a:lnTo>
                    <a:pt x="735940" y="2205889"/>
                  </a:lnTo>
                  <a:lnTo>
                    <a:pt x="735006" y="2211619"/>
                  </a:lnTo>
                  <a:lnTo>
                    <a:pt x="733865" y="2217348"/>
                  </a:lnTo>
                  <a:lnTo>
                    <a:pt x="732542" y="2223078"/>
                  </a:lnTo>
                  <a:lnTo>
                    <a:pt x="731107" y="2228807"/>
                  </a:lnTo>
                  <a:lnTo>
                    <a:pt x="729412" y="2234537"/>
                  </a:lnTo>
                  <a:lnTo>
                    <a:pt x="727590" y="2240266"/>
                  </a:lnTo>
                  <a:lnTo>
                    <a:pt x="725621" y="2245996"/>
                  </a:lnTo>
                  <a:lnTo>
                    <a:pt x="723418" y="2251726"/>
                  </a:lnTo>
                  <a:lnTo>
                    <a:pt x="721108" y="2257455"/>
                  </a:lnTo>
                  <a:lnTo>
                    <a:pt x="718601" y="2263185"/>
                  </a:lnTo>
                  <a:lnTo>
                    <a:pt x="715922" y="2268914"/>
                  </a:lnTo>
                  <a:lnTo>
                    <a:pt x="713139" y="2274644"/>
                  </a:lnTo>
                  <a:lnTo>
                    <a:pt x="710120" y="2280374"/>
                  </a:lnTo>
                  <a:lnTo>
                    <a:pt x="706987" y="2286103"/>
                  </a:lnTo>
                  <a:lnTo>
                    <a:pt x="703724" y="2291833"/>
                  </a:lnTo>
                  <a:lnTo>
                    <a:pt x="700256" y="2297562"/>
                  </a:lnTo>
                  <a:lnTo>
                    <a:pt x="696697" y="2303292"/>
                  </a:lnTo>
                  <a:lnTo>
                    <a:pt x="692976" y="2309021"/>
                  </a:lnTo>
                  <a:lnTo>
                    <a:pt x="689111" y="2314751"/>
                  </a:lnTo>
                  <a:lnTo>
                    <a:pt x="685162" y="2320481"/>
                  </a:lnTo>
                  <a:lnTo>
                    <a:pt x="681028" y="2326210"/>
                  </a:lnTo>
                  <a:lnTo>
                    <a:pt x="676806" y="2331940"/>
                  </a:lnTo>
                  <a:lnTo>
                    <a:pt x="672486" y="2337669"/>
                  </a:lnTo>
                  <a:lnTo>
                    <a:pt x="668015" y="2343399"/>
                  </a:lnTo>
                  <a:lnTo>
                    <a:pt x="663479" y="2349129"/>
                  </a:lnTo>
                  <a:lnTo>
                    <a:pt x="658830" y="2354858"/>
                  </a:lnTo>
                  <a:lnTo>
                    <a:pt x="654084" y="2360588"/>
                  </a:lnTo>
                  <a:lnTo>
                    <a:pt x="649283" y="2366317"/>
                  </a:lnTo>
                  <a:lnTo>
                    <a:pt x="644367" y="2372047"/>
                  </a:lnTo>
                  <a:lnTo>
                    <a:pt x="639397" y="2377776"/>
                  </a:lnTo>
                  <a:lnTo>
                    <a:pt x="634371" y="2383506"/>
                  </a:lnTo>
                  <a:lnTo>
                    <a:pt x="629262" y="2389236"/>
                  </a:lnTo>
                  <a:lnTo>
                    <a:pt x="624121" y="2394965"/>
                  </a:lnTo>
                  <a:lnTo>
                    <a:pt x="618925" y="2400695"/>
                  </a:lnTo>
                  <a:lnTo>
                    <a:pt x="613688" y="2406424"/>
                  </a:lnTo>
                  <a:lnTo>
                    <a:pt x="608428" y="2412154"/>
                  </a:lnTo>
                  <a:lnTo>
                    <a:pt x="603129" y="2417883"/>
                  </a:lnTo>
                  <a:lnTo>
                    <a:pt x="597816" y="2423613"/>
                  </a:lnTo>
                  <a:lnTo>
                    <a:pt x="592490" y="2429343"/>
                  </a:lnTo>
                  <a:lnTo>
                    <a:pt x="587153" y="2435072"/>
                  </a:lnTo>
                  <a:lnTo>
                    <a:pt x="581817" y="2440802"/>
                  </a:lnTo>
                  <a:lnTo>
                    <a:pt x="576483" y="2446531"/>
                  </a:lnTo>
                  <a:lnTo>
                    <a:pt x="571164" y="2452261"/>
                  </a:lnTo>
                  <a:lnTo>
                    <a:pt x="565853" y="2457991"/>
                  </a:lnTo>
                  <a:lnTo>
                    <a:pt x="560574" y="2463720"/>
                  </a:lnTo>
                  <a:lnTo>
                    <a:pt x="555318" y="2469450"/>
                  </a:lnTo>
                  <a:lnTo>
                    <a:pt x="550087" y="2475179"/>
                  </a:lnTo>
                  <a:lnTo>
                    <a:pt x="544911" y="2480909"/>
                  </a:lnTo>
                  <a:lnTo>
                    <a:pt x="539764" y="2486638"/>
                  </a:lnTo>
                  <a:lnTo>
                    <a:pt x="534667" y="2492368"/>
                  </a:lnTo>
                  <a:lnTo>
                    <a:pt x="529632" y="2498098"/>
                  </a:lnTo>
                  <a:lnTo>
                    <a:pt x="524632" y="2503827"/>
                  </a:lnTo>
                  <a:lnTo>
                    <a:pt x="519718" y="2509557"/>
                  </a:lnTo>
                  <a:lnTo>
                    <a:pt x="514859" y="2515286"/>
                  </a:lnTo>
                  <a:lnTo>
                    <a:pt x="510050" y="2521016"/>
                  </a:lnTo>
                  <a:lnTo>
                    <a:pt x="505348" y="2526746"/>
                  </a:lnTo>
                  <a:lnTo>
                    <a:pt x="500695" y="2532475"/>
                  </a:lnTo>
                  <a:lnTo>
                    <a:pt x="496126" y="2538205"/>
                  </a:lnTo>
                  <a:lnTo>
                    <a:pt x="491652" y="2543934"/>
                  </a:lnTo>
                  <a:lnTo>
                    <a:pt x="487230" y="2549664"/>
                  </a:lnTo>
                  <a:lnTo>
                    <a:pt x="482929" y="2555393"/>
                  </a:lnTo>
                  <a:lnTo>
                    <a:pt x="478702" y="2561123"/>
                  </a:lnTo>
                  <a:lnTo>
                    <a:pt x="474543" y="2566853"/>
                  </a:lnTo>
                  <a:lnTo>
                    <a:pt x="470519" y="2572582"/>
                  </a:lnTo>
                  <a:lnTo>
                    <a:pt x="466556" y="2578312"/>
                  </a:lnTo>
                  <a:lnTo>
                    <a:pt x="462694" y="2584041"/>
                  </a:lnTo>
                  <a:lnTo>
                    <a:pt x="458943" y="2589771"/>
                  </a:lnTo>
                  <a:lnTo>
                    <a:pt x="455254" y="2595501"/>
                  </a:lnTo>
                  <a:lnTo>
                    <a:pt x="451698" y="2601230"/>
                  </a:lnTo>
                  <a:lnTo>
                    <a:pt x="448226" y="2606960"/>
                  </a:lnTo>
                  <a:lnTo>
                    <a:pt x="444826" y="2612689"/>
                  </a:lnTo>
                  <a:lnTo>
                    <a:pt x="441573" y="2618419"/>
                  </a:lnTo>
                  <a:lnTo>
                    <a:pt x="438381" y="2624148"/>
                  </a:lnTo>
                  <a:lnTo>
                    <a:pt x="435292" y="2629878"/>
                  </a:lnTo>
                  <a:lnTo>
                    <a:pt x="432317" y="2635608"/>
                  </a:lnTo>
                  <a:lnTo>
                    <a:pt x="429404" y="2641337"/>
                  </a:lnTo>
                  <a:lnTo>
                    <a:pt x="426621" y="2647067"/>
                  </a:lnTo>
                  <a:lnTo>
                    <a:pt x="423919" y="2652796"/>
                  </a:lnTo>
                  <a:lnTo>
                    <a:pt x="421286" y="2658526"/>
                  </a:lnTo>
                  <a:lnTo>
                    <a:pt x="418792" y="2664256"/>
                  </a:lnTo>
                  <a:lnTo>
                    <a:pt x="416356" y="2669985"/>
                  </a:lnTo>
                  <a:lnTo>
                    <a:pt x="414013" y="2675715"/>
                  </a:lnTo>
                  <a:lnTo>
                    <a:pt x="411776" y="2681444"/>
                  </a:lnTo>
                  <a:lnTo>
                    <a:pt x="409593" y="2687174"/>
                  </a:lnTo>
                  <a:lnTo>
                    <a:pt x="407526" y="2692903"/>
                  </a:lnTo>
                  <a:lnTo>
                    <a:pt x="405532" y="2698633"/>
                  </a:lnTo>
                  <a:lnTo>
                    <a:pt x="403596" y="2704363"/>
                  </a:lnTo>
                  <a:lnTo>
                    <a:pt x="401781" y="2710092"/>
                  </a:lnTo>
                  <a:lnTo>
                    <a:pt x="400015" y="2715822"/>
                  </a:lnTo>
                  <a:lnTo>
                    <a:pt x="398327" y="2721551"/>
                  </a:lnTo>
                  <a:lnTo>
                    <a:pt x="396728" y="2727281"/>
                  </a:lnTo>
                  <a:lnTo>
                    <a:pt x="395175" y="2733011"/>
                  </a:lnTo>
                  <a:lnTo>
                    <a:pt x="393716" y="2738740"/>
                  </a:lnTo>
                  <a:lnTo>
                    <a:pt x="392316" y="2744470"/>
                  </a:lnTo>
                  <a:lnTo>
                    <a:pt x="390963" y="2750199"/>
                  </a:lnTo>
                  <a:lnTo>
                    <a:pt x="389708" y="2755929"/>
                  </a:lnTo>
                  <a:lnTo>
                    <a:pt x="388491" y="2761658"/>
                  </a:lnTo>
                  <a:lnTo>
                    <a:pt x="387334" y="2767388"/>
                  </a:lnTo>
                  <a:lnTo>
                    <a:pt x="386248" y="2773118"/>
                  </a:lnTo>
                  <a:lnTo>
                    <a:pt x="385197" y="2778847"/>
                  </a:lnTo>
                  <a:lnTo>
                    <a:pt x="384216" y="2784577"/>
                  </a:lnTo>
                  <a:lnTo>
                    <a:pt x="383282" y="2790306"/>
                  </a:lnTo>
                  <a:lnTo>
                    <a:pt x="382382" y="2796036"/>
                  </a:lnTo>
                  <a:lnTo>
                    <a:pt x="381555" y="2801766"/>
                  </a:lnTo>
                  <a:lnTo>
                    <a:pt x="380757" y="2807495"/>
                  </a:lnTo>
                  <a:lnTo>
                    <a:pt x="380002" y="2813225"/>
                  </a:lnTo>
                  <a:lnTo>
                    <a:pt x="379299" y="2818954"/>
                  </a:lnTo>
                  <a:lnTo>
                    <a:pt x="378622" y="2824684"/>
                  </a:lnTo>
                  <a:lnTo>
                    <a:pt x="377995" y="2830413"/>
                  </a:lnTo>
                  <a:lnTo>
                    <a:pt x="377400" y="2836143"/>
                  </a:lnTo>
                  <a:lnTo>
                    <a:pt x="376830" y="2841873"/>
                  </a:lnTo>
                  <a:lnTo>
                    <a:pt x="376312" y="2847602"/>
                  </a:lnTo>
                  <a:lnTo>
                    <a:pt x="375813" y="2853332"/>
                  </a:lnTo>
                  <a:lnTo>
                    <a:pt x="375344" y="2859061"/>
                  </a:lnTo>
                  <a:lnTo>
                    <a:pt x="374911" y="2864791"/>
                  </a:lnTo>
                  <a:lnTo>
                    <a:pt x="374495" y="2870521"/>
                  </a:lnTo>
                  <a:lnTo>
                    <a:pt x="374112" y="2876250"/>
                  </a:lnTo>
                  <a:lnTo>
                    <a:pt x="373752" y="2881980"/>
                  </a:lnTo>
                  <a:lnTo>
                    <a:pt x="373408" y="2887709"/>
                  </a:lnTo>
                  <a:lnTo>
                    <a:pt x="373098" y="2893439"/>
                  </a:lnTo>
                  <a:lnTo>
                    <a:pt x="372801" y="2899168"/>
                  </a:lnTo>
                  <a:lnTo>
                    <a:pt x="372523" y="2904898"/>
                  </a:lnTo>
                  <a:lnTo>
                    <a:pt x="372268" y="2910628"/>
                  </a:lnTo>
                  <a:lnTo>
                    <a:pt x="372025" y="2916357"/>
                  </a:lnTo>
                  <a:lnTo>
                    <a:pt x="371802" y="2922087"/>
                  </a:lnTo>
                  <a:lnTo>
                    <a:pt x="371594" y="29278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86390" y="3389738"/>
              <a:ext cx="1175605" cy="2265822"/>
            </a:xfrm>
            <a:custGeom>
              <a:avLst/>
              <a:pathLst>
                <a:path w="1175605" h="2265822">
                  <a:moveTo>
                    <a:pt x="584695" y="2265822"/>
                  </a:moveTo>
                  <a:lnTo>
                    <a:pt x="584274" y="2261388"/>
                  </a:lnTo>
                  <a:lnTo>
                    <a:pt x="583811" y="2256954"/>
                  </a:lnTo>
                  <a:lnTo>
                    <a:pt x="583272" y="2252520"/>
                  </a:lnTo>
                  <a:lnTo>
                    <a:pt x="582678" y="2248086"/>
                  </a:lnTo>
                  <a:lnTo>
                    <a:pt x="582027" y="2243652"/>
                  </a:lnTo>
                  <a:lnTo>
                    <a:pt x="581297" y="2239217"/>
                  </a:lnTo>
                  <a:lnTo>
                    <a:pt x="580473" y="2234783"/>
                  </a:lnTo>
                  <a:lnTo>
                    <a:pt x="579572" y="2230349"/>
                  </a:lnTo>
                  <a:lnTo>
                    <a:pt x="578591" y="2225915"/>
                  </a:lnTo>
                  <a:lnTo>
                    <a:pt x="577478" y="2221481"/>
                  </a:lnTo>
                  <a:lnTo>
                    <a:pt x="576253" y="2217047"/>
                  </a:lnTo>
                  <a:lnTo>
                    <a:pt x="574925" y="2212613"/>
                  </a:lnTo>
                  <a:lnTo>
                    <a:pt x="573474" y="2208179"/>
                  </a:lnTo>
                  <a:lnTo>
                    <a:pt x="571841" y="2203745"/>
                  </a:lnTo>
                  <a:lnTo>
                    <a:pt x="570074" y="2199311"/>
                  </a:lnTo>
                  <a:lnTo>
                    <a:pt x="568171" y="2194876"/>
                  </a:lnTo>
                  <a:lnTo>
                    <a:pt x="566070" y="2190442"/>
                  </a:lnTo>
                  <a:lnTo>
                    <a:pt x="563764" y="2186008"/>
                  </a:lnTo>
                  <a:lnTo>
                    <a:pt x="561288" y="2181574"/>
                  </a:lnTo>
                  <a:lnTo>
                    <a:pt x="558638" y="2177140"/>
                  </a:lnTo>
                  <a:lnTo>
                    <a:pt x="555689" y="2172706"/>
                  </a:lnTo>
                  <a:lnTo>
                    <a:pt x="552529" y="2168272"/>
                  </a:lnTo>
                  <a:lnTo>
                    <a:pt x="549159" y="2163838"/>
                  </a:lnTo>
                  <a:lnTo>
                    <a:pt x="545529" y="2159404"/>
                  </a:lnTo>
                  <a:lnTo>
                    <a:pt x="541568" y="2154970"/>
                  </a:lnTo>
                  <a:lnTo>
                    <a:pt x="537362" y="2150536"/>
                  </a:lnTo>
                  <a:lnTo>
                    <a:pt x="532907" y="2146101"/>
                  </a:lnTo>
                  <a:lnTo>
                    <a:pt x="528081" y="2141667"/>
                  </a:lnTo>
                  <a:lnTo>
                    <a:pt x="522929" y="2137233"/>
                  </a:lnTo>
                  <a:lnTo>
                    <a:pt x="517496" y="2132799"/>
                  </a:lnTo>
                  <a:lnTo>
                    <a:pt x="511767" y="2128365"/>
                  </a:lnTo>
                  <a:lnTo>
                    <a:pt x="505572" y="2123931"/>
                  </a:lnTo>
                  <a:lnTo>
                    <a:pt x="499072" y="2119497"/>
                  </a:lnTo>
                  <a:lnTo>
                    <a:pt x="492264" y="2115063"/>
                  </a:lnTo>
                  <a:lnTo>
                    <a:pt x="485059" y="2110629"/>
                  </a:lnTo>
                  <a:lnTo>
                    <a:pt x="477427" y="2106195"/>
                  </a:lnTo>
                  <a:lnTo>
                    <a:pt x="469476" y="2101760"/>
                  </a:lnTo>
                  <a:lnTo>
                    <a:pt x="461204" y="2097326"/>
                  </a:lnTo>
                  <a:lnTo>
                    <a:pt x="452449" y="2092892"/>
                  </a:lnTo>
                  <a:lnTo>
                    <a:pt x="443340" y="2088458"/>
                  </a:lnTo>
                  <a:lnTo>
                    <a:pt x="433916" y="2084024"/>
                  </a:lnTo>
                  <a:lnTo>
                    <a:pt x="424140" y="2079590"/>
                  </a:lnTo>
                  <a:lnTo>
                    <a:pt x="413909" y="2075156"/>
                  </a:lnTo>
                  <a:lnTo>
                    <a:pt x="403385" y="2070722"/>
                  </a:lnTo>
                  <a:lnTo>
                    <a:pt x="392572" y="2066288"/>
                  </a:lnTo>
                  <a:lnTo>
                    <a:pt x="381384" y="2061854"/>
                  </a:lnTo>
                  <a:lnTo>
                    <a:pt x="369870" y="2057420"/>
                  </a:lnTo>
                  <a:lnTo>
                    <a:pt x="358113" y="2052985"/>
                  </a:lnTo>
                  <a:lnTo>
                    <a:pt x="346120" y="2048551"/>
                  </a:lnTo>
                  <a:lnTo>
                    <a:pt x="333794" y="2044117"/>
                  </a:lnTo>
                  <a:lnTo>
                    <a:pt x="321281" y="2039683"/>
                  </a:lnTo>
                  <a:lnTo>
                    <a:pt x="308601" y="2035249"/>
                  </a:lnTo>
                  <a:lnTo>
                    <a:pt x="295742" y="2030815"/>
                  </a:lnTo>
                  <a:lnTo>
                    <a:pt x="282723" y="2026381"/>
                  </a:lnTo>
                  <a:lnTo>
                    <a:pt x="269621" y="2021947"/>
                  </a:lnTo>
                  <a:lnTo>
                    <a:pt x="256451" y="2017513"/>
                  </a:lnTo>
                  <a:lnTo>
                    <a:pt x="243230" y="2013079"/>
                  </a:lnTo>
                  <a:lnTo>
                    <a:pt x="230019" y="2008644"/>
                  </a:lnTo>
                  <a:lnTo>
                    <a:pt x="216839" y="2004210"/>
                  </a:lnTo>
                  <a:lnTo>
                    <a:pt x="203714" y="1999776"/>
                  </a:lnTo>
                  <a:lnTo>
                    <a:pt x="190740" y="1995342"/>
                  </a:lnTo>
                  <a:lnTo>
                    <a:pt x="177905" y="1990908"/>
                  </a:lnTo>
                  <a:lnTo>
                    <a:pt x="165227" y="1986474"/>
                  </a:lnTo>
                  <a:lnTo>
                    <a:pt x="152792" y="1982040"/>
                  </a:lnTo>
                  <a:lnTo>
                    <a:pt x="140666" y="1977606"/>
                  </a:lnTo>
                  <a:lnTo>
                    <a:pt x="128806" y="1973172"/>
                  </a:lnTo>
                  <a:lnTo>
                    <a:pt x="117228" y="1968738"/>
                  </a:lnTo>
                  <a:lnTo>
                    <a:pt x="106138" y="1964304"/>
                  </a:lnTo>
                  <a:lnTo>
                    <a:pt x="95444" y="1959869"/>
                  </a:lnTo>
                  <a:lnTo>
                    <a:pt x="85130" y="1955435"/>
                  </a:lnTo>
                  <a:lnTo>
                    <a:pt x="75271" y="1951001"/>
                  </a:lnTo>
                  <a:lnTo>
                    <a:pt x="66056" y="1946567"/>
                  </a:lnTo>
                  <a:lnTo>
                    <a:pt x="57304" y="1942133"/>
                  </a:lnTo>
                  <a:lnTo>
                    <a:pt x="49027" y="1937699"/>
                  </a:lnTo>
                  <a:lnTo>
                    <a:pt x="41429" y="1933265"/>
                  </a:lnTo>
                  <a:lnTo>
                    <a:pt x="34479" y="1928831"/>
                  </a:lnTo>
                  <a:lnTo>
                    <a:pt x="28060" y="1924397"/>
                  </a:lnTo>
                  <a:lnTo>
                    <a:pt x="22181" y="1919963"/>
                  </a:lnTo>
                  <a:lnTo>
                    <a:pt x="17192" y="1915529"/>
                  </a:lnTo>
                  <a:lnTo>
                    <a:pt x="12775" y="1911094"/>
                  </a:lnTo>
                  <a:lnTo>
                    <a:pt x="8925" y="1906660"/>
                  </a:lnTo>
                  <a:lnTo>
                    <a:pt x="5771" y="1902226"/>
                  </a:lnTo>
                  <a:lnTo>
                    <a:pt x="3415" y="1897792"/>
                  </a:lnTo>
                  <a:lnTo>
                    <a:pt x="1628" y="1893358"/>
                  </a:lnTo>
                  <a:lnTo>
                    <a:pt x="407" y="1888924"/>
                  </a:lnTo>
                  <a:lnTo>
                    <a:pt x="0" y="1884490"/>
                  </a:lnTo>
                  <a:lnTo>
                    <a:pt x="228" y="1880056"/>
                  </a:lnTo>
                  <a:lnTo>
                    <a:pt x="995" y="1875622"/>
                  </a:lnTo>
                  <a:lnTo>
                    <a:pt x="2330" y="1871188"/>
                  </a:lnTo>
                  <a:lnTo>
                    <a:pt x="4453" y="1866753"/>
                  </a:lnTo>
                  <a:lnTo>
                    <a:pt x="7065" y="1862319"/>
                  </a:lnTo>
                  <a:lnTo>
                    <a:pt x="10155" y="1857885"/>
                  </a:lnTo>
                  <a:lnTo>
                    <a:pt x="13845" y="1853451"/>
                  </a:lnTo>
                  <a:lnTo>
                    <a:pt x="18101" y="1849017"/>
                  </a:lnTo>
                  <a:lnTo>
                    <a:pt x="22766" y="1844583"/>
                  </a:lnTo>
                  <a:lnTo>
                    <a:pt x="27828" y="1840149"/>
                  </a:lnTo>
                  <a:lnTo>
                    <a:pt x="33453" y="1835715"/>
                  </a:lnTo>
                  <a:lnTo>
                    <a:pt x="39438" y="1831281"/>
                  </a:lnTo>
                  <a:lnTo>
                    <a:pt x="45740" y="1826847"/>
                  </a:lnTo>
                  <a:lnTo>
                    <a:pt x="52385" y="1822413"/>
                  </a:lnTo>
                  <a:lnTo>
                    <a:pt x="59414" y="1817978"/>
                  </a:lnTo>
                  <a:lnTo>
                    <a:pt x="66676" y="1813544"/>
                  </a:lnTo>
                  <a:lnTo>
                    <a:pt x="74158" y="1809110"/>
                  </a:lnTo>
                  <a:lnTo>
                    <a:pt x="81906" y="1804676"/>
                  </a:lnTo>
                  <a:lnTo>
                    <a:pt x="89848" y="1800242"/>
                  </a:lnTo>
                  <a:lnTo>
                    <a:pt x="97929" y="1795808"/>
                  </a:lnTo>
                  <a:lnTo>
                    <a:pt x="106136" y="1791374"/>
                  </a:lnTo>
                  <a:lnTo>
                    <a:pt x="114493" y="1786940"/>
                  </a:lnTo>
                  <a:lnTo>
                    <a:pt x="122914" y="1782506"/>
                  </a:lnTo>
                  <a:lnTo>
                    <a:pt x="131387" y="1778072"/>
                  </a:lnTo>
                  <a:lnTo>
                    <a:pt x="139903" y="1773637"/>
                  </a:lnTo>
                  <a:lnTo>
                    <a:pt x="148430" y="1769203"/>
                  </a:lnTo>
                  <a:lnTo>
                    <a:pt x="156947" y="1764769"/>
                  </a:lnTo>
                  <a:lnTo>
                    <a:pt x="165444" y="1760335"/>
                  </a:lnTo>
                  <a:lnTo>
                    <a:pt x="173883" y="1755901"/>
                  </a:lnTo>
                  <a:lnTo>
                    <a:pt x="182254" y="1751467"/>
                  </a:lnTo>
                  <a:lnTo>
                    <a:pt x="190556" y="1747033"/>
                  </a:lnTo>
                  <a:lnTo>
                    <a:pt x="198773" y="1742599"/>
                  </a:lnTo>
                  <a:lnTo>
                    <a:pt x="206846" y="1738165"/>
                  </a:lnTo>
                  <a:lnTo>
                    <a:pt x="214812" y="1733731"/>
                  </a:lnTo>
                  <a:lnTo>
                    <a:pt x="222665" y="1729297"/>
                  </a:lnTo>
                  <a:lnTo>
                    <a:pt x="230359" y="1724862"/>
                  </a:lnTo>
                  <a:lnTo>
                    <a:pt x="237883" y="1720428"/>
                  </a:lnTo>
                  <a:lnTo>
                    <a:pt x="245270" y="1715994"/>
                  </a:lnTo>
                  <a:lnTo>
                    <a:pt x="252516" y="1711560"/>
                  </a:lnTo>
                  <a:lnTo>
                    <a:pt x="259535" y="1707126"/>
                  </a:lnTo>
                  <a:lnTo>
                    <a:pt x="266392" y="1702692"/>
                  </a:lnTo>
                  <a:lnTo>
                    <a:pt x="273095" y="1698258"/>
                  </a:lnTo>
                  <a:lnTo>
                    <a:pt x="279616" y="1693824"/>
                  </a:lnTo>
                  <a:lnTo>
                    <a:pt x="285908" y="1689390"/>
                  </a:lnTo>
                  <a:lnTo>
                    <a:pt x="292039" y="1684956"/>
                  </a:lnTo>
                  <a:lnTo>
                    <a:pt x="298011" y="1680521"/>
                  </a:lnTo>
                  <a:lnTo>
                    <a:pt x="303758" y="1676087"/>
                  </a:lnTo>
                  <a:lnTo>
                    <a:pt x="309311" y="1671653"/>
                  </a:lnTo>
                  <a:lnTo>
                    <a:pt x="314706" y="1667219"/>
                  </a:lnTo>
                  <a:lnTo>
                    <a:pt x="319941" y="1662785"/>
                  </a:lnTo>
                  <a:lnTo>
                    <a:pt x="324926" y="1658351"/>
                  </a:lnTo>
                  <a:lnTo>
                    <a:pt x="329759" y="1653917"/>
                  </a:lnTo>
                  <a:lnTo>
                    <a:pt x="334441" y="1649483"/>
                  </a:lnTo>
                  <a:lnTo>
                    <a:pt x="338937" y="1645049"/>
                  </a:lnTo>
                  <a:lnTo>
                    <a:pt x="343234" y="1640615"/>
                  </a:lnTo>
                  <a:lnTo>
                    <a:pt x="347391" y="1636181"/>
                  </a:lnTo>
                  <a:lnTo>
                    <a:pt x="351407" y="1631746"/>
                  </a:lnTo>
                  <a:lnTo>
                    <a:pt x="355223" y="1627312"/>
                  </a:lnTo>
                  <a:lnTo>
                    <a:pt x="358892" y="1622878"/>
                  </a:lnTo>
                  <a:lnTo>
                    <a:pt x="362433" y="1618444"/>
                  </a:lnTo>
                  <a:lnTo>
                    <a:pt x="365836" y="1614010"/>
                  </a:lnTo>
                  <a:lnTo>
                    <a:pt x="369059" y="1609576"/>
                  </a:lnTo>
                  <a:lnTo>
                    <a:pt x="372168" y="1605142"/>
                  </a:lnTo>
                  <a:lnTo>
                    <a:pt x="375165" y="1600708"/>
                  </a:lnTo>
                  <a:lnTo>
                    <a:pt x="378018" y="1596274"/>
                  </a:lnTo>
                  <a:lnTo>
                    <a:pt x="380741" y="1591840"/>
                  </a:lnTo>
                  <a:lnTo>
                    <a:pt x="383365" y="1587405"/>
                  </a:lnTo>
                  <a:lnTo>
                    <a:pt x="385894" y="1582971"/>
                  </a:lnTo>
                  <a:lnTo>
                    <a:pt x="388282" y="1578537"/>
                  </a:lnTo>
                  <a:lnTo>
                    <a:pt x="390581" y="1574103"/>
                  </a:lnTo>
                  <a:lnTo>
                    <a:pt x="392797" y="1569669"/>
                  </a:lnTo>
                  <a:lnTo>
                    <a:pt x="394921" y="1565235"/>
                  </a:lnTo>
                  <a:lnTo>
                    <a:pt x="396940" y="1560801"/>
                  </a:lnTo>
                  <a:lnTo>
                    <a:pt x="398890" y="1556367"/>
                  </a:lnTo>
                  <a:lnTo>
                    <a:pt x="400773" y="1551933"/>
                  </a:lnTo>
                  <a:lnTo>
                    <a:pt x="402567" y="1547499"/>
                  </a:lnTo>
                  <a:lnTo>
                    <a:pt x="404292" y="1543065"/>
                  </a:lnTo>
                  <a:lnTo>
                    <a:pt x="405963" y="1538630"/>
                  </a:lnTo>
                  <a:lnTo>
                    <a:pt x="407579" y="1534196"/>
                  </a:lnTo>
                  <a:lnTo>
                    <a:pt x="409119" y="1529762"/>
                  </a:lnTo>
                  <a:lnTo>
                    <a:pt x="410615" y="1525328"/>
                  </a:lnTo>
                  <a:lnTo>
                    <a:pt x="412068" y="1520894"/>
                  </a:lnTo>
                  <a:lnTo>
                    <a:pt x="413472" y="1516460"/>
                  </a:lnTo>
                  <a:lnTo>
                    <a:pt x="414826" y="1512026"/>
                  </a:lnTo>
                  <a:lnTo>
                    <a:pt x="416148" y="1507592"/>
                  </a:lnTo>
                  <a:lnTo>
                    <a:pt x="417437" y="1503158"/>
                  </a:lnTo>
                  <a:lnTo>
                    <a:pt x="418682" y="1498724"/>
                  </a:lnTo>
                  <a:lnTo>
                    <a:pt x="419898" y="1494289"/>
                  </a:lnTo>
                  <a:lnTo>
                    <a:pt x="421089" y="1489855"/>
                  </a:lnTo>
                  <a:lnTo>
                    <a:pt x="422253" y="1485421"/>
                  </a:lnTo>
                  <a:lnTo>
                    <a:pt x="423384" y="1480987"/>
                  </a:lnTo>
                  <a:lnTo>
                    <a:pt x="424496" y="1476553"/>
                  </a:lnTo>
                  <a:lnTo>
                    <a:pt x="425588" y="1472119"/>
                  </a:lnTo>
                  <a:lnTo>
                    <a:pt x="426656" y="1467685"/>
                  </a:lnTo>
                  <a:lnTo>
                    <a:pt x="427703" y="1463251"/>
                  </a:lnTo>
                  <a:lnTo>
                    <a:pt x="428733" y="1458817"/>
                  </a:lnTo>
                  <a:lnTo>
                    <a:pt x="429748" y="1454383"/>
                  </a:lnTo>
                  <a:lnTo>
                    <a:pt x="430739" y="1449949"/>
                  </a:lnTo>
                  <a:lnTo>
                    <a:pt x="431715" y="1445514"/>
                  </a:lnTo>
                  <a:lnTo>
                    <a:pt x="432675" y="1441080"/>
                  </a:lnTo>
                  <a:lnTo>
                    <a:pt x="433619" y="1436646"/>
                  </a:lnTo>
                  <a:lnTo>
                    <a:pt x="434542" y="1432212"/>
                  </a:lnTo>
                  <a:lnTo>
                    <a:pt x="435450" y="1427778"/>
                  </a:lnTo>
                  <a:lnTo>
                    <a:pt x="436343" y="1423344"/>
                  </a:lnTo>
                  <a:lnTo>
                    <a:pt x="437214" y="1418910"/>
                  </a:lnTo>
                  <a:lnTo>
                    <a:pt x="438066" y="1414476"/>
                  </a:lnTo>
                  <a:lnTo>
                    <a:pt x="438902" y="1410042"/>
                  </a:lnTo>
                  <a:lnTo>
                    <a:pt x="439720" y="1405608"/>
                  </a:lnTo>
                  <a:lnTo>
                    <a:pt x="440510" y="1401173"/>
                  </a:lnTo>
                  <a:lnTo>
                    <a:pt x="441282" y="1396739"/>
                  </a:lnTo>
                  <a:lnTo>
                    <a:pt x="442035" y="1392305"/>
                  </a:lnTo>
                  <a:lnTo>
                    <a:pt x="442763" y="1387871"/>
                  </a:lnTo>
                  <a:lnTo>
                    <a:pt x="443464" y="1383437"/>
                  </a:lnTo>
                  <a:lnTo>
                    <a:pt x="444145" y="1379003"/>
                  </a:lnTo>
                  <a:lnTo>
                    <a:pt x="444804" y="1374569"/>
                  </a:lnTo>
                  <a:lnTo>
                    <a:pt x="445430" y="1370135"/>
                  </a:lnTo>
                  <a:lnTo>
                    <a:pt x="446031" y="1365701"/>
                  </a:lnTo>
                  <a:lnTo>
                    <a:pt x="446609" y="1361267"/>
                  </a:lnTo>
                  <a:lnTo>
                    <a:pt x="447162" y="1356833"/>
                  </a:lnTo>
                  <a:lnTo>
                    <a:pt x="447681" y="1352398"/>
                  </a:lnTo>
                  <a:lnTo>
                    <a:pt x="448177" y="1347964"/>
                  </a:lnTo>
                  <a:lnTo>
                    <a:pt x="448651" y="1343530"/>
                  </a:lnTo>
                  <a:lnTo>
                    <a:pt x="449094" y="1339096"/>
                  </a:lnTo>
                  <a:lnTo>
                    <a:pt x="449509" y="1334662"/>
                  </a:lnTo>
                  <a:lnTo>
                    <a:pt x="449904" y="1330228"/>
                  </a:lnTo>
                  <a:lnTo>
                    <a:pt x="450278" y="1325794"/>
                  </a:lnTo>
                  <a:lnTo>
                    <a:pt x="450622" y="1321360"/>
                  </a:lnTo>
                  <a:lnTo>
                    <a:pt x="450949" y="1316926"/>
                  </a:lnTo>
                  <a:lnTo>
                    <a:pt x="451258" y="1312492"/>
                  </a:lnTo>
                  <a:lnTo>
                    <a:pt x="451550" y="1308057"/>
                  </a:lnTo>
                  <a:lnTo>
                    <a:pt x="451823" y="1303623"/>
                  </a:lnTo>
                  <a:lnTo>
                    <a:pt x="452087" y="1299189"/>
                  </a:lnTo>
                  <a:lnTo>
                    <a:pt x="452341" y="1294755"/>
                  </a:lnTo>
                  <a:lnTo>
                    <a:pt x="452586" y="1290321"/>
                  </a:lnTo>
                  <a:lnTo>
                    <a:pt x="452828" y="1285887"/>
                  </a:lnTo>
                  <a:lnTo>
                    <a:pt x="453068" y="1281453"/>
                  </a:lnTo>
                  <a:lnTo>
                    <a:pt x="453310" y="1277019"/>
                  </a:lnTo>
                  <a:lnTo>
                    <a:pt x="453558" y="1272585"/>
                  </a:lnTo>
                  <a:lnTo>
                    <a:pt x="453816" y="1268151"/>
                  </a:lnTo>
                  <a:lnTo>
                    <a:pt x="454083" y="1263717"/>
                  </a:lnTo>
                  <a:lnTo>
                    <a:pt x="454368" y="1259282"/>
                  </a:lnTo>
                  <a:lnTo>
                    <a:pt x="454676" y="1254848"/>
                  </a:lnTo>
                  <a:lnTo>
                    <a:pt x="455004" y="1250414"/>
                  </a:lnTo>
                  <a:lnTo>
                    <a:pt x="455353" y="1245980"/>
                  </a:lnTo>
                  <a:lnTo>
                    <a:pt x="455743" y="1241546"/>
                  </a:lnTo>
                  <a:lnTo>
                    <a:pt x="456164" y="1237112"/>
                  </a:lnTo>
                  <a:lnTo>
                    <a:pt x="456618" y="1232678"/>
                  </a:lnTo>
                  <a:lnTo>
                    <a:pt x="457109" y="1228244"/>
                  </a:lnTo>
                  <a:lnTo>
                    <a:pt x="457655" y="1223810"/>
                  </a:lnTo>
                  <a:lnTo>
                    <a:pt x="458240" y="1219376"/>
                  </a:lnTo>
                  <a:lnTo>
                    <a:pt x="458865" y="1214942"/>
                  </a:lnTo>
                  <a:lnTo>
                    <a:pt x="459549" y="1210507"/>
                  </a:lnTo>
                  <a:lnTo>
                    <a:pt x="460289" y="1206073"/>
                  </a:lnTo>
                  <a:lnTo>
                    <a:pt x="461073" y="1201639"/>
                  </a:lnTo>
                  <a:lnTo>
                    <a:pt x="461904" y="1197205"/>
                  </a:lnTo>
                  <a:lnTo>
                    <a:pt x="462811" y="1192771"/>
                  </a:lnTo>
                  <a:lnTo>
                    <a:pt x="463765" y="1188337"/>
                  </a:lnTo>
                  <a:lnTo>
                    <a:pt x="464766" y="1183903"/>
                  </a:lnTo>
                  <a:lnTo>
                    <a:pt x="465825" y="1179469"/>
                  </a:lnTo>
                  <a:lnTo>
                    <a:pt x="466948" y="1175035"/>
                  </a:lnTo>
                  <a:lnTo>
                    <a:pt x="468115" y="1170601"/>
                  </a:lnTo>
                  <a:lnTo>
                    <a:pt x="469327" y="1166166"/>
                  </a:lnTo>
                  <a:lnTo>
                    <a:pt x="470600" y="1161732"/>
                  </a:lnTo>
                  <a:lnTo>
                    <a:pt x="471918" y="1157298"/>
                  </a:lnTo>
                  <a:lnTo>
                    <a:pt x="473273" y="1152864"/>
                  </a:lnTo>
                  <a:lnTo>
                    <a:pt x="474666" y="1148430"/>
                  </a:lnTo>
                  <a:lnTo>
                    <a:pt x="476107" y="1143996"/>
                  </a:lnTo>
                  <a:lnTo>
                    <a:pt x="477575" y="1139562"/>
                  </a:lnTo>
                  <a:lnTo>
                    <a:pt x="479068" y="1135128"/>
                  </a:lnTo>
                  <a:lnTo>
                    <a:pt x="480589" y="1130694"/>
                  </a:lnTo>
                  <a:lnTo>
                    <a:pt x="482130" y="1126260"/>
                  </a:lnTo>
                  <a:lnTo>
                    <a:pt x="483684" y="1121826"/>
                  </a:lnTo>
                  <a:lnTo>
                    <a:pt x="485246" y="1117391"/>
                  </a:lnTo>
                  <a:lnTo>
                    <a:pt x="486814" y="1112957"/>
                  </a:lnTo>
                  <a:lnTo>
                    <a:pt x="488379" y="1108523"/>
                  </a:lnTo>
                  <a:lnTo>
                    <a:pt x="489939" y="1104089"/>
                  </a:lnTo>
                  <a:lnTo>
                    <a:pt x="491487" y="1099655"/>
                  </a:lnTo>
                  <a:lnTo>
                    <a:pt x="493012" y="1095221"/>
                  </a:lnTo>
                  <a:lnTo>
                    <a:pt x="494516" y="1090787"/>
                  </a:lnTo>
                  <a:lnTo>
                    <a:pt x="495996" y="1086353"/>
                  </a:lnTo>
                  <a:lnTo>
                    <a:pt x="497436" y="1081919"/>
                  </a:lnTo>
                  <a:lnTo>
                    <a:pt x="498832" y="1077485"/>
                  </a:lnTo>
                  <a:lnTo>
                    <a:pt x="500190" y="1073050"/>
                  </a:lnTo>
                  <a:lnTo>
                    <a:pt x="501507" y="1068616"/>
                  </a:lnTo>
                  <a:lnTo>
                    <a:pt x="502749" y="1064182"/>
                  </a:lnTo>
                  <a:lnTo>
                    <a:pt x="503939" y="1059748"/>
                  </a:lnTo>
                  <a:lnTo>
                    <a:pt x="505076" y="1055314"/>
                  </a:lnTo>
                  <a:lnTo>
                    <a:pt x="506143" y="1050880"/>
                  </a:lnTo>
                  <a:lnTo>
                    <a:pt x="507126" y="1046446"/>
                  </a:lnTo>
                  <a:lnTo>
                    <a:pt x="508046" y="1042012"/>
                  </a:lnTo>
                  <a:lnTo>
                    <a:pt x="508901" y="1037578"/>
                  </a:lnTo>
                  <a:lnTo>
                    <a:pt x="509657" y="1033144"/>
                  </a:lnTo>
                  <a:lnTo>
                    <a:pt x="510334" y="1028710"/>
                  </a:lnTo>
                  <a:lnTo>
                    <a:pt x="510940" y="1024275"/>
                  </a:lnTo>
                  <a:lnTo>
                    <a:pt x="511469" y="1019841"/>
                  </a:lnTo>
                  <a:lnTo>
                    <a:pt x="511887" y="1015407"/>
                  </a:lnTo>
                  <a:lnTo>
                    <a:pt x="512232" y="1010973"/>
                  </a:lnTo>
                  <a:lnTo>
                    <a:pt x="512504" y="1006539"/>
                  </a:lnTo>
                  <a:lnTo>
                    <a:pt x="512680" y="1002105"/>
                  </a:lnTo>
                  <a:lnTo>
                    <a:pt x="512764" y="997671"/>
                  </a:lnTo>
                  <a:lnTo>
                    <a:pt x="512777" y="993237"/>
                  </a:lnTo>
                  <a:lnTo>
                    <a:pt x="512719" y="988803"/>
                  </a:lnTo>
                  <a:lnTo>
                    <a:pt x="512556" y="984369"/>
                  </a:lnTo>
                  <a:lnTo>
                    <a:pt x="512323" y="979934"/>
                  </a:lnTo>
                  <a:lnTo>
                    <a:pt x="512027" y="975500"/>
                  </a:lnTo>
                  <a:lnTo>
                    <a:pt x="511657" y="971066"/>
                  </a:lnTo>
                  <a:lnTo>
                    <a:pt x="511203" y="966632"/>
                  </a:lnTo>
                  <a:lnTo>
                    <a:pt x="510693" y="962198"/>
                  </a:lnTo>
                  <a:lnTo>
                    <a:pt x="510129" y="957764"/>
                  </a:lnTo>
                  <a:lnTo>
                    <a:pt x="509495" y="953330"/>
                  </a:lnTo>
                  <a:lnTo>
                    <a:pt x="508806" y="948896"/>
                  </a:lnTo>
                  <a:lnTo>
                    <a:pt x="508074" y="944462"/>
                  </a:lnTo>
                  <a:lnTo>
                    <a:pt x="507300" y="940028"/>
                  </a:lnTo>
                  <a:lnTo>
                    <a:pt x="506468" y="935594"/>
                  </a:lnTo>
                  <a:lnTo>
                    <a:pt x="505606" y="931159"/>
                  </a:lnTo>
                  <a:lnTo>
                    <a:pt x="504715" y="926725"/>
                  </a:lnTo>
                  <a:lnTo>
                    <a:pt x="503792" y="922291"/>
                  </a:lnTo>
                  <a:lnTo>
                    <a:pt x="502840" y="917857"/>
                  </a:lnTo>
                  <a:lnTo>
                    <a:pt x="501870" y="913423"/>
                  </a:lnTo>
                  <a:lnTo>
                    <a:pt x="500886" y="908989"/>
                  </a:lnTo>
                  <a:lnTo>
                    <a:pt x="499883" y="904555"/>
                  </a:lnTo>
                  <a:lnTo>
                    <a:pt x="498873" y="900121"/>
                  </a:lnTo>
                  <a:lnTo>
                    <a:pt x="497857" y="895687"/>
                  </a:lnTo>
                  <a:lnTo>
                    <a:pt x="496837" y="891253"/>
                  </a:lnTo>
                  <a:lnTo>
                    <a:pt x="495817" y="886818"/>
                  </a:lnTo>
                  <a:lnTo>
                    <a:pt x="494799" y="882384"/>
                  </a:lnTo>
                  <a:lnTo>
                    <a:pt x="493785" y="877950"/>
                  </a:lnTo>
                  <a:lnTo>
                    <a:pt x="492778" y="873516"/>
                  </a:lnTo>
                  <a:lnTo>
                    <a:pt x="491780" y="869082"/>
                  </a:lnTo>
                  <a:lnTo>
                    <a:pt x="490790" y="864648"/>
                  </a:lnTo>
                  <a:lnTo>
                    <a:pt x="489809" y="860214"/>
                  </a:lnTo>
                  <a:lnTo>
                    <a:pt x="488842" y="855780"/>
                  </a:lnTo>
                  <a:lnTo>
                    <a:pt x="487885" y="851346"/>
                  </a:lnTo>
                  <a:lnTo>
                    <a:pt x="486937" y="846912"/>
                  </a:lnTo>
                  <a:lnTo>
                    <a:pt x="485999" y="842478"/>
                  </a:lnTo>
                  <a:lnTo>
                    <a:pt x="485073" y="838043"/>
                  </a:lnTo>
                  <a:lnTo>
                    <a:pt x="484154" y="833609"/>
                  </a:lnTo>
                  <a:lnTo>
                    <a:pt x="483240" y="829175"/>
                  </a:lnTo>
                  <a:lnTo>
                    <a:pt x="482333" y="824741"/>
                  </a:lnTo>
                  <a:lnTo>
                    <a:pt x="481428" y="820307"/>
                  </a:lnTo>
                  <a:lnTo>
                    <a:pt x="480523" y="815873"/>
                  </a:lnTo>
                  <a:lnTo>
                    <a:pt x="479617" y="811439"/>
                  </a:lnTo>
                  <a:lnTo>
                    <a:pt x="478704" y="807005"/>
                  </a:lnTo>
                  <a:lnTo>
                    <a:pt x="477783" y="802571"/>
                  </a:lnTo>
                  <a:lnTo>
                    <a:pt x="476853" y="798137"/>
                  </a:lnTo>
                  <a:lnTo>
                    <a:pt x="475909" y="793702"/>
                  </a:lnTo>
                  <a:lnTo>
                    <a:pt x="474944" y="789268"/>
                  </a:lnTo>
                  <a:lnTo>
                    <a:pt x="473960" y="784834"/>
                  </a:lnTo>
                  <a:lnTo>
                    <a:pt x="472957" y="780400"/>
                  </a:lnTo>
                  <a:lnTo>
                    <a:pt x="471920" y="775966"/>
                  </a:lnTo>
                  <a:lnTo>
                    <a:pt x="470852" y="771532"/>
                  </a:lnTo>
                  <a:lnTo>
                    <a:pt x="469756" y="767098"/>
                  </a:lnTo>
                  <a:lnTo>
                    <a:pt x="468626" y="762664"/>
                  </a:lnTo>
                  <a:lnTo>
                    <a:pt x="467446" y="758230"/>
                  </a:lnTo>
                  <a:lnTo>
                    <a:pt x="466230" y="753796"/>
                  </a:lnTo>
                  <a:lnTo>
                    <a:pt x="464977" y="749362"/>
                  </a:lnTo>
                  <a:lnTo>
                    <a:pt x="463671" y="744927"/>
                  </a:lnTo>
                  <a:lnTo>
                    <a:pt x="462314" y="740493"/>
                  </a:lnTo>
                  <a:lnTo>
                    <a:pt x="460914" y="736059"/>
                  </a:lnTo>
                  <a:lnTo>
                    <a:pt x="459472" y="731625"/>
                  </a:lnTo>
                  <a:lnTo>
                    <a:pt x="457960" y="727191"/>
                  </a:lnTo>
                  <a:lnTo>
                    <a:pt x="456402" y="722757"/>
                  </a:lnTo>
                  <a:lnTo>
                    <a:pt x="454800" y="718323"/>
                  </a:lnTo>
                  <a:lnTo>
                    <a:pt x="453145" y="713889"/>
                  </a:lnTo>
                  <a:lnTo>
                    <a:pt x="451427" y="709455"/>
                  </a:lnTo>
                  <a:lnTo>
                    <a:pt x="449665" y="705021"/>
                  </a:lnTo>
                  <a:lnTo>
                    <a:pt x="447861" y="700586"/>
                  </a:lnTo>
                  <a:lnTo>
                    <a:pt x="445996" y="696152"/>
                  </a:lnTo>
                  <a:lnTo>
                    <a:pt x="444084" y="691718"/>
                  </a:lnTo>
                  <a:lnTo>
                    <a:pt x="442134" y="687284"/>
                  </a:lnTo>
                  <a:lnTo>
                    <a:pt x="440143" y="682850"/>
                  </a:lnTo>
                  <a:lnTo>
                    <a:pt x="438097" y="678416"/>
                  </a:lnTo>
                  <a:lnTo>
                    <a:pt x="436018" y="673982"/>
                  </a:lnTo>
                  <a:lnTo>
                    <a:pt x="433907" y="669548"/>
                  </a:lnTo>
                  <a:lnTo>
                    <a:pt x="431758" y="665114"/>
                  </a:lnTo>
                  <a:lnTo>
                    <a:pt x="429573" y="660680"/>
                  </a:lnTo>
                  <a:lnTo>
                    <a:pt x="427363" y="656246"/>
                  </a:lnTo>
                  <a:lnTo>
                    <a:pt x="425131" y="651811"/>
                  </a:lnTo>
                  <a:lnTo>
                    <a:pt x="422867" y="647377"/>
                  </a:lnTo>
                  <a:lnTo>
                    <a:pt x="420584" y="642943"/>
                  </a:lnTo>
                  <a:lnTo>
                    <a:pt x="418284" y="638509"/>
                  </a:lnTo>
                  <a:lnTo>
                    <a:pt x="415969" y="634075"/>
                  </a:lnTo>
                  <a:lnTo>
                    <a:pt x="413635" y="629641"/>
                  </a:lnTo>
                  <a:lnTo>
                    <a:pt x="411292" y="625207"/>
                  </a:lnTo>
                  <a:lnTo>
                    <a:pt x="408940" y="620773"/>
                  </a:lnTo>
                  <a:lnTo>
                    <a:pt x="406578" y="616339"/>
                  </a:lnTo>
                  <a:lnTo>
                    <a:pt x="404210" y="611905"/>
                  </a:lnTo>
                  <a:lnTo>
                    <a:pt x="401837" y="607471"/>
                  </a:lnTo>
                  <a:lnTo>
                    <a:pt x="399461" y="603036"/>
                  </a:lnTo>
                  <a:lnTo>
                    <a:pt x="397081" y="598602"/>
                  </a:lnTo>
                  <a:lnTo>
                    <a:pt x="394699" y="594168"/>
                  </a:lnTo>
                  <a:lnTo>
                    <a:pt x="392317" y="589734"/>
                  </a:lnTo>
                  <a:lnTo>
                    <a:pt x="389933" y="585300"/>
                  </a:lnTo>
                  <a:lnTo>
                    <a:pt x="387549" y="580866"/>
                  </a:lnTo>
                  <a:lnTo>
                    <a:pt x="385165" y="576432"/>
                  </a:lnTo>
                  <a:lnTo>
                    <a:pt x="382781" y="571998"/>
                  </a:lnTo>
                  <a:lnTo>
                    <a:pt x="380396" y="567564"/>
                  </a:lnTo>
                  <a:lnTo>
                    <a:pt x="378012" y="563130"/>
                  </a:lnTo>
                  <a:lnTo>
                    <a:pt x="375628" y="558695"/>
                  </a:lnTo>
                  <a:lnTo>
                    <a:pt x="373243" y="554261"/>
                  </a:lnTo>
                  <a:lnTo>
                    <a:pt x="370858" y="549827"/>
                  </a:lnTo>
                  <a:lnTo>
                    <a:pt x="368474" y="545393"/>
                  </a:lnTo>
                  <a:lnTo>
                    <a:pt x="366090" y="540959"/>
                  </a:lnTo>
                  <a:lnTo>
                    <a:pt x="363707" y="536525"/>
                  </a:lnTo>
                  <a:lnTo>
                    <a:pt x="361325" y="532091"/>
                  </a:lnTo>
                  <a:lnTo>
                    <a:pt x="358946" y="527657"/>
                  </a:lnTo>
                  <a:lnTo>
                    <a:pt x="356570" y="523223"/>
                  </a:lnTo>
                  <a:lnTo>
                    <a:pt x="354200" y="518789"/>
                  </a:lnTo>
                  <a:lnTo>
                    <a:pt x="351838" y="514355"/>
                  </a:lnTo>
                  <a:lnTo>
                    <a:pt x="349484" y="509920"/>
                  </a:lnTo>
                  <a:lnTo>
                    <a:pt x="347142" y="505486"/>
                  </a:lnTo>
                  <a:lnTo>
                    <a:pt x="344820" y="501052"/>
                  </a:lnTo>
                  <a:lnTo>
                    <a:pt x="342516" y="496618"/>
                  </a:lnTo>
                  <a:lnTo>
                    <a:pt x="340232" y="492184"/>
                  </a:lnTo>
                  <a:lnTo>
                    <a:pt x="337981" y="487750"/>
                  </a:lnTo>
                  <a:lnTo>
                    <a:pt x="335768" y="483316"/>
                  </a:lnTo>
                  <a:lnTo>
                    <a:pt x="333590" y="478882"/>
                  </a:lnTo>
                  <a:lnTo>
                    <a:pt x="331450" y="474448"/>
                  </a:lnTo>
                  <a:lnTo>
                    <a:pt x="329384" y="470014"/>
                  </a:lnTo>
                  <a:lnTo>
                    <a:pt x="327374" y="465579"/>
                  </a:lnTo>
                  <a:lnTo>
                    <a:pt x="325422" y="461145"/>
                  </a:lnTo>
                  <a:lnTo>
                    <a:pt x="323550" y="456711"/>
                  </a:lnTo>
                  <a:lnTo>
                    <a:pt x="321782" y="452277"/>
                  </a:lnTo>
                  <a:lnTo>
                    <a:pt x="320098" y="447843"/>
                  </a:lnTo>
                  <a:lnTo>
                    <a:pt x="318503" y="443409"/>
                  </a:lnTo>
                  <a:lnTo>
                    <a:pt x="317051" y="438975"/>
                  </a:lnTo>
                  <a:lnTo>
                    <a:pt x="315725" y="434541"/>
                  </a:lnTo>
                  <a:lnTo>
                    <a:pt x="314516" y="430107"/>
                  </a:lnTo>
                  <a:lnTo>
                    <a:pt x="313438" y="425673"/>
                  </a:lnTo>
                  <a:lnTo>
                    <a:pt x="312567" y="421239"/>
                  </a:lnTo>
                  <a:lnTo>
                    <a:pt x="311840" y="416804"/>
                  </a:lnTo>
                  <a:lnTo>
                    <a:pt x="311263" y="412370"/>
                  </a:lnTo>
                  <a:lnTo>
                    <a:pt x="310892" y="407936"/>
                  </a:lnTo>
                  <a:lnTo>
                    <a:pt x="310741" y="403502"/>
                  </a:lnTo>
                  <a:lnTo>
                    <a:pt x="310766" y="399068"/>
                  </a:lnTo>
                  <a:lnTo>
                    <a:pt x="310970" y="394634"/>
                  </a:lnTo>
                  <a:lnTo>
                    <a:pt x="311465" y="390200"/>
                  </a:lnTo>
                  <a:lnTo>
                    <a:pt x="312170" y="385766"/>
                  </a:lnTo>
                  <a:lnTo>
                    <a:pt x="313074" y="381332"/>
                  </a:lnTo>
                  <a:lnTo>
                    <a:pt x="314214" y="376898"/>
                  </a:lnTo>
                  <a:lnTo>
                    <a:pt x="315658" y="372463"/>
                  </a:lnTo>
                  <a:lnTo>
                    <a:pt x="317314" y="368029"/>
                  </a:lnTo>
                  <a:lnTo>
                    <a:pt x="319183" y="363595"/>
                  </a:lnTo>
                  <a:lnTo>
                    <a:pt x="321351" y="359161"/>
                  </a:lnTo>
                  <a:lnTo>
                    <a:pt x="323782" y="354727"/>
                  </a:lnTo>
                  <a:lnTo>
                    <a:pt x="326428" y="350293"/>
                  </a:lnTo>
                  <a:lnTo>
                    <a:pt x="329290" y="345859"/>
                  </a:lnTo>
                  <a:lnTo>
                    <a:pt x="332489" y="341425"/>
                  </a:lnTo>
                  <a:lnTo>
                    <a:pt x="335894" y="336991"/>
                  </a:lnTo>
                  <a:lnTo>
                    <a:pt x="339501" y="332557"/>
                  </a:lnTo>
                  <a:lnTo>
                    <a:pt x="343355" y="328123"/>
                  </a:lnTo>
                  <a:lnTo>
                    <a:pt x="347469" y="323688"/>
                  </a:lnTo>
                  <a:lnTo>
                    <a:pt x="351763" y="319254"/>
                  </a:lnTo>
                  <a:lnTo>
                    <a:pt x="356234" y="314820"/>
                  </a:lnTo>
                  <a:lnTo>
                    <a:pt x="360952" y="310386"/>
                  </a:lnTo>
                  <a:lnTo>
                    <a:pt x="365843" y="305952"/>
                  </a:lnTo>
                  <a:lnTo>
                    <a:pt x="370879" y="301518"/>
                  </a:lnTo>
                  <a:lnTo>
                    <a:pt x="376065" y="297084"/>
                  </a:lnTo>
                  <a:lnTo>
                    <a:pt x="381437" y="292650"/>
                  </a:lnTo>
                  <a:lnTo>
                    <a:pt x="386914" y="288216"/>
                  </a:lnTo>
                  <a:lnTo>
                    <a:pt x="392491" y="283782"/>
                  </a:lnTo>
                  <a:lnTo>
                    <a:pt x="398182" y="279347"/>
                  </a:lnTo>
                  <a:lnTo>
                    <a:pt x="403962" y="274913"/>
                  </a:lnTo>
                  <a:lnTo>
                    <a:pt x="409798" y="270479"/>
                  </a:lnTo>
                  <a:lnTo>
                    <a:pt x="415682" y="266045"/>
                  </a:lnTo>
                  <a:lnTo>
                    <a:pt x="421615" y="261611"/>
                  </a:lnTo>
                  <a:lnTo>
                    <a:pt x="427562" y="257177"/>
                  </a:lnTo>
                  <a:lnTo>
                    <a:pt x="433513" y="252743"/>
                  </a:lnTo>
                  <a:lnTo>
                    <a:pt x="439458" y="248309"/>
                  </a:lnTo>
                  <a:lnTo>
                    <a:pt x="445370" y="243875"/>
                  </a:lnTo>
                  <a:lnTo>
                    <a:pt x="451246" y="239441"/>
                  </a:lnTo>
                  <a:lnTo>
                    <a:pt x="457079" y="235007"/>
                  </a:lnTo>
                  <a:lnTo>
                    <a:pt x="462834" y="230572"/>
                  </a:lnTo>
                  <a:lnTo>
                    <a:pt x="468504" y="226138"/>
                  </a:lnTo>
                  <a:lnTo>
                    <a:pt x="474097" y="221704"/>
                  </a:lnTo>
                  <a:lnTo>
                    <a:pt x="479604" y="217270"/>
                  </a:lnTo>
                  <a:lnTo>
                    <a:pt x="484959" y="212836"/>
                  </a:lnTo>
                  <a:lnTo>
                    <a:pt x="490207" y="208402"/>
                  </a:lnTo>
                  <a:lnTo>
                    <a:pt x="495346" y="203968"/>
                  </a:lnTo>
                  <a:lnTo>
                    <a:pt x="500338" y="199534"/>
                  </a:lnTo>
                  <a:lnTo>
                    <a:pt x="505162" y="195100"/>
                  </a:lnTo>
                  <a:lnTo>
                    <a:pt x="509858" y="190666"/>
                  </a:lnTo>
                  <a:lnTo>
                    <a:pt x="514422" y="186231"/>
                  </a:lnTo>
                  <a:lnTo>
                    <a:pt x="518785" y="181797"/>
                  </a:lnTo>
                  <a:lnTo>
                    <a:pt x="522991" y="177363"/>
                  </a:lnTo>
                  <a:lnTo>
                    <a:pt x="527056" y="172929"/>
                  </a:lnTo>
                  <a:lnTo>
                    <a:pt x="530965" y="168495"/>
                  </a:lnTo>
                  <a:lnTo>
                    <a:pt x="534660" y="164061"/>
                  </a:lnTo>
                  <a:lnTo>
                    <a:pt x="538211" y="159627"/>
                  </a:lnTo>
                  <a:lnTo>
                    <a:pt x="541622" y="155193"/>
                  </a:lnTo>
                  <a:lnTo>
                    <a:pt x="544843" y="150759"/>
                  </a:lnTo>
                  <a:lnTo>
                    <a:pt x="547887" y="146325"/>
                  </a:lnTo>
                  <a:lnTo>
                    <a:pt x="550795" y="141891"/>
                  </a:lnTo>
                  <a:lnTo>
                    <a:pt x="553567" y="137456"/>
                  </a:lnTo>
                  <a:lnTo>
                    <a:pt x="556133" y="133022"/>
                  </a:lnTo>
                  <a:lnTo>
                    <a:pt x="558566" y="128588"/>
                  </a:lnTo>
                  <a:lnTo>
                    <a:pt x="560875" y="124154"/>
                  </a:lnTo>
                  <a:lnTo>
                    <a:pt x="563039" y="119720"/>
                  </a:lnTo>
                  <a:lnTo>
                    <a:pt x="565038" y="115286"/>
                  </a:lnTo>
                  <a:lnTo>
                    <a:pt x="566925" y="110852"/>
                  </a:lnTo>
                  <a:lnTo>
                    <a:pt x="568704" y="106418"/>
                  </a:lnTo>
                  <a:lnTo>
                    <a:pt x="570335" y="101984"/>
                  </a:lnTo>
                  <a:lnTo>
                    <a:pt x="571851" y="97550"/>
                  </a:lnTo>
                  <a:lnTo>
                    <a:pt x="573272" y="93115"/>
                  </a:lnTo>
                  <a:lnTo>
                    <a:pt x="574599" y="88681"/>
                  </a:lnTo>
                  <a:lnTo>
                    <a:pt x="575793" y="84247"/>
                  </a:lnTo>
                  <a:lnTo>
                    <a:pt x="576908" y="79813"/>
                  </a:lnTo>
                  <a:lnTo>
                    <a:pt x="577948" y="75379"/>
                  </a:lnTo>
                  <a:lnTo>
                    <a:pt x="578896" y="70945"/>
                  </a:lnTo>
                  <a:lnTo>
                    <a:pt x="579755" y="66511"/>
                  </a:lnTo>
                  <a:lnTo>
                    <a:pt x="580553" y="62077"/>
                  </a:lnTo>
                  <a:lnTo>
                    <a:pt x="581291" y="57643"/>
                  </a:lnTo>
                  <a:lnTo>
                    <a:pt x="581947" y="53209"/>
                  </a:lnTo>
                  <a:lnTo>
                    <a:pt x="582548" y="48775"/>
                  </a:lnTo>
                  <a:lnTo>
                    <a:pt x="583103" y="44340"/>
                  </a:lnTo>
                  <a:lnTo>
                    <a:pt x="583607" y="39906"/>
                  </a:lnTo>
                  <a:lnTo>
                    <a:pt x="584052" y="35472"/>
                  </a:lnTo>
                  <a:lnTo>
                    <a:pt x="584460" y="31038"/>
                  </a:lnTo>
                  <a:lnTo>
                    <a:pt x="584835" y="26604"/>
                  </a:lnTo>
                  <a:lnTo>
                    <a:pt x="585166" y="22170"/>
                  </a:lnTo>
                  <a:lnTo>
                    <a:pt x="585462" y="17736"/>
                  </a:lnTo>
                  <a:lnTo>
                    <a:pt x="585732" y="13302"/>
                  </a:lnTo>
                  <a:lnTo>
                    <a:pt x="585977" y="8868"/>
                  </a:lnTo>
                  <a:lnTo>
                    <a:pt x="586188" y="4434"/>
                  </a:lnTo>
                  <a:lnTo>
                    <a:pt x="586380" y="0"/>
                  </a:lnTo>
                  <a:lnTo>
                    <a:pt x="589225" y="0"/>
                  </a:lnTo>
                  <a:lnTo>
                    <a:pt x="589416" y="4434"/>
                  </a:lnTo>
                  <a:lnTo>
                    <a:pt x="589627" y="8868"/>
                  </a:lnTo>
                  <a:lnTo>
                    <a:pt x="589872" y="13302"/>
                  </a:lnTo>
                  <a:lnTo>
                    <a:pt x="590142" y="17736"/>
                  </a:lnTo>
                  <a:lnTo>
                    <a:pt x="590438" y="22170"/>
                  </a:lnTo>
                  <a:lnTo>
                    <a:pt x="590770" y="26604"/>
                  </a:lnTo>
                  <a:lnTo>
                    <a:pt x="591144" y="31038"/>
                  </a:lnTo>
                  <a:lnTo>
                    <a:pt x="591552" y="35472"/>
                  </a:lnTo>
                  <a:lnTo>
                    <a:pt x="591997" y="39906"/>
                  </a:lnTo>
                  <a:lnTo>
                    <a:pt x="592502" y="44340"/>
                  </a:lnTo>
                  <a:lnTo>
                    <a:pt x="593056" y="48775"/>
                  </a:lnTo>
                  <a:lnTo>
                    <a:pt x="593657" y="53209"/>
                  </a:lnTo>
                  <a:lnTo>
                    <a:pt x="594313" y="57643"/>
                  </a:lnTo>
                  <a:lnTo>
                    <a:pt x="595051" y="62077"/>
                  </a:lnTo>
                  <a:lnTo>
                    <a:pt x="595849" y="66511"/>
                  </a:lnTo>
                  <a:lnTo>
                    <a:pt x="596708" y="70945"/>
                  </a:lnTo>
                  <a:lnTo>
                    <a:pt x="597656" y="75379"/>
                  </a:lnTo>
                  <a:lnTo>
                    <a:pt x="598696" y="79813"/>
                  </a:lnTo>
                  <a:lnTo>
                    <a:pt x="599811" y="84247"/>
                  </a:lnTo>
                  <a:lnTo>
                    <a:pt x="601005" y="88681"/>
                  </a:lnTo>
                  <a:lnTo>
                    <a:pt x="602332" y="93115"/>
                  </a:lnTo>
                  <a:lnTo>
                    <a:pt x="603753" y="97550"/>
                  </a:lnTo>
                  <a:lnTo>
                    <a:pt x="605269" y="101984"/>
                  </a:lnTo>
                  <a:lnTo>
                    <a:pt x="606900" y="106418"/>
                  </a:lnTo>
                  <a:lnTo>
                    <a:pt x="608679" y="110852"/>
                  </a:lnTo>
                  <a:lnTo>
                    <a:pt x="610566" y="115286"/>
                  </a:lnTo>
                  <a:lnTo>
                    <a:pt x="612565" y="119720"/>
                  </a:lnTo>
                  <a:lnTo>
                    <a:pt x="614729" y="124154"/>
                  </a:lnTo>
                  <a:lnTo>
                    <a:pt x="617038" y="128588"/>
                  </a:lnTo>
                  <a:lnTo>
                    <a:pt x="619471" y="133022"/>
                  </a:lnTo>
                  <a:lnTo>
                    <a:pt x="622037" y="137456"/>
                  </a:lnTo>
                  <a:lnTo>
                    <a:pt x="624809" y="141891"/>
                  </a:lnTo>
                  <a:lnTo>
                    <a:pt x="627717" y="146325"/>
                  </a:lnTo>
                  <a:lnTo>
                    <a:pt x="630762" y="150759"/>
                  </a:lnTo>
                  <a:lnTo>
                    <a:pt x="633983" y="155193"/>
                  </a:lnTo>
                  <a:lnTo>
                    <a:pt x="637393" y="159627"/>
                  </a:lnTo>
                  <a:lnTo>
                    <a:pt x="640945" y="164061"/>
                  </a:lnTo>
                  <a:lnTo>
                    <a:pt x="644639" y="168495"/>
                  </a:lnTo>
                  <a:lnTo>
                    <a:pt x="648548" y="172929"/>
                  </a:lnTo>
                  <a:lnTo>
                    <a:pt x="652613" y="177363"/>
                  </a:lnTo>
                  <a:lnTo>
                    <a:pt x="656819" y="181797"/>
                  </a:lnTo>
                  <a:lnTo>
                    <a:pt x="661182" y="186231"/>
                  </a:lnTo>
                  <a:lnTo>
                    <a:pt x="665746" y="190666"/>
                  </a:lnTo>
                  <a:lnTo>
                    <a:pt x="670442" y="195100"/>
                  </a:lnTo>
                  <a:lnTo>
                    <a:pt x="675266" y="199534"/>
                  </a:lnTo>
                  <a:lnTo>
                    <a:pt x="680259" y="203968"/>
                  </a:lnTo>
                  <a:lnTo>
                    <a:pt x="685397" y="208402"/>
                  </a:lnTo>
                  <a:lnTo>
                    <a:pt x="690646" y="212836"/>
                  </a:lnTo>
                  <a:lnTo>
                    <a:pt x="696000" y="217270"/>
                  </a:lnTo>
                  <a:lnTo>
                    <a:pt x="701507" y="221704"/>
                  </a:lnTo>
                  <a:lnTo>
                    <a:pt x="707100" y="226138"/>
                  </a:lnTo>
                  <a:lnTo>
                    <a:pt x="712770" y="230572"/>
                  </a:lnTo>
                  <a:lnTo>
                    <a:pt x="718525" y="235007"/>
                  </a:lnTo>
                  <a:lnTo>
                    <a:pt x="724358" y="239441"/>
                  </a:lnTo>
                  <a:lnTo>
                    <a:pt x="730234" y="243875"/>
                  </a:lnTo>
                  <a:lnTo>
                    <a:pt x="736146" y="248309"/>
                  </a:lnTo>
                  <a:lnTo>
                    <a:pt x="742091" y="252743"/>
                  </a:lnTo>
                  <a:lnTo>
                    <a:pt x="748043" y="257177"/>
                  </a:lnTo>
                  <a:lnTo>
                    <a:pt x="753989" y="261611"/>
                  </a:lnTo>
                  <a:lnTo>
                    <a:pt x="759922" y="266045"/>
                  </a:lnTo>
                  <a:lnTo>
                    <a:pt x="765806" y="270479"/>
                  </a:lnTo>
                  <a:lnTo>
                    <a:pt x="771642" y="274913"/>
                  </a:lnTo>
                  <a:lnTo>
                    <a:pt x="777422" y="279347"/>
                  </a:lnTo>
                  <a:lnTo>
                    <a:pt x="783113" y="283782"/>
                  </a:lnTo>
                  <a:lnTo>
                    <a:pt x="788690" y="288216"/>
                  </a:lnTo>
                  <a:lnTo>
                    <a:pt x="794168" y="292650"/>
                  </a:lnTo>
                  <a:lnTo>
                    <a:pt x="799539" y="297084"/>
                  </a:lnTo>
                  <a:lnTo>
                    <a:pt x="804725" y="301518"/>
                  </a:lnTo>
                  <a:lnTo>
                    <a:pt x="809761" y="305952"/>
                  </a:lnTo>
                  <a:lnTo>
                    <a:pt x="814652" y="310386"/>
                  </a:lnTo>
                  <a:lnTo>
                    <a:pt x="819370" y="314820"/>
                  </a:lnTo>
                  <a:lnTo>
                    <a:pt x="823841" y="319254"/>
                  </a:lnTo>
                  <a:lnTo>
                    <a:pt x="828136" y="323688"/>
                  </a:lnTo>
                  <a:lnTo>
                    <a:pt x="832249" y="328123"/>
                  </a:lnTo>
                  <a:lnTo>
                    <a:pt x="836103" y="332557"/>
                  </a:lnTo>
                  <a:lnTo>
                    <a:pt x="839710" y="336991"/>
                  </a:lnTo>
                  <a:lnTo>
                    <a:pt x="843115" y="341425"/>
                  </a:lnTo>
                  <a:lnTo>
                    <a:pt x="846314" y="345859"/>
                  </a:lnTo>
                  <a:lnTo>
                    <a:pt x="849176" y="350293"/>
                  </a:lnTo>
                  <a:lnTo>
                    <a:pt x="851822" y="354727"/>
                  </a:lnTo>
                  <a:lnTo>
                    <a:pt x="854253" y="359161"/>
                  </a:lnTo>
                  <a:lnTo>
                    <a:pt x="856422" y="363595"/>
                  </a:lnTo>
                  <a:lnTo>
                    <a:pt x="858290" y="368029"/>
                  </a:lnTo>
                  <a:lnTo>
                    <a:pt x="859946" y="372463"/>
                  </a:lnTo>
                  <a:lnTo>
                    <a:pt x="861390" y="376898"/>
                  </a:lnTo>
                  <a:lnTo>
                    <a:pt x="862530" y="381332"/>
                  </a:lnTo>
                  <a:lnTo>
                    <a:pt x="863435" y="385766"/>
                  </a:lnTo>
                  <a:lnTo>
                    <a:pt x="864139" y="390200"/>
                  </a:lnTo>
                  <a:lnTo>
                    <a:pt x="864634" y="394634"/>
                  </a:lnTo>
                  <a:lnTo>
                    <a:pt x="864838" y="399068"/>
                  </a:lnTo>
                  <a:lnTo>
                    <a:pt x="864863" y="403502"/>
                  </a:lnTo>
                  <a:lnTo>
                    <a:pt x="864712" y="407936"/>
                  </a:lnTo>
                  <a:lnTo>
                    <a:pt x="864341" y="412370"/>
                  </a:lnTo>
                  <a:lnTo>
                    <a:pt x="863764" y="416804"/>
                  </a:lnTo>
                  <a:lnTo>
                    <a:pt x="863037" y="421239"/>
                  </a:lnTo>
                  <a:lnTo>
                    <a:pt x="862166" y="425673"/>
                  </a:lnTo>
                  <a:lnTo>
                    <a:pt x="861088" y="430107"/>
                  </a:lnTo>
                  <a:lnTo>
                    <a:pt x="859879" y="434541"/>
                  </a:lnTo>
                  <a:lnTo>
                    <a:pt x="858553" y="438975"/>
                  </a:lnTo>
                  <a:lnTo>
                    <a:pt x="857101" y="443409"/>
                  </a:lnTo>
                  <a:lnTo>
                    <a:pt x="855506" y="447843"/>
                  </a:lnTo>
                  <a:lnTo>
                    <a:pt x="853822" y="452277"/>
                  </a:lnTo>
                  <a:lnTo>
                    <a:pt x="852054" y="456711"/>
                  </a:lnTo>
                  <a:lnTo>
                    <a:pt x="850182" y="461145"/>
                  </a:lnTo>
                  <a:lnTo>
                    <a:pt x="848231" y="465579"/>
                  </a:lnTo>
                  <a:lnTo>
                    <a:pt x="846220" y="470014"/>
                  </a:lnTo>
                  <a:lnTo>
                    <a:pt x="844154" y="474448"/>
                  </a:lnTo>
                  <a:lnTo>
                    <a:pt x="842014" y="478882"/>
                  </a:lnTo>
                  <a:lnTo>
                    <a:pt x="839836" y="483316"/>
                  </a:lnTo>
                  <a:lnTo>
                    <a:pt x="837623" y="487750"/>
                  </a:lnTo>
                  <a:lnTo>
                    <a:pt x="835372" y="492184"/>
                  </a:lnTo>
                  <a:lnTo>
                    <a:pt x="833088" y="496618"/>
                  </a:lnTo>
                  <a:lnTo>
                    <a:pt x="830784" y="501052"/>
                  </a:lnTo>
                  <a:lnTo>
                    <a:pt x="828462" y="505486"/>
                  </a:lnTo>
                  <a:lnTo>
                    <a:pt x="826120" y="509920"/>
                  </a:lnTo>
                  <a:lnTo>
                    <a:pt x="823766" y="514355"/>
                  </a:lnTo>
                  <a:lnTo>
                    <a:pt x="821404" y="518789"/>
                  </a:lnTo>
                  <a:lnTo>
                    <a:pt x="819035" y="523223"/>
                  </a:lnTo>
                  <a:lnTo>
                    <a:pt x="816658" y="527657"/>
                  </a:lnTo>
                  <a:lnTo>
                    <a:pt x="814279" y="532091"/>
                  </a:lnTo>
                  <a:lnTo>
                    <a:pt x="811898" y="536525"/>
                  </a:lnTo>
                  <a:lnTo>
                    <a:pt x="809514" y="540959"/>
                  </a:lnTo>
                  <a:lnTo>
                    <a:pt x="807130" y="545393"/>
                  </a:lnTo>
                  <a:lnTo>
                    <a:pt x="804746" y="549827"/>
                  </a:lnTo>
                  <a:lnTo>
                    <a:pt x="802361" y="554261"/>
                  </a:lnTo>
                  <a:lnTo>
                    <a:pt x="799977" y="558695"/>
                  </a:lnTo>
                  <a:lnTo>
                    <a:pt x="797592" y="563130"/>
                  </a:lnTo>
                  <a:lnTo>
                    <a:pt x="795208" y="567564"/>
                  </a:lnTo>
                  <a:lnTo>
                    <a:pt x="792824" y="571998"/>
                  </a:lnTo>
                  <a:lnTo>
                    <a:pt x="790439" y="576432"/>
                  </a:lnTo>
                  <a:lnTo>
                    <a:pt x="788055" y="580866"/>
                  </a:lnTo>
                  <a:lnTo>
                    <a:pt x="785671" y="585300"/>
                  </a:lnTo>
                  <a:lnTo>
                    <a:pt x="783287" y="589734"/>
                  </a:lnTo>
                  <a:lnTo>
                    <a:pt x="780905" y="594168"/>
                  </a:lnTo>
                  <a:lnTo>
                    <a:pt x="778523" y="598602"/>
                  </a:lnTo>
                  <a:lnTo>
                    <a:pt x="776143" y="603036"/>
                  </a:lnTo>
                  <a:lnTo>
                    <a:pt x="773767" y="607471"/>
                  </a:lnTo>
                  <a:lnTo>
                    <a:pt x="771394" y="611905"/>
                  </a:lnTo>
                  <a:lnTo>
                    <a:pt x="769026" y="616339"/>
                  </a:lnTo>
                  <a:lnTo>
                    <a:pt x="766664" y="620773"/>
                  </a:lnTo>
                  <a:lnTo>
                    <a:pt x="764312" y="625207"/>
                  </a:lnTo>
                  <a:lnTo>
                    <a:pt x="761969" y="629641"/>
                  </a:lnTo>
                  <a:lnTo>
                    <a:pt x="759635" y="634075"/>
                  </a:lnTo>
                  <a:lnTo>
                    <a:pt x="757320" y="638509"/>
                  </a:lnTo>
                  <a:lnTo>
                    <a:pt x="755020" y="642943"/>
                  </a:lnTo>
                  <a:lnTo>
                    <a:pt x="752737" y="647377"/>
                  </a:lnTo>
                  <a:lnTo>
                    <a:pt x="750473" y="651811"/>
                  </a:lnTo>
                  <a:lnTo>
                    <a:pt x="748241" y="656246"/>
                  </a:lnTo>
                  <a:lnTo>
                    <a:pt x="746031" y="660680"/>
                  </a:lnTo>
                  <a:lnTo>
                    <a:pt x="743847" y="665114"/>
                  </a:lnTo>
                  <a:lnTo>
                    <a:pt x="741697" y="669548"/>
                  </a:lnTo>
                  <a:lnTo>
                    <a:pt x="739587" y="673982"/>
                  </a:lnTo>
                  <a:lnTo>
                    <a:pt x="737507" y="678416"/>
                  </a:lnTo>
                  <a:lnTo>
                    <a:pt x="735461" y="682850"/>
                  </a:lnTo>
                  <a:lnTo>
                    <a:pt x="733471" y="687284"/>
                  </a:lnTo>
                  <a:lnTo>
                    <a:pt x="731520" y="691718"/>
                  </a:lnTo>
                  <a:lnTo>
                    <a:pt x="729608" y="696152"/>
                  </a:lnTo>
                  <a:lnTo>
                    <a:pt x="727743" y="700586"/>
                  </a:lnTo>
                  <a:lnTo>
                    <a:pt x="725939" y="705021"/>
                  </a:lnTo>
                  <a:lnTo>
                    <a:pt x="724178" y="709455"/>
                  </a:lnTo>
                  <a:lnTo>
                    <a:pt x="722460" y="713889"/>
                  </a:lnTo>
                  <a:lnTo>
                    <a:pt x="720804" y="718323"/>
                  </a:lnTo>
                  <a:lnTo>
                    <a:pt x="719202" y="722757"/>
                  </a:lnTo>
                  <a:lnTo>
                    <a:pt x="717644" y="727191"/>
                  </a:lnTo>
                  <a:lnTo>
                    <a:pt x="716132" y="731625"/>
                  </a:lnTo>
                  <a:lnTo>
                    <a:pt x="714690" y="736059"/>
                  </a:lnTo>
                  <a:lnTo>
                    <a:pt x="713290" y="740493"/>
                  </a:lnTo>
                  <a:lnTo>
                    <a:pt x="711933" y="744927"/>
                  </a:lnTo>
                  <a:lnTo>
                    <a:pt x="710627" y="749362"/>
                  </a:lnTo>
                  <a:lnTo>
                    <a:pt x="709374" y="753796"/>
                  </a:lnTo>
                  <a:lnTo>
                    <a:pt x="708158" y="758230"/>
                  </a:lnTo>
                  <a:lnTo>
                    <a:pt x="706978" y="762664"/>
                  </a:lnTo>
                  <a:lnTo>
                    <a:pt x="705848" y="767098"/>
                  </a:lnTo>
                  <a:lnTo>
                    <a:pt x="704752" y="771532"/>
                  </a:lnTo>
                  <a:lnTo>
                    <a:pt x="703684" y="775966"/>
                  </a:lnTo>
                  <a:lnTo>
                    <a:pt x="702647" y="780400"/>
                  </a:lnTo>
                  <a:lnTo>
                    <a:pt x="701644" y="784834"/>
                  </a:lnTo>
                  <a:lnTo>
                    <a:pt x="700660" y="789268"/>
                  </a:lnTo>
                  <a:lnTo>
                    <a:pt x="699695" y="793702"/>
                  </a:lnTo>
                  <a:lnTo>
                    <a:pt x="698751" y="798137"/>
                  </a:lnTo>
                  <a:lnTo>
                    <a:pt x="697821" y="802571"/>
                  </a:lnTo>
                  <a:lnTo>
                    <a:pt x="696900" y="807005"/>
                  </a:lnTo>
                  <a:lnTo>
                    <a:pt x="695987" y="811439"/>
                  </a:lnTo>
                  <a:lnTo>
                    <a:pt x="695081" y="815873"/>
                  </a:lnTo>
                  <a:lnTo>
                    <a:pt x="694176" y="820307"/>
                  </a:lnTo>
                  <a:lnTo>
                    <a:pt x="693271" y="824741"/>
                  </a:lnTo>
                  <a:lnTo>
                    <a:pt x="692364" y="829175"/>
                  </a:lnTo>
                  <a:lnTo>
                    <a:pt x="691450" y="833609"/>
                  </a:lnTo>
                  <a:lnTo>
                    <a:pt x="690531" y="838043"/>
                  </a:lnTo>
                  <a:lnTo>
                    <a:pt x="689605" y="842478"/>
                  </a:lnTo>
                  <a:lnTo>
                    <a:pt x="688667" y="846912"/>
                  </a:lnTo>
                  <a:lnTo>
                    <a:pt x="687719" y="851346"/>
                  </a:lnTo>
                  <a:lnTo>
                    <a:pt x="686762" y="855780"/>
                  </a:lnTo>
                  <a:lnTo>
                    <a:pt x="685795" y="860214"/>
                  </a:lnTo>
                  <a:lnTo>
                    <a:pt x="684814" y="864648"/>
                  </a:lnTo>
                  <a:lnTo>
                    <a:pt x="683824" y="869082"/>
                  </a:lnTo>
                  <a:lnTo>
                    <a:pt x="682826" y="873516"/>
                  </a:lnTo>
                  <a:lnTo>
                    <a:pt x="681819" y="877950"/>
                  </a:lnTo>
                  <a:lnTo>
                    <a:pt x="680805" y="882384"/>
                  </a:lnTo>
                  <a:lnTo>
                    <a:pt x="679787" y="886818"/>
                  </a:lnTo>
                  <a:lnTo>
                    <a:pt x="678767" y="891253"/>
                  </a:lnTo>
                  <a:lnTo>
                    <a:pt x="677747" y="895687"/>
                  </a:lnTo>
                  <a:lnTo>
                    <a:pt x="676731" y="900121"/>
                  </a:lnTo>
                  <a:lnTo>
                    <a:pt x="675721" y="904555"/>
                  </a:lnTo>
                  <a:lnTo>
                    <a:pt x="674719" y="908989"/>
                  </a:lnTo>
                  <a:lnTo>
                    <a:pt x="673734" y="913423"/>
                  </a:lnTo>
                  <a:lnTo>
                    <a:pt x="672764" y="917857"/>
                  </a:lnTo>
                  <a:lnTo>
                    <a:pt x="671812" y="922291"/>
                  </a:lnTo>
                  <a:lnTo>
                    <a:pt x="670889" y="926725"/>
                  </a:lnTo>
                  <a:lnTo>
                    <a:pt x="669998" y="931159"/>
                  </a:lnTo>
                  <a:lnTo>
                    <a:pt x="669136" y="935594"/>
                  </a:lnTo>
                  <a:lnTo>
                    <a:pt x="668305" y="940028"/>
                  </a:lnTo>
                  <a:lnTo>
                    <a:pt x="667531" y="944462"/>
                  </a:lnTo>
                  <a:lnTo>
                    <a:pt x="666798" y="948896"/>
                  </a:lnTo>
                  <a:lnTo>
                    <a:pt x="666109" y="953330"/>
                  </a:lnTo>
                  <a:lnTo>
                    <a:pt x="665475" y="957764"/>
                  </a:lnTo>
                  <a:lnTo>
                    <a:pt x="664911" y="962198"/>
                  </a:lnTo>
                  <a:lnTo>
                    <a:pt x="664401" y="966632"/>
                  </a:lnTo>
                  <a:lnTo>
                    <a:pt x="663947" y="971066"/>
                  </a:lnTo>
                  <a:lnTo>
                    <a:pt x="663577" y="975500"/>
                  </a:lnTo>
                  <a:lnTo>
                    <a:pt x="663281" y="979934"/>
                  </a:lnTo>
                  <a:lnTo>
                    <a:pt x="663048" y="984369"/>
                  </a:lnTo>
                  <a:lnTo>
                    <a:pt x="662885" y="988803"/>
                  </a:lnTo>
                  <a:lnTo>
                    <a:pt x="662828" y="993237"/>
                  </a:lnTo>
                  <a:lnTo>
                    <a:pt x="662840" y="997671"/>
                  </a:lnTo>
                  <a:lnTo>
                    <a:pt x="662924" y="1002105"/>
                  </a:lnTo>
                  <a:lnTo>
                    <a:pt x="663100" y="1006539"/>
                  </a:lnTo>
                  <a:lnTo>
                    <a:pt x="663372" y="1010973"/>
                  </a:lnTo>
                  <a:lnTo>
                    <a:pt x="663718" y="1015407"/>
                  </a:lnTo>
                  <a:lnTo>
                    <a:pt x="664135" y="1019841"/>
                  </a:lnTo>
                  <a:lnTo>
                    <a:pt x="664664" y="1024275"/>
                  </a:lnTo>
                  <a:lnTo>
                    <a:pt x="665270" y="1028710"/>
                  </a:lnTo>
                  <a:lnTo>
                    <a:pt x="665947" y="1033144"/>
                  </a:lnTo>
                  <a:lnTo>
                    <a:pt x="666703" y="1037578"/>
                  </a:lnTo>
                  <a:lnTo>
                    <a:pt x="667558" y="1042012"/>
                  </a:lnTo>
                  <a:lnTo>
                    <a:pt x="668478" y="1046446"/>
                  </a:lnTo>
                  <a:lnTo>
                    <a:pt x="669462" y="1050880"/>
                  </a:lnTo>
                  <a:lnTo>
                    <a:pt x="670528" y="1055314"/>
                  </a:lnTo>
                  <a:lnTo>
                    <a:pt x="671665" y="1059748"/>
                  </a:lnTo>
                  <a:lnTo>
                    <a:pt x="672855" y="1064182"/>
                  </a:lnTo>
                  <a:lnTo>
                    <a:pt x="674097" y="1068616"/>
                  </a:lnTo>
                  <a:lnTo>
                    <a:pt x="675414" y="1073050"/>
                  </a:lnTo>
                  <a:lnTo>
                    <a:pt x="676772" y="1077485"/>
                  </a:lnTo>
                  <a:lnTo>
                    <a:pt x="678169" y="1081919"/>
                  </a:lnTo>
                  <a:lnTo>
                    <a:pt x="679608" y="1086353"/>
                  </a:lnTo>
                  <a:lnTo>
                    <a:pt x="681088" y="1090787"/>
                  </a:lnTo>
                  <a:lnTo>
                    <a:pt x="682592" y="1095221"/>
                  </a:lnTo>
                  <a:lnTo>
                    <a:pt x="684117" y="1099655"/>
                  </a:lnTo>
                  <a:lnTo>
                    <a:pt x="685666" y="1104089"/>
                  </a:lnTo>
                  <a:lnTo>
                    <a:pt x="687225" y="1108523"/>
                  </a:lnTo>
                  <a:lnTo>
                    <a:pt x="688790" y="1112957"/>
                  </a:lnTo>
                  <a:lnTo>
                    <a:pt x="690358" y="1117391"/>
                  </a:lnTo>
                  <a:lnTo>
                    <a:pt x="691920" y="1121826"/>
                  </a:lnTo>
                  <a:lnTo>
                    <a:pt x="693474" y="1126260"/>
                  </a:lnTo>
                  <a:lnTo>
                    <a:pt x="695015" y="1130694"/>
                  </a:lnTo>
                  <a:lnTo>
                    <a:pt x="696536" y="1135128"/>
                  </a:lnTo>
                  <a:lnTo>
                    <a:pt x="698029" y="1139562"/>
                  </a:lnTo>
                  <a:lnTo>
                    <a:pt x="699497" y="1143996"/>
                  </a:lnTo>
                  <a:lnTo>
                    <a:pt x="700939" y="1148430"/>
                  </a:lnTo>
                  <a:lnTo>
                    <a:pt x="702332" y="1152864"/>
                  </a:lnTo>
                  <a:lnTo>
                    <a:pt x="703687" y="1157298"/>
                  </a:lnTo>
                  <a:lnTo>
                    <a:pt x="705004" y="1161732"/>
                  </a:lnTo>
                  <a:lnTo>
                    <a:pt x="706277" y="1166166"/>
                  </a:lnTo>
                  <a:lnTo>
                    <a:pt x="707489" y="1170601"/>
                  </a:lnTo>
                  <a:lnTo>
                    <a:pt x="708656" y="1175035"/>
                  </a:lnTo>
                  <a:lnTo>
                    <a:pt x="709779" y="1179469"/>
                  </a:lnTo>
                  <a:lnTo>
                    <a:pt x="710838" y="1183903"/>
                  </a:lnTo>
                  <a:lnTo>
                    <a:pt x="711839" y="1188337"/>
                  </a:lnTo>
                  <a:lnTo>
                    <a:pt x="712793" y="1192771"/>
                  </a:lnTo>
                  <a:lnTo>
                    <a:pt x="713700" y="1197205"/>
                  </a:lnTo>
                  <a:lnTo>
                    <a:pt x="714531" y="1201639"/>
                  </a:lnTo>
                  <a:lnTo>
                    <a:pt x="715316" y="1206073"/>
                  </a:lnTo>
                  <a:lnTo>
                    <a:pt x="716055" y="1210507"/>
                  </a:lnTo>
                  <a:lnTo>
                    <a:pt x="716739" y="1214942"/>
                  </a:lnTo>
                  <a:lnTo>
                    <a:pt x="717364" y="1219376"/>
                  </a:lnTo>
                  <a:lnTo>
                    <a:pt x="717949" y="1223810"/>
                  </a:lnTo>
                  <a:lnTo>
                    <a:pt x="718495" y="1228244"/>
                  </a:lnTo>
                  <a:lnTo>
                    <a:pt x="718987" y="1232678"/>
                  </a:lnTo>
                  <a:lnTo>
                    <a:pt x="719440" y="1237112"/>
                  </a:lnTo>
                  <a:lnTo>
                    <a:pt x="719861" y="1241546"/>
                  </a:lnTo>
                  <a:lnTo>
                    <a:pt x="720251" y="1245980"/>
                  </a:lnTo>
                  <a:lnTo>
                    <a:pt x="720601" y="1250414"/>
                  </a:lnTo>
                  <a:lnTo>
                    <a:pt x="720929" y="1254848"/>
                  </a:lnTo>
                  <a:lnTo>
                    <a:pt x="721236" y="1259282"/>
                  </a:lnTo>
                  <a:lnTo>
                    <a:pt x="721521" y="1263717"/>
                  </a:lnTo>
                  <a:lnTo>
                    <a:pt x="721788" y="1268151"/>
                  </a:lnTo>
                  <a:lnTo>
                    <a:pt x="722046" y="1272585"/>
                  </a:lnTo>
                  <a:lnTo>
                    <a:pt x="722295" y="1277019"/>
                  </a:lnTo>
                  <a:lnTo>
                    <a:pt x="722536" y="1281453"/>
                  </a:lnTo>
                  <a:lnTo>
                    <a:pt x="722777" y="1285887"/>
                  </a:lnTo>
                  <a:lnTo>
                    <a:pt x="723018" y="1290321"/>
                  </a:lnTo>
                  <a:lnTo>
                    <a:pt x="723263" y="1294755"/>
                  </a:lnTo>
                  <a:lnTo>
                    <a:pt x="723517" y="1299189"/>
                  </a:lnTo>
                  <a:lnTo>
                    <a:pt x="723781" y="1303623"/>
                  </a:lnTo>
                  <a:lnTo>
                    <a:pt x="724054" y="1308057"/>
                  </a:lnTo>
                  <a:lnTo>
                    <a:pt x="724346" y="1312492"/>
                  </a:lnTo>
                  <a:lnTo>
                    <a:pt x="724656" y="1316926"/>
                  </a:lnTo>
                  <a:lnTo>
                    <a:pt x="724982" y="1321360"/>
                  </a:lnTo>
                  <a:lnTo>
                    <a:pt x="725326" y="1325794"/>
                  </a:lnTo>
                  <a:lnTo>
                    <a:pt x="725700" y="1330228"/>
                  </a:lnTo>
                  <a:lnTo>
                    <a:pt x="726095" y="1334662"/>
                  </a:lnTo>
                  <a:lnTo>
                    <a:pt x="726511" y="1339096"/>
                  </a:lnTo>
                  <a:lnTo>
                    <a:pt x="726953" y="1343530"/>
                  </a:lnTo>
                  <a:lnTo>
                    <a:pt x="727427" y="1347964"/>
                  </a:lnTo>
                  <a:lnTo>
                    <a:pt x="727923" y="1352398"/>
                  </a:lnTo>
                  <a:lnTo>
                    <a:pt x="728442" y="1356833"/>
                  </a:lnTo>
                  <a:lnTo>
                    <a:pt x="728995" y="1361267"/>
                  </a:lnTo>
                  <a:lnTo>
                    <a:pt x="729573" y="1365701"/>
                  </a:lnTo>
                  <a:lnTo>
                    <a:pt x="730175" y="1370135"/>
                  </a:lnTo>
                  <a:lnTo>
                    <a:pt x="730801" y="1374569"/>
                  </a:lnTo>
                  <a:lnTo>
                    <a:pt x="731459" y="1379003"/>
                  </a:lnTo>
                  <a:lnTo>
                    <a:pt x="732140" y="1383437"/>
                  </a:lnTo>
                  <a:lnTo>
                    <a:pt x="732841" y="1387871"/>
                  </a:lnTo>
                  <a:lnTo>
                    <a:pt x="733569" y="1392305"/>
                  </a:lnTo>
                  <a:lnTo>
                    <a:pt x="734322" y="1396739"/>
                  </a:lnTo>
                  <a:lnTo>
                    <a:pt x="735094" y="1401173"/>
                  </a:lnTo>
                  <a:lnTo>
                    <a:pt x="735884" y="1405608"/>
                  </a:lnTo>
                  <a:lnTo>
                    <a:pt x="736703" y="1410042"/>
                  </a:lnTo>
                  <a:lnTo>
                    <a:pt x="737538" y="1414476"/>
                  </a:lnTo>
                  <a:lnTo>
                    <a:pt x="738390" y="1418910"/>
                  </a:lnTo>
                  <a:lnTo>
                    <a:pt x="739261" y="1423344"/>
                  </a:lnTo>
                  <a:lnTo>
                    <a:pt x="740154" y="1427778"/>
                  </a:lnTo>
                  <a:lnTo>
                    <a:pt x="741062" y="1432212"/>
                  </a:lnTo>
                  <a:lnTo>
                    <a:pt x="741985" y="1436646"/>
                  </a:lnTo>
                  <a:lnTo>
                    <a:pt x="742929" y="1441080"/>
                  </a:lnTo>
                  <a:lnTo>
                    <a:pt x="743890" y="1445514"/>
                  </a:lnTo>
                  <a:lnTo>
                    <a:pt x="744865" y="1449949"/>
                  </a:lnTo>
                  <a:lnTo>
                    <a:pt x="745856" y="1454383"/>
                  </a:lnTo>
                  <a:lnTo>
                    <a:pt x="746871" y="1458817"/>
                  </a:lnTo>
                  <a:lnTo>
                    <a:pt x="747901" y="1463251"/>
                  </a:lnTo>
                  <a:lnTo>
                    <a:pt x="748948" y="1467685"/>
                  </a:lnTo>
                  <a:lnTo>
                    <a:pt x="750016" y="1472119"/>
                  </a:lnTo>
                  <a:lnTo>
                    <a:pt x="751108" y="1476553"/>
                  </a:lnTo>
                  <a:lnTo>
                    <a:pt x="752220" y="1480987"/>
                  </a:lnTo>
                  <a:lnTo>
                    <a:pt x="753352" y="1485421"/>
                  </a:lnTo>
                  <a:lnTo>
                    <a:pt x="754516" y="1489855"/>
                  </a:lnTo>
                  <a:lnTo>
                    <a:pt x="755706" y="1494289"/>
                  </a:lnTo>
                  <a:lnTo>
                    <a:pt x="756922" y="1498724"/>
                  </a:lnTo>
                  <a:lnTo>
                    <a:pt x="758167" y="1503158"/>
                  </a:lnTo>
                  <a:lnTo>
                    <a:pt x="759456" y="1507592"/>
                  </a:lnTo>
                  <a:lnTo>
                    <a:pt x="760778" y="1512026"/>
                  </a:lnTo>
                  <a:lnTo>
                    <a:pt x="762132" y="1516460"/>
                  </a:lnTo>
                  <a:lnTo>
                    <a:pt x="763536" y="1520894"/>
                  </a:lnTo>
                  <a:lnTo>
                    <a:pt x="764989" y="1525328"/>
                  </a:lnTo>
                  <a:lnTo>
                    <a:pt x="766485" y="1529762"/>
                  </a:lnTo>
                  <a:lnTo>
                    <a:pt x="768025" y="1534196"/>
                  </a:lnTo>
                  <a:lnTo>
                    <a:pt x="769641" y="1538630"/>
                  </a:lnTo>
                  <a:lnTo>
                    <a:pt x="771312" y="1543065"/>
                  </a:lnTo>
                  <a:lnTo>
                    <a:pt x="773037" y="1547499"/>
                  </a:lnTo>
                  <a:lnTo>
                    <a:pt x="774832" y="1551933"/>
                  </a:lnTo>
                  <a:lnTo>
                    <a:pt x="776715" y="1556367"/>
                  </a:lnTo>
                  <a:lnTo>
                    <a:pt x="778664" y="1560801"/>
                  </a:lnTo>
                  <a:lnTo>
                    <a:pt x="780683" y="1565235"/>
                  </a:lnTo>
                  <a:lnTo>
                    <a:pt x="782807" y="1569669"/>
                  </a:lnTo>
                  <a:lnTo>
                    <a:pt x="785024" y="1574103"/>
                  </a:lnTo>
                  <a:lnTo>
                    <a:pt x="787322" y="1578537"/>
                  </a:lnTo>
                  <a:lnTo>
                    <a:pt x="789710" y="1582971"/>
                  </a:lnTo>
                  <a:lnTo>
                    <a:pt x="792239" y="1587405"/>
                  </a:lnTo>
                  <a:lnTo>
                    <a:pt x="794863" y="1591840"/>
                  </a:lnTo>
                  <a:lnTo>
                    <a:pt x="797586" y="1596274"/>
                  </a:lnTo>
                  <a:lnTo>
                    <a:pt x="800439" y="1600708"/>
                  </a:lnTo>
                  <a:lnTo>
                    <a:pt x="803436" y="1605142"/>
                  </a:lnTo>
                  <a:lnTo>
                    <a:pt x="806545" y="1609576"/>
                  </a:lnTo>
                  <a:lnTo>
                    <a:pt x="809768" y="1614010"/>
                  </a:lnTo>
                  <a:lnTo>
                    <a:pt x="813171" y="1618444"/>
                  </a:lnTo>
                  <a:lnTo>
                    <a:pt x="816712" y="1622878"/>
                  </a:lnTo>
                  <a:lnTo>
                    <a:pt x="820381" y="1627312"/>
                  </a:lnTo>
                  <a:lnTo>
                    <a:pt x="824197" y="1631746"/>
                  </a:lnTo>
                  <a:lnTo>
                    <a:pt x="828214" y="1636181"/>
                  </a:lnTo>
                  <a:lnTo>
                    <a:pt x="832370" y="1640615"/>
                  </a:lnTo>
                  <a:lnTo>
                    <a:pt x="836668" y="1645049"/>
                  </a:lnTo>
                  <a:lnTo>
                    <a:pt x="841163" y="1649483"/>
                  </a:lnTo>
                  <a:lnTo>
                    <a:pt x="845845" y="1653917"/>
                  </a:lnTo>
                  <a:lnTo>
                    <a:pt x="850678" y="1658351"/>
                  </a:lnTo>
                  <a:lnTo>
                    <a:pt x="855663" y="1662785"/>
                  </a:lnTo>
                  <a:lnTo>
                    <a:pt x="860898" y="1667219"/>
                  </a:lnTo>
                  <a:lnTo>
                    <a:pt x="866293" y="1671653"/>
                  </a:lnTo>
                  <a:lnTo>
                    <a:pt x="871846" y="1676087"/>
                  </a:lnTo>
                  <a:lnTo>
                    <a:pt x="877593" y="1680521"/>
                  </a:lnTo>
                  <a:lnTo>
                    <a:pt x="883565" y="1684956"/>
                  </a:lnTo>
                  <a:lnTo>
                    <a:pt x="889696" y="1689390"/>
                  </a:lnTo>
                  <a:lnTo>
                    <a:pt x="895988" y="1693824"/>
                  </a:lnTo>
                  <a:lnTo>
                    <a:pt x="902509" y="1698258"/>
                  </a:lnTo>
                  <a:lnTo>
                    <a:pt x="909212" y="1702692"/>
                  </a:lnTo>
                  <a:lnTo>
                    <a:pt x="916069" y="1707126"/>
                  </a:lnTo>
                  <a:lnTo>
                    <a:pt x="923088" y="1711560"/>
                  </a:lnTo>
                  <a:lnTo>
                    <a:pt x="930334" y="1715994"/>
                  </a:lnTo>
                  <a:lnTo>
                    <a:pt x="937721" y="1720428"/>
                  </a:lnTo>
                  <a:lnTo>
                    <a:pt x="945245" y="1724862"/>
                  </a:lnTo>
                  <a:lnTo>
                    <a:pt x="952939" y="1729297"/>
                  </a:lnTo>
                  <a:lnTo>
                    <a:pt x="960792" y="1733731"/>
                  </a:lnTo>
                  <a:lnTo>
                    <a:pt x="968758" y="1738165"/>
                  </a:lnTo>
                  <a:lnTo>
                    <a:pt x="976831" y="1742599"/>
                  </a:lnTo>
                  <a:lnTo>
                    <a:pt x="985048" y="1747033"/>
                  </a:lnTo>
                  <a:lnTo>
                    <a:pt x="993350" y="1751467"/>
                  </a:lnTo>
                  <a:lnTo>
                    <a:pt x="1001721" y="1755901"/>
                  </a:lnTo>
                  <a:lnTo>
                    <a:pt x="1010160" y="1760335"/>
                  </a:lnTo>
                  <a:lnTo>
                    <a:pt x="1018657" y="1764769"/>
                  </a:lnTo>
                  <a:lnTo>
                    <a:pt x="1027174" y="1769203"/>
                  </a:lnTo>
                  <a:lnTo>
                    <a:pt x="1035701" y="1773637"/>
                  </a:lnTo>
                  <a:lnTo>
                    <a:pt x="1044217" y="1778072"/>
                  </a:lnTo>
                  <a:lnTo>
                    <a:pt x="1052690" y="1782506"/>
                  </a:lnTo>
                  <a:lnTo>
                    <a:pt x="1061111" y="1786940"/>
                  </a:lnTo>
                  <a:lnTo>
                    <a:pt x="1069469" y="1791374"/>
                  </a:lnTo>
                  <a:lnTo>
                    <a:pt x="1077675" y="1795808"/>
                  </a:lnTo>
                  <a:lnTo>
                    <a:pt x="1085756" y="1800242"/>
                  </a:lnTo>
                  <a:lnTo>
                    <a:pt x="1093699" y="1804676"/>
                  </a:lnTo>
                  <a:lnTo>
                    <a:pt x="1101447" y="1809110"/>
                  </a:lnTo>
                  <a:lnTo>
                    <a:pt x="1108928" y="1813544"/>
                  </a:lnTo>
                  <a:lnTo>
                    <a:pt x="1116190" y="1817978"/>
                  </a:lnTo>
                  <a:lnTo>
                    <a:pt x="1123219" y="1822413"/>
                  </a:lnTo>
                  <a:lnTo>
                    <a:pt x="1129864" y="1826847"/>
                  </a:lnTo>
                  <a:lnTo>
                    <a:pt x="1136166" y="1831281"/>
                  </a:lnTo>
                  <a:lnTo>
                    <a:pt x="1142151" y="1835715"/>
                  </a:lnTo>
                  <a:lnTo>
                    <a:pt x="1147776" y="1840149"/>
                  </a:lnTo>
                  <a:lnTo>
                    <a:pt x="1152838" y="1844583"/>
                  </a:lnTo>
                  <a:lnTo>
                    <a:pt x="1157503" y="1849017"/>
                  </a:lnTo>
                  <a:lnTo>
                    <a:pt x="1161759" y="1853451"/>
                  </a:lnTo>
                  <a:lnTo>
                    <a:pt x="1165449" y="1857885"/>
                  </a:lnTo>
                  <a:lnTo>
                    <a:pt x="1168539" y="1862319"/>
                  </a:lnTo>
                  <a:lnTo>
                    <a:pt x="1171151" y="1866753"/>
                  </a:lnTo>
                  <a:lnTo>
                    <a:pt x="1173275" y="1871188"/>
                  </a:lnTo>
                  <a:lnTo>
                    <a:pt x="1174609" y="1875622"/>
                  </a:lnTo>
                  <a:lnTo>
                    <a:pt x="1175376" y="1880056"/>
                  </a:lnTo>
                  <a:lnTo>
                    <a:pt x="1175605" y="1884490"/>
                  </a:lnTo>
                  <a:lnTo>
                    <a:pt x="1175197" y="1888924"/>
                  </a:lnTo>
                  <a:lnTo>
                    <a:pt x="1173976" y="1893358"/>
                  </a:lnTo>
                  <a:lnTo>
                    <a:pt x="1172189" y="1897792"/>
                  </a:lnTo>
                  <a:lnTo>
                    <a:pt x="1169833" y="1902226"/>
                  </a:lnTo>
                  <a:lnTo>
                    <a:pt x="1166680" y="1906660"/>
                  </a:lnTo>
                  <a:lnTo>
                    <a:pt x="1162829" y="1911094"/>
                  </a:lnTo>
                  <a:lnTo>
                    <a:pt x="1158412" y="1915529"/>
                  </a:lnTo>
                  <a:lnTo>
                    <a:pt x="1153423" y="1919963"/>
                  </a:lnTo>
                  <a:lnTo>
                    <a:pt x="1147544" y="1924397"/>
                  </a:lnTo>
                  <a:lnTo>
                    <a:pt x="1141126" y="1928831"/>
                  </a:lnTo>
                  <a:lnTo>
                    <a:pt x="1134175" y="1933265"/>
                  </a:lnTo>
                  <a:lnTo>
                    <a:pt x="1126577" y="1937699"/>
                  </a:lnTo>
                  <a:lnTo>
                    <a:pt x="1118300" y="1942133"/>
                  </a:lnTo>
                  <a:lnTo>
                    <a:pt x="1109548" y="1946567"/>
                  </a:lnTo>
                  <a:lnTo>
                    <a:pt x="1100333" y="1951001"/>
                  </a:lnTo>
                  <a:lnTo>
                    <a:pt x="1090475" y="1955435"/>
                  </a:lnTo>
                  <a:lnTo>
                    <a:pt x="1080160" y="1959869"/>
                  </a:lnTo>
                  <a:lnTo>
                    <a:pt x="1069466" y="1964304"/>
                  </a:lnTo>
                  <a:lnTo>
                    <a:pt x="1058376" y="1968738"/>
                  </a:lnTo>
                  <a:lnTo>
                    <a:pt x="1046798" y="1973172"/>
                  </a:lnTo>
                  <a:lnTo>
                    <a:pt x="1034938" y="1977606"/>
                  </a:lnTo>
                  <a:lnTo>
                    <a:pt x="1022812" y="1982040"/>
                  </a:lnTo>
                  <a:lnTo>
                    <a:pt x="1010377" y="1986474"/>
                  </a:lnTo>
                  <a:lnTo>
                    <a:pt x="997699" y="1990908"/>
                  </a:lnTo>
                  <a:lnTo>
                    <a:pt x="984865" y="1995342"/>
                  </a:lnTo>
                  <a:lnTo>
                    <a:pt x="971890" y="1999776"/>
                  </a:lnTo>
                  <a:lnTo>
                    <a:pt x="958765" y="2004210"/>
                  </a:lnTo>
                  <a:lnTo>
                    <a:pt x="945585" y="2008644"/>
                  </a:lnTo>
                  <a:lnTo>
                    <a:pt x="932374" y="2013079"/>
                  </a:lnTo>
                  <a:lnTo>
                    <a:pt x="919153" y="2017513"/>
                  </a:lnTo>
                  <a:lnTo>
                    <a:pt x="905983" y="2021947"/>
                  </a:lnTo>
                  <a:lnTo>
                    <a:pt x="892881" y="2026381"/>
                  </a:lnTo>
                  <a:lnTo>
                    <a:pt x="879862" y="2030815"/>
                  </a:lnTo>
                  <a:lnTo>
                    <a:pt x="867003" y="2035249"/>
                  </a:lnTo>
                  <a:lnTo>
                    <a:pt x="854323" y="2039683"/>
                  </a:lnTo>
                  <a:lnTo>
                    <a:pt x="841811" y="2044117"/>
                  </a:lnTo>
                  <a:lnTo>
                    <a:pt x="829484" y="2048551"/>
                  </a:lnTo>
                  <a:lnTo>
                    <a:pt x="817491" y="2052985"/>
                  </a:lnTo>
                  <a:lnTo>
                    <a:pt x="805734" y="2057420"/>
                  </a:lnTo>
                  <a:lnTo>
                    <a:pt x="794220" y="2061854"/>
                  </a:lnTo>
                  <a:lnTo>
                    <a:pt x="783032" y="2066288"/>
                  </a:lnTo>
                  <a:lnTo>
                    <a:pt x="772219" y="2070722"/>
                  </a:lnTo>
                  <a:lnTo>
                    <a:pt x="761695" y="2075156"/>
                  </a:lnTo>
                  <a:lnTo>
                    <a:pt x="751464" y="2079590"/>
                  </a:lnTo>
                  <a:lnTo>
                    <a:pt x="741689" y="2084024"/>
                  </a:lnTo>
                  <a:lnTo>
                    <a:pt x="732264" y="2088458"/>
                  </a:lnTo>
                  <a:lnTo>
                    <a:pt x="723156" y="2092892"/>
                  </a:lnTo>
                  <a:lnTo>
                    <a:pt x="714400" y="2097326"/>
                  </a:lnTo>
                  <a:lnTo>
                    <a:pt x="706128" y="2101760"/>
                  </a:lnTo>
                  <a:lnTo>
                    <a:pt x="698177" y="2106195"/>
                  </a:lnTo>
                  <a:lnTo>
                    <a:pt x="690545" y="2110629"/>
                  </a:lnTo>
                  <a:lnTo>
                    <a:pt x="683340" y="2115063"/>
                  </a:lnTo>
                  <a:lnTo>
                    <a:pt x="676532" y="2119497"/>
                  </a:lnTo>
                  <a:lnTo>
                    <a:pt x="670032" y="2123931"/>
                  </a:lnTo>
                  <a:lnTo>
                    <a:pt x="663837" y="2128365"/>
                  </a:lnTo>
                  <a:lnTo>
                    <a:pt x="658108" y="2132799"/>
                  </a:lnTo>
                  <a:lnTo>
                    <a:pt x="652676" y="2137233"/>
                  </a:lnTo>
                  <a:lnTo>
                    <a:pt x="647524" y="2141667"/>
                  </a:lnTo>
                  <a:lnTo>
                    <a:pt x="642697" y="2146101"/>
                  </a:lnTo>
                  <a:lnTo>
                    <a:pt x="638242" y="2150536"/>
                  </a:lnTo>
                  <a:lnTo>
                    <a:pt x="634037" y="2154970"/>
                  </a:lnTo>
                  <a:lnTo>
                    <a:pt x="630075" y="2159404"/>
                  </a:lnTo>
                  <a:lnTo>
                    <a:pt x="626445" y="2163838"/>
                  </a:lnTo>
                  <a:lnTo>
                    <a:pt x="623075" y="2168272"/>
                  </a:lnTo>
                  <a:lnTo>
                    <a:pt x="619915" y="2172706"/>
                  </a:lnTo>
                  <a:lnTo>
                    <a:pt x="616966" y="2177140"/>
                  </a:lnTo>
                  <a:lnTo>
                    <a:pt x="614316" y="2181574"/>
                  </a:lnTo>
                  <a:lnTo>
                    <a:pt x="611840" y="2186008"/>
                  </a:lnTo>
                  <a:lnTo>
                    <a:pt x="609534" y="2190442"/>
                  </a:lnTo>
                  <a:lnTo>
                    <a:pt x="607433" y="2194876"/>
                  </a:lnTo>
                  <a:lnTo>
                    <a:pt x="605530" y="2199311"/>
                  </a:lnTo>
                  <a:lnTo>
                    <a:pt x="603763" y="2203745"/>
                  </a:lnTo>
                  <a:lnTo>
                    <a:pt x="602130" y="2208179"/>
                  </a:lnTo>
                  <a:lnTo>
                    <a:pt x="600679" y="2212613"/>
                  </a:lnTo>
                  <a:lnTo>
                    <a:pt x="599351" y="2217047"/>
                  </a:lnTo>
                  <a:lnTo>
                    <a:pt x="598127" y="2221481"/>
                  </a:lnTo>
                  <a:lnTo>
                    <a:pt x="597013" y="2225915"/>
                  </a:lnTo>
                  <a:lnTo>
                    <a:pt x="596032" y="2230349"/>
                  </a:lnTo>
                  <a:lnTo>
                    <a:pt x="595131" y="2234783"/>
                  </a:lnTo>
                  <a:lnTo>
                    <a:pt x="594307" y="2239217"/>
                  </a:lnTo>
                  <a:lnTo>
                    <a:pt x="593577" y="2243652"/>
                  </a:lnTo>
                  <a:lnTo>
                    <a:pt x="592926" y="2248086"/>
                  </a:lnTo>
                  <a:lnTo>
                    <a:pt x="592332" y="2252520"/>
                  </a:lnTo>
                  <a:lnTo>
                    <a:pt x="591793" y="2256954"/>
                  </a:lnTo>
                  <a:lnTo>
                    <a:pt x="591330" y="2261388"/>
                  </a:lnTo>
                  <a:lnTo>
                    <a:pt x="590910" y="22658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3725140"/>
              <a:ext cx="0" cy="136160"/>
            </a:xfrm>
            <a:custGeom>
              <a:avLst/>
              <a:pathLst>
                <a:path w="0" h="136160">
                  <a:moveTo>
                    <a:pt x="0" y="1361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61737" y="5235869"/>
              <a:ext cx="0" cy="95636"/>
            </a:xfrm>
            <a:custGeom>
              <a:avLst/>
              <a:pathLst>
                <a:path w="0" h="95636">
                  <a:moveTo>
                    <a:pt x="0" y="0"/>
                  </a:moveTo>
                  <a:lnTo>
                    <a:pt x="0" y="956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596426" y="3861300"/>
              <a:ext cx="130622" cy="1374568"/>
            </a:xfrm>
            <a:custGeom>
              <a:avLst/>
              <a:pathLst>
                <a:path w="130622" h="1374568">
                  <a:moveTo>
                    <a:pt x="0" y="0"/>
                  </a:moveTo>
                  <a:lnTo>
                    <a:pt x="0" y="1374568"/>
                  </a:lnTo>
                  <a:lnTo>
                    <a:pt x="130622" y="1374568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96426" y="4782002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3713794"/>
              <a:ext cx="0" cy="287313"/>
            </a:xfrm>
            <a:custGeom>
              <a:avLst/>
              <a:pathLst>
                <a:path w="0" h="287313">
                  <a:moveTo>
                    <a:pt x="0" y="287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67965" y="5315296"/>
              <a:ext cx="0" cy="12967"/>
            </a:xfrm>
            <a:custGeom>
              <a:avLst/>
              <a:pathLst>
                <a:path w="0" h="12967">
                  <a:moveTo>
                    <a:pt x="0" y="0"/>
                  </a:moveTo>
                  <a:lnTo>
                    <a:pt x="0" y="1296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902654" y="4001108"/>
              <a:ext cx="130622" cy="1314187"/>
            </a:xfrm>
            <a:custGeom>
              <a:avLst/>
              <a:pathLst>
                <a:path w="130622" h="1314187">
                  <a:moveTo>
                    <a:pt x="0" y="0"/>
                  </a:moveTo>
                  <a:lnTo>
                    <a:pt x="0" y="1314187"/>
                  </a:lnTo>
                  <a:lnTo>
                    <a:pt x="130622" y="1314187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902654" y="4940855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3713794"/>
              <a:ext cx="0" cy="309602"/>
            </a:xfrm>
            <a:custGeom>
              <a:avLst/>
              <a:pathLst>
                <a:path w="0" h="309602">
                  <a:moveTo>
                    <a:pt x="0" y="3096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74193" y="5276393"/>
              <a:ext cx="0" cy="55112"/>
            </a:xfrm>
            <a:custGeom>
              <a:avLst/>
              <a:pathLst>
                <a:path w="0" h="55112">
                  <a:moveTo>
                    <a:pt x="0" y="0"/>
                  </a:moveTo>
                  <a:lnTo>
                    <a:pt x="0" y="551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08882" y="4023396"/>
              <a:ext cx="130622" cy="1252996"/>
            </a:xfrm>
            <a:custGeom>
              <a:avLst/>
              <a:pathLst>
                <a:path w="130622" h="1252996">
                  <a:moveTo>
                    <a:pt x="0" y="0"/>
                  </a:moveTo>
                  <a:lnTo>
                    <a:pt x="0" y="1252996"/>
                  </a:lnTo>
                  <a:lnTo>
                    <a:pt x="130622" y="1252996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08882" y="4950581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43164" y="5312415"/>
              <a:ext cx="21969" cy="21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381707" y="5306402"/>
              <a:ext cx="33995" cy="33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453608" y="5314036"/>
              <a:ext cx="18728" cy="18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288015" y="5306081"/>
              <a:ext cx="34639" cy="34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226012" y="5316066"/>
              <a:ext cx="14669" cy="14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448619" y="5309118"/>
              <a:ext cx="28565" cy="28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424691" y="5308019"/>
              <a:ext cx="30763" cy="30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467940" y="5316107"/>
              <a:ext cx="14587" cy="14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94348" y="5308565"/>
              <a:ext cx="29671" cy="296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513154" y="5301940"/>
              <a:ext cx="42920" cy="429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404694" y="5308244"/>
              <a:ext cx="30312" cy="30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42010" y="5313800"/>
              <a:ext cx="19200" cy="19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516008" y="5304575"/>
              <a:ext cx="37649" cy="37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281914" y="5311239"/>
              <a:ext cx="24322" cy="24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74355" y="5304544"/>
              <a:ext cx="37711" cy="377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56899" y="5309401"/>
              <a:ext cx="27999" cy="27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00665" y="5307098"/>
              <a:ext cx="32605" cy="32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48494" y="5309804"/>
              <a:ext cx="27193" cy="27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36857" y="5306047"/>
              <a:ext cx="34705" cy="34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73816" y="5306935"/>
              <a:ext cx="32931" cy="32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088390" y="5298350"/>
              <a:ext cx="50100" cy="501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74091" y="5303985"/>
              <a:ext cx="38829" cy="3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444503" y="4061551"/>
              <a:ext cx="14463" cy="14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91306" y="4052032"/>
              <a:ext cx="33500" cy="33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477852" y="4046728"/>
              <a:ext cx="44109" cy="441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252808" y="4047476"/>
              <a:ext cx="42612" cy="426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322313" y="4049691"/>
              <a:ext cx="38183" cy="38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77763" y="4046596"/>
              <a:ext cx="44372" cy="44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72500" y="4053690"/>
              <a:ext cx="30185" cy="30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02791" y="4063257"/>
              <a:ext cx="11050" cy="110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18672" y="4039473"/>
              <a:ext cx="58618" cy="586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218368" y="4039468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10893" y="4048714"/>
              <a:ext cx="40136" cy="401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876196" y="4047848"/>
              <a:ext cx="41869" cy="41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31099" y="4055560"/>
              <a:ext cx="26444" cy="264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219370" y="4044553"/>
              <a:ext cx="48458" cy="4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91214" y="4034219"/>
              <a:ext cx="69126" cy="69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266056" y="4039328"/>
              <a:ext cx="58908" cy="589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92545" y="4062514"/>
              <a:ext cx="12537" cy="12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19802" y="4039521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081201" y="4047758"/>
              <a:ext cx="42049" cy="420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32319" y="4052314"/>
              <a:ext cx="32936" cy="329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84946" y="4043311"/>
              <a:ext cx="50943" cy="509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429684" y="4052200"/>
              <a:ext cx="33164" cy="331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005684" y="5202396"/>
              <a:ext cx="21559" cy="21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278908" y="5201254"/>
              <a:ext cx="23842" cy="23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433230" y="5188722"/>
              <a:ext cx="48906" cy="48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499086" y="5191066"/>
              <a:ext cx="44219" cy="44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048025" y="5205159"/>
              <a:ext cx="16032" cy="16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468829" y="5202706"/>
              <a:ext cx="20939" cy="20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90300" y="5191079"/>
              <a:ext cx="44192" cy="44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86989" y="5198347"/>
              <a:ext cx="29657" cy="29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234210" y="5190155"/>
              <a:ext cx="46041" cy="46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220112" y="5191439"/>
              <a:ext cx="43473" cy="43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69399" y="5187623"/>
              <a:ext cx="51105" cy="51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477213" y="5204291"/>
              <a:ext cx="17769" cy="17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55650" y="5204684"/>
              <a:ext cx="16982" cy="16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96752" y="5191750"/>
              <a:ext cx="42851" cy="42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262375" y="5185467"/>
              <a:ext cx="55417" cy="55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71787" y="5194802"/>
              <a:ext cx="36747" cy="36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34231" y="5202190"/>
              <a:ext cx="21971" cy="219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202357" y="5193653"/>
              <a:ext cx="39044" cy="39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99862" y="5198565"/>
              <a:ext cx="29220" cy="29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63727" y="5202231"/>
              <a:ext cx="21888" cy="218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87502" y="5200984"/>
              <a:ext cx="24382" cy="24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77157" y="5200727"/>
              <a:ext cx="24897" cy="24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18892" y="3962556"/>
              <a:ext cx="27664" cy="276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398628" y="3961152"/>
              <a:ext cx="30471" cy="304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370861" y="3964610"/>
              <a:ext cx="23555" cy="235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53605" y="3964930"/>
              <a:ext cx="22916" cy="229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378050" y="3964572"/>
              <a:ext cx="23632" cy="236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256892" y="3963589"/>
              <a:ext cx="25598" cy="255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44249" y="3967587"/>
              <a:ext cx="17601" cy="176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515200" y="3965548"/>
              <a:ext cx="21681" cy="216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85704" y="3963526"/>
              <a:ext cx="25724" cy="25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504120" y="3955500"/>
              <a:ext cx="41776" cy="417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466405" y="3966538"/>
              <a:ext cx="19700" cy="197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017155" y="3969956"/>
              <a:ext cx="12863" cy="128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67970" y="3961503"/>
              <a:ext cx="29769" cy="297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487232" y="3964320"/>
              <a:ext cx="24137" cy="241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43994" y="3965054"/>
              <a:ext cx="22668" cy="226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54243" y="3960601"/>
              <a:ext cx="31573" cy="315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213578" y="3964963"/>
              <a:ext cx="22850" cy="228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373268" y="3964618"/>
              <a:ext cx="23539" cy="23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835838" y="3959742"/>
              <a:ext cx="33291" cy="33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440386" y="3957511"/>
              <a:ext cx="37754" cy="377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05372" y="3959162"/>
              <a:ext cx="34451" cy="34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473561" y="3963546"/>
              <a:ext cx="25684" cy="256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170216" y="5308234"/>
              <a:ext cx="33574" cy="33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194738" y="5314369"/>
              <a:ext cx="21305" cy="213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206406" y="5291230"/>
              <a:ext cx="67581" cy="67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353541" y="5300679"/>
              <a:ext cx="48684" cy="48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495933" y="5303963"/>
              <a:ext cx="42115" cy="421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17456" y="5310231"/>
              <a:ext cx="29580" cy="29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911008" y="5296436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46303" y="5299096"/>
              <a:ext cx="51850" cy="51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92900" y="5295765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203256" y="5309495"/>
              <a:ext cx="31053" cy="310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311219" y="5298213"/>
              <a:ext cx="53616" cy="53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05165" y="5313775"/>
              <a:ext cx="22493" cy="22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465466" y="5308918"/>
              <a:ext cx="32206" cy="32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440826" y="5315370"/>
              <a:ext cx="19302" cy="1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29032" y="5295750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295704" y="5316898"/>
              <a:ext cx="16246" cy="16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362196" y="5308248"/>
              <a:ext cx="33545" cy="33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16156" y="5304717"/>
              <a:ext cx="40607" cy="40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99376" y="5305568"/>
              <a:ext cx="38905" cy="389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471481" y="5295732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442871" y="5302795"/>
              <a:ext cx="44452" cy="44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89721" y="5301290"/>
              <a:ext cx="47463" cy="47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296940" y="5001438"/>
              <a:ext cx="34445" cy="34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289710" y="5010736"/>
              <a:ext cx="15850" cy="15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17517" y="4989370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473799" y="4989251"/>
              <a:ext cx="58820" cy="58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217154" y="4994409"/>
              <a:ext cx="48503" cy="48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482860" y="5002185"/>
              <a:ext cx="32951" cy="329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386498" y="5006182"/>
              <a:ext cx="24958" cy="24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64516" y="4983641"/>
              <a:ext cx="70040" cy="70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325501" y="4992691"/>
              <a:ext cx="51940" cy="519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106945" y="4982771"/>
              <a:ext cx="71779" cy="71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661241" y="4972942"/>
              <a:ext cx="91438" cy="91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37253" y="4995481"/>
              <a:ext cx="46360" cy="46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214527" y="4989402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37786" y="4989284"/>
              <a:ext cx="58753" cy="58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20145" y="4989387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57244" y="4989249"/>
              <a:ext cx="58824" cy="58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06342" y="5004105"/>
              <a:ext cx="29112" cy="29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289242" y="4987334"/>
              <a:ext cx="62653" cy="62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173681" y="5001825"/>
              <a:ext cx="33672" cy="33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206276" y="4989369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36354" y="5013225"/>
              <a:ext cx="10873" cy="108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55355" y="5002937"/>
              <a:ext cx="31448" cy="31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487112" y="4488465"/>
              <a:ext cx="58643" cy="58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93327" y="524553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77269" y="5298949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101889" y="5281104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020345" y="4264834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457512" y="5036420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16016" y="471548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270824" y="3994154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369351" y="5120635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02039" y="3987680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136848" y="4496565"/>
              <a:ext cx="58653" cy="586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470217" y="4982937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481490" y="5299019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236114" y="5117424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494406" y="4869394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66665" y="3893671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95300" y="3775321"/>
              <a:ext cx="58493" cy="584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473472" y="3684556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291863" y="5190415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358373" y="3684463"/>
              <a:ext cx="58660" cy="586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458732" y="5193580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22465" y="5281101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476853" y="5232550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42238" y="3763907"/>
              <a:ext cx="58626" cy="586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024628" y="3832055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044219" y="5221133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428093" y="4757605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971372" y="5251457"/>
              <a:ext cx="134160" cy="134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293683" y="5295778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474712" y="5222749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229263" y="529416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373533" y="5271378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031308" y="3833597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407870" y="3689417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008465" y="529254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240617" y="492134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072934" y="5266680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444628" y="5261743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324098" y="5219590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189227" y="4893699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350540" y="3943907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290437" y="5138563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164604" y="3694265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156879" y="3700763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442520" y="5294086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462308" y="5274624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035909" y="3895269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211418" y="529903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166931" y="5299022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464707" y="4624690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102668" y="524716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04900" y="5287602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339234" y="4020083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206278" y="5162794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249216" y="5253610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456767" y="5277480"/>
              <a:ext cx="91841" cy="91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352589" y="5285976"/>
              <a:ext cx="58638" cy="58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044450" y="5026603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385882" y="527633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077093" y="5004006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463630" y="5003998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189091" y="5206632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114704" y="5282737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460872" y="5292443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313637" y="5298938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330444" y="4355627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172670" y="529579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036384" y="4211283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344729" y="5104425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995797" y="4864517"/>
              <a:ext cx="58660" cy="58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458908" y="4190206"/>
              <a:ext cx="58650" cy="586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303632" y="4598700"/>
              <a:ext cx="58623" cy="58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160464" y="4174069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006664" y="4862904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316560" y="4543657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062847" y="5219592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321681" y="5298941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385335" y="5255173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136211" y="5292453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177329" y="4567882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128109" y="5135297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258964" y="3705549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468075" y="3875746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475042" y="3966517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005209" y="3728215"/>
              <a:ext cx="65171" cy="651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309078" y="5122253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337134" y="5108486"/>
              <a:ext cx="57009" cy="57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837215" y="3670464"/>
              <a:ext cx="109352" cy="1093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458196" y="5179071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984647" y="4791011"/>
              <a:ext cx="131108" cy="131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207500" y="3898515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368703" y="3759118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178520" y="5239045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244676" y="3691040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057500" y="3939039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250719" y="3790366"/>
              <a:ext cx="67304" cy="673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360066" y="518556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178415" y="5274708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552974" y="5256662"/>
              <a:ext cx="149686" cy="149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446375" y="5282814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374371" y="4101060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260320" y="4446325"/>
              <a:ext cx="58633" cy="586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378130" y="507371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204070" y="4188577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431393" y="5021837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149837" y="3768832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393307" y="4514414"/>
              <a:ext cx="58616" cy="586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697758" y="5034915"/>
              <a:ext cx="119861" cy="119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328843" y="3695814"/>
              <a:ext cx="58653" cy="586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493756" y="3844998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320345" y="5109356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037395" y="4616604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483616" y="3870879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455851" y="3974626"/>
              <a:ext cx="58635" cy="586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729227" y="3662051"/>
              <a:ext cx="106726" cy="1067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372816" y="475276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040187" y="475277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425597" y="3817384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044089" y="5298913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041757" y="5285695"/>
              <a:ext cx="65684" cy="65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374287" y="5289213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303767" y="4807881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129508" y="3686179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128852" y="512882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010266" y="3977946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363836" y="4723586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445713" y="5302196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065917" y="3720219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997718" y="4209735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077307" y="497484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188218" y="4567968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078512" y="4864524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103091" y="476249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199570" y="5224466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248024" y="3695901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273553" y="4576002"/>
              <a:ext cx="58631" cy="586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339143" y="5190346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001958" y="5279478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272792" y="5147640"/>
              <a:ext cx="98651" cy="98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270187" y="5098026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245215" y="3694192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133779" y="3697526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335779" y="529900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117665" y="4071957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367860" y="452908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313449" y="4686243"/>
              <a:ext cx="58599" cy="58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118085" y="5130444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197036" y="5279465"/>
              <a:ext cx="58692" cy="5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168880" y="3733075"/>
              <a:ext cx="58694" cy="586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414114" y="3827085"/>
              <a:ext cx="58704" cy="587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4980218" y="3704076"/>
              <a:ext cx="100482" cy="1004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266754" y="4901851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403049" y="5253620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057793" y="4193442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343973" y="4488558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094074" y="524555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046451" y="529904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005995" y="5281207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434367" y="4264872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462543" y="503645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264180" y="471550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145450" y="3994180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235743" y="512074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381880" y="3987694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026145" y="4496660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289943" y="4982960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049829" y="529905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007130" y="5117557"/>
              <a:ext cx="58318" cy="58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311061" y="486948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119609" y="3893637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392280" y="3775372"/>
              <a:ext cx="58389" cy="583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031798" y="3684579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166966" y="519044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387526" y="3684571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457733" y="519367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196546" y="528121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211631" y="5232587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050167" y="3764006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414658" y="3832082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360560" y="522123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356147" y="4757649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484881" y="528931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335249" y="529580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374591" y="522285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503587" y="529419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142429" y="527148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290968" y="3833698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460152" y="3689431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997468" y="529256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382362" y="492136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372397" y="5266705"/>
              <a:ext cx="58277" cy="58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353539" y="526175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392383" y="521960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421057" y="489380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030563" y="3943935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486103" y="5138578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290576" y="3694296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018324" y="3700786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286774" y="529418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364029" y="5274728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133930" y="3895303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996687" y="529904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495193" y="529904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272809" y="462472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141408" y="524717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438509" y="528769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084436" y="402010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183702" y="516287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331215" y="525362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378286" y="529416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310763" y="528607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430772" y="502670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489128" y="527635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423228" y="500403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502025" y="500403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367273" y="520665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424844" y="528283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123967" y="529255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400390" y="529903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101458" y="4355654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287216" y="529580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194506" y="4211380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488658" y="510453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399597" y="486461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311852" y="419030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143815" y="459879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390946" y="417410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185701" y="486300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139149" y="4543680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399410" y="5219626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056369" y="52990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113431" y="525526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250794" y="529256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341009" y="456799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485188" y="5135329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474202" y="3705652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231456" y="3875852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335013" y="3966619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420293" y="3731573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262717" y="512236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330811" y="5108491"/>
              <a:ext cx="56999" cy="56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010950" y="3695914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115893" y="517909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353319" y="482734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153740" y="389854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261291" y="3759137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344635" y="523906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296249" y="3691067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986436" y="3939070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050575" y="3765784"/>
              <a:ext cx="116469" cy="1164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984599" y="518557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175138" y="527473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463219" y="530229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489484" y="5282843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348081" y="4101157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134727" y="444642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345073" y="507373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116795" y="4188691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423042" y="5021857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484731" y="3768863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109887" y="4514505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250653" y="506562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381945" y="3695905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314636" y="3845052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153614" y="5109395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460486" y="461663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4907891" y="3837008"/>
              <a:ext cx="126390" cy="1263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059364" y="3974730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124545" y="3686188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347234" y="475278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430991" y="475278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098694" y="3817486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426918" y="529902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211448" y="5289377"/>
              <a:ext cx="58321" cy="583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121439" y="5255459"/>
              <a:ext cx="126156" cy="126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402185" y="480790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354148" y="3686200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140878" y="51288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423764" y="3977969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094687" y="472361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345814" y="530229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317417" y="3720239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110582" y="420976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459902" y="497486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455553" y="456799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238947" y="486462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439543" y="476250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986754" y="522448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438400" y="3695925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242211" y="4576092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5120461" y="5154122"/>
              <a:ext cx="131074" cy="131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159311" y="527959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788738" y="5136010"/>
              <a:ext cx="121911" cy="121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157018" y="509804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4710211" y="3660127"/>
              <a:ext cx="126785" cy="126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093200" y="3697549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446215" y="52990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260512" y="407198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339934" y="4529100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165212" y="4686305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045592" y="513046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190126" y="5279627"/>
              <a:ext cx="58370" cy="58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361430" y="3733242"/>
              <a:ext cx="58360" cy="583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251108" y="3827255"/>
              <a:ext cx="58366" cy="583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995431" y="3725143"/>
              <a:ext cx="58349" cy="58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415012" y="4901995"/>
              <a:ext cx="58268" cy="58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180478" y="525365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197611" y="4193635"/>
              <a:ext cx="58275" cy="582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440035" y="448855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065869" y="524553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293796" y="529903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224640" y="528120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391786" y="4264853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419904" y="5036432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125572" y="471548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279255" y="3994162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300600" y="512072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291941" y="3987683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299664" y="4496652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265152" y="4982939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371644" y="5299013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404610" y="511745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149193" y="4869474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176098" y="3893656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386142" y="3775322"/>
              <a:ext cx="58490" cy="584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390558" y="3684562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312892" y="519042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073153" y="3684560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479515" y="519366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390934" y="528119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362473" y="5232572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840772" y="3723581"/>
              <a:ext cx="139279" cy="1392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994916" y="3832067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198002" y="5221219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005426" y="4757624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257337" y="528930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097714" y="529578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292708" y="5222838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023548" y="529417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412225" y="527147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025642" y="3833681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081483" y="3689422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356108" y="529254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461030" y="4921348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093650" y="5266604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035985" y="526175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148757" y="521960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042895" y="489379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093333" y="3943918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425351" y="513856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291703" y="3694290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116764" y="3700770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447878" y="529416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233043" y="5274708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5994235" y="3895276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382385" y="529903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643519" y="5253450"/>
              <a:ext cx="149626" cy="149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251215" y="462472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249209" y="524716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196419" y="5287686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361985" y="3979001"/>
              <a:ext cx="140659" cy="1406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079864" y="5162858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462865" y="525364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321823" y="5294155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400735" y="528606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047210" y="5020185"/>
              <a:ext cx="71516" cy="71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038353" y="527634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317068" y="500401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993802" y="500401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277341" y="5206638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415873" y="5282821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093040" y="529254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360578" y="5299025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036093" y="4355632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502695" y="529579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391735" y="4211369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466348" y="5104512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491391" y="4864606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303181" y="4190288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132073" y="459878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435976" y="4174089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017775" y="486299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208423" y="4543666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423901" y="521960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159569" y="529903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423965" y="525526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063726" y="5292545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341574" y="4567983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031297" y="5135309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302922" y="3705637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088995" y="3875834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091254" y="3966607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183391" y="3736618"/>
              <a:ext cx="48367" cy="483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017694" y="5122346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099509" y="5108386"/>
              <a:ext cx="57209" cy="57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330502" y="3695904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047392" y="517908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112889" y="482733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013144" y="3898528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3434072" y="3714449"/>
              <a:ext cx="147816" cy="1478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404489" y="5239054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185491" y="3691047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505991" y="3939045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106739" y="3794776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072241" y="518556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263604" y="527471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380580" y="530227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284645" y="528282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165157" y="4101143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463067" y="4446404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179605" y="507372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045874" y="4188675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200671" y="502184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033731" y="3768850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204587" y="4514494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444610" y="5065609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287773" y="3695900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214674" y="3845036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154855" y="510937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281063" y="461661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266563" y="3853908"/>
              <a:ext cx="92590" cy="925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130408" y="3974713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210677" y="3686178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403138" y="4708541"/>
              <a:ext cx="146922" cy="146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129370" y="475277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803007" y="3788401"/>
              <a:ext cx="116621" cy="1166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515661" y="5310929"/>
              <a:ext cx="34669" cy="34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080057" y="5274305"/>
              <a:ext cx="88465" cy="8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127431" y="5272539"/>
              <a:ext cx="91995" cy="91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3452646" y="4760017"/>
              <a:ext cx="154195" cy="154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121835" y="3686188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103390" y="512883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467524" y="3977955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449297" y="4723593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384991" y="530227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187831" y="3720225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434820" y="4209755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312108" y="497484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384915" y="4567984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203547" y="486461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151655" y="476249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272368" y="522447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447601" y="3695907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439332" y="4576085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170550" y="5190413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046440" y="527957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024723" y="5167719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060556" y="509802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040419" y="3677019"/>
              <a:ext cx="93001" cy="930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098784" y="3697531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236375" y="529902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369560" y="4071967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285750" y="4529086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375895" y="4686293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159376" y="5130450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191949" y="5279606"/>
              <a:ext cx="58411" cy="58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250803" y="3733226"/>
              <a:ext cx="58392" cy="583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264302" y="3827224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241506" y="3725112"/>
              <a:ext cx="58411" cy="584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712046" y="4873343"/>
              <a:ext cx="115573" cy="115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362518" y="525364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400151" y="4193528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215374" y="4488533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280042" y="524555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423343" y="5299019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290739" y="5281173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282218" y="4264868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236359" y="503645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137616" y="471550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430677" y="3994180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082556" y="5120708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302748" y="3987695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291150" y="4496635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493669" y="498295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070276" y="5299009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493408" y="511748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427259" y="4869423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5991323" y="3893781"/>
              <a:ext cx="58231" cy="582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410014" y="3775399"/>
              <a:ext cx="58336" cy="583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235741" y="3684578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460074" y="519044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222152" y="3684545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099483" y="5193647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306481" y="5281180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266887" y="523258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099640" y="3763975"/>
              <a:ext cx="58490" cy="584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208921" y="3832063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315111" y="5221203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415249" y="4757639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418951" y="5289287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323223" y="529580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154999" y="5222821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261222" y="529418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357408" y="5271454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185996" y="3833664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135976" y="3689425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235859" y="529256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003044" y="492136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312713" y="5266551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207937" y="526176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275346" y="521961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364926" y="4893773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092803" y="3943934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268043" y="513857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375068" y="3694293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314268" y="3700779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408942" y="5294151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287493" y="5274692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458768" y="3895295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308777" y="529903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152911" y="529904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291307" y="462473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192516" y="524717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202531" y="528767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022567" y="402010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5055433" y="5135630"/>
              <a:ext cx="112945" cy="112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5992512" y="525362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092366" y="5294138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143579" y="5286044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397294" y="5026668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403951" y="527635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407114" y="500403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079417" y="500403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274373" y="520665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408634" y="5282807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476719" y="529251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099410" y="5299008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192240" y="4355648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468807" y="529580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308015" y="4211351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275344" y="5104500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100740" y="4864590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311808" y="4190275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100097" y="4598760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202807" y="4174103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252146" y="4862975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161568" y="4543682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165361" y="521961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317873" y="5299012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277292" y="5255246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057004" y="5292528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306830" y="4567967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333639" y="513532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371955" y="3705622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104689" y="3875821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063617" y="3966592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460936" y="3731544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488202" y="5122328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236387" y="5108752"/>
              <a:ext cx="56477" cy="56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224209" y="3695888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036211" y="517909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059583" y="482731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025169" y="389854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449476" y="3759131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494800" y="523906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330047" y="3691059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283915" y="393906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111696" y="3794761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349313" y="518557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348812" y="527472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168759" y="5302257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417717" y="528284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472059" y="4101122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333038" y="4446388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492718" y="507373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246047" y="4188660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061445" y="502185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391056" y="3768861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408910" y="4514479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460480" y="5065592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078437" y="3695882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398581" y="3845050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326160" y="510939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099507" y="4616620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365876" y="3870952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012632" y="3974697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387300" y="3686162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269925" y="475278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142332" y="475278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307561" y="3817451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410801" y="5298988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271722" y="5289309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414413" y="5289286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434204" y="480790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052038" y="3686199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494893" y="512884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505304" y="3977971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057413" y="472361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162762" y="5302263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171115" y="3720238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403266" y="4209771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399219" y="4974862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147856" y="4567994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411407" y="4864594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277969" y="476251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115764" y="522448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081172" y="3695928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288710" y="4576067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052536" y="5190485"/>
              <a:ext cx="58348" cy="583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128562" y="5279559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184124" y="5167811"/>
              <a:ext cx="58310" cy="58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324283" y="509803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314561" y="3694332"/>
              <a:ext cx="58374" cy="583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407617" y="3697551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023269" y="52990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158861" y="407198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106846" y="4529097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504593" y="468627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469058" y="513046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428035" y="5279474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109170" y="3733088"/>
              <a:ext cx="58667" cy="5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425259" y="3827132"/>
              <a:ext cx="58611" cy="586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212131" y="3725022"/>
              <a:ext cx="58591" cy="58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336963" y="490186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404698" y="5253655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028178" y="4193515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324682" y="4488142"/>
              <a:ext cx="59288" cy="59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137958" y="5245483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5986978" y="5298629"/>
              <a:ext cx="59268" cy="59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292059" y="5280776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325335" y="4264793"/>
              <a:ext cx="58603" cy="586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353258" y="5036385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451320" y="4715451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007198" y="3994098"/>
              <a:ext cx="58596" cy="585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443362" y="5118708"/>
              <a:ext cx="62500" cy="62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003381" y="3987651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064067" y="4496264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223907" y="4982890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032162" y="5298955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464618" y="5133996"/>
              <a:ext cx="25441" cy="25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212677" y="4869087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062355" y="389366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275514" y="3775250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4849119" y="3653836"/>
              <a:ext cx="119915" cy="1199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413405" y="5190336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344138" y="3684171"/>
              <a:ext cx="59244" cy="59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103116" y="5186593"/>
              <a:ext cx="72615" cy="72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471269" y="5280813"/>
              <a:ext cx="59239" cy="59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4996547" y="5203124"/>
              <a:ext cx="117360" cy="117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213562" y="3763591"/>
              <a:ext cx="59259" cy="592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384491" y="3832021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120826" y="5220840"/>
              <a:ext cx="59234" cy="59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703072" y="4731808"/>
              <a:ext cx="110112" cy="110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453657" y="5288904"/>
              <a:ext cx="59266" cy="59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118816" y="5295736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147627" y="5222462"/>
              <a:ext cx="59232" cy="59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717900" y="5267539"/>
              <a:ext cx="111723" cy="111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493778" y="5285079"/>
              <a:ext cx="31254" cy="31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017920" y="3833298"/>
              <a:ext cx="59246" cy="592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001842" y="3689400"/>
              <a:ext cx="58512" cy="5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176150" y="5292501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296786" y="4921315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041053" y="5266568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145099" y="526172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048023" y="5219565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103046" y="4893389"/>
              <a:ext cx="59271" cy="59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362936" y="3943850"/>
              <a:ext cx="58591" cy="585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277286" y="5138540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303537" y="3694268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254226" y="3700735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123569" y="5284909"/>
              <a:ext cx="76982" cy="76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014828" y="5274312"/>
              <a:ext cx="59273" cy="59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359230" y="3895237"/>
              <a:ext cx="58562" cy="585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052586" y="5298981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336295" y="5298978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325244" y="4624604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320372" y="5247112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073518" y="5287303"/>
              <a:ext cx="59227" cy="59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324210" y="4020061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364282" y="5185092"/>
              <a:ext cx="14022" cy="14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283466" y="5253545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300974" y="5297153"/>
              <a:ext cx="52495" cy="52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011513" y="5285678"/>
              <a:ext cx="59234" cy="59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004669" y="5042078"/>
              <a:ext cx="27729" cy="27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503676" y="5276284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494771" y="5003962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992660" y="5003988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196763" y="5206574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302763" y="5282435"/>
              <a:ext cx="59237" cy="59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301560" y="5292151"/>
              <a:ext cx="59256" cy="59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5163032" y="5286911"/>
              <a:ext cx="82703" cy="827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063812" y="4355596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007030" y="5265046"/>
              <a:ext cx="119949" cy="119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267390" y="4221040"/>
              <a:ext cx="39127" cy="39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374378" y="5104130"/>
              <a:ext cx="59237" cy="59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893357" y="4858002"/>
              <a:ext cx="71692" cy="71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217311" y="4197486"/>
              <a:ext cx="44090" cy="440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119521" y="4598395"/>
              <a:ext cx="59232" cy="59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004000" y="4174082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212825" y="4862580"/>
              <a:ext cx="59293" cy="59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095329" y="4517463"/>
              <a:ext cx="110872" cy="110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489055" y="5219581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466027" y="5298632"/>
              <a:ext cx="59261" cy="59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103529" y="5254870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470599" y="5292156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475037" y="4567585"/>
              <a:ext cx="59256" cy="592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134684" y="5135258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096632" y="3705220"/>
              <a:ext cx="59293" cy="592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5986438" y="3875422"/>
              <a:ext cx="59288" cy="59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374016" y="3966217"/>
              <a:ext cx="59244" cy="59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361599" y="3732709"/>
              <a:ext cx="56185" cy="561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004807" y="5121964"/>
              <a:ext cx="59229" cy="59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290973" y="5107828"/>
              <a:ext cx="58325" cy="58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415950" y="3700384"/>
              <a:ext cx="49512" cy="49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121437" y="5179008"/>
              <a:ext cx="58608" cy="586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055599" y="4826956"/>
              <a:ext cx="59220" cy="59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110192" y="3898470"/>
              <a:ext cx="58579" cy="585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385659" y="3759064"/>
              <a:ext cx="58586" cy="58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375732" y="5238999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315291" y="3690999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436570" y="3938996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470759" y="3806286"/>
              <a:ext cx="35464" cy="354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461017" y="5185517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170163" y="5274610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422964" y="5301905"/>
              <a:ext cx="59200" cy="59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355057" y="5282750"/>
              <a:ext cx="58606" cy="586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130638" y="4100765"/>
              <a:ext cx="59227" cy="592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364481" y="4452720"/>
              <a:ext cx="45843" cy="45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129882" y="5073659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483748" y="4184787"/>
              <a:ext cx="66245" cy="662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249415" y="5021798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4751278" y="3740611"/>
              <a:ext cx="114943" cy="1149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297407" y="4514090"/>
              <a:ext cx="59263" cy="592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197366" y="5065219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3439096" y="3684328"/>
              <a:ext cx="81624" cy="816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300678" y="3844992"/>
              <a:ext cx="58552" cy="585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5989863" y="5109296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247571" y="4616555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370599" y="3870567"/>
              <a:ext cx="59273" cy="59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5997939" y="3974329"/>
              <a:ext cx="59229" cy="592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061456" y="3698608"/>
              <a:ext cx="33614" cy="336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163325" y="4752706"/>
              <a:ext cx="58591" cy="58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005832" y="4752742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104483" y="3822769"/>
              <a:ext cx="47885" cy="478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215120" y="5312837"/>
              <a:ext cx="30852" cy="30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014602" y="5292816"/>
              <a:ext cx="51442" cy="51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010844" y="5288901"/>
              <a:ext cx="59273" cy="59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120668" y="4807858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185712" y="3686126"/>
              <a:ext cx="58576" cy="585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096859" y="5128764"/>
              <a:ext cx="58599" cy="58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243622" y="3977911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375698" y="4723562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152027" y="5301876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460560" y="3720174"/>
              <a:ext cx="58562" cy="585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157987" y="4209689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047853" y="4974823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277780" y="4567899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503179" y="4864217"/>
              <a:ext cx="59261" cy="59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201820" y="4762431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050265" y="5224440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266916" y="3695826"/>
              <a:ext cx="58628" cy="586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478804" y="4551650"/>
              <a:ext cx="107336" cy="1073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362064" y="5189935"/>
              <a:ext cx="59448" cy="59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346059" y="5279188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462862" y="5179343"/>
              <a:ext cx="35246" cy="35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4836654" y="5070015"/>
              <a:ext cx="114500" cy="114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295027" y="3693877"/>
              <a:ext cx="59285" cy="592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208972" y="3697434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141141" y="5298985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273580" y="4071917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120697" y="4529050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283671" y="4669507"/>
              <a:ext cx="92072" cy="920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5991406" y="5130431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223562" y="5279191"/>
              <a:ext cx="59242" cy="59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162378" y="3732812"/>
              <a:ext cx="59220" cy="59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281589" y="3826831"/>
              <a:ext cx="59212" cy="592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130589" y="3731708"/>
              <a:ext cx="45219" cy="452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159453" y="4901479"/>
              <a:ext cx="59300" cy="593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473806" y="525361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159392" y="4172981"/>
              <a:ext cx="99584" cy="995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325755" y="4488429"/>
              <a:ext cx="58714" cy="587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5987448" y="5245537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501680" y="5298916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047107" y="5281077"/>
              <a:ext cx="58712" cy="58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482888" y="4264851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122408" y="5036431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111669" y="471548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027552" y="3994162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247004" y="5120606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124202" y="3987678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4746337" y="4465482"/>
              <a:ext cx="120817" cy="1208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119154" y="4982927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409682" y="5299007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199565" y="5117392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376258" y="4869358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132265" y="389367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504452" y="3775338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438205" y="3684550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340017" y="5190418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070685" y="3684440"/>
              <a:ext cx="58707" cy="587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488519" y="5193546"/>
              <a:ext cx="58709" cy="58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061395" y="5281084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193391" y="523256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049200" y="3763872"/>
              <a:ext cx="58697" cy="586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117188" y="3832056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504490" y="5221093"/>
              <a:ext cx="58729" cy="58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185795" y="4757621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440100" y="5289188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282139" y="529577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215236" y="5222720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160804" y="529416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459250" y="5271356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331641" y="3833557"/>
              <a:ext cx="58729" cy="587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380613" y="3689415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412619" y="529254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188431" y="492137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225766" y="5266641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378526" y="526175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202887" y="521960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322404" y="4893676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188879" y="3943911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422457" y="5138559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380999" y="3694283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448476" y="3700754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417504" y="5294048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200790" y="5274589"/>
              <a:ext cx="58719" cy="58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212377" y="3895265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093605" y="5299024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260134" y="529902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430827" y="462471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280392" y="524715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214070" y="5287568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493906" y="402010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305830" y="5162742"/>
              <a:ext cx="58721" cy="58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283963" y="5253620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5097503" y="5281731"/>
              <a:ext cx="83338" cy="83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4953852" y="5249730"/>
              <a:ext cx="131130" cy="131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469228" y="5026571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296258" y="5276331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028190" y="500401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438867" y="5004012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082175" y="5206636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442735" y="5282705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4673433" y="5260203"/>
              <a:ext cx="123152" cy="1231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159817" y="5298911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028562" y="4355629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037356" y="529579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5994405" y="4211249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453706" y="5104401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185160" y="4864488"/>
              <a:ext cx="58719" cy="58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366300" y="4190169"/>
              <a:ext cx="58724" cy="58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136131" y="4598658"/>
              <a:ext cx="58707" cy="58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133996" y="4174079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143198" y="4862877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244232" y="4543659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313112" y="521960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379682" y="5298911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304044" y="5255140"/>
              <a:ext cx="58714" cy="58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193057" y="5292428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372715" y="4567872"/>
              <a:ext cx="58682" cy="58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324330" y="5135298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191390" y="3705520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241326" y="3875718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033993" y="3966485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4718001" y="3715274"/>
              <a:ext cx="91053" cy="910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273327" y="5122228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491536" y="5108469"/>
              <a:ext cx="57043" cy="57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201673" y="3695783"/>
              <a:ext cx="58714" cy="587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385898" y="517908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063557" y="4827217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435091" y="3898527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275245" y="3759116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266953" y="5239033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365713" y="3691038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5996350" y="3939044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169047" y="3792644"/>
              <a:ext cx="62748" cy="627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139081" y="518556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423154" y="527471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188215" y="5302164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208691" y="528281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422813" y="4101024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247145" y="4446281"/>
              <a:ext cx="58721" cy="587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445521" y="507371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356101" y="4188555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459382" y="5021837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281163" y="3768843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387246" y="4514376"/>
              <a:ext cx="58692" cy="58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396482" y="5065494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095157" y="3695776"/>
              <a:ext cx="58729" cy="587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5996615" y="3845035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6247789" y="510937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6497345" y="4616597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122781" y="3870851"/>
              <a:ext cx="58704" cy="587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230399" y="3974594"/>
              <a:ext cx="58699" cy="586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4834052" y="3662106"/>
              <a:ext cx="106616" cy="1066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101611" y="475277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415591" y="4752760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401468" y="3817355"/>
              <a:ext cx="58714" cy="587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6294552" y="5300921"/>
              <a:ext cx="54683" cy="54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6233426" y="5289250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466874" y="5289185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6272296" y="4807884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467499" y="3686182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493738" y="512882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369746" y="3977947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433707" y="472358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072410" y="5302161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073794" y="3720219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444043" y="4209753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6286388" y="497483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215250" y="4567970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502482" y="4864489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177637" y="476249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294060" y="522446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164194" y="3695910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470013" y="4575963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104827" y="5190324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108294" y="5279457"/>
              <a:ext cx="58709" cy="58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242039" y="5167623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018594" y="5098023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430719" y="3694193"/>
              <a:ext cx="58653" cy="586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6505350" y="3697530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134210" y="529903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010357" y="4071953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382273" y="4529080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135933" y="4686182"/>
              <a:ext cx="58721" cy="58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377435" y="5130439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399068" y="5279424"/>
              <a:ext cx="58775" cy="58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152329" y="3733034"/>
              <a:ext cx="58775" cy="587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401849" y="3827048"/>
              <a:ext cx="58778" cy="587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029391" y="3724925"/>
              <a:ext cx="58785" cy="58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4975534" y="4871783"/>
              <a:ext cx="118692" cy="11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403301" y="525365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204916" y="4193411"/>
              <a:ext cx="58724" cy="58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402605" y="4488523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136146" y="524555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451172" y="529900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223979" y="5281163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032953" y="4264882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124576" y="503645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374836" y="471550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210693" y="3994179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143656" y="5120699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492423" y="3987699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408944" y="4496625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371235" y="498296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431752" y="5299075"/>
              <a:ext cx="58375" cy="58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017350" y="5117486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178742" y="4869449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346140" y="3893739"/>
              <a:ext cx="58315" cy="583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130543" y="3775447"/>
              <a:ext cx="58239" cy="58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265328" y="3684582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274386" y="519044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465495" y="3684534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333683" y="5193636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016839" y="5281171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134454" y="523258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164186" y="3763960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108145" y="3832086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170360" y="5221192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347144" y="475764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153421" y="528927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025954" y="529580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025321" y="5222818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222419" y="5294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177364" y="5271447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068868" y="3833660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249154" y="3689438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036512" y="529256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004680" y="492136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325348" y="5266575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491731" y="526177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063505" y="521961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125120" y="4893766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079717" y="394392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114200" y="513857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355267" y="3694307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036529" y="3700786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326663" y="5294139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432328" y="527468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274644" y="3895303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084043" y="529904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145887" y="529904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122180" y="462473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244955" y="524717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394939" y="5287660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492107" y="402011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216439" y="5162833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434595" y="5253626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296680" y="5294125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126377" y="5286038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429028" y="5026663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375003" y="527635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212675" y="500403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6052931" y="500403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042594" y="5206653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3395027" y="5231727"/>
              <a:ext cx="160653" cy="160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106836" y="529251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032120" y="5298999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253013" y="4355649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203212" y="529580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296136" y="4211340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036178" y="5104490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290808" y="486457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4923965" y="4159043"/>
              <a:ext cx="120976" cy="1209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345006" y="4598754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010486" y="4174107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5988424" y="4862968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300659" y="4543682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5996940" y="521962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444644" y="5299004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063591" y="5255236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5994062" y="529251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043451" y="4567957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6363539" y="513533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343139" y="3705606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118391" y="3875810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482955" y="3966579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230518" y="3731531"/>
              <a:ext cx="58539" cy="585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372567" y="512231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323091" y="5108602"/>
              <a:ext cx="56777" cy="56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300476" y="3695877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358910" y="517909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040367" y="482730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6180051" y="3898549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505893" y="3759139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117355" y="523907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447247" y="3691066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189390" y="393906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035460" y="3794750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6439431" y="518558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138309" y="5274733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472462" y="5302246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079034" y="528284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048791" y="4101117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069082" y="4446377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311861" y="507373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293037" y="4188650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435254" y="502186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402687" y="3768865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266301" y="4514464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119122" y="5065585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065664" y="3695864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117999" y="3845055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289158" y="510939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231893" y="461662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415055" y="3870940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421414" y="3974687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168036" y="3686150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468628" y="475277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057719" y="475278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285591" y="3817449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010464" y="5298981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081373" y="5289364"/>
              <a:ext cx="58347" cy="58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236087" y="528927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462745" y="480790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350764" y="3686201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461640" y="51288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085333" y="3977969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5999275" y="472361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412102" y="5302246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046761" y="3720241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454115" y="4209768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416457" y="497486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138473" y="4568001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306986" y="4864583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189502" y="476251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197884" y="522448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056353" y="3695923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326031" y="4576057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266930" y="5190387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035797" y="5279552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5995541" y="5167697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031904" y="509804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220035" y="3694315"/>
              <a:ext cx="58409" cy="584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050151" y="3697541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079652" y="529905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6326503" y="4071983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156325" y="4529100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032208" y="4686404"/>
              <a:ext cx="58277" cy="58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085727" y="513047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6387686" y="5279616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225039" y="3733229"/>
              <a:ext cx="58386" cy="583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226908" y="3827246"/>
              <a:ext cx="58382" cy="583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041542" y="3725156"/>
              <a:ext cx="58323" cy="583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6004415" y="4902021"/>
              <a:ext cx="58217" cy="58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167020" y="525366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481560" y="4193502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438480" y="4488571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503817" y="524555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046050" y="529905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6122826" y="528121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361741" y="4264883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143200" y="503645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172482" y="471550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420832" y="399418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034598" y="512074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389329" y="3987702"/>
              <a:ext cx="58419" cy="584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491116" y="4496674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046564" y="4982966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278801" y="5299061"/>
              <a:ext cx="58404" cy="58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424620" y="5117516"/>
              <a:ext cx="58400" cy="58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234118" y="486949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318049" y="3893711"/>
              <a:ext cx="58371" cy="583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455626" y="3775385"/>
              <a:ext cx="58364" cy="583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191492" y="3684582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331567" y="519044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059640" y="3684579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014298" y="519368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186454" y="528121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275158" y="5232593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176628" y="3764008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136754" y="3832085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301061" y="522124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184428" y="475765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086606" y="528932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250027" y="529580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450447" y="522286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6453608" y="5294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208297" y="527149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382172" y="3833706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085872" y="3689442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396832" y="529256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261873" y="492136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423016" y="5266574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6083684" y="526176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203696" y="52196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6120011" y="489381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6148610" y="3943935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085546" y="513857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052794" y="3694307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6113314" y="3700791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116193" y="5294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457210" y="527473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152898" y="3895304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359543" y="5299052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434696" y="529905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6354883" y="462473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6203545" y="524718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273582" y="528770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385394" y="4020118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5012553" y="5135755"/>
              <a:ext cx="112696" cy="112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384930" y="525365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029553" y="5294175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203147" y="528608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447673" y="5026712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436971" y="527635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147703" y="500403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271356" y="500403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436252" y="5206658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115976" y="528284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6342014" y="529256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222425" y="52990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406260" y="4355651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6010800" y="529580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174045" y="4211389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125854" y="510453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379120" y="486462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224097" y="419031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345950" y="459879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404770" y="4174108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066783" y="486301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017315" y="4543688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284926" y="521962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348286" y="52990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154264" y="525528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312523" y="529256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6287493" y="4568000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5983849" y="513533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6269142" y="3705654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406444" y="3875854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5985058" y="396662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059186" y="3731579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394939" y="512236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6058563" y="5108298"/>
              <a:ext cx="57384" cy="573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6431170" y="3695925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6494195" y="5179103"/>
              <a:ext cx="58419" cy="58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271650" y="482735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6092196" y="389854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6262282" y="3759143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6014953" y="523907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6251210" y="3691064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6109486" y="3939069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6367997" y="3794798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203662" y="5185586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475642" y="5274738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6201738" y="530229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6102768" y="528284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6187984" y="4101165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286274" y="4446427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6106411" y="507373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6043834" y="4188697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6215205" y="502186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6479445" y="3768866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6454614" y="4514510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6460495" y="506563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6272278" y="3695914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6220380" y="3845056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6335907" y="510939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285573" y="461662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6264482" y="387098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6487815" y="3974730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6183354" y="3686197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6267938" y="475279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6330158" y="475278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6073809" y="3817490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5002329" y="5279863"/>
              <a:ext cx="96799" cy="96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6042997" y="5289430"/>
              <a:ext cx="58214" cy="58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150100" y="528932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6396117" y="4807904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6253131" y="3686203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6390130" y="512885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6001093" y="397797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406248" y="4723614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6334947" y="530229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5993905" y="3720241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6096124" y="4209771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6096311" y="497486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6424453" y="4568002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235040" y="486463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437167" y="476251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6378940" y="522448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6492566" y="3695930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6501129" y="4576104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6002133" y="519043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6274804" y="527959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6441694" y="516774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6191620" y="5098109"/>
              <a:ext cx="58312" cy="58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6406453" y="3694321"/>
              <a:ext cx="58396" cy="583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6392675" y="3697551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6178292" y="529905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6337492" y="4072044"/>
              <a:ext cx="58315" cy="583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6129419" y="4529098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6024728" y="4686371"/>
              <a:ext cx="58342" cy="58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6018786" y="513047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6382253" y="5279652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6106775" y="3733264"/>
              <a:ext cx="58316" cy="583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3775616" y="3779128"/>
              <a:ext cx="154618" cy="1546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6148858" y="3725153"/>
              <a:ext cx="58329" cy="583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6264647" y="4902008"/>
              <a:ext cx="58243" cy="58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6181134" y="525366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6220318" y="4193552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6293073" y="4488521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6255524" y="5245523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6214368" y="529900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5997368" y="5281171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6400779" y="4264814"/>
              <a:ext cx="58562" cy="585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6066423" y="503640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6436931" y="4715471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6500119" y="3994132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6096749" y="512069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6160102" y="3987672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6237684" y="4496609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6453651" y="498291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6022421" y="5298970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6340454" y="5117422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5986526" y="486946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6255304" y="3893667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6448689" y="3775325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6330167" y="3684542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6209448" y="519039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6085090" y="3684530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6140122" y="5193644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5989215" y="5281173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461899" y="5232544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6160833" y="3763973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3713568" y="3791404"/>
              <a:ext cx="139792" cy="1397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6311830" y="5221202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6109024" y="4757592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4761680" y="5258839"/>
              <a:ext cx="119397" cy="11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6232936" y="5295769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6102256" y="522281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6483196" y="529414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6312928" y="5271436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6404823" y="3833661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086779" y="3689401"/>
              <a:ext cx="58510" cy="585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6170001" y="5292532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6176091" y="4921328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6317472" y="5266562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6284784" y="5261730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6288398" y="5219566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6105502" y="4893759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430127" y="3943891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6271776" y="5138551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6310052" y="3694262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6277120" y="3700736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6098046" y="5294149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6464250" y="5274678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484944" y="3895249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6025354" y="5299012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6030440" y="5299009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6455011" y="4624669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6426531" y="524713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6481117" y="5287666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6401291" y="4020055"/>
              <a:ext cx="58552" cy="585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5169385" y="5150876"/>
              <a:ext cx="82453" cy="82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6326118" y="5253595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6201425" y="5294122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6115498" y="528603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6246382" y="5026635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6349321" y="5276321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6407723" y="500398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6212782" y="500399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6127699" y="5206595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6457482" y="528279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4944478" y="5267576"/>
              <a:ext cx="108405" cy="10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6160839" y="5298997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6228588" y="4355616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5993279" y="529579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6260092" y="4191074"/>
              <a:ext cx="99059" cy="990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6096681" y="5104491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6257448" y="486458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6290494" y="4190267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6177703" y="4598757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135991" y="4174071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6435363" y="4862967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6372950" y="4543638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6481832" y="521958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6127825" y="5298986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6361277" y="5255239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6094601" y="5292518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5144643" y="4532817"/>
              <a:ext cx="128792" cy="1287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5994192" y="5135277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6190672" y="3705601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6358233" y="3875810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6011136" y="3966583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6482447" y="3732283"/>
              <a:ext cx="57037" cy="570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6379615" y="5122318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6484151" y="5108503"/>
              <a:ext cx="56975" cy="56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6074790" y="3692184"/>
              <a:ext cx="65912" cy="659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6095555" y="5179064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6468764" y="4827308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5990009" y="3898495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6025812" y="3759084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6326521" y="5239030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6268905" y="3691024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6298399" y="3939023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5982859" y="3791841"/>
              <a:ext cx="64355" cy="643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6493038" y="518555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6217735" y="5274690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6050899" y="5302260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6012604" y="5282800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6085904" y="4101117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6216556" y="4446382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6197065" y="5073686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6015209" y="4188653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175695" y="5021803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6287318" y="3768822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6111086" y="4514470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4989262" y="5042059"/>
              <a:ext cx="105574" cy="105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6065006" y="3691740"/>
              <a:ext cx="66801" cy="668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6191905" y="3845013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6407867" y="5109345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6441360" y="461658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6199555" y="3868294"/>
              <a:ext cx="63819" cy="638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6037764" y="3974690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6249539" y="3686146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6105692" y="4752754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6495077" y="4752752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6037884" y="3817449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6323522" y="5301887"/>
              <a:ext cx="52752" cy="52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5035603" y="5278322"/>
              <a:ext cx="80431" cy="80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6497065" y="5286890"/>
              <a:ext cx="63295" cy="63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6352882" y="4807867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6099464" y="3686151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6303415" y="5128804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6215427" y="3977937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6085951" y="4723579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6383774" y="5302257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6419881" y="3720201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6309703" y="4209727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6423468" y="497483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6364971" y="4567949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6274846" y="486458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6131204" y="4762470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6276326" y="5224456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6239866" y="3695874"/>
              <a:ext cx="58532" cy="585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6394543" y="4576060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6407361" y="5190371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6166114" y="527955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6467353" y="5167692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6023217" y="5098009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6265348" y="3691211"/>
              <a:ext cx="64617" cy="646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6347420" y="3697502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6037812" y="529900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6362396" y="4071959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6055070" y="4529063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6221161" y="468628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6269130" y="5130400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4812129" y="5255065"/>
              <a:ext cx="107494" cy="107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6123329" y="3733154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6412501" y="3827163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6369688" y="3732908"/>
              <a:ext cx="42819" cy="428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6343607" y="4901943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6181149" y="525361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4798099" y="4160905"/>
              <a:ext cx="123736" cy="1237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6302907" y="4488513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6291238" y="524554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6439844" y="529900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6360387" y="5281158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6337352" y="4264876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6081154" y="503644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6147532" y="471549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6132528" y="3994174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6448312" y="5120693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6337480" y="398769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6022439" y="4496623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6419563" y="4982955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6068317" y="5299014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6349320" y="5117407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6393739" y="4869445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6341096" y="3893650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6396723" y="3775328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6295468" y="3684567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6362815" y="519043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6316052" y="3684526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6369574" y="5193634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6255481" y="5281169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6222621" y="523258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6034203" y="3763960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6310234" y="3832084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6113766" y="5221186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6033271" y="475764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6287268" y="5289272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5984999" y="529579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6208718" y="5222807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6081898" y="5294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6384057" y="5271443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6453764" y="3833650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6148001" y="3689437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6159898" y="529256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6391149" y="492135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6434646" y="5266570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6186480" y="526176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6211353" y="521961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6265677" y="4893761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6407337" y="394393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6446317" y="513857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6021643" y="3694304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6275402" y="3700778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6006201" y="5294130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6295401" y="5274678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6188576" y="3895297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6290025" y="529903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6493390" y="529904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6419256" y="462472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5987300" y="524717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6219338" y="528765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6283054" y="402010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6261939" y="5162826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6193456" y="5253623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4987711" y="5267903"/>
              <a:ext cx="110994" cy="1109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5998930" y="528603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6091798" y="5026653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6042473" y="527635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6060452" y="500403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6323827" y="500403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3383812" y="5150065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6256340" y="528279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6194237" y="5292513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6223057" y="5298994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6290815" y="4355649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6239842" y="529580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6482478" y="4211334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6484052" y="510448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4715438" y="4834422"/>
              <a:ext cx="118850" cy="118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6448609" y="4190257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6244470" y="4598740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6192554" y="4174092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6404196" y="4862960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6140279" y="4543672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6447837" y="52196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6213416" y="529900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6001067" y="525522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6031554" y="529251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6468546" y="4567953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6364736" y="513532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6333851" y="3705597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6025687" y="3875805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6353914" y="3966573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6326151" y="3731525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6147140" y="512231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6279064" y="5108382"/>
              <a:ext cx="57217" cy="57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6062918" y="3695873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6015212" y="517909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6237684" y="4827304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6330282" y="389854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6457496" y="3759139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6389776" y="523906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6340198" y="3691059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389834" y="393906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6227364" y="3794745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6210376" y="518557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6261472" y="527473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6298238" y="5302246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6249448" y="528283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6015485" y="4101112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6303849" y="4446368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6485590" y="507373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6357349" y="4188648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6296121" y="502186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6133065" y="3768860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6000050" y="4514460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6229525" y="5065578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6188825" y="3695861"/>
              <a:ext cx="58559" cy="585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6397003" y="3845052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6001167" y="510939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6075972" y="461662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6259226" y="3870938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6053213" y="3974682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6072112" y="3686139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6145568" y="475277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6301631" y="475278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6221897" y="3817442"/>
              <a:ext cx="58539" cy="585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6401944" y="5287562"/>
              <a:ext cx="81402" cy="81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6107743" y="5289365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6486593" y="528927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6306104" y="480790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6223586" y="3686199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6488947" y="512884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6477602" y="397796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6377998" y="472360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6325190" y="5302242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6461828" y="3720239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6192547" y="4209763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6061656" y="497484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6502799" y="4567994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6456798" y="4864576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6021610" y="476250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6176957" y="522448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6415886" y="3695923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6173267" y="4576044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6311150" y="5190387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6078710" y="5279544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6405764" y="5167693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6340006" y="509804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6416404" y="3694262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6337962" y="3697544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6496414" y="529904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6011058" y="4071976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6406146" y="4529097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6498432" y="4686265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6136123" y="5130451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6295679" y="5279532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6021399" y="3733147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6193080" y="3827164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6118360" y="3725090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6168810" y="4901997"/>
              <a:ext cx="58265" cy="582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6390220" y="525366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6469866" y="4193499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6452478" y="4488551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6260549" y="524554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6043259" y="529903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6368778" y="5281194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6176254" y="4264869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6004759" y="5036438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3684196" y="4670902"/>
              <a:ext cx="147636" cy="14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6040948" y="3994171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6379465" y="5120729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6120226" y="3987685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6407228" y="4496661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6321421" y="4982944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6119643" y="5299057"/>
              <a:ext cx="58411" cy="58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6049024" y="5117470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6125027" y="4869503"/>
              <a:ext cx="58414" cy="58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6363305" y="3893697"/>
              <a:ext cx="58399" cy="583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6103052" y="3775382"/>
              <a:ext cx="58370" cy="583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6178996" y="3684563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6119172" y="519043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6262792" y="3684563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6292112" y="519366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6417496" y="528120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6275414" y="523258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6273579" y="3763995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6019174" y="3832067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6025299" y="522122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6376658" y="475763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6401454" y="528930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6288629" y="5295783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6163914" y="522284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6129277" y="529417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6451994" y="527147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6064822" y="3833685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6109236" y="3689425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6299990" y="529255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116922" y="492135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6353088" y="5266683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6336272" y="526176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6435688" y="521960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6392070" y="4893798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6060126" y="3943923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6119697" y="513856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6236632" y="3694289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6444348" y="3700778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6384862" y="529417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6017078" y="527472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018620" y="3895287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6493136" y="529903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6380277" y="529903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112188" y="462472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6110388" y="524716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024519" y="528769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6153323" y="4020098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6113510" y="5162861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6054341" y="5253620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6075164" y="5294160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6120660" y="528606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6427437" y="5026698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6062571" y="527634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6271066" y="500402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6261529" y="500402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6010084" y="520664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6238474" y="528282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6171780" y="529254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073387" y="529903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5992119" y="4355639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6380403" y="529580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6294921" y="4211375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6302631" y="5104547"/>
              <a:ext cx="58404" cy="58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6443088" y="4864611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6345638" y="4190293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6191491" y="459878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6305102" y="4174082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6426109" y="486300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6504416" y="4543672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6007149" y="521961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6274580" y="529903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6237658" y="525526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6298129" y="529254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6345828" y="4567986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6077686" y="513531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6327319" y="3705641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6078688" y="3875841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6388042" y="3966604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3368112" y="3711466"/>
              <a:ext cx="98670" cy="986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6346540" y="5122346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6379996" y="5108556"/>
              <a:ext cx="56868" cy="56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6154786" y="3695907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6264236" y="517908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6231416" y="482733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6321542" y="3898536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6160011" y="3759131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6136527" y="523905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6267665" y="3691053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3494093" y="3892943"/>
              <a:ext cx="150680" cy="1506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097269" y="3794782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6261417" y="518556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6016829" y="527472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6392550" y="530228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6096589" y="528283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6334459" y="4101147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4849182" y="4415456"/>
              <a:ext cx="120372" cy="120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6387802" y="507372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6166479" y="4188678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6020336" y="5021851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298196" y="3768850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6360531" y="451450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6220384" y="506561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6293869" y="3695899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6115644" y="3845043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6030768" y="510938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6047701" y="461661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6499818" y="3870972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6164094" y="3974714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6340701" y="3686180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6410546" y="475277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6272364" y="475276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6493532" y="3817474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6120515" y="5316830"/>
              <a:ext cx="22865" cy="22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6242575" y="5289449"/>
              <a:ext cx="58176" cy="58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6369427" y="528930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6392253" y="480789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6137796" y="3686192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6123290" y="512884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6099382" y="3977959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6272523" y="472360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6325311" y="530228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039667" y="3720225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6332924" y="4209755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6448547" y="497484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6026145" y="4567985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5996888" y="486461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6025294" y="476250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6144403" y="522448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6027350" y="3695915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6416677" y="4576081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6172230" y="5190421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6446620" y="527958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6025215" y="516774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6244159" y="5098062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6268008" y="3694317"/>
              <a:ext cx="58404" cy="584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6136797" y="3697539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6439832" y="529904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6465390" y="4071970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6458086" y="4529092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6200109" y="4686299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6240726" y="5130452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6027079" y="5279502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6501575" y="3733106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6247171" y="3827142"/>
              <a:ext cx="58591" cy="58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6120979" y="3725041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6352086" y="4901935"/>
              <a:ext cx="58389" cy="58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6448833" y="525364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6302235" y="4193534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4983868" y="4454447"/>
              <a:ext cx="126678" cy="1266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6243807" y="524555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6104953" y="52990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6301119" y="528121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6393034" y="4264878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6162074" y="5036448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6239770" y="471549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6001475" y="399417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6505016" y="512073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6129575" y="3987698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4995467" y="4461982"/>
              <a:ext cx="127818" cy="1278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6109142" y="498296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6220595" y="529903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6172581" y="5117455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6296464" y="486949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6160597" y="3893686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6205485" y="3775354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6075202" y="3684579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6427001" y="519044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6214175" y="3684573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6229889" y="519367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6029497" y="528121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6130458" y="523258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6332535" y="3764002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6142815" y="3832081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6213572" y="522123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6377454" y="475764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6403862" y="528931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6342349" y="529580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6209164" y="522285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6159076" y="529418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6251901" y="527148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6276927" y="383370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6360779" y="3689436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6391283" y="529256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6332059" y="492136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6141977" y="5266637"/>
              <a:ext cx="58414" cy="58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6278389" y="526176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6176307" y="521961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6061208" y="489380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6011686" y="394392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6369043" y="513856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6209078" y="3694300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6439443" y="3700786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6438303" y="529418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3651057" y="5233278"/>
              <a:ext cx="141341" cy="141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6231982" y="3895295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6151385" y="529904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6298457" y="529904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6351574" y="462472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6286536" y="524717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6163557" y="528769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6131052" y="4020147"/>
              <a:ext cx="58367" cy="58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6178506" y="516287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6093193" y="525364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6382459" y="529416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6418344" y="528607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6420559" y="5026704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6403358" y="527635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6473062" y="500403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6313615" y="500403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6435217" y="520664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6160970" y="528283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6147449" y="529255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4861855" y="5263634"/>
              <a:ext cx="129258" cy="129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6469220" y="4355649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6480059" y="529580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6227067" y="4211380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6195105" y="5104562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5992251" y="486462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6164381" y="4190306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6462098" y="459879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6141595" y="417410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6301079" y="486301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6390110" y="4543683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6430331" y="521961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6023569" y="52990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6404370" y="525527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6138975" y="529255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6127834" y="4567995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6123418" y="5135330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6047380" y="3705648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6354564" y="3875849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6186998" y="3966618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6033613" y="3720321"/>
              <a:ext cx="80961" cy="809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6306264" y="512235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6338331" y="5108426"/>
              <a:ext cx="57128" cy="57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4669033" y="3666637"/>
              <a:ext cx="117007" cy="1170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6113121" y="517909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6165834" y="482734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6247972" y="3898544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6105465" y="3759136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6077798" y="523907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6219964" y="3691059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6220810" y="3939062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6375743" y="3780167"/>
              <a:ext cx="87702" cy="877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6074835" y="518557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6134031" y="527473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6275026" y="530228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6093169" y="528283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6229419" y="4101157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6154287" y="444642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6446532" y="507373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6312951" y="4188692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6026446" y="502186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6482435" y="3768861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6291384" y="4514505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6385373" y="506562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6259952" y="3695906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6414160" y="3845051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6090479" y="510939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6211495" y="461662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4784407" y="3842646"/>
              <a:ext cx="115115" cy="1151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6317965" y="397472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5094468" y="3656081"/>
              <a:ext cx="118667" cy="11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6378490" y="475278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6323690" y="4752785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6191390" y="3817488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4855000" y="5283802"/>
              <a:ext cx="88921" cy="88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6489203" y="5289423"/>
              <a:ext cx="58229" cy="58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5120425" y="5261029"/>
              <a:ext cx="115017" cy="115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6062407" y="4807894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6162293" y="3686197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6395318" y="512884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6325641" y="397796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6423737" y="472360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6204894" y="530228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5993393" y="3720235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6186827" y="420976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6357360" y="497485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6500493" y="4567995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6339880" y="486462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6323884" y="476251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6304423" y="522448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6094438" y="3695925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6199386" y="4576096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6405146" y="5190458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6449176" y="527959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6086484" y="516773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6266783" y="509804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4848633" y="3665923"/>
              <a:ext cx="115193" cy="1151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6297096" y="3697539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6213293" y="529904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6446527" y="4071978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6116099" y="4529092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6089237" y="4686388"/>
              <a:ext cx="58309" cy="58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6060931" y="513046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4705885" y="5243797"/>
              <a:ext cx="130030" cy="130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6137103" y="3733234"/>
              <a:ext cx="58376" cy="583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6379567" y="3827245"/>
              <a:ext cx="58384" cy="583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6211562" y="3725208"/>
              <a:ext cx="58218" cy="58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6400380" y="4901972"/>
              <a:ext cx="58314" cy="58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6331727" y="525366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6243345" y="4193546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6497784" y="448855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6064451" y="524554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6265978" y="529903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6319578" y="5281197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6021143" y="4264809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6393260" y="5036421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6145620" y="471548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6480940" y="3994154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6206549" y="512072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6367385" y="3987675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6223666" y="4496627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6067142" y="498295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6292709" y="529899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6000137" y="5117405"/>
              <a:ext cx="58623" cy="58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6217346" y="4869513"/>
              <a:ext cx="58394" cy="58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6199074" y="3893628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6433952" y="3775307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6464854" y="3684558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6022319" y="519043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6094489" y="3684542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6318285" y="5193668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6184946" y="5281192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6219830" y="523258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6419293" y="3763997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6028393" y="3832077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6303522" y="522122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6292516" y="4757598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6066323" y="528930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6056894" y="529579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6437042" y="522284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6281941" y="529417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4652701" y="5242528"/>
              <a:ext cx="116357" cy="116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6235333" y="3833690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6047770" y="3689425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6075775" y="529255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5997350" y="492136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6388655" y="526663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6112339" y="526175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6117877" y="521960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6391383" y="4893788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6264576" y="3943924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6351862" y="513857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6089204" y="3694275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6503250" y="3700779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6221924" y="529417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6232760" y="527472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6038960" y="3895292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6243546" y="529903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6497860" y="5299019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6104165" y="4624704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6085903" y="524716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6450270" y="528769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6488172" y="4020099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6271158" y="5162832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6248381" y="525364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6296096" y="5294151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6124303" y="528606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6451721" y="502667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6153484" y="527634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6457080" y="500402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6168145" y="5003990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6098599" y="520663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6290022" y="5282816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6275937" y="5292518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6023365" y="5299019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6253663" y="4355633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6182603" y="529579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6317310" y="4211372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6356821" y="510453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6021142" y="486462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6280642" y="4190290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6474005" y="459878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6444552" y="4174080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3346252" y="4822703"/>
              <a:ext cx="139046" cy="139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6158927" y="4543661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6427184" y="521960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3561922" y="5258293"/>
              <a:ext cx="139939" cy="13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6397277" y="5255251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6115299" y="5292534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6005824" y="4567954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6280767" y="5135300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6076976" y="3705639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6504649" y="3875820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4743828" y="3929867"/>
              <a:ext cx="131944" cy="131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6101306" y="3728329"/>
              <a:ext cx="64945" cy="649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6210782" y="5122347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6243947" y="5108191"/>
              <a:ext cx="57598" cy="575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6062666" y="3695882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6285193" y="5179062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6074538" y="4827329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6435605" y="3898513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6167636" y="3759130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6355870" y="523906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6450076" y="3691054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6016010" y="3939052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6079839" y="3794774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6281944" y="518556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6350125" y="527472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6315933" y="530227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6380486" y="528282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4904139" y="4061634"/>
              <a:ext cx="137488" cy="137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6029418" y="4446415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6354537" y="5073713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6413743" y="4188660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6143294" y="5021851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6241980" y="3768850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6265292" y="4514496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6062077" y="506559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5987669" y="3695899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6147528" y="3845012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6339941" y="5109360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6396738" y="461661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6245268" y="3870960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6138376" y="3974702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5013600" y="3661990"/>
              <a:ext cx="106850" cy="1068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6115005" y="4752780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6439234" y="475278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6333591" y="3817463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5986891" y="5300026"/>
              <a:ext cx="56473" cy="56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6046892" y="5282883"/>
              <a:ext cx="71309" cy="71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6232054" y="5289295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6451609" y="4807884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6250314" y="3686189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6255236" y="512882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6163077" y="397795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6120881" y="472360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6185299" y="5302281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6493742" y="3720235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6054129" y="4209746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6444966" y="497484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6466767" y="4567990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6290953" y="4864607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6348756" y="476250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6117617" y="522447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6373208" y="3695893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6420481" y="4576083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6065681" y="5190413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6400466" y="527959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3630657" y="5143983"/>
              <a:ext cx="105965" cy="105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6156040" y="5098075"/>
              <a:ext cx="58380" cy="58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6373666" y="3694284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6198473" y="3697536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6355850" y="5299014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6220597" y="4071966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6086890" y="4529092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6461390" y="4686277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6434571" y="513046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6213950" y="5279555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6288209" y="3733170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6013626" y="3827181"/>
              <a:ext cx="58512" cy="5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6001869" y="3713547"/>
              <a:ext cx="81540" cy="815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6087687" y="4901684"/>
              <a:ext cx="58891" cy="588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6482787" y="5253626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6096378" y="4193529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6474424" y="4488541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6350075" y="524554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6092854" y="529904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6130370" y="5281207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6263370" y="4264869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6033894" y="503644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6211618" y="4715496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6220437" y="3994175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6065230" y="512073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6137872" y="398769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6472344" y="4496653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6429339" y="498295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6470954" y="5299017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6478824" y="5117461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6291923" y="4869468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6055353" y="3893726"/>
              <a:ext cx="58341" cy="583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6436593" y="3775392"/>
              <a:ext cx="58349" cy="58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6260049" y="3684573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6285026" y="519044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6013897" y="3684552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6096919" y="519367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6019428" y="528121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6488855" y="523258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6235157" y="3763990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6282344" y="3832076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6424493" y="522122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6331920" y="475764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6356888" y="5289304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6123163" y="529579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6145435" y="5222891"/>
              <a:ext cx="58374" cy="583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6041404" y="529417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6161567" y="527148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6258471" y="3833692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6004519" y="3689425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6334443" y="529256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6238518" y="492136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6020171" y="5266646"/>
              <a:ext cx="58396" cy="58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6470993" y="526176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6401691" y="521961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6435799" y="4893796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6477879" y="3943934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6387459" y="5138573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6437867" y="3694296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6059268" y="3700773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6478300" y="529416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6295258" y="5274723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6383513" y="3895291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6075120" y="529903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6461128" y="529904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6485879" y="462472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6329954" y="524717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6491173" y="5287677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6484228" y="4020096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6477685" y="516286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6245983" y="525364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6291295" y="5294160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6063966" y="5286070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6291662" y="5026701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6170596" y="527635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6243226" y="500401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6330224" y="5004027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6070428" y="520664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6006175" y="528282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6144117" y="529255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6109235" y="529903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6071474" y="4355648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6014609" y="529581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6088575" y="4211373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6412551" y="510453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4949692" y="4838079"/>
              <a:ext cx="111537" cy="111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6250260" y="4190296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6099901" y="459878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6140154" y="4174101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6335255" y="4862999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6169204" y="4543657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6212336" y="521961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6421117" y="529903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6255735" y="5255253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6051160" y="529255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6334284" y="4567999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6327789" y="513532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6317527" y="3705649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6249228" y="387584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4827498" y="3928583"/>
              <a:ext cx="134513" cy="1345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6250703" y="3731565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6158091" y="512235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6192223" y="5108560"/>
              <a:ext cx="56861" cy="56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6390912" y="3695900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6454452" y="5179082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6212578" y="482733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6409484" y="3898545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6304354" y="3759122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6479362" y="5239051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6265241" y="3691056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6144665" y="3939059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6470100" y="3794778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6483283" y="518557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6330387" y="527472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6444079" y="530228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6387788" y="528282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6371404" y="4101151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6151567" y="4446411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6481268" y="507372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6389104" y="4188687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5996537" y="5021855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5986904" y="3768840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6357433" y="4514504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6462930" y="506561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5013196" y="3667861"/>
              <a:ext cx="114559" cy="1145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6067432" y="3845057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6366234" y="510939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6134111" y="461662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6315579" y="3870972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6267574" y="3974722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6082233" y="3686178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6111529" y="475278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6234640" y="475277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6253039" y="3817479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6183718" y="5299014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6207330" y="528932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6325187" y="528930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6369285" y="480789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5989212" y="3686185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6082641" y="51288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6066257" y="397796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6303718" y="472360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6353703" y="530228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6314001" y="3720220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6206688" y="4209762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6285020" y="497485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6113376" y="4567995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6449632" y="4864600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6137641" y="476249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6250320" y="522448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6253812" y="3695926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6185929" y="4576091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6112025" y="519042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6139588" y="527958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6369850" y="516773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6369381" y="5098028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6047235" y="3694284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6423907" y="3697544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6115827" y="52990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6211599" y="4071978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6497879" y="4529100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6470593" y="468630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6387733" y="513046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6021391" y="5279543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6478026" y="3733157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6482528" y="3827171"/>
              <a:ext cx="58532" cy="585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6497170" y="3725030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6228492" y="4902063"/>
              <a:ext cx="58132" cy="581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6239639" y="525366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6390138" y="4193534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5989989" y="4488502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6210404" y="524554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6411736" y="5298982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6014258" y="5281148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6102278" y="4264874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6485284" y="503644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6364259" y="471549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6427777" y="3994169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6429711" y="5120676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6283815" y="3987685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6034287" y="4496604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6138619" y="498295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6157271" y="5299063"/>
              <a:ext cx="58401" cy="58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6380665" y="5117466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6288288" y="4869428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6336632" y="3893651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6023682" y="3775319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6267559" y="3684568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6220501" y="519043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6073623" y="3684513"/>
              <a:ext cx="58562" cy="585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6454537" y="5193607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6066072" y="5281150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6369128" y="523258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6198056" y="3763936"/>
              <a:ext cx="58569" cy="585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6376579" y="3832076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5999207" y="5221171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6000296" y="4757644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6332775" y="5289254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5995690" y="529579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6027063" y="5222801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6333399" y="5294171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6483416" y="5271423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6493079" y="3833637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6084606" y="3689435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6488451" y="529255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6069801" y="492135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6342963" y="526660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6150770" y="526175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6157732" y="521961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6483060" y="4893743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6036086" y="3943905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6191026" y="5138559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6423037" y="3694296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6462248" y="3700774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6384038" y="5294117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6315899" y="5274662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6084128" y="3895301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6467529" y="529903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6428749" y="529903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6460490" y="462472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6004464" y="5247168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6358761" y="5287635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6410780" y="4020107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6369393" y="5152325"/>
              <a:ext cx="79556" cy="79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6099238" y="525361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6009893" y="5294106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6353637" y="5286014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6263989" y="5026646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6030307" y="527634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6090858" y="5004027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6420796" y="500402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6225235" y="520665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6393147" y="5282775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6454786" y="5292496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6187190" y="5298976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6203034" y="4355643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6377158" y="529579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5995820" y="4211319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6152603" y="5104464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6060823" y="4864557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5062778" y="4165193"/>
              <a:ext cx="108676" cy="10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6320612" y="4598725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6430858" y="417410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6209840" y="4862943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6216700" y="4543672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6280930" y="521961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5988678" y="5298986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6256724" y="5255218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6422936" y="5292497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6113477" y="4567930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6479299" y="513532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6327763" y="3705576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6218256" y="3875783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6056110" y="3966557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6417195" y="3720396"/>
              <a:ext cx="80811" cy="808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6346777" y="5122294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6156667" y="5107939"/>
              <a:ext cx="58102" cy="581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6472294" y="3695858"/>
              <a:ext cx="58564" cy="585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6433106" y="5179088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6445397" y="4827286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6364893" y="3898532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6358300" y="3759136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6207306" y="5239059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6375114" y="3691054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6156904" y="3939060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6398521" y="3794728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6395401" y="5185566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6099776" y="5274723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6420292" y="5302225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6150977" y="528282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6261471" y="4101101"/>
              <a:ext cx="58554" cy="585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6485336" y="4446357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6400895" y="507372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6163412" y="4188627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6459390" y="502184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6278561" y="3768861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6242421" y="4514437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6012012" y="5065564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6216873" y="3695846"/>
              <a:ext cx="58589" cy="585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6333325" y="3845045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6326546" y="5109390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6038384" y="461661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6109537" y="3870917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6403354" y="3974662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6292815" y="3686127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6439765" y="475276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6176107" y="4752778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5989655" y="3817422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6094713" y="5305326"/>
              <a:ext cx="45874" cy="45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6454876" y="5289382"/>
              <a:ext cx="58310" cy="58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6009651" y="5289251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6260974" y="480789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6287737" y="3686187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6107809" y="512883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6128671" y="3977956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6348071" y="472359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6315962" y="5302223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6463984" y="3720227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6182803" y="4209753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6154620" y="497485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6083256" y="4567989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6180864" y="4864563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6195325" y="476250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6127454" y="522447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5985344" y="3695907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6438867" y="4576038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6411860" y="5190368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6029254" y="5279527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4860222" y="5138594"/>
              <a:ext cx="116744" cy="116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6316522" y="5098036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6089255" y="3694229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6322040" y="3697535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6316303" y="529903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6352160" y="407197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6361352" y="4529087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5998057" y="468627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6243654" y="513046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6184676" y="5279517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6500770" y="3733133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3792310" y="3781254"/>
              <a:ext cx="150368" cy="1503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6086646" y="3725027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6412457" y="490190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6230315" y="525364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6478905" y="4193487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6347262" y="4488517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6196263" y="5245530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6452218" y="5299012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5025709" y="5251035"/>
              <a:ext cx="118795" cy="118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6253881" y="4264802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6209098" y="5036412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6273722" y="471546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6423947" y="3994146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6050735" y="5120691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6254392" y="3987673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4857258" y="4470200"/>
              <a:ext cx="111381" cy="1113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6117967" y="498291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6432297" y="5298978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6465801" y="5117422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6446811" y="4869452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6119905" y="3893625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6019221" y="3775306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6488301" y="3684515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6072683" y="5190402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6280925" y="3684530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6041655" y="5193628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6275986" y="5281164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6440099" y="5232511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6061753" y="3763952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6035827" y="3832007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6356896" y="5221178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6372705" y="4757582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5989620" y="5289261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6431441" y="5295759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6127372" y="5222796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6205280" y="5294152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6394389" y="5271448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6490702" y="3833638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6352188" y="3689380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6200643" y="5292541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6136253" y="4921336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6085476" y="526663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6304479" y="5261711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6052909" y="5219546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6073757" y="4893752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6138484" y="3943902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6190641" y="513855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6468972" y="3694236"/>
              <a:ext cx="58567" cy="585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6021537" y="3700716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6347706" y="5294140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6176319" y="5274671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6165959" y="3895235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6168680" y="5299003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6141532" y="5299018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6158159" y="462471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6504103" y="524712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6418651" y="5287670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6354410" y="4020019"/>
              <a:ext cx="58623" cy="58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6129021" y="5162829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6306905" y="5253528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6321250" y="5310933"/>
              <a:ext cx="24933" cy="249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4647689" y="5254025"/>
              <a:ext cx="122540" cy="122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6038583" y="5026658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6005964" y="5276320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6368927" y="5003997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6100185" y="5004008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6263027" y="5206606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6333011" y="5282793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6174175" y="5292506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6142971" y="5298992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6378534" y="4355617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6047274" y="529579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6481760" y="4211336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6051107" y="5104476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6199780" y="4864568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6376619" y="4190259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6164908" y="4598751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6013247" y="4174061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6423274" y="4862956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6229012" y="4543647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5984820" y="5219585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4948456" y="5263575"/>
              <a:ext cx="129376" cy="129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6176222" y="5255227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6426227" y="529251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6222238" y="4567970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6009207" y="5135254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6285636" y="3705611"/>
              <a:ext cx="58510" cy="585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6025003" y="3875807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6302802" y="3966579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6439779" y="3742209"/>
              <a:ext cx="37185" cy="371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6107105" y="5122302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6279956" y="5108979"/>
              <a:ext cx="56024" cy="56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6360962" y="3685616"/>
              <a:ext cx="79049" cy="790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6131411" y="5179054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6473200" y="4827303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6464118" y="3898509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6375461" y="3759069"/>
              <a:ext cx="58576" cy="585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6412757" y="523901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6329254" y="3691015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6428924" y="3939029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6187556" y="3784762"/>
              <a:ext cx="78512" cy="7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6279017" y="5185549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6322737" y="5274701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6052711" y="5302250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6018709" y="5282803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6306785" y="4101090"/>
              <a:ext cx="58576" cy="585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6239489" y="4446371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6384502" y="5073700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6030180" y="4188643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6234536" y="5021800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6005128" y="3768811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6037501" y="4514481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6405642" y="5065567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6470431" y="3695866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6347086" y="3845002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6111916" y="5109354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6225303" y="4616583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6041222" y="3870938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6175689" y="3974682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6131069" y="3686142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6016339" y="475276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6495299" y="4752734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6443835" y="3817428"/>
              <a:ext cx="58567" cy="585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6300755" y="5307456"/>
              <a:ext cx="41614" cy="41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6047726" y="528931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6082872" y="528927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6453962" y="4807873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6426843" y="3686156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6122643" y="5128787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6138813" y="3977946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6057339" y="4723567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6012953" y="5302270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6016714" y="3720202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6358734" y="4209737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6067192" y="497480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6359829" y="4567928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6002408" y="4864578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6333861" y="4762474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6393667" y="522446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6426223" y="3695907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6005922" y="4576043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4806958" y="5166172"/>
              <a:ext cx="106974" cy="106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6237331" y="5279538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6123593" y="5163839"/>
              <a:ext cx="66254" cy="66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6263604" y="5097989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6003430" y="3694229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6277149" y="3697525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6444039" y="529902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6069523" y="4071935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6254718" y="4529064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6046612" y="468631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6226880" y="5130405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6081211" y="5279524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6259786" y="3733128"/>
              <a:ext cx="58589" cy="585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5989316" y="3827134"/>
              <a:ext cx="58606" cy="586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5034362" y="3709004"/>
              <a:ext cx="90627" cy="906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5171273" y="4875061"/>
              <a:ext cx="112137" cy="112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6285262" y="525361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6429557" y="4193475"/>
              <a:ext cx="58596" cy="585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6228691" y="4488391"/>
              <a:ext cx="58790" cy="587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6331245" y="524554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6043097" y="5298885"/>
              <a:ext cx="58756" cy="58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6312802" y="5281045"/>
              <a:ext cx="58775" cy="58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6051847" y="4264846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6333251" y="503643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6476620" y="471549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6041903" y="3994165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6360124" y="5120573"/>
              <a:ext cx="58771" cy="58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6056454" y="3987678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6239259" y="4496497"/>
              <a:ext cx="58788" cy="587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6494250" y="498294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6310172" y="529902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6232713" y="5117342"/>
              <a:ext cx="58748" cy="58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6106323" y="4869326"/>
              <a:ext cx="58768" cy="58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6350629" y="3893708"/>
              <a:ext cx="58377" cy="583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6148586" y="3775409"/>
              <a:ext cx="58316" cy="583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6285725" y="3684568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6144085" y="5190414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6040924" y="3684402"/>
              <a:ext cx="58783" cy="587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6264491" y="5193512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6439323" y="5281046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6184844" y="5232572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6278831" y="3763837"/>
              <a:ext cx="58766" cy="587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6117245" y="3832064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6315942" y="5221060"/>
              <a:ext cx="58795" cy="58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6449422" y="475763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6367263" y="5289143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6343918" y="529579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6303192" y="5222679"/>
              <a:ext cx="58797" cy="58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6310848" y="529417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6073590" y="5271320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6089265" y="3833525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6223923" y="3689413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6477809" y="529255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6288125" y="492135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6218780" y="5266659"/>
              <a:ext cx="58370" cy="58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6280382" y="526173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6009081" y="5219632"/>
              <a:ext cx="58409" cy="58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6359822" y="4893634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6040023" y="3943923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6390096" y="513857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6299738" y="3694289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6192430" y="3700770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6215575" y="5294001"/>
              <a:ext cx="58797" cy="58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6159264" y="5274562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6107461" y="3895277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5989390" y="529902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6048811" y="529902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6007610" y="462471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6234888" y="524716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6439838" y="5287532"/>
              <a:ext cx="58768" cy="58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6100318" y="4020086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6171169" y="5162699"/>
              <a:ext cx="58807" cy="58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6256922" y="5253629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6371455" y="5277675"/>
              <a:ext cx="91450" cy="91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6075609" y="5285906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3799265" y="4996252"/>
              <a:ext cx="119382" cy="11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6468072" y="527633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6309581" y="500401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6033628" y="500401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6251990" y="520664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6367378" y="5282672"/>
              <a:ext cx="58763" cy="58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4703745" y="5252902"/>
              <a:ext cx="137755" cy="137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6092749" y="5298924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6242203" y="4355639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6116391" y="529580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6021209" y="4211216"/>
              <a:ext cx="58775" cy="587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6385612" y="5104367"/>
              <a:ext cx="58763" cy="58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6196410" y="4864446"/>
              <a:ext cx="58802" cy="58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6235554" y="4190133"/>
              <a:ext cx="58795" cy="587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6457391" y="4598617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6346155" y="4174079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6412162" y="4862833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6315188" y="4543670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6149958" y="521960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6282324" y="5298874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6081636" y="5255106"/>
              <a:ext cx="58783" cy="58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6231771" y="5292389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6150330" y="4567831"/>
              <a:ext cx="58763" cy="587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6353478" y="5135304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6107967" y="3705490"/>
              <a:ext cx="58751" cy="587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6162456" y="3875692"/>
              <a:ext cx="58748" cy="587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6238163" y="3966450"/>
              <a:ext cx="58778" cy="587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6469126" y="3731405"/>
              <a:ext cx="58793" cy="587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6272368" y="5122186"/>
              <a:ext cx="58785" cy="58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6501139" y="5108305"/>
              <a:ext cx="57371" cy="57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6226985" y="3695750"/>
              <a:ext cx="58780" cy="587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6388502" y="517907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6208581" y="4827179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3828373" y="3856332"/>
              <a:ext cx="142854" cy="1428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6065167" y="3759116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6487814" y="5239039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6255782" y="3691048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6417720" y="3939053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6067695" y="3794617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6274811" y="518556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6075378" y="5274702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6499865" y="5302127"/>
              <a:ext cx="58756" cy="58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6340726" y="528283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6137082" y="4100982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6214249" y="4446250"/>
              <a:ext cx="58783" cy="587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6038813" y="507372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6456570" y="4188523"/>
              <a:ext cx="58773" cy="587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6483415" y="5021827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5992908" y="3768822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6214419" y="4514344"/>
              <a:ext cx="58756" cy="587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6076846" y="5065449"/>
              <a:ext cx="58793" cy="58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6410641" y="3695739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6205463" y="3845045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6409755" y="510937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6475194" y="461661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6115839" y="3870812"/>
              <a:ext cx="58783" cy="587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6450567" y="3974559"/>
              <a:ext cx="58771" cy="587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6465706" y="3686022"/>
              <a:ext cx="58785" cy="58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6423397" y="475277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6497495" y="475276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6281775" y="3817310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6020478" y="5297001"/>
              <a:ext cx="62523" cy="62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6029693" y="5289210"/>
              <a:ext cx="58655" cy="58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6451401" y="5289146"/>
              <a:ext cx="58783" cy="58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6039493" y="4807884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6167853" y="3686193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6451064" y="512883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6142724" y="3977941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6331594" y="4723583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6302964" y="5302132"/>
              <a:ext cx="58746" cy="58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6029564" y="3720212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6127960" y="4209746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6265135" y="4974847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6329436" y="4567984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6456656" y="4864459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6466747" y="476249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6061235" y="522448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6499028" y="3695914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6505476" y="4575921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6260355" y="5190257"/>
              <a:ext cx="58805" cy="58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6039539" y="5279416"/>
              <a:ext cx="58790" cy="587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4819030" y="5137829"/>
              <a:ext cx="118273" cy="118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6166010" y="5098023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6215004" y="3694273"/>
              <a:ext cx="58493" cy="584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6402799" y="3697532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6251669" y="529903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6297564" y="4071969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6174477" y="4529096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6420615" y="4686140"/>
              <a:ext cx="58805" cy="58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6054849" y="5130433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6183943" y="5279448"/>
              <a:ext cx="58726" cy="58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6121935" y="3733063"/>
              <a:ext cx="58719" cy="58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6116832" y="3827068"/>
              <a:ext cx="58739" cy="587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6447714" y="3724898"/>
              <a:ext cx="58839" cy="58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6129431" y="4901758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6113163" y="525362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6303441" y="4193368"/>
              <a:ext cx="58810" cy="588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6306040" y="4488364"/>
              <a:ext cx="58844" cy="588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6140903" y="5245456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6108136" y="5298848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6431406" y="5281003"/>
              <a:ext cx="58859" cy="58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6429116" y="4264756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5984760" y="5036338"/>
              <a:ext cx="58660" cy="58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6370846" y="4715407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6356561" y="3994073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6167119" y="5115018"/>
              <a:ext cx="69880" cy="69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6036400" y="3987601"/>
              <a:ext cx="58621" cy="586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6031884" y="4496470"/>
              <a:ext cx="58842" cy="588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4943628" y="4953772"/>
              <a:ext cx="116809" cy="1168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6238667" y="5298962"/>
              <a:ext cx="58601" cy="58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6188283" y="5117309"/>
              <a:ext cx="58815" cy="58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6202383" y="4869292"/>
              <a:ext cx="58837" cy="58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6216815" y="3893600"/>
              <a:ext cx="58594" cy="585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6253974" y="3775234"/>
              <a:ext cx="58665" cy="586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6437885" y="3684471"/>
              <a:ext cx="58645" cy="586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6067406" y="5190318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6387389" y="3684374"/>
              <a:ext cx="58839" cy="58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6280927" y="5193479"/>
              <a:ext cx="58844" cy="58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6258043" y="5270089"/>
              <a:ext cx="80687" cy="80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6006211" y="5232495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6136028" y="3763815"/>
              <a:ext cx="58810" cy="588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6367478" y="3831978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6092516" y="5221042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6105610" y="4757526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6328753" y="5274858"/>
              <a:ext cx="87359" cy="8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6078211" y="5295698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6377992" y="5222659"/>
              <a:ext cx="58839" cy="58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6015499" y="5294077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6495263" y="5271282"/>
              <a:ext cx="58849" cy="58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6266185" y="3833498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6287606" y="3689345"/>
              <a:ext cx="58623" cy="586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6493076" y="5292461"/>
              <a:ext cx="58635" cy="58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6330253" y="4921272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6307413" y="5266513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6265937" y="5261667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6370706" y="5219515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6156367" y="4893601"/>
              <a:ext cx="58846" cy="58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6455233" y="3943809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6233400" y="5138493"/>
              <a:ext cx="58591" cy="58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6078397" y="3694210"/>
              <a:ext cx="58618" cy="586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3768794" y="3666467"/>
              <a:ext cx="127071" cy="1270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6294431" y="5281254"/>
              <a:ext cx="84293" cy="84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6497735" y="5274513"/>
              <a:ext cx="58871" cy="588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5995269" y="3895192"/>
              <a:ext cx="58650" cy="586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6296862" y="5298938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6270370" y="5298938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6076868" y="4624609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6207953" y="5247080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6164067" y="5287505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6045230" y="4020008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4726481" y="5158796"/>
              <a:ext cx="66613" cy="66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6340603" y="5253504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6247266" y="5298115"/>
              <a:ext cx="50570" cy="50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6154340" y="5285881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6426600" y="5034572"/>
              <a:ext cx="42742" cy="42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6003419" y="5276260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6421553" y="5003916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6319325" y="5003939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5990027" y="5206561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6176964" y="5282634"/>
              <a:ext cx="58839" cy="58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6144746" y="5292079"/>
              <a:ext cx="59399" cy="59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6259312" y="5300838"/>
              <a:ext cx="54849" cy="54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6087618" y="4355558"/>
              <a:ext cx="58621" cy="586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6049291" y="5295711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6466034" y="4214533"/>
              <a:ext cx="52140" cy="521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6223698" y="5104338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5114203" y="4857162"/>
              <a:ext cx="73371" cy="73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6443392" y="4192309"/>
              <a:ext cx="54444" cy="544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6416731" y="4598601"/>
              <a:ext cx="58820" cy="58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6103161" y="4174007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6463930" y="4862787"/>
              <a:ext cx="58878" cy="588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6198420" y="4543575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6178227" y="5219522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6006418" y="5298847"/>
              <a:ext cx="58832" cy="5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6336185" y="5255076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6178254" y="5292363"/>
              <a:ext cx="58832" cy="5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6135427" y="4567780"/>
              <a:ext cx="58866" cy="588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6055381" y="5135219"/>
              <a:ext cx="58655" cy="58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4941971" y="3683402"/>
              <a:ext cx="102928" cy="1029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6082069" y="3875643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6377868" y="3958505"/>
              <a:ext cx="74668" cy="746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6275731" y="3747028"/>
              <a:ext cx="27547" cy="27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6282654" y="5122158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6485787" y="5108216"/>
              <a:ext cx="57550" cy="57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6519553" y="3718414"/>
              <a:ext cx="13453" cy="13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6307339" y="5178988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6217960" y="4827155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6146222" y="3898427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6401042" y="3759043"/>
              <a:ext cx="58628" cy="586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6310208" y="5238961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6227204" y="3690971"/>
              <a:ext cx="58613" cy="586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6277447" y="3938961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6017517" y="3800753"/>
              <a:ext cx="46530" cy="46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6336804" y="5185475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6384664" y="5274611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6408671" y="5302105"/>
              <a:ext cx="58800" cy="58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6091961" y="5282731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6264936" y="4083242"/>
              <a:ext cx="94273" cy="94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6152419" y="4447726"/>
              <a:ext cx="55830" cy="558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6069639" y="5073615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6467880" y="4188487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6417153" y="5021751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6164669" y="3768767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6330782" y="4514307"/>
              <a:ext cx="58829" cy="588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6063085" y="5065418"/>
              <a:ext cx="58856" cy="58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6149846" y="3715896"/>
              <a:ext cx="18489" cy="184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6073331" y="3844946"/>
              <a:ext cx="58643" cy="58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4766200" y="5080199"/>
              <a:ext cx="116824" cy="116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6129452" y="4616510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6279049" y="3873468"/>
              <a:ext cx="53470" cy="53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6304021" y="3974533"/>
              <a:ext cx="58822" cy="588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6105783" y="3685986"/>
              <a:ext cx="58856" cy="588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6063708" y="4752675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6212063" y="4752704"/>
              <a:ext cx="58596" cy="58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6391161" y="3820575"/>
              <a:ext cx="52274" cy="522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6437173" y="5306670"/>
              <a:ext cx="43186" cy="43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6231799" y="5300718"/>
              <a:ext cx="35639" cy="35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6487095" y="5292011"/>
              <a:ext cx="53052" cy="53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6321999" y="4807807"/>
              <a:ext cx="58613" cy="5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5988861" y="3686098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5056678" y="5094973"/>
              <a:ext cx="126180" cy="126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6404771" y="3977866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5114954" y="4690873"/>
              <a:ext cx="123903" cy="1239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6335011" y="5284648"/>
              <a:ext cx="93713" cy="93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6264965" y="3720149"/>
              <a:ext cx="58611" cy="586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6357590" y="4209663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6476747" y="4974778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6372951" y="4567901"/>
              <a:ext cx="58623" cy="58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6478871" y="4864434"/>
              <a:ext cx="58827" cy="58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6159885" y="4762417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6379989" y="5224391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6142219" y="3695797"/>
              <a:ext cx="58687" cy="586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6168955" y="4575914"/>
              <a:ext cx="58807" cy="588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6256566" y="5203385"/>
              <a:ext cx="32548" cy="32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6179884" y="5279391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6496590" y="5167535"/>
              <a:ext cx="58861" cy="58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6286134" y="5097959"/>
              <a:ext cx="58611" cy="58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6201800" y="3696472"/>
              <a:ext cx="54095" cy="540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6158420" y="3697437"/>
              <a:ext cx="58648" cy="586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6196870" y="5298938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6325100" y="4071887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6422583" y="4529003"/>
              <a:ext cx="58613" cy="586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4739027" y="4660279"/>
              <a:ext cx="110526" cy="110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6050790" y="5130371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6497364" y="5283419"/>
              <a:ext cx="50784" cy="5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6301106" y="3733023"/>
              <a:ext cx="58797" cy="587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6281451" y="3827021"/>
              <a:ext cx="58832" cy="588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5984460" y="3724879"/>
              <a:ext cx="58876" cy="588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4765154" y="4886595"/>
              <a:ext cx="89069" cy="8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6407359" y="5253556"/>
              <a:ext cx="58640" cy="58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6071233" y="4193342"/>
              <a:ext cx="58861" cy="588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6096162" y="4488518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6362832" y="524556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6105648" y="5298999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6479497" y="528116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6152121" y="4264882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6386212" y="503645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6079535" y="471550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6358421" y="3994180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6182453" y="5120692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6412495" y="3987699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5993386" y="4496619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6417956" y="498296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6358780" y="5299081"/>
              <a:ext cx="58364" cy="58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6238045" y="5117419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6451180" y="4869447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6125076" y="3893664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6216259" y="3775334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6479201" y="3684580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6206661" y="519044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6272892" y="3684529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6165259" y="5193636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6402031" y="528116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6202602" y="523259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6084068" y="3763957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6302219" y="3832081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6294165" y="522118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6017891" y="475765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6051963" y="528927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6280934" y="529580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6113472" y="5222815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6503727" y="529418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6442308" y="5271442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6249575" y="3833656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6160646" y="3689441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6164196" y="529256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6340520" y="492136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6270696" y="5266723"/>
              <a:ext cx="58241" cy="582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6477283" y="526176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6027672" y="521961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6268429" y="4893761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6070112" y="394393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6344654" y="513857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6056999" y="3694299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6026487" y="3700789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6261947" y="5294135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6174710" y="5274683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6086548" y="3895303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6003058" y="529904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6192084" y="52990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6093931" y="462473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6422077" y="524717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6009031" y="528765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6319766" y="4020114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6196168" y="5162829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6466110" y="525366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6005043" y="5294124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6252898" y="528603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4733058" y="4997074"/>
              <a:ext cx="117737" cy="117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6365434" y="527635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6343491" y="500403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6493093" y="500403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6399975" y="5206653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6480199" y="5282790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6121277" y="5292509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6069497" y="5298992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6421351" y="4355651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6061033" y="529579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6232460" y="4211337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6477089" y="5104485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6164054" y="4864578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6197879" y="4190260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6120163" y="459874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6114056" y="4174107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6028724" y="4862959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6173385" y="454368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6077574" y="521962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6419840" y="529899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6334872" y="525523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6040846" y="5292514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6115777" y="4567951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6057878" y="513533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6205591" y="3705602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6126006" y="3875802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6221965" y="3966573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6377863" y="3731524"/>
              <a:ext cx="58554" cy="58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6173248" y="5122313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6107609" y="5108350"/>
              <a:ext cx="57281" cy="57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4794847" y="3660154"/>
              <a:ext cx="129971" cy="1299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6423100" y="517909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6385681" y="482730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6390288" y="389854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6476277" y="3759136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6167650" y="523907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6349288" y="3691064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6490199" y="3939069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6228631" y="3794746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6502372" y="518558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6071273" y="527473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6301542" y="5302240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6032064" y="5282837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6423024" y="4101114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6484084" y="4446375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6351949" y="507373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6414326" y="4188646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6071802" y="502186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6125430" y="3768869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6068259" y="4514459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6197650" y="506558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5995560" y="3695864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6298493" y="3845052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6257893" y="510939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6187183" y="461662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6371311" y="3870936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6401638" y="3974679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6276222" y="3686147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6110218" y="475278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6002350" y="475278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6341655" y="3817444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6006107" y="5298976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6459684" y="528930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6288937" y="5289270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6190945" y="480790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6138348" y="3686200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6372604" y="51288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6017233" y="3977972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6227497" y="472360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6397449" y="5302240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6152514" y="3720243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6016000" y="4209769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6456897" y="497485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6122199" y="4567995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6186325" y="486457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6342807" y="476251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6198184" y="522448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6350475" y="3695926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6262093" y="4576054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6065113" y="5190378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6173484" y="5279545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6392920" y="5167693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6240731" y="509804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6398450" y="3694190"/>
              <a:ext cx="58658" cy="586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6112021" y="3697546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6066879" y="52990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6111552" y="407198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6321770" y="4529092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6479907" y="4686264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6403152" y="513047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6006346" y="5279468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6140385" y="3733088"/>
              <a:ext cx="58667" cy="5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5994541" y="3827102"/>
              <a:ext cx="58670" cy="586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6438666" y="3725014"/>
              <a:ext cx="58606" cy="586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6364417" y="4901704"/>
              <a:ext cx="58851" cy="58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6231605" y="525366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6331034" y="4193502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6178550" y="4488437"/>
              <a:ext cx="58699" cy="586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6386310" y="524553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6208468" y="5298927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6478334" y="5281084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6004456" y="4264860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6490504" y="5036437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5998291" y="471548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6044148" y="3994158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6179538" y="5120622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6012077" y="3987677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6308266" y="4496543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6334875" y="4982936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6144637" y="5298988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6261187" y="5117326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6100224" y="4869361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6352084" y="389367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6245126" y="3775318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6502648" y="3684562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6019498" y="5190424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6418215" y="3684448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6277171" y="5193559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6262947" y="5281094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6455611" y="5232564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6214313" y="3763889"/>
              <a:ext cx="58662" cy="586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6442148" y="3832060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6311713" y="5221112"/>
              <a:ext cx="58690" cy="58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3661767" y="4716966"/>
              <a:ext cx="139798" cy="139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4884291" y="5249446"/>
              <a:ext cx="138182" cy="138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6100755" y="5295787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6243175" y="5222739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6290996" y="5294171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6129952" y="5271369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6415868" y="3833584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6386153" y="3689424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6321890" y="529255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5988612" y="492135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6038473" y="5266584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6361457" y="526175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6321644" y="521960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6298465" y="4893685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5996953" y="394391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6298275" y="513856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6105509" y="3694270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6149125" y="3700764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6120324" y="5294058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5995842" y="5274606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6070319" y="3895278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6189288" y="5299022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6391420" y="5299024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6400350" y="462471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6222021" y="524715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6392118" y="5287579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6481250" y="4020091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6499347" y="5162756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6082890" y="5253598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5985338" y="5294885"/>
              <a:ext cx="57031" cy="57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6142953" y="5285963"/>
              <a:ext cx="58665" cy="58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6135098" y="5011527"/>
              <a:ext cx="88831" cy="88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6491472" y="527634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6384496" y="5004012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6203120" y="500402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6332456" y="5206623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6413780" y="5282718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6263957" y="5292438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6341665" y="5298924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6332165" y="4355627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6260121" y="529579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6000779" y="4211257"/>
              <a:ext cx="58692" cy="58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6001554" y="5104416"/>
              <a:ext cx="58665" cy="58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6225067" y="4849431"/>
              <a:ext cx="88832" cy="8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6190885" y="4190182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3645791" y="4556086"/>
              <a:ext cx="143850" cy="143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6388415" y="4174092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6476905" y="4862888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6461609" y="4543663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6399819" y="5219606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6380274" y="5298923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6466074" y="5255150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6365141" y="5292440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6158035" y="4567882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6302051" y="513531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6413068" y="3705526"/>
              <a:ext cx="58680" cy="586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6269632" y="3875729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6482705" y="3966500"/>
              <a:ext cx="58680" cy="586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6000118" y="3726541"/>
              <a:ext cx="68520" cy="6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6477420" y="5122235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6110543" y="5108668"/>
              <a:ext cx="56645" cy="56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4845269" y="3668902"/>
              <a:ext cx="112476" cy="1124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6396056" y="517907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6080100" y="4827228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6283994" y="3898524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6254639" y="3759118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6028357" y="5239043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6073410" y="3691046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6349356" y="3939048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6492471" y="3794672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6068342" y="5185557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6003985" y="5274711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6085367" y="5302176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6198199" y="528281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6232980" y="4101040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6403844" y="4446303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6005850" y="507371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6019679" y="4188573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6194183" y="502185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6318278" y="3768829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6300733" y="4514389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6183306" y="5065506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4809877" y="3669553"/>
              <a:ext cx="111175" cy="1111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6147708" y="3845036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6259634" y="5109372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6475051" y="461660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6366339" y="3870862"/>
              <a:ext cx="58682" cy="58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5983782" y="3974609"/>
              <a:ext cx="58670" cy="586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6267366" y="3686067"/>
              <a:ext cx="58694" cy="586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6380317" y="475276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6093460" y="475277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6030684" y="3817373"/>
              <a:ext cx="58677" cy="586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6356090" y="5298901"/>
              <a:ext cx="58724" cy="58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6298234" y="5281609"/>
              <a:ext cx="73856" cy="73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6090824" y="5289196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6049236" y="4807881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6097372" y="3686182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6309416" y="512883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6419248" y="3977947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6365071" y="4723598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6074635" y="5302174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6262590" y="3720224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6477192" y="4209755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6274404" y="497485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6432836" y="4567974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6184829" y="4864500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6296849" y="476249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6281420" y="522447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6204489" y="3695902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6153087" y="4575984"/>
              <a:ext cx="58667" cy="586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6459112" y="5190306"/>
              <a:ext cx="58707" cy="58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6257979" y="5279474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5989478" y="5167620"/>
              <a:ext cx="58692" cy="5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6176234" y="5098025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6137541" y="3694197"/>
              <a:ext cx="58645" cy="586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6328834" y="3697530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6299314" y="529902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6178271" y="4071965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5989113" y="4529087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6352988" y="4686184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6502850" y="513044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6175009" y="5279448"/>
              <a:ext cx="58726" cy="58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6216070" y="3733063"/>
              <a:ext cx="58719" cy="58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6244686" y="3827077"/>
              <a:ext cx="58721" cy="587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6012203" y="3724911"/>
              <a:ext cx="58812" cy="588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6227032" y="4901837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5992091" y="525365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6007442" y="4193422"/>
              <a:ext cx="58702" cy="587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6423861" y="4488499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6060078" y="524550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5123714" y="5265987"/>
              <a:ext cx="124552" cy="124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6287056" y="5281141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6360157" y="4264827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5986020" y="503640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5999144" y="4715461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6427404" y="3994128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6219811" y="5120687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4764551" y="3951295"/>
              <a:ext cx="131233" cy="1312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6084265" y="4496616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6010930" y="4982901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6372397" y="5298962"/>
              <a:ext cx="58601" cy="58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6160659" y="5117407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6106779" y="4869427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6404681" y="3893627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6386619" y="3775298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6352527" y="3684520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6169191" y="5190378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6408996" y="3684519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6272925" y="5193632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6224408" y="5281166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6107270" y="5232532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6464109" y="3763958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6106943" y="3832010"/>
              <a:ext cx="58581" cy="585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6004895" y="5221171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6457631" y="4757584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6076788" y="5289263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4682292" y="5259433"/>
              <a:ext cx="131176" cy="131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5026266" y="5189890"/>
              <a:ext cx="124376" cy="124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6359241" y="5294143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6432263" y="5271442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6209755" y="3833642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6407007" y="3689383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6042310" y="5292527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6449904" y="4921333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6497308" y="5266562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6025613" y="526173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6136306" y="5219559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6475149" y="4893749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6244924" y="3943884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6439230" y="5138552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6386370" y="3694254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6260780" y="3700716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6068150" y="5294120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6072502" y="5274669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6186521" y="3895238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6230574" y="5298986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6381461" y="529900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6406588" y="4624670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3532059" y="5205834"/>
              <a:ext cx="141116" cy="141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5986770" y="5287654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6136047" y="4020024"/>
              <a:ext cx="58613" cy="586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6505579" y="5182339"/>
              <a:ext cx="19527" cy="19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6369957" y="5253545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6294702" y="5306882"/>
              <a:ext cx="33035" cy="33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4955016" y="5256506"/>
              <a:ext cx="117579" cy="117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6436747" y="5026650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6402725" y="5276315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6006629" y="500398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3567135" y="4963782"/>
              <a:ext cx="138935" cy="1389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6399505" y="5206595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6403496" y="5282790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6496355" y="5292513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4772867" y="5273914"/>
              <a:ext cx="108697" cy="10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6234909" y="4355619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6359891" y="5295787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6325373" y="4192704"/>
              <a:ext cx="95799" cy="957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6467336" y="5104485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6282614" y="4876647"/>
              <a:ext cx="34401" cy="34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6317239" y="4198996"/>
              <a:ext cx="41069" cy="410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6390104" y="4598743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6264505" y="4174066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6384627" y="4862953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6463488" y="4543630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6504567" y="521959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6342119" y="529900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6117892" y="5255218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6013935" y="529251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6371859" y="4567962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6251995" y="5135257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6104835" y="3705604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6038729" y="3875797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4702210" y="3939456"/>
              <a:ext cx="112767" cy="1127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6358051" y="3731523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6125788" y="5122312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5138038" y="5083998"/>
              <a:ext cx="105984" cy="105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6256031" y="3695866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6039643" y="5179039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6252952" y="4827303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6289318" y="3898507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6023956" y="3759083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6178530" y="5238993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6498467" y="3691017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6474203" y="3939026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4725092" y="3783601"/>
              <a:ext cx="80835" cy="808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6042636" y="5185528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6260669" y="5274679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6204256" y="5302250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6147817" y="5282800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6438735" y="4101096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6341935" y="4446367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6454837" y="5073688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6275451" y="4188643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6027376" y="5021810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6132446" y="3768801"/>
              <a:ext cx="58564" cy="585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6277005" y="4514464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6489431" y="5065571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6256599" y="3695849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6374801" y="3845023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6142121" y="510934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6361266" y="4616579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6435023" y="3870936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6384546" y="3974681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6366448" y="3684602"/>
              <a:ext cx="61624" cy="616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6299538" y="4752744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6208964" y="4752734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6380370" y="3817437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6036615" y="5314156"/>
              <a:ext cx="28213" cy="28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6037485" y="5312129"/>
              <a:ext cx="12816" cy="128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6434228" y="5289270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6284553" y="4807862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6015057" y="3686157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6444811" y="5128783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6353908" y="3977927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6014423" y="4723571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6028155" y="5302252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5990134" y="3720187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6295484" y="4209730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6096634" y="497480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6368415" y="4567926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6248314" y="4864564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6202884" y="4762454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6258870" y="5224454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6338085" y="3695880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6449717" y="4576052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6267231" y="5190384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6245897" y="5279542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6310549" y="5167691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6389556" y="5097999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6488721" y="3694226"/>
              <a:ext cx="58586" cy="58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6108136" y="3697499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6096562" y="5299010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6482952" y="4071928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6471857" y="4529066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6281479" y="468628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6351421" y="5130407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6092673" y="5279542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6243290" y="3733154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6351370" y="3827160"/>
              <a:ext cx="58554" cy="58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6463540" y="3716071"/>
              <a:ext cx="76492" cy="764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6328342" y="4901831"/>
              <a:ext cx="58596" cy="58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6078582" y="5253632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5157278" y="4161784"/>
              <a:ext cx="121978" cy="1219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6369818" y="4940850"/>
              <a:ext cx="19461" cy="19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6359267" y="4324327"/>
              <a:ext cx="20582" cy="205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6361172" y="5302159"/>
              <a:ext cx="29515" cy="29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6448095" y="3712498"/>
              <a:ext cx="35010" cy="350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6443993" y="4940299"/>
              <a:ext cx="20563" cy="205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6320100" y="4324476"/>
              <a:ext cx="20285" cy="202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6120974" y="5305649"/>
              <a:ext cx="22535" cy="22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6374501" y="3715210"/>
              <a:ext cx="29586" cy="29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6142133" y="4939839"/>
              <a:ext cx="21483" cy="21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6128076" y="4323991"/>
              <a:ext cx="21255" cy="212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6265650" y="5306804"/>
              <a:ext cx="20224" cy="20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6119649" y="3715970"/>
              <a:ext cx="28067" cy="280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6054776" y="4943157"/>
              <a:ext cx="14847" cy="14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6112890" y="4326987"/>
              <a:ext cx="15262" cy="15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6433715" y="5308357"/>
              <a:ext cx="17119" cy="17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6411808" y="3722314"/>
              <a:ext cx="15378" cy="153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6056557" y="4941969"/>
              <a:ext cx="17223" cy="17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6006896" y="4325817"/>
              <a:ext cx="17603" cy="176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6158269" y="5305232"/>
              <a:ext cx="23369" cy="23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6424423" y="3723041"/>
              <a:ext cx="13925" cy="13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6395664" y="4944033"/>
              <a:ext cx="13095" cy="13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6149911" y="4328527"/>
              <a:ext cx="12182" cy="121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6006941" y="5303491"/>
              <a:ext cx="26850" cy="26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6306911" y="3717101"/>
              <a:ext cx="25804" cy="258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6115622" y="4942047"/>
              <a:ext cx="17068" cy="17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6025559" y="4325647"/>
              <a:ext cx="17944" cy="17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6138601" y="5307568"/>
              <a:ext cx="18696" cy="18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6135729" y="3715565"/>
              <a:ext cx="28877" cy="288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5167425" y="4933927"/>
              <a:ext cx="33308" cy="333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5161410" y="4318026"/>
              <a:ext cx="33185" cy="33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6259886" y="5305996"/>
              <a:ext cx="21840" cy="21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6111300" y="3721584"/>
              <a:ext cx="16839" cy="16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6056467" y="4939538"/>
              <a:ext cx="22086" cy="22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6396344" y="4323446"/>
              <a:ext cx="22345" cy="22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6162926" y="5308436"/>
              <a:ext cx="16960" cy="16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6222992" y="3716198"/>
              <a:ext cx="27610" cy="276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6500693" y="4936776"/>
              <a:ext cx="27609" cy="276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6049520" y="4321145"/>
              <a:ext cx="26946" cy="269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6456845" y="5311803"/>
              <a:ext cx="10226" cy="10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6485124" y="3713394"/>
              <a:ext cx="33218" cy="33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6481579" y="4941989"/>
              <a:ext cx="17183" cy="17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6252961" y="4326473"/>
              <a:ext cx="16291" cy="16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6127543" y="5304723"/>
              <a:ext cx="24387" cy="24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6158120" y="3720781"/>
              <a:ext cx="18444" cy="184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6122937" y="4944768"/>
              <a:ext cx="11626" cy="11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6318511" y="4329243"/>
              <a:ext cx="10750" cy="107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5177599" y="5303432"/>
              <a:ext cx="26969" cy="26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6191260" y="3719302"/>
              <a:ext cx="21402" cy="214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6157199" y="4943289"/>
              <a:ext cx="14583" cy="14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6010625" y="4327056"/>
              <a:ext cx="15126" cy="15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6152971" y="5305536"/>
              <a:ext cx="22761" cy="22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6433659" y="3718863"/>
              <a:ext cx="22280" cy="22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6013133" y="4938936"/>
              <a:ext cx="23290" cy="23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6247309" y="4323085"/>
              <a:ext cx="23068" cy="230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6162327" y="5306072"/>
              <a:ext cx="21689" cy="21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6281850" y="3716836"/>
              <a:ext cx="26335" cy="263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6108626" y="4939218"/>
              <a:ext cx="22726" cy="2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6283667" y="4323105"/>
              <a:ext cx="23028" cy="230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6282481" y="5308955"/>
              <a:ext cx="15922" cy="15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6250046" y="3715751"/>
              <a:ext cx="28505" cy="2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6389142" y="4943071"/>
              <a:ext cx="15020" cy="150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6092579" y="4327107"/>
              <a:ext cx="15023" cy="150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5104934" y="5305082"/>
              <a:ext cx="23669" cy="23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6331637" y="3720283"/>
              <a:ext cx="19440" cy="194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4952536" y="4937621"/>
              <a:ext cx="25919" cy="25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4787006" y="4321578"/>
              <a:ext cx="26080" cy="260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6382434" y="5302275"/>
              <a:ext cx="29283" cy="29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4999748" y="3712226"/>
              <a:ext cx="35554" cy="35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6442603" y="4942978"/>
              <a:ext cx="15206" cy="15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6057880" y="4326771"/>
              <a:ext cx="15696" cy="156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6247489" y="5304267"/>
              <a:ext cx="25299" cy="25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6377476" y="3714873"/>
              <a:ext cx="30260" cy="302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6450664" y="4940797"/>
              <a:ext cx="19567" cy="19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6058691" y="4324675"/>
              <a:ext cx="19886" cy="198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6216241" y="5302697"/>
              <a:ext cx="28438" cy="2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6475691" y="3718851"/>
              <a:ext cx="22304" cy="223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6412468" y="4943850"/>
              <a:ext cx="13462" cy="13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6448248" y="4329071"/>
              <a:ext cx="11095" cy="110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6357297" y="5306445"/>
              <a:ext cx="20942" cy="209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6099607" y="3721583"/>
              <a:ext cx="16841" cy="168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6363268" y="4937539"/>
              <a:ext cx="26085" cy="26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6434479" y="4321668"/>
              <a:ext cx="25902" cy="259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6509024" y="5303923"/>
              <a:ext cx="25987" cy="25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6389128" y="3714741"/>
              <a:ext cx="30524" cy="305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6040843" y="4943733"/>
              <a:ext cx="13697" cy="13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6435300" y="4327790"/>
              <a:ext cx="13658" cy="136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4876360" y="5302758"/>
              <a:ext cx="28317" cy="2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6019275" y="3722495"/>
              <a:ext cx="15017" cy="150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3" name="tx3473"/>
            <p:cNvSpPr/>
            <p:nvPr/>
          </p:nvSpPr>
          <p:spPr>
            <a:xfrm>
              <a:off x="5588925" y="1064107"/>
              <a:ext cx="64309" cy="805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474" name="pl3474"/>
            <p:cNvSpPr/>
            <p:nvPr/>
          </p:nvSpPr>
          <p:spPr>
            <a:xfrm>
              <a:off x="6274193" y="1199695"/>
              <a:ext cx="0" cy="123954"/>
            </a:xfrm>
            <a:custGeom>
              <a:avLst/>
              <a:pathLst>
                <a:path w="0" h="123954">
                  <a:moveTo>
                    <a:pt x="0" y="123954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5" name="pl3475"/>
            <p:cNvSpPr/>
            <p:nvPr/>
          </p:nvSpPr>
          <p:spPr>
            <a:xfrm>
              <a:off x="4967965" y="1199695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6" name="pl3476"/>
            <p:cNvSpPr/>
            <p:nvPr/>
          </p:nvSpPr>
          <p:spPr>
            <a:xfrm>
              <a:off x="4967965" y="1199695"/>
              <a:ext cx="0" cy="123954"/>
            </a:xfrm>
            <a:custGeom>
              <a:avLst/>
              <a:pathLst>
                <a:path w="0" h="123954">
                  <a:moveTo>
                    <a:pt x="0" y="0"/>
                  </a:moveTo>
                  <a:lnTo>
                    <a:pt x="0" y="123954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7" name="tx3477"/>
            <p:cNvSpPr/>
            <p:nvPr/>
          </p:nvSpPr>
          <p:spPr>
            <a:xfrm>
              <a:off x="4170170" y="1466635"/>
              <a:ext cx="289362" cy="83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0.933</a:t>
              </a:r>
            </a:p>
          </p:txBody>
        </p:sp>
        <p:sp>
          <p:nvSpPr>
            <p:cNvPr id="3478" name="pl3478"/>
            <p:cNvSpPr/>
            <p:nvPr/>
          </p:nvSpPr>
          <p:spPr>
            <a:xfrm>
              <a:off x="4967965" y="1604934"/>
              <a:ext cx="0" cy="123954"/>
            </a:xfrm>
            <a:custGeom>
              <a:avLst/>
              <a:pathLst>
                <a:path w="0" h="123954">
                  <a:moveTo>
                    <a:pt x="0" y="123954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9" name="pl3479"/>
            <p:cNvSpPr/>
            <p:nvPr/>
          </p:nvSpPr>
          <p:spPr>
            <a:xfrm>
              <a:off x="3661737" y="1604934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0" name="pl3480"/>
            <p:cNvSpPr/>
            <p:nvPr/>
          </p:nvSpPr>
          <p:spPr>
            <a:xfrm>
              <a:off x="3661737" y="1604934"/>
              <a:ext cx="0" cy="123954"/>
            </a:xfrm>
            <a:custGeom>
              <a:avLst/>
              <a:pathLst>
                <a:path w="0" h="123954">
                  <a:moveTo>
                    <a:pt x="0" y="0"/>
                  </a:moveTo>
                  <a:lnTo>
                    <a:pt x="0" y="123954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1" name="tx3481"/>
            <p:cNvSpPr/>
            <p:nvPr/>
          </p:nvSpPr>
          <p:spPr>
            <a:xfrm>
              <a:off x="3629583" y="1955631"/>
              <a:ext cx="64309" cy="805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482" name="pl3482"/>
            <p:cNvSpPr/>
            <p:nvPr/>
          </p:nvSpPr>
          <p:spPr>
            <a:xfrm>
              <a:off x="3661737" y="2091220"/>
              <a:ext cx="0" cy="123954"/>
            </a:xfrm>
            <a:custGeom>
              <a:avLst/>
              <a:pathLst>
                <a:path w="0" h="123954">
                  <a:moveTo>
                    <a:pt x="0" y="123954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pl3483"/>
            <p:cNvSpPr/>
            <p:nvPr/>
          </p:nvSpPr>
          <p:spPr>
            <a:xfrm>
              <a:off x="3661737" y="20912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pl3484"/>
            <p:cNvSpPr/>
            <p:nvPr/>
          </p:nvSpPr>
          <p:spPr>
            <a:xfrm>
              <a:off x="3661737" y="2091220"/>
              <a:ext cx="0" cy="123954"/>
            </a:xfrm>
            <a:custGeom>
              <a:avLst/>
              <a:pathLst>
                <a:path w="0" h="123954">
                  <a:moveTo>
                    <a:pt x="0" y="0"/>
                  </a:moveTo>
                  <a:lnTo>
                    <a:pt x="0" y="123954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pl3485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tx3486"/>
            <p:cNvSpPr/>
            <p:nvPr/>
          </p:nvSpPr>
          <p:spPr>
            <a:xfrm>
              <a:off x="2448394" y="6088797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3487" name="tx3487"/>
            <p:cNvSpPr/>
            <p:nvPr/>
          </p:nvSpPr>
          <p:spPr>
            <a:xfrm>
              <a:off x="2448394" y="5683186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3488" name="tx3488"/>
            <p:cNvSpPr/>
            <p:nvPr/>
          </p:nvSpPr>
          <p:spPr>
            <a:xfrm>
              <a:off x="2499144" y="5278320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3489" name="tx3489"/>
            <p:cNvSpPr/>
            <p:nvPr/>
          </p:nvSpPr>
          <p:spPr>
            <a:xfrm>
              <a:off x="2499144" y="4872710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3490" name="tx3490"/>
            <p:cNvSpPr/>
            <p:nvPr/>
          </p:nvSpPr>
          <p:spPr>
            <a:xfrm>
              <a:off x="2499144" y="4467843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3491" name="tx3491"/>
            <p:cNvSpPr/>
            <p:nvPr/>
          </p:nvSpPr>
          <p:spPr>
            <a:xfrm>
              <a:off x="2499144" y="406260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3492" name="tx3492"/>
            <p:cNvSpPr/>
            <p:nvPr/>
          </p:nvSpPr>
          <p:spPr>
            <a:xfrm>
              <a:off x="2499144" y="3657367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3493" name="pl3493"/>
            <p:cNvSpPr/>
            <p:nvPr/>
          </p:nvSpPr>
          <p:spPr>
            <a:xfrm>
              <a:off x="2833716" y="61436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4" name="pl3494"/>
            <p:cNvSpPr/>
            <p:nvPr/>
          </p:nvSpPr>
          <p:spPr>
            <a:xfrm>
              <a:off x="2833716" y="57383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pl3495"/>
            <p:cNvSpPr/>
            <p:nvPr/>
          </p:nvSpPr>
          <p:spPr>
            <a:xfrm>
              <a:off x="2833716" y="53331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6" name="pl3496"/>
            <p:cNvSpPr/>
            <p:nvPr/>
          </p:nvSpPr>
          <p:spPr>
            <a:xfrm>
              <a:off x="2833716" y="49278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pl3497"/>
            <p:cNvSpPr/>
            <p:nvPr/>
          </p:nvSpPr>
          <p:spPr>
            <a:xfrm>
              <a:off x="2833716" y="45226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8" name="pl3498"/>
            <p:cNvSpPr/>
            <p:nvPr/>
          </p:nvSpPr>
          <p:spPr>
            <a:xfrm>
              <a:off x="2833716" y="4117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pl3499"/>
            <p:cNvSpPr/>
            <p:nvPr/>
          </p:nvSpPr>
          <p:spPr>
            <a:xfrm>
              <a:off x="2833716" y="37121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pl3500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pl3501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2" name="pl3502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3" name="pl3503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4" name="tx3504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3505" name="tx3505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3506" name="tx3506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3507" name="tx3507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3508" name="tx3508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3509" name="tx3509"/>
            <p:cNvSpPr/>
            <p:nvPr/>
          </p:nvSpPr>
          <p:spPr>
            <a:xfrm>
              <a:off x="7235065" y="2240772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3510" name="pt3510"/>
            <p:cNvSpPr/>
            <p:nvPr/>
          </p:nvSpPr>
          <p:spPr>
            <a:xfrm>
              <a:off x="7307664" y="258768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7307664" y="278253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7307664" y="297738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3" name="tx3513"/>
            <p:cNvSpPr/>
            <p:nvPr/>
          </p:nvSpPr>
          <p:spPr>
            <a:xfrm>
              <a:off x="7518483" y="2523769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3514" name="tx3514"/>
            <p:cNvSpPr/>
            <p:nvPr/>
          </p:nvSpPr>
          <p:spPr>
            <a:xfrm>
              <a:off x="7518483" y="2719661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3515" name="tx3515"/>
            <p:cNvSpPr/>
            <p:nvPr/>
          </p:nvSpPr>
          <p:spPr>
            <a:xfrm>
              <a:off x="7518483" y="2914510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3516" name="tx3516"/>
            <p:cNvSpPr/>
            <p:nvPr/>
          </p:nvSpPr>
          <p:spPr>
            <a:xfrm>
              <a:off x="7235065" y="3296431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3517" name="pt3517"/>
            <p:cNvSpPr/>
            <p:nvPr/>
          </p:nvSpPr>
          <p:spPr>
            <a:xfrm>
              <a:off x="7334335" y="362512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7295275" y="3780911"/>
              <a:ext cx="87118" cy="871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7279096" y="3959581"/>
              <a:ext cx="119476" cy="1194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7266682" y="4142016"/>
              <a:ext cx="144305" cy="1443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7256216" y="4332744"/>
              <a:ext cx="165237" cy="16523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2" name="tx3522"/>
            <p:cNvSpPr/>
            <p:nvPr/>
          </p:nvSpPr>
          <p:spPr>
            <a:xfrm>
              <a:off x="7531172" y="3574815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3523" name="tx3523"/>
            <p:cNvSpPr/>
            <p:nvPr/>
          </p:nvSpPr>
          <p:spPr>
            <a:xfrm>
              <a:off x="7531172" y="3769515"/>
              <a:ext cx="211856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524" name="tx3524"/>
            <p:cNvSpPr/>
            <p:nvPr/>
          </p:nvSpPr>
          <p:spPr>
            <a:xfrm>
              <a:off x="7531172" y="3964514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3525" name="tx3525"/>
            <p:cNvSpPr/>
            <p:nvPr/>
          </p:nvSpPr>
          <p:spPr>
            <a:xfrm>
              <a:off x="7531172" y="4161372"/>
              <a:ext cx="211856" cy="1074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3526" name="tx3526"/>
            <p:cNvSpPr/>
            <p:nvPr/>
          </p:nvSpPr>
          <p:spPr>
            <a:xfrm>
              <a:off x="7531172" y="4360557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10.0</a:t>
              </a:r>
            </a:p>
          </p:txBody>
        </p:sp>
        <p:sp>
          <p:nvSpPr>
            <p:cNvPr id="3527" name="tx3527"/>
            <p:cNvSpPr/>
            <p:nvPr/>
          </p:nvSpPr>
          <p:spPr>
            <a:xfrm>
              <a:off x="7235065" y="4708726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3528" name="pt3528"/>
            <p:cNvSpPr/>
            <p:nvPr/>
          </p:nvSpPr>
          <p:spPr>
            <a:xfrm>
              <a:off x="7307664" y="5024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9" name="tx3529"/>
            <p:cNvSpPr/>
            <p:nvPr/>
          </p:nvSpPr>
          <p:spPr>
            <a:xfrm>
              <a:off x="7518483" y="4991637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3530" name="tx3530"/>
            <p:cNvSpPr/>
            <p:nvPr/>
          </p:nvSpPr>
          <p:spPr>
            <a:xfrm>
              <a:off x="2878000" y="621074"/>
              <a:ext cx="7802959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380162" y="4058628"/>
              <a:ext cx="1175605" cy="2013489"/>
            </a:xfrm>
            <a:custGeom>
              <a:avLst/>
              <a:pathLst>
                <a:path w="1175605" h="2013489">
                  <a:moveTo>
                    <a:pt x="585909" y="2013489"/>
                  </a:moveTo>
                  <a:lnTo>
                    <a:pt x="585771" y="2009549"/>
                  </a:lnTo>
                  <a:lnTo>
                    <a:pt x="585627" y="2005608"/>
                  </a:lnTo>
                  <a:lnTo>
                    <a:pt x="585475" y="2001668"/>
                  </a:lnTo>
                  <a:lnTo>
                    <a:pt x="585310" y="1997728"/>
                  </a:lnTo>
                  <a:lnTo>
                    <a:pt x="585140" y="1993787"/>
                  </a:lnTo>
                  <a:lnTo>
                    <a:pt x="584954" y="1989847"/>
                  </a:lnTo>
                  <a:lnTo>
                    <a:pt x="584760" y="1985907"/>
                  </a:lnTo>
                  <a:lnTo>
                    <a:pt x="584554" y="1981967"/>
                  </a:lnTo>
                  <a:lnTo>
                    <a:pt x="584334" y="1978026"/>
                  </a:lnTo>
                  <a:lnTo>
                    <a:pt x="584108" y="1974086"/>
                  </a:lnTo>
                  <a:lnTo>
                    <a:pt x="583859" y="1970146"/>
                  </a:lnTo>
                  <a:lnTo>
                    <a:pt x="583602" y="1966205"/>
                  </a:lnTo>
                  <a:lnTo>
                    <a:pt x="583330" y="1962265"/>
                  </a:lnTo>
                  <a:lnTo>
                    <a:pt x="583040" y="1958325"/>
                  </a:lnTo>
                  <a:lnTo>
                    <a:pt x="582741" y="1954385"/>
                  </a:lnTo>
                  <a:lnTo>
                    <a:pt x="582415" y="1950444"/>
                  </a:lnTo>
                  <a:lnTo>
                    <a:pt x="582079" y="1946504"/>
                  </a:lnTo>
                  <a:lnTo>
                    <a:pt x="581723" y="1942564"/>
                  </a:lnTo>
                  <a:lnTo>
                    <a:pt x="581347" y="1938623"/>
                  </a:lnTo>
                  <a:lnTo>
                    <a:pt x="580959" y="1934683"/>
                  </a:lnTo>
                  <a:lnTo>
                    <a:pt x="580538" y="1930743"/>
                  </a:lnTo>
                  <a:lnTo>
                    <a:pt x="580106" y="1926802"/>
                  </a:lnTo>
                  <a:lnTo>
                    <a:pt x="579648" y="1922862"/>
                  </a:lnTo>
                  <a:lnTo>
                    <a:pt x="579166" y="1918922"/>
                  </a:lnTo>
                  <a:lnTo>
                    <a:pt x="578669" y="1914982"/>
                  </a:lnTo>
                  <a:lnTo>
                    <a:pt x="578134" y="1911041"/>
                  </a:lnTo>
                  <a:lnTo>
                    <a:pt x="577585" y="1907101"/>
                  </a:lnTo>
                  <a:lnTo>
                    <a:pt x="577005" y="1903161"/>
                  </a:lnTo>
                  <a:lnTo>
                    <a:pt x="576397" y="1899220"/>
                  </a:lnTo>
                  <a:lnTo>
                    <a:pt x="575771" y="1895280"/>
                  </a:lnTo>
                  <a:lnTo>
                    <a:pt x="575100" y="1891340"/>
                  </a:lnTo>
                  <a:lnTo>
                    <a:pt x="574414" y="1887400"/>
                  </a:lnTo>
                  <a:lnTo>
                    <a:pt x="573689" y="1883459"/>
                  </a:lnTo>
                  <a:lnTo>
                    <a:pt x="572934" y="1879519"/>
                  </a:lnTo>
                  <a:lnTo>
                    <a:pt x="572156" y="1875579"/>
                  </a:lnTo>
                  <a:lnTo>
                    <a:pt x="571329" y="1871638"/>
                  </a:lnTo>
                  <a:lnTo>
                    <a:pt x="570483" y="1867698"/>
                  </a:lnTo>
                  <a:lnTo>
                    <a:pt x="569591" y="1863758"/>
                  </a:lnTo>
                  <a:lnTo>
                    <a:pt x="568668" y="1859817"/>
                  </a:lnTo>
                  <a:lnTo>
                    <a:pt x="567715" y="1855877"/>
                  </a:lnTo>
                  <a:lnTo>
                    <a:pt x="566710" y="1851937"/>
                  </a:lnTo>
                  <a:lnTo>
                    <a:pt x="565683" y="1847997"/>
                  </a:lnTo>
                  <a:lnTo>
                    <a:pt x="564603" y="1844056"/>
                  </a:lnTo>
                  <a:lnTo>
                    <a:pt x="563489" y="1840116"/>
                  </a:lnTo>
                  <a:lnTo>
                    <a:pt x="562342" y="1836176"/>
                  </a:lnTo>
                  <a:lnTo>
                    <a:pt x="561137" y="1832235"/>
                  </a:lnTo>
                  <a:lnTo>
                    <a:pt x="559909" y="1828295"/>
                  </a:lnTo>
                  <a:lnTo>
                    <a:pt x="558621" y="1824355"/>
                  </a:lnTo>
                  <a:lnTo>
                    <a:pt x="557298" y="1820415"/>
                  </a:lnTo>
                  <a:lnTo>
                    <a:pt x="555936" y="1816474"/>
                  </a:lnTo>
                  <a:lnTo>
                    <a:pt x="554514" y="1812534"/>
                  </a:lnTo>
                  <a:lnTo>
                    <a:pt x="553068" y="1808594"/>
                  </a:lnTo>
                  <a:lnTo>
                    <a:pt x="551555" y="1804653"/>
                  </a:lnTo>
                  <a:lnTo>
                    <a:pt x="550006" y="1800713"/>
                  </a:lnTo>
                  <a:lnTo>
                    <a:pt x="548415" y="1796773"/>
                  </a:lnTo>
                  <a:lnTo>
                    <a:pt x="546762" y="1792833"/>
                  </a:lnTo>
                  <a:lnTo>
                    <a:pt x="545084" y="1788892"/>
                  </a:lnTo>
                  <a:lnTo>
                    <a:pt x="543333" y="1784952"/>
                  </a:lnTo>
                  <a:lnTo>
                    <a:pt x="541548" y="1781012"/>
                  </a:lnTo>
                  <a:lnTo>
                    <a:pt x="539716" y="1777071"/>
                  </a:lnTo>
                  <a:lnTo>
                    <a:pt x="537824" y="1773131"/>
                  </a:lnTo>
                  <a:lnTo>
                    <a:pt x="535905" y="1769191"/>
                  </a:lnTo>
                  <a:lnTo>
                    <a:pt x="533910" y="1765250"/>
                  </a:lnTo>
                  <a:lnTo>
                    <a:pt x="531884" y="1761310"/>
                  </a:lnTo>
                  <a:lnTo>
                    <a:pt x="529807" y="1757370"/>
                  </a:lnTo>
                  <a:lnTo>
                    <a:pt x="527673" y="1753430"/>
                  </a:lnTo>
                  <a:lnTo>
                    <a:pt x="525512" y="1749489"/>
                  </a:lnTo>
                  <a:lnTo>
                    <a:pt x="523273" y="1745549"/>
                  </a:lnTo>
                  <a:lnTo>
                    <a:pt x="521006" y="1741609"/>
                  </a:lnTo>
                  <a:lnTo>
                    <a:pt x="518688" y="1737668"/>
                  </a:lnTo>
                  <a:lnTo>
                    <a:pt x="516315" y="1733728"/>
                  </a:lnTo>
                  <a:lnTo>
                    <a:pt x="513918" y="1729788"/>
                  </a:lnTo>
                  <a:lnTo>
                    <a:pt x="511444" y="1725848"/>
                  </a:lnTo>
                  <a:lnTo>
                    <a:pt x="508944" y="1721907"/>
                  </a:lnTo>
                  <a:lnTo>
                    <a:pt x="506395" y="1717967"/>
                  </a:lnTo>
                  <a:lnTo>
                    <a:pt x="503797" y="1714027"/>
                  </a:lnTo>
                  <a:lnTo>
                    <a:pt x="501174" y="1710086"/>
                  </a:lnTo>
                  <a:lnTo>
                    <a:pt x="498481" y="1706146"/>
                  </a:lnTo>
                  <a:lnTo>
                    <a:pt x="495766" y="1702206"/>
                  </a:lnTo>
                  <a:lnTo>
                    <a:pt x="493004" y="1698266"/>
                  </a:lnTo>
                  <a:lnTo>
                    <a:pt x="490199" y="1694325"/>
                  </a:lnTo>
                  <a:lnTo>
                    <a:pt x="487371" y="1690385"/>
                  </a:lnTo>
                  <a:lnTo>
                    <a:pt x="484483" y="1686445"/>
                  </a:lnTo>
                  <a:lnTo>
                    <a:pt x="481575" y="1682504"/>
                  </a:lnTo>
                  <a:lnTo>
                    <a:pt x="478624" y="1678564"/>
                  </a:lnTo>
                  <a:lnTo>
                    <a:pt x="475640" y="1674624"/>
                  </a:lnTo>
                  <a:lnTo>
                    <a:pt x="472633" y="1670683"/>
                  </a:lnTo>
                  <a:lnTo>
                    <a:pt x="469577" y="1666743"/>
                  </a:lnTo>
                  <a:lnTo>
                    <a:pt x="466506" y="1662803"/>
                  </a:lnTo>
                  <a:lnTo>
                    <a:pt x="463397" y="1658863"/>
                  </a:lnTo>
                  <a:lnTo>
                    <a:pt x="460263" y="1654922"/>
                  </a:lnTo>
                  <a:lnTo>
                    <a:pt x="457110" y="1650982"/>
                  </a:lnTo>
                  <a:lnTo>
                    <a:pt x="453920" y="1647042"/>
                  </a:lnTo>
                  <a:lnTo>
                    <a:pt x="450718" y="1643101"/>
                  </a:lnTo>
                  <a:lnTo>
                    <a:pt x="447486" y="1639161"/>
                  </a:lnTo>
                  <a:lnTo>
                    <a:pt x="444237" y="1635221"/>
                  </a:lnTo>
                  <a:lnTo>
                    <a:pt x="440972" y="1631281"/>
                  </a:lnTo>
                  <a:lnTo>
                    <a:pt x="437682" y="1627340"/>
                  </a:lnTo>
                  <a:lnTo>
                    <a:pt x="434383" y="1623400"/>
                  </a:lnTo>
                  <a:lnTo>
                    <a:pt x="431064" y="1619460"/>
                  </a:lnTo>
                  <a:lnTo>
                    <a:pt x="427733" y="1615519"/>
                  </a:lnTo>
                  <a:lnTo>
                    <a:pt x="424393" y="1611579"/>
                  </a:lnTo>
                  <a:lnTo>
                    <a:pt x="421037" y="1607639"/>
                  </a:lnTo>
                  <a:lnTo>
                    <a:pt x="417675" y="1603698"/>
                  </a:lnTo>
                  <a:lnTo>
                    <a:pt x="414302" y="1599758"/>
                  </a:lnTo>
                  <a:lnTo>
                    <a:pt x="410923" y="1595818"/>
                  </a:lnTo>
                  <a:lnTo>
                    <a:pt x="407538" y="1591878"/>
                  </a:lnTo>
                  <a:lnTo>
                    <a:pt x="404147" y="1587937"/>
                  </a:lnTo>
                  <a:lnTo>
                    <a:pt x="400753" y="1583997"/>
                  </a:lnTo>
                  <a:lnTo>
                    <a:pt x="397355" y="1580057"/>
                  </a:lnTo>
                  <a:lnTo>
                    <a:pt x="393955" y="1576116"/>
                  </a:lnTo>
                  <a:lnTo>
                    <a:pt x="390554" y="1572176"/>
                  </a:lnTo>
                  <a:lnTo>
                    <a:pt x="387152" y="1568236"/>
                  </a:lnTo>
                  <a:lnTo>
                    <a:pt x="383750" y="1564296"/>
                  </a:lnTo>
                  <a:lnTo>
                    <a:pt x="380349" y="1560355"/>
                  </a:lnTo>
                  <a:lnTo>
                    <a:pt x="376948" y="1556415"/>
                  </a:lnTo>
                  <a:lnTo>
                    <a:pt x="373550" y="1552475"/>
                  </a:lnTo>
                  <a:lnTo>
                    <a:pt x="370154" y="1548534"/>
                  </a:lnTo>
                  <a:lnTo>
                    <a:pt x="366759" y="1544594"/>
                  </a:lnTo>
                  <a:lnTo>
                    <a:pt x="363368" y="1540654"/>
                  </a:lnTo>
                  <a:lnTo>
                    <a:pt x="359979" y="1536714"/>
                  </a:lnTo>
                  <a:lnTo>
                    <a:pt x="356593" y="1532773"/>
                  </a:lnTo>
                  <a:lnTo>
                    <a:pt x="353209" y="1528833"/>
                  </a:lnTo>
                  <a:lnTo>
                    <a:pt x="349828" y="1524893"/>
                  </a:lnTo>
                  <a:lnTo>
                    <a:pt x="346450" y="1520952"/>
                  </a:lnTo>
                  <a:lnTo>
                    <a:pt x="343073" y="1517012"/>
                  </a:lnTo>
                  <a:lnTo>
                    <a:pt x="339698" y="1513072"/>
                  </a:lnTo>
                  <a:lnTo>
                    <a:pt x="336324" y="1509131"/>
                  </a:lnTo>
                  <a:lnTo>
                    <a:pt x="332951" y="1505191"/>
                  </a:lnTo>
                  <a:lnTo>
                    <a:pt x="329578" y="1501251"/>
                  </a:lnTo>
                  <a:lnTo>
                    <a:pt x="326205" y="1497311"/>
                  </a:lnTo>
                  <a:lnTo>
                    <a:pt x="322830" y="1493370"/>
                  </a:lnTo>
                  <a:lnTo>
                    <a:pt x="319453" y="1489430"/>
                  </a:lnTo>
                  <a:lnTo>
                    <a:pt x="316074" y="1485490"/>
                  </a:lnTo>
                  <a:lnTo>
                    <a:pt x="312689" y="1481549"/>
                  </a:lnTo>
                  <a:lnTo>
                    <a:pt x="309300" y="1477609"/>
                  </a:lnTo>
                  <a:lnTo>
                    <a:pt x="305906" y="1473669"/>
                  </a:lnTo>
                  <a:lnTo>
                    <a:pt x="302503" y="1469729"/>
                  </a:lnTo>
                  <a:lnTo>
                    <a:pt x="299096" y="1465788"/>
                  </a:lnTo>
                  <a:lnTo>
                    <a:pt x="295673" y="1461848"/>
                  </a:lnTo>
                  <a:lnTo>
                    <a:pt x="292244" y="1457908"/>
                  </a:lnTo>
                  <a:lnTo>
                    <a:pt x="288803" y="1453967"/>
                  </a:lnTo>
                  <a:lnTo>
                    <a:pt x="285347" y="1450027"/>
                  </a:lnTo>
                  <a:lnTo>
                    <a:pt x="281882" y="1446087"/>
                  </a:lnTo>
                  <a:lnTo>
                    <a:pt x="278394" y="1442147"/>
                  </a:lnTo>
                  <a:lnTo>
                    <a:pt x="274895" y="1438206"/>
                  </a:lnTo>
                  <a:lnTo>
                    <a:pt x="271376" y="1434266"/>
                  </a:lnTo>
                  <a:lnTo>
                    <a:pt x="267837" y="1430326"/>
                  </a:lnTo>
                  <a:lnTo>
                    <a:pt x="264285" y="1426385"/>
                  </a:lnTo>
                  <a:lnTo>
                    <a:pt x="260700" y="1422445"/>
                  </a:lnTo>
                  <a:lnTo>
                    <a:pt x="257103" y="1418505"/>
                  </a:lnTo>
                  <a:lnTo>
                    <a:pt x="253476" y="1414564"/>
                  </a:lnTo>
                  <a:lnTo>
                    <a:pt x="249826" y="1410624"/>
                  </a:lnTo>
                  <a:lnTo>
                    <a:pt x="246158" y="1406684"/>
                  </a:lnTo>
                  <a:lnTo>
                    <a:pt x="242451" y="1402744"/>
                  </a:lnTo>
                  <a:lnTo>
                    <a:pt x="238729" y="1398803"/>
                  </a:lnTo>
                  <a:lnTo>
                    <a:pt x="234971" y="1394863"/>
                  </a:lnTo>
                  <a:lnTo>
                    <a:pt x="231187" y="1390923"/>
                  </a:lnTo>
                  <a:lnTo>
                    <a:pt x="227381" y="1386982"/>
                  </a:lnTo>
                  <a:lnTo>
                    <a:pt x="223533" y="1383042"/>
                  </a:lnTo>
                  <a:lnTo>
                    <a:pt x="219669" y="1379102"/>
                  </a:lnTo>
                  <a:lnTo>
                    <a:pt x="215765" y="1375162"/>
                  </a:lnTo>
                  <a:lnTo>
                    <a:pt x="211835" y="1371221"/>
                  </a:lnTo>
                  <a:lnTo>
                    <a:pt x="207881" y="1367281"/>
                  </a:lnTo>
                  <a:lnTo>
                    <a:pt x="203886" y="1363341"/>
                  </a:lnTo>
                  <a:lnTo>
                    <a:pt x="199875" y="1359400"/>
                  </a:lnTo>
                  <a:lnTo>
                    <a:pt x="195824" y="1355460"/>
                  </a:lnTo>
                  <a:lnTo>
                    <a:pt x="191751" y="1351520"/>
                  </a:lnTo>
                  <a:lnTo>
                    <a:pt x="187653" y="1347579"/>
                  </a:lnTo>
                  <a:lnTo>
                    <a:pt x="183521" y="1343639"/>
                  </a:lnTo>
                  <a:lnTo>
                    <a:pt x="179374" y="1339699"/>
                  </a:lnTo>
                  <a:lnTo>
                    <a:pt x="175193" y="1335759"/>
                  </a:lnTo>
                  <a:lnTo>
                    <a:pt x="170994" y="1331818"/>
                  </a:lnTo>
                  <a:lnTo>
                    <a:pt x="166776" y="1327878"/>
                  </a:lnTo>
                  <a:lnTo>
                    <a:pt x="162534" y="1323938"/>
                  </a:lnTo>
                  <a:lnTo>
                    <a:pt x="158281" y="1319997"/>
                  </a:lnTo>
                  <a:lnTo>
                    <a:pt x="154005" y="1316057"/>
                  </a:lnTo>
                  <a:lnTo>
                    <a:pt x="149720" y="1312117"/>
                  </a:lnTo>
                  <a:lnTo>
                    <a:pt x="145424" y="1308177"/>
                  </a:lnTo>
                  <a:lnTo>
                    <a:pt x="141119" y="1304236"/>
                  </a:lnTo>
                  <a:lnTo>
                    <a:pt x="136809" y="1300296"/>
                  </a:lnTo>
                  <a:lnTo>
                    <a:pt x="132495" y="1296356"/>
                  </a:lnTo>
                  <a:lnTo>
                    <a:pt x="128182" y="1292415"/>
                  </a:lnTo>
                  <a:lnTo>
                    <a:pt x="123871" y="1288475"/>
                  </a:lnTo>
                  <a:lnTo>
                    <a:pt x="119570" y="1284535"/>
                  </a:lnTo>
                  <a:lnTo>
                    <a:pt x="115272" y="1280595"/>
                  </a:lnTo>
                  <a:lnTo>
                    <a:pt x="110996" y="1276654"/>
                  </a:lnTo>
                  <a:lnTo>
                    <a:pt x="106732" y="1272714"/>
                  </a:lnTo>
                  <a:lnTo>
                    <a:pt x="102489" y="1268774"/>
                  </a:lnTo>
                  <a:lnTo>
                    <a:pt x="98276" y="1264833"/>
                  </a:lnTo>
                  <a:lnTo>
                    <a:pt x="94078" y="1260893"/>
                  </a:lnTo>
                  <a:lnTo>
                    <a:pt x="89934" y="1256953"/>
                  </a:lnTo>
                  <a:lnTo>
                    <a:pt x="85813" y="1253012"/>
                  </a:lnTo>
                  <a:lnTo>
                    <a:pt x="81736" y="1249072"/>
                  </a:lnTo>
                  <a:lnTo>
                    <a:pt x="77712" y="1245132"/>
                  </a:lnTo>
                  <a:lnTo>
                    <a:pt x="73715" y="1241192"/>
                  </a:lnTo>
                  <a:lnTo>
                    <a:pt x="69809" y="1237251"/>
                  </a:lnTo>
                  <a:lnTo>
                    <a:pt x="65938" y="1233311"/>
                  </a:lnTo>
                  <a:lnTo>
                    <a:pt x="62139" y="1229371"/>
                  </a:lnTo>
                  <a:lnTo>
                    <a:pt x="58416" y="1225430"/>
                  </a:lnTo>
                  <a:lnTo>
                    <a:pt x="54735" y="1221490"/>
                  </a:lnTo>
                  <a:lnTo>
                    <a:pt x="51182" y="1217550"/>
                  </a:lnTo>
                  <a:lnTo>
                    <a:pt x="47675" y="1213610"/>
                  </a:lnTo>
                  <a:lnTo>
                    <a:pt x="44271" y="1209669"/>
                  </a:lnTo>
                  <a:lnTo>
                    <a:pt x="40965" y="1205729"/>
                  </a:lnTo>
                  <a:lnTo>
                    <a:pt x="37720" y="1201789"/>
                  </a:lnTo>
                  <a:lnTo>
                    <a:pt x="34636" y="1197848"/>
                  </a:lnTo>
                  <a:lnTo>
                    <a:pt x="31611" y="1193908"/>
                  </a:lnTo>
                  <a:lnTo>
                    <a:pt x="28722" y="1189968"/>
                  </a:lnTo>
                  <a:lnTo>
                    <a:pt x="25948" y="1186027"/>
                  </a:lnTo>
                  <a:lnTo>
                    <a:pt x="23256" y="1182087"/>
                  </a:lnTo>
                  <a:lnTo>
                    <a:pt x="20755" y="1178147"/>
                  </a:lnTo>
                  <a:lnTo>
                    <a:pt x="18323" y="1174207"/>
                  </a:lnTo>
                  <a:lnTo>
                    <a:pt x="16061" y="1170266"/>
                  </a:lnTo>
                  <a:lnTo>
                    <a:pt x="13928" y="1166326"/>
                  </a:lnTo>
                  <a:lnTo>
                    <a:pt x="11897" y="1162386"/>
                  </a:lnTo>
                  <a:lnTo>
                    <a:pt x="10080" y="1158445"/>
                  </a:lnTo>
                  <a:lnTo>
                    <a:pt x="8343" y="1154505"/>
                  </a:lnTo>
                  <a:lnTo>
                    <a:pt x="6806" y="1150565"/>
                  </a:lnTo>
                  <a:lnTo>
                    <a:pt x="5407" y="1146625"/>
                  </a:lnTo>
                  <a:lnTo>
                    <a:pt x="4129" y="1142684"/>
                  </a:lnTo>
                  <a:lnTo>
                    <a:pt x="3082" y="1138744"/>
                  </a:lnTo>
                  <a:lnTo>
                    <a:pt x="2122" y="1134804"/>
                  </a:lnTo>
                  <a:lnTo>
                    <a:pt x="1388" y="1130863"/>
                  </a:lnTo>
                  <a:lnTo>
                    <a:pt x="795" y="1126923"/>
                  </a:lnTo>
                  <a:lnTo>
                    <a:pt x="341" y="1122983"/>
                  </a:lnTo>
                  <a:lnTo>
                    <a:pt x="124" y="1119043"/>
                  </a:lnTo>
                  <a:lnTo>
                    <a:pt x="0" y="1115102"/>
                  </a:lnTo>
                  <a:lnTo>
                    <a:pt x="120" y="1111162"/>
                  </a:lnTo>
                  <a:lnTo>
                    <a:pt x="379" y="1107222"/>
                  </a:lnTo>
                  <a:lnTo>
                    <a:pt x="791" y="1103281"/>
                  </a:lnTo>
                  <a:lnTo>
                    <a:pt x="1436" y="1099341"/>
                  </a:lnTo>
                  <a:lnTo>
                    <a:pt x="2176" y="1095401"/>
                  </a:lnTo>
                  <a:lnTo>
                    <a:pt x="3172" y="1091460"/>
                  </a:lnTo>
                  <a:lnTo>
                    <a:pt x="4298" y="1087520"/>
                  </a:lnTo>
                  <a:lnTo>
                    <a:pt x="5584" y="1083580"/>
                  </a:lnTo>
                  <a:lnTo>
                    <a:pt x="7092" y="1079640"/>
                  </a:lnTo>
                  <a:lnTo>
                    <a:pt x="8693" y="1075699"/>
                  </a:lnTo>
                  <a:lnTo>
                    <a:pt x="10550" y="1071759"/>
                  </a:lnTo>
                  <a:lnTo>
                    <a:pt x="12524" y="1067819"/>
                  </a:lnTo>
                  <a:lnTo>
                    <a:pt x="14659" y="1063878"/>
                  </a:lnTo>
                  <a:lnTo>
                    <a:pt x="16996" y="1059938"/>
                  </a:lnTo>
                  <a:lnTo>
                    <a:pt x="19421" y="1055998"/>
                  </a:lnTo>
                  <a:lnTo>
                    <a:pt x="22090" y="1052058"/>
                  </a:lnTo>
                  <a:lnTo>
                    <a:pt x="24859" y="1048117"/>
                  </a:lnTo>
                  <a:lnTo>
                    <a:pt x="27782" y="1044177"/>
                  </a:lnTo>
                  <a:lnTo>
                    <a:pt x="30880" y="1040237"/>
                  </a:lnTo>
                  <a:lnTo>
                    <a:pt x="34056" y="1036296"/>
                  </a:lnTo>
                  <a:lnTo>
                    <a:pt x="37455" y="1032356"/>
                  </a:lnTo>
                  <a:lnTo>
                    <a:pt x="40933" y="1028416"/>
                  </a:lnTo>
                  <a:lnTo>
                    <a:pt x="44550" y="1024476"/>
                  </a:lnTo>
                  <a:lnTo>
                    <a:pt x="48308" y="1020535"/>
                  </a:lnTo>
                  <a:lnTo>
                    <a:pt x="52133" y="1016595"/>
                  </a:lnTo>
                  <a:lnTo>
                    <a:pt x="56146" y="1012655"/>
                  </a:lnTo>
                  <a:lnTo>
                    <a:pt x="60217" y="1008714"/>
                  </a:lnTo>
                  <a:lnTo>
                    <a:pt x="64404" y="1004774"/>
                  </a:lnTo>
                  <a:lnTo>
                    <a:pt x="68696" y="1000834"/>
                  </a:lnTo>
                  <a:lnTo>
                    <a:pt x="73041" y="996893"/>
                  </a:lnTo>
                  <a:lnTo>
                    <a:pt x="77525" y="992953"/>
                  </a:lnTo>
                  <a:lnTo>
                    <a:pt x="82050" y="989013"/>
                  </a:lnTo>
                  <a:lnTo>
                    <a:pt x="86659" y="985073"/>
                  </a:lnTo>
                  <a:lnTo>
                    <a:pt x="91335" y="981132"/>
                  </a:lnTo>
                  <a:lnTo>
                    <a:pt x="96049" y="977192"/>
                  </a:lnTo>
                  <a:lnTo>
                    <a:pt x="100845" y="973252"/>
                  </a:lnTo>
                  <a:lnTo>
                    <a:pt x="105664" y="969311"/>
                  </a:lnTo>
                  <a:lnTo>
                    <a:pt x="110531" y="965371"/>
                  </a:lnTo>
                  <a:lnTo>
                    <a:pt x="115427" y="961431"/>
                  </a:lnTo>
                  <a:lnTo>
                    <a:pt x="120342" y="957491"/>
                  </a:lnTo>
                  <a:lnTo>
                    <a:pt x="125283" y="953550"/>
                  </a:lnTo>
                  <a:lnTo>
                    <a:pt x="130228" y="949610"/>
                  </a:lnTo>
                  <a:lnTo>
                    <a:pt x="135180" y="945670"/>
                  </a:lnTo>
                  <a:lnTo>
                    <a:pt x="140126" y="941729"/>
                  </a:lnTo>
                  <a:lnTo>
                    <a:pt x="145068" y="937789"/>
                  </a:lnTo>
                  <a:lnTo>
                    <a:pt x="149984" y="933849"/>
                  </a:lnTo>
                  <a:lnTo>
                    <a:pt x="154886" y="929908"/>
                  </a:lnTo>
                  <a:lnTo>
                    <a:pt x="159752" y="925968"/>
                  </a:lnTo>
                  <a:lnTo>
                    <a:pt x="164581" y="922028"/>
                  </a:lnTo>
                  <a:lnTo>
                    <a:pt x="169381" y="918088"/>
                  </a:lnTo>
                  <a:lnTo>
                    <a:pt x="174108" y="914147"/>
                  </a:lnTo>
                  <a:lnTo>
                    <a:pt x="178805" y="910207"/>
                  </a:lnTo>
                  <a:lnTo>
                    <a:pt x="183422" y="906267"/>
                  </a:lnTo>
                  <a:lnTo>
                    <a:pt x="187979" y="902326"/>
                  </a:lnTo>
                  <a:lnTo>
                    <a:pt x="192480" y="898386"/>
                  </a:lnTo>
                  <a:lnTo>
                    <a:pt x="196870" y="894446"/>
                  </a:lnTo>
                  <a:lnTo>
                    <a:pt x="201216" y="890506"/>
                  </a:lnTo>
                  <a:lnTo>
                    <a:pt x="205441" y="886565"/>
                  </a:lnTo>
                  <a:lnTo>
                    <a:pt x="209588" y="882625"/>
                  </a:lnTo>
                  <a:lnTo>
                    <a:pt x="213655" y="878685"/>
                  </a:lnTo>
                  <a:lnTo>
                    <a:pt x="217582" y="874744"/>
                  </a:lnTo>
                  <a:lnTo>
                    <a:pt x="221453" y="870804"/>
                  </a:lnTo>
                  <a:lnTo>
                    <a:pt x="225168" y="866864"/>
                  </a:lnTo>
                  <a:lnTo>
                    <a:pt x="228795" y="862924"/>
                  </a:lnTo>
                  <a:lnTo>
                    <a:pt x="232320" y="858983"/>
                  </a:lnTo>
                  <a:lnTo>
                    <a:pt x="235687" y="855043"/>
                  </a:lnTo>
                  <a:lnTo>
                    <a:pt x="238989" y="851103"/>
                  </a:lnTo>
                  <a:lnTo>
                    <a:pt x="242109" y="847162"/>
                  </a:lnTo>
                  <a:lnTo>
                    <a:pt x="245135" y="843222"/>
                  </a:lnTo>
                  <a:lnTo>
                    <a:pt x="248043" y="839282"/>
                  </a:lnTo>
                  <a:lnTo>
                    <a:pt x="250786" y="835341"/>
                  </a:lnTo>
                  <a:lnTo>
                    <a:pt x="253459" y="831401"/>
                  </a:lnTo>
                  <a:lnTo>
                    <a:pt x="255932" y="827461"/>
                  </a:lnTo>
                  <a:lnTo>
                    <a:pt x="258314" y="823521"/>
                  </a:lnTo>
                  <a:lnTo>
                    <a:pt x="260566" y="819580"/>
                  </a:lnTo>
                  <a:lnTo>
                    <a:pt x="262656" y="815640"/>
                  </a:lnTo>
                  <a:lnTo>
                    <a:pt x="264674" y="811700"/>
                  </a:lnTo>
                  <a:lnTo>
                    <a:pt x="266486" y="807759"/>
                  </a:lnTo>
                  <a:lnTo>
                    <a:pt x="268215" y="803819"/>
                  </a:lnTo>
                  <a:lnTo>
                    <a:pt x="269810" y="799879"/>
                  </a:lnTo>
                  <a:lnTo>
                    <a:pt x="271254" y="795939"/>
                  </a:lnTo>
                  <a:lnTo>
                    <a:pt x="272629" y="791998"/>
                  </a:lnTo>
                  <a:lnTo>
                    <a:pt x="273802" y="788058"/>
                  </a:lnTo>
                  <a:lnTo>
                    <a:pt x="274904" y="784118"/>
                  </a:lnTo>
                  <a:lnTo>
                    <a:pt x="275876" y="780177"/>
                  </a:lnTo>
                  <a:lnTo>
                    <a:pt x="276715" y="776237"/>
                  </a:lnTo>
                  <a:lnTo>
                    <a:pt x="277492" y="772297"/>
                  </a:lnTo>
                  <a:lnTo>
                    <a:pt x="278084" y="768357"/>
                  </a:lnTo>
                  <a:lnTo>
                    <a:pt x="278618" y="764416"/>
                  </a:lnTo>
                  <a:lnTo>
                    <a:pt x="279033" y="760476"/>
                  </a:lnTo>
                  <a:lnTo>
                    <a:pt x="279340" y="756536"/>
                  </a:lnTo>
                  <a:lnTo>
                    <a:pt x="279590" y="752595"/>
                  </a:lnTo>
                  <a:lnTo>
                    <a:pt x="279690" y="748655"/>
                  </a:lnTo>
                  <a:lnTo>
                    <a:pt x="279743" y="744715"/>
                  </a:lnTo>
                  <a:lnTo>
                    <a:pt x="279696" y="740774"/>
                  </a:lnTo>
                  <a:lnTo>
                    <a:pt x="279570" y="736834"/>
                  </a:lnTo>
                  <a:lnTo>
                    <a:pt x="279394" y="732894"/>
                  </a:lnTo>
                  <a:lnTo>
                    <a:pt x="279110" y="728954"/>
                  </a:lnTo>
                  <a:lnTo>
                    <a:pt x="278791" y="725013"/>
                  </a:lnTo>
                  <a:lnTo>
                    <a:pt x="278400" y="721073"/>
                  </a:lnTo>
                  <a:lnTo>
                    <a:pt x="277956" y="717133"/>
                  </a:lnTo>
                  <a:lnTo>
                    <a:pt x="277477" y="713192"/>
                  </a:lnTo>
                  <a:lnTo>
                    <a:pt x="276932" y="709252"/>
                  </a:lnTo>
                  <a:lnTo>
                    <a:pt x="276367" y="705312"/>
                  </a:lnTo>
                  <a:lnTo>
                    <a:pt x="275760" y="701372"/>
                  </a:lnTo>
                  <a:lnTo>
                    <a:pt x="275129" y="697431"/>
                  </a:lnTo>
                  <a:lnTo>
                    <a:pt x="274480" y="693491"/>
                  </a:lnTo>
                  <a:lnTo>
                    <a:pt x="273807" y="689551"/>
                  </a:lnTo>
                  <a:lnTo>
                    <a:pt x="273130" y="685610"/>
                  </a:lnTo>
                  <a:lnTo>
                    <a:pt x="272443" y="681670"/>
                  </a:lnTo>
                  <a:lnTo>
                    <a:pt x="271759" y="677730"/>
                  </a:lnTo>
                  <a:lnTo>
                    <a:pt x="271077" y="673789"/>
                  </a:lnTo>
                  <a:lnTo>
                    <a:pt x="270411" y="669849"/>
                  </a:lnTo>
                  <a:lnTo>
                    <a:pt x="269754" y="665909"/>
                  </a:lnTo>
                  <a:lnTo>
                    <a:pt x="269124" y="661969"/>
                  </a:lnTo>
                  <a:lnTo>
                    <a:pt x="268519" y="658028"/>
                  </a:lnTo>
                  <a:lnTo>
                    <a:pt x="267937" y="654088"/>
                  </a:lnTo>
                  <a:lnTo>
                    <a:pt x="267406" y="650148"/>
                  </a:lnTo>
                  <a:lnTo>
                    <a:pt x="266897" y="646207"/>
                  </a:lnTo>
                  <a:lnTo>
                    <a:pt x="266451" y="642267"/>
                  </a:lnTo>
                  <a:lnTo>
                    <a:pt x="266047" y="638327"/>
                  </a:lnTo>
                  <a:lnTo>
                    <a:pt x="265688" y="634387"/>
                  </a:lnTo>
                  <a:lnTo>
                    <a:pt x="265409" y="630446"/>
                  </a:lnTo>
                  <a:lnTo>
                    <a:pt x="265164" y="626506"/>
                  </a:lnTo>
                  <a:lnTo>
                    <a:pt x="265013" y="622566"/>
                  </a:lnTo>
                  <a:lnTo>
                    <a:pt x="264918" y="618625"/>
                  </a:lnTo>
                  <a:lnTo>
                    <a:pt x="264888" y="614685"/>
                  </a:lnTo>
                  <a:lnTo>
                    <a:pt x="264959" y="610745"/>
                  </a:lnTo>
                  <a:lnTo>
                    <a:pt x="265073" y="606805"/>
                  </a:lnTo>
                  <a:lnTo>
                    <a:pt x="265311" y="602864"/>
                  </a:lnTo>
                  <a:lnTo>
                    <a:pt x="265612" y="598924"/>
                  </a:lnTo>
                  <a:lnTo>
                    <a:pt x="265996" y="594984"/>
                  </a:lnTo>
                  <a:lnTo>
                    <a:pt x="266494" y="591043"/>
                  </a:lnTo>
                  <a:lnTo>
                    <a:pt x="267043" y="587103"/>
                  </a:lnTo>
                  <a:lnTo>
                    <a:pt x="267738" y="583163"/>
                  </a:lnTo>
                  <a:lnTo>
                    <a:pt x="268498" y="579222"/>
                  </a:lnTo>
                  <a:lnTo>
                    <a:pt x="269355" y="575282"/>
                  </a:lnTo>
                  <a:lnTo>
                    <a:pt x="270334" y="571342"/>
                  </a:lnTo>
                  <a:lnTo>
                    <a:pt x="271367" y="567402"/>
                  </a:lnTo>
                  <a:lnTo>
                    <a:pt x="272561" y="563461"/>
                  </a:lnTo>
                  <a:lnTo>
                    <a:pt x="273819" y="559521"/>
                  </a:lnTo>
                  <a:lnTo>
                    <a:pt x="275184" y="555581"/>
                  </a:lnTo>
                  <a:lnTo>
                    <a:pt x="276670" y="551640"/>
                  </a:lnTo>
                  <a:lnTo>
                    <a:pt x="278211" y="547700"/>
                  </a:lnTo>
                  <a:lnTo>
                    <a:pt x="279920" y="543760"/>
                  </a:lnTo>
                  <a:lnTo>
                    <a:pt x="281689" y="539820"/>
                  </a:lnTo>
                  <a:lnTo>
                    <a:pt x="283569" y="535879"/>
                  </a:lnTo>
                  <a:lnTo>
                    <a:pt x="285562" y="531939"/>
                  </a:lnTo>
                  <a:lnTo>
                    <a:pt x="287611" y="527999"/>
                  </a:lnTo>
                  <a:lnTo>
                    <a:pt x="289825" y="524058"/>
                  </a:lnTo>
                  <a:lnTo>
                    <a:pt x="292091" y="520118"/>
                  </a:lnTo>
                  <a:lnTo>
                    <a:pt x="294467" y="516178"/>
                  </a:lnTo>
                  <a:lnTo>
                    <a:pt x="296945" y="512238"/>
                  </a:lnTo>
                  <a:lnTo>
                    <a:pt x="299479" y="508297"/>
                  </a:lnTo>
                  <a:lnTo>
                    <a:pt x="302161" y="504357"/>
                  </a:lnTo>
                  <a:lnTo>
                    <a:pt x="304890" y="500417"/>
                  </a:lnTo>
                  <a:lnTo>
                    <a:pt x="307722" y="496476"/>
                  </a:lnTo>
                  <a:lnTo>
                    <a:pt x="310640" y="492536"/>
                  </a:lnTo>
                  <a:lnTo>
                    <a:pt x="313612" y="488596"/>
                  </a:lnTo>
                  <a:lnTo>
                    <a:pt x="316708" y="484655"/>
                  </a:lnTo>
                  <a:lnTo>
                    <a:pt x="319845" y="480715"/>
                  </a:lnTo>
                  <a:lnTo>
                    <a:pt x="323073" y="476775"/>
                  </a:lnTo>
                  <a:lnTo>
                    <a:pt x="326369" y="472835"/>
                  </a:lnTo>
                  <a:lnTo>
                    <a:pt x="329713" y="468894"/>
                  </a:lnTo>
                  <a:lnTo>
                    <a:pt x="333155" y="464954"/>
                  </a:lnTo>
                  <a:lnTo>
                    <a:pt x="336629" y="461014"/>
                  </a:lnTo>
                  <a:lnTo>
                    <a:pt x="340179" y="457073"/>
                  </a:lnTo>
                  <a:lnTo>
                    <a:pt x="343777" y="453133"/>
                  </a:lnTo>
                  <a:lnTo>
                    <a:pt x="347415" y="449193"/>
                  </a:lnTo>
                  <a:lnTo>
                    <a:pt x="351123" y="445253"/>
                  </a:lnTo>
                  <a:lnTo>
                    <a:pt x="354854" y="441312"/>
                  </a:lnTo>
                  <a:lnTo>
                    <a:pt x="358639" y="437372"/>
                  </a:lnTo>
                  <a:lnTo>
                    <a:pt x="362456" y="433432"/>
                  </a:lnTo>
                  <a:lnTo>
                    <a:pt x="366300" y="429491"/>
                  </a:lnTo>
                  <a:lnTo>
                    <a:pt x="370187" y="425551"/>
                  </a:lnTo>
                  <a:lnTo>
                    <a:pt x="374087" y="421611"/>
                  </a:lnTo>
                  <a:lnTo>
                    <a:pt x="378019" y="417670"/>
                  </a:lnTo>
                  <a:lnTo>
                    <a:pt x="381966" y="413730"/>
                  </a:lnTo>
                  <a:lnTo>
                    <a:pt x="385927" y="409790"/>
                  </a:lnTo>
                  <a:lnTo>
                    <a:pt x="389904" y="405850"/>
                  </a:lnTo>
                  <a:lnTo>
                    <a:pt x="393885" y="401909"/>
                  </a:lnTo>
                  <a:lnTo>
                    <a:pt x="397874" y="397969"/>
                  </a:lnTo>
                  <a:lnTo>
                    <a:pt x="401863" y="394029"/>
                  </a:lnTo>
                  <a:lnTo>
                    <a:pt x="405851" y="390088"/>
                  </a:lnTo>
                  <a:lnTo>
                    <a:pt x="409832" y="386148"/>
                  </a:lnTo>
                  <a:lnTo>
                    <a:pt x="413808" y="382208"/>
                  </a:lnTo>
                  <a:lnTo>
                    <a:pt x="417768" y="378268"/>
                  </a:lnTo>
                  <a:lnTo>
                    <a:pt x="421716" y="374327"/>
                  </a:lnTo>
                  <a:lnTo>
                    <a:pt x="425648" y="370387"/>
                  </a:lnTo>
                  <a:lnTo>
                    <a:pt x="429553" y="366447"/>
                  </a:lnTo>
                  <a:lnTo>
                    <a:pt x="433445" y="362506"/>
                  </a:lnTo>
                  <a:lnTo>
                    <a:pt x="437298" y="358566"/>
                  </a:lnTo>
                  <a:lnTo>
                    <a:pt x="441130" y="354626"/>
                  </a:lnTo>
                  <a:lnTo>
                    <a:pt x="444931" y="350686"/>
                  </a:lnTo>
                  <a:lnTo>
                    <a:pt x="448690" y="346745"/>
                  </a:lnTo>
                  <a:lnTo>
                    <a:pt x="452429" y="342805"/>
                  </a:lnTo>
                  <a:lnTo>
                    <a:pt x="456107" y="338865"/>
                  </a:lnTo>
                  <a:lnTo>
                    <a:pt x="459758" y="334924"/>
                  </a:lnTo>
                  <a:lnTo>
                    <a:pt x="463366" y="330984"/>
                  </a:lnTo>
                  <a:lnTo>
                    <a:pt x="466918" y="327044"/>
                  </a:lnTo>
                  <a:lnTo>
                    <a:pt x="470446" y="323103"/>
                  </a:lnTo>
                  <a:lnTo>
                    <a:pt x="473896" y="319163"/>
                  </a:lnTo>
                  <a:lnTo>
                    <a:pt x="477314" y="315223"/>
                  </a:lnTo>
                  <a:lnTo>
                    <a:pt x="480677" y="311283"/>
                  </a:lnTo>
                  <a:lnTo>
                    <a:pt x="483978" y="307342"/>
                  </a:lnTo>
                  <a:lnTo>
                    <a:pt x="487250" y="303402"/>
                  </a:lnTo>
                  <a:lnTo>
                    <a:pt x="490429" y="299462"/>
                  </a:lnTo>
                  <a:lnTo>
                    <a:pt x="493576" y="295521"/>
                  </a:lnTo>
                  <a:lnTo>
                    <a:pt x="496659" y="291581"/>
                  </a:lnTo>
                  <a:lnTo>
                    <a:pt x="499675" y="287641"/>
                  </a:lnTo>
                  <a:lnTo>
                    <a:pt x="502659" y="283701"/>
                  </a:lnTo>
                  <a:lnTo>
                    <a:pt x="505542" y="279760"/>
                  </a:lnTo>
                  <a:lnTo>
                    <a:pt x="508392" y="275820"/>
                  </a:lnTo>
                  <a:lnTo>
                    <a:pt x="511171" y="271880"/>
                  </a:lnTo>
                  <a:lnTo>
                    <a:pt x="513883" y="267939"/>
                  </a:lnTo>
                  <a:lnTo>
                    <a:pt x="516558" y="263999"/>
                  </a:lnTo>
                  <a:lnTo>
                    <a:pt x="519133" y="260059"/>
                  </a:lnTo>
                  <a:lnTo>
                    <a:pt x="521673" y="256119"/>
                  </a:lnTo>
                  <a:lnTo>
                    <a:pt x="524138" y="252178"/>
                  </a:lnTo>
                  <a:lnTo>
                    <a:pt x="526540" y="248238"/>
                  </a:lnTo>
                  <a:lnTo>
                    <a:pt x="528900" y="244298"/>
                  </a:lnTo>
                  <a:lnTo>
                    <a:pt x="531163" y="240357"/>
                  </a:lnTo>
                  <a:lnTo>
                    <a:pt x="533393" y="236417"/>
                  </a:lnTo>
                  <a:lnTo>
                    <a:pt x="535545" y="232477"/>
                  </a:lnTo>
                  <a:lnTo>
                    <a:pt x="537639" y="228536"/>
                  </a:lnTo>
                  <a:lnTo>
                    <a:pt x="539689" y="224596"/>
                  </a:lnTo>
                  <a:lnTo>
                    <a:pt x="541648" y="220656"/>
                  </a:lnTo>
                  <a:lnTo>
                    <a:pt x="543575" y="216716"/>
                  </a:lnTo>
                  <a:lnTo>
                    <a:pt x="545426" y="212775"/>
                  </a:lnTo>
                  <a:lnTo>
                    <a:pt x="547223" y="208835"/>
                  </a:lnTo>
                  <a:lnTo>
                    <a:pt x="548977" y="204895"/>
                  </a:lnTo>
                  <a:lnTo>
                    <a:pt x="550648" y="200954"/>
                  </a:lnTo>
                  <a:lnTo>
                    <a:pt x="552289" y="197014"/>
                  </a:lnTo>
                  <a:lnTo>
                    <a:pt x="553857" y="193074"/>
                  </a:lnTo>
                  <a:lnTo>
                    <a:pt x="555377" y="189134"/>
                  </a:lnTo>
                  <a:lnTo>
                    <a:pt x="556855" y="185193"/>
                  </a:lnTo>
                  <a:lnTo>
                    <a:pt x="558259" y="181253"/>
                  </a:lnTo>
                  <a:lnTo>
                    <a:pt x="559635" y="177313"/>
                  </a:lnTo>
                  <a:lnTo>
                    <a:pt x="560942" y="173372"/>
                  </a:lnTo>
                  <a:lnTo>
                    <a:pt x="562210" y="169432"/>
                  </a:lnTo>
                  <a:lnTo>
                    <a:pt x="563436" y="165492"/>
                  </a:lnTo>
                  <a:lnTo>
                    <a:pt x="564599" y="161551"/>
                  </a:lnTo>
                  <a:lnTo>
                    <a:pt x="565737" y="157611"/>
                  </a:lnTo>
                  <a:lnTo>
                    <a:pt x="566811" y="153671"/>
                  </a:lnTo>
                  <a:lnTo>
                    <a:pt x="567852" y="149731"/>
                  </a:lnTo>
                  <a:lnTo>
                    <a:pt x="568855" y="145790"/>
                  </a:lnTo>
                  <a:lnTo>
                    <a:pt x="569803" y="141850"/>
                  </a:lnTo>
                  <a:lnTo>
                    <a:pt x="570730" y="137910"/>
                  </a:lnTo>
                  <a:lnTo>
                    <a:pt x="571600" y="133969"/>
                  </a:lnTo>
                  <a:lnTo>
                    <a:pt x="572443" y="130029"/>
                  </a:lnTo>
                  <a:lnTo>
                    <a:pt x="573251" y="126089"/>
                  </a:lnTo>
                  <a:lnTo>
                    <a:pt x="574014" y="122149"/>
                  </a:lnTo>
                  <a:lnTo>
                    <a:pt x="574759" y="118208"/>
                  </a:lnTo>
                  <a:lnTo>
                    <a:pt x="575453" y="114268"/>
                  </a:lnTo>
                  <a:lnTo>
                    <a:pt x="576125" y="110328"/>
                  </a:lnTo>
                  <a:lnTo>
                    <a:pt x="576767" y="106387"/>
                  </a:lnTo>
                  <a:lnTo>
                    <a:pt x="577372" y="102447"/>
                  </a:lnTo>
                  <a:lnTo>
                    <a:pt x="577961" y="98507"/>
                  </a:lnTo>
                  <a:lnTo>
                    <a:pt x="578507" y="94567"/>
                  </a:lnTo>
                  <a:lnTo>
                    <a:pt x="579036" y="90626"/>
                  </a:lnTo>
                  <a:lnTo>
                    <a:pt x="579538" y="86686"/>
                  </a:lnTo>
                  <a:lnTo>
                    <a:pt x="580011" y="82746"/>
                  </a:lnTo>
                  <a:lnTo>
                    <a:pt x="580471" y="78805"/>
                  </a:lnTo>
                  <a:lnTo>
                    <a:pt x="580894" y="74865"/>
                  </a:lnTo>
                  <a:lnTo>
                    <a:pt x="581304" y="70925"/>
                  </a:lnTo>
                  <a:lnTo>
                    <a:pt x="581691" y="66984"/>
                  </a:lnTo>
                  <a:lnTo>
                    <a:pt x="582056" y="63044"/>
                  </a:lnTo>
                  <a:lnTo>
                    <a:pt x="582409" y="59104"/>
                  </a:lnTo>
                  <a:lnTo>
                    <a:pt x="582732" y="55164"/>
                  </a:lnTo>
                  <a:lnTo>
                    <a:pt x="583046" y="51223"/>
                  </a:lnTo>
                  <a:lnTo>
                    <a:pt x="583340" y="47283"/>
                  </a:lnTo>
                  <a:lnTo>
                    <a:pt x="583617" y="43343"/>
                  </a:lnTo>
                  <a:lnTo>
                    <a:pt x="583885" y="39402"/>
                  </a:lnTo>
                  <a:lnTo>
                    <a:pt x="584129" y="35462"/>
                  </a:lnTo>
                  <a:lnTo>
                    <a:pt x="584365" y="31522"/>
                  </a:lnTo>
                  <a:lnTo>
                    <a:pt x="584586" y="27582"/>
                  </a:lnTo>
                  <a:lnTo>
                    <a:pt x="584793" y="23641"/>
                  </a:lnTo>
                  <a:lnTo>
                    <a:pt x="584993" y="19701"/>
                  </a:lnTo>
                  <a:lnTo>
                    <a:pt x="585175" y="15761"/>
                  </a:lnTo>
                  <a:lnTo>
                    <a:pt x="585350" y="11820"/>
                  </a:lnTo>
                  <a:lnTo>
                    <a:pt x="585513" y="7880"/>
                  </a:lnTo>
                  <a:lnTo>
                    <a:pt x="585667" y="3940"/>
                  </a:lnTo>
                  <a:lnTo>
                    <a:pt x="585813" y="0"/>
                  </a:lnTo>
                  <a:lnTo>
                    <a:pt x="589791" y="0"/>
                  </a:lnTo>
                  <a:lnTo>
                    <a:pt x="589938" y="3940"/>
                  </a:lnTo>
                  <a:lnTo>
                    <a:pt x="590091" y="7880"/>
                  </a:lnTo>
                  <a:lnTo>
                    <a:pt x="590254" y="11820"/>
                  </a:lnTo>
                  <a:lnTo>
                    <a:pt x="590429" y="15761"/>
                  </a:lnTo>
                  <a:lnTo>
                    <a:pt x="590611" y="19701"/>
                  </a:lnTo>
                  <a:lnTo>
                    <a:pt x="590811" y="23641"/>
                  </a:lnTo>
                  <a:lnTo>
                    <a:pt x="591018" y="27582"/>
                  </a:lnTo>
                  <a:lnTo>
                    <a:pt x="591239" y="31522"/>
                  </a:lnTo>
                  <a:lnTo>
                    <a:pt x="591475" y="35462"/>
                  </a:lnTo>
                  <a:lnTo>
                    <a:pt x="591719" y="39402"/>
                  </a:lnTo>
                  <a:lnTo>
                    <a:pt x="591987" y="43343"/>
                  </a:lnTo>
                  <a:lnTo>
                    <a:pt x="592264" y="47283"/>
                  </a:lnTo>
                  <a:lnTo>
                    <a:pt x="592558" y="51223"/>
                  </a:lnTo>
                  <a:lnTo>
                    <a:pt x="592872" y="55164"/>
                  </a:lnTo>
                  <a:lnTo>
                    <a:pt x="593195" y="59104"/>
                  </a:lnTo>
                  <a:lnTo>
                    <a:pt x="593549" y="63044"/>
                  </a:lnTo>
                  <a:lnTo>
                    <a:pt x="593913" y="66984"/>
                  </a:lnTo>
                  <a:lnTo>
                    <a:pt x="594300" y="70925"/>
                  </a:lnTo>
                  <a:lnTo>
                    <a:pt x="594711" y="74865"/>
                  </a:lnTo>
                  <a:lnTo>
                    <a:pt x="595133" y="78805"/>
                  </a:lnTo>
                  <a:lnTo>
                    <a:pt x="595593" y="82746"/>
                  </a:lnTo>
                  <a:lnTo>
                    <a:pt x="596066" y="86686"/>
                  </a:lnTo>
                  <a:lnTo>
                    <a:pt x="596568" y="90626"/>
                  </a:lnTo>
                  <a:lnTo>
                    <a:pt x="597097" y="94567"/>
                  </a:lnTo>
                  <a:lnTo>
                    <a:pt x="597643" y="98507"/>
                  </a:lnTo>
                  <a:lnTo>
                    <a:pt x="598232" y="102447"/>
                  </a:lnTo>
                  <a:lnTo>
                    <a:pt x="598838" y="106387"/>
                  </a:lnTo>
                  <a:lnTo>
                    <a:pt x="599479" y="110328"/>
                  </a:lnTo>
                  <a:lnTo>
                    <a:pt x="600152" y="114268"/>
                  </a:lnTo>
                  <a:lnTo>
                    <a:pt x="600846" y="118208"/>
                  </a:lnTo>
                  <a:lnTo>
                    <a:pt x="601590" y="122149"/>
                  </a:lnTo>
                  <a:lnTo>
                    <a:pt x="602353" y="126089"/>
                  </a:lnTo>
                  <a:lnTo>
                    <a:pt x="603161" y="130029"/>
                  </a:lnTo>
                  <a:lnTo>
                    <a:pt x="604004" y="133969"/>
                  </a:lnTo>
                  <a:lnTo>
                    <a:pt x="604874" y="137910"/>
                  </a:lnTo>
                  <a:lnTo>
                    <a:pt x="605801" y="141850"/>
                  </a:lnTo>
                  <a:lnTo>
                    <a:pt x="606750" y="145790"/>
                  </a:lnTo>
                  <a:lnTo>
                    <a:pt x="607752" y="149731"/>
                  </a:lnTo>
                  <a:lnTo>
                    <a:pt x="608793" y="153671"/>
                  </a:lnTo>
                  <a:lnTo>
                    <a:pt x="609867" y="157611"/>
                  </a:lnTo>
                  <a:lnTo>
                    <a:pt x="611005" y="161551"/>
                  </a:lnTo>
                  <a:lnTo>
                    <a:pt x="612168" y="165492"/>
                  </a:lnTo>
                  <a:lnTo>
                    <a:pt x="613395" y="169432"/>
                  </a:lnTo>
                  <a:lnTo>
                    <a:pt x="614662" y="173372"/>
                  </a:lnTo>
                  <a:lnTo>
                    <a:pt x="615969" y="177313"/>
                  </a:lnTo>
                  <a:lnTo>
                    <a:pt x="617345" y="181253"/>
                  </a:lnTo>
                  <a:lnTo>
                    <a:pt x="618750" y="185193"/>
                  </a:lnTo>
                  <a:lnTo>
                    <a:pt x="620227" y="189134"/>
                  </a:lnTo>
                  <a:lnTo>
                    <a:pt x="621748" y="193074"/>
                  </a:lnTo>
                  <a:lnTo>
                    <a:pt x="623315" y="197014"/>
                  </a:lnTo>
                  <a:lnTo>
                    <a:pt x="624956" y="200954"/>
                  </a:lnTo>
                  <a:lnTo>
                    <a:pt x="626627" y="204895"/>
                  </a:lnTo>
                  <a:lnTo>
                    <a:pt x="628381" y="208835"/>
                  </a:lnTo>
                  <a:lnTo>
                    <a:pt x="630178" y="212775"/>
                  </a:lnTo>
                  <a:lnTo>
                    <a:pt x="632029" y="216716"/>
                  </a:lnTo>
                  <a:lnTo>
                    <a:pt x="633956" y="220656"/>
                  </a:lnTo>
                  <a:lnTo>
                    <a:pt x="635915" y="224596"/>
                  </a:lnTo>
                  <a:lnTo>
                    <a:pt x="637966" y="228536"/>
                  </a:lnTo>
                  <a:lnTo>
                    <a:pt x="640059" y="232477"/>
                  </a:lnTo>
                  <a:lnTo>
                    <a:pt x="642212" y="236417"/>
                  </a:lnTo>
                  <a:lnTo>
                    <a:pt x="644441" y="240357"/>
                  </a:lnTo>
                  <a:lnTo>
                    <a:pt x="646704" y="244298"/>
                  </a:lnTo>
                  <a:lnTo>
                    <a:pt x="649065" y="248238"/>
                  </a:lnTo>
                  <a:lnTo>
                    <a:pt x="651466" y="252178"/>
                  </a:lnTo>
                  <a:lnTo>
                    <a:pt x="653931" y="256119"/>
                  </a:lnTo>
                  <a:lnTo>
                    <a:pt x="656472" y="260059"/>
                  </a:lnTo>
                  <a:lnTo>
                    <a:pt x="659046" y="263999"/>
                  </a:lnTo>
                  <a:lnTo>
                    <a:pt x="661721" y="267939"/>
                  </a:lnTo>
                  <a:lnTo>
                    <a:pt x="664434" y="271880"/>
                  </a:lnTo>
                  <a:lnTo>
                    <a:pt x="667213" y="275820"/>
                  </a:lnTo>
                  <a:lnTo>
                    <a:pt x="670062" y="279760"/>
                  </a:lnTo>
                  <a:lnTo>
                    <a:pt x="672946" y="283701"/>
                  </a:lnTo>
                  <a:lnTo>
                    <a:pt x="675929" y="287641"/>
                  </a:lnTo>
                  <a:lnTo>
                    <a:pt x="678946" y="291581"/>
                  </a:lnTo>
                  <a:lnTo>
                    <a:pt x="682028" y="295521"/>
                  </a:lnTo>
                  <a:lnTo>
                    <a:pt x="685175" y="299462"/>
                  </a:lnTo>
                  <a:lnTo>
                    <a:pt x="688354" y="303402"/>
                  </a:lnTo>
                  <a:lnTo>
                    <a:pt x="691626" y="307342"/>
                  </a:lnTo>
                  <a:lnTo>
                    <a:pt x="694927" y="311283"/>
                  </a:lnTo>
                  <a:lnTo>
                    <a:pt x="698291" y="315223"/>
                  </a:lnTo>
                  <a:lnTo>
                    <a:pt x="701708" y="319163"/>
                  </a:lnTo>
                  <a:lnTo>
                    <a:pt x="705158" y="323103"/>
                  </a:lnTo>
                  <a:lnTo>
                    <a:pt x="708686" y="327044"/>
                  </a:lnTo>
                  <a:lnTo>
                    <a:pt x="712239" y="330984"/>
                  </a:lnTo>
                  <a:lnTo>
                    <a:pt x="715846" y="334924"/>
                  </a:lnTo>
                  <a:lnTo>
                    <a:pt x="719497" y="338865"/>
                  </a:lnTo>
                  <a:lnTo>
                    <a:pt x="723176" y="342805"/>
                  </a:lnTo>
                  <a:lnTo>
                    <a:pt x="726914" y="346745"/>
                  </a:lnTo>
                  <a:lnTo>
                    <a:pt x="730673" y="350686"/>
                  </a:lnTo>
                  <a:lnTo>
                    <a:pt x="734474" y="354626"/>
                  </a:lnTo>
                  <a:lnTo>
                    <a:pt x="738306" y="358566"/>
                  </a:lnTo>
                  <a:lnTo>
                    <a:pt x="742159" y="362506"/>
                  </a:lnTo>
                  <a:lnTo>
                    <a:pt x="746051" y="366447"/>
                  </a:lnTo>
                  <a:lnTo>
                    <a:pt x="749956" y="370387"/>
                  </a:lnTo>
                  <a:lnTo>
                    <a:pt x="753888" y="374327"/>
                  </a:lnTo>
                  <a:lnTo>
                    <a:pt x="757836" y="378268"/>
                  </a:lnTo>
                  <a:lnTo>
                    <a:pt x="761796" y="382208"/>
                  </a:lnTo>
                  <a:lnTo>
                    <a:pt x="765772" y="386148"/>
                  </a:lnTo>
                  <a:lnTo>
                    <a:pt x="769753" y="390088"/>
                  </a:lnTo>
                  <a:lnTo>
                    <a:pt x="773741" y="394029"/>
                  </a:lnTo>
                  <a:lnTo>
                    <a:pt x="777730" y="397969"/>
                  </a:lnTo>
                  <a:lnTo>
                    <a:pt x="781719" y="401909"/>
                  </a:lnTo>
                  <a:lnTo>
                    <a:pt x="785700" y="405850"/>
                  </a:lnTo>
                  <a:lnTo>
                    <a:pt x="789677" y="409790"/>
                  </a:lnTo>
                  <a:lnTo>
                    <a:pt x="793638" y="413730"/>
                  </a:lnTo>
                  <a:lnTo>
                    <a:pt x="797585" y="417670"/>
                  </a:lnTo>
                  <a:lnTo>
                    <a:pt x="801517" y="421611"/>
                  </a:lnTo>
                  <a:lnTo>
                    <a:pt x="805417" y="425551"/>
                  </a:lnTo>
                  <a:lnTo>
                    <a:pt x="809304" y="429491"/>
                  </a:lnTo>
                  <a:lnTo>
                    <a:pt x="813148" y="433432"/>
                  </a:lnTo>
                  <a:lnTo>
                    <a:pt x="816965" y="437372"/>
                  </a:lnTo>
                  <a:lnTo>
                    <a:pt x="820751" y="441312"/>
                  </a:lnTo>
                  <a:lnTo>
                    <a:pt x="824482" y="445253"/>
                  </a:lnTo>
                  <a:lnTo>
                    <a:pt x="828189" y="449193"/>
                  </a:lnTo>
                  <a:lnTo>
                    <a:pt x="831827" y="453133"/>
                  </a:lnTo>
                  <a:lnTo>
                    <a:pt x="835426" y="457073"/>
                  </a:lnTo>
                  <a:lnTo>
                    <a:pt x="838975" y="461014"/>
                  </a:lnTo>
                  <a:lnTo>
                    <a:pt x="842449" y="464954"/>
                  </a:lnTo>
                  <a:lnTo>
                    <a:pt x="845891" y="468894"/>
                  </a:lnTo>
                  <a:lnTo>
                    <a:pt x="849235" y="472835"/>
                  </a:lnTo>
                  <a:lnTo>
                    <a:pt x="852531" y="476775"/>
                  </a:lnTo>
                  <a:lnTo>
                    <a:pt x="855759" y="480715"/>
                  </a:lnTo>
                  <a:lnTo>
                    <a:pt x="858896" y="484655"/>
                  </a:lnTo>
                  <a:lnTo>
                    <a:pt x="861992" y="488596"/>
                  </a:lnTo>
                  <a:lnTo>
                    <a:pt x="864964" y="492536"/>
                  </a:lnTo>
                  <a:lnTo>
                    <a:pt x="867882" y="496476"/>
                  </a:lnTo>
                  <a:lnTo>
                    <a:pt x="870714" y="500417"/>
                  </a:lnTo>
                  <a:lnTo>
                    <a:pt x="873443" y="504357"/>
                  </a:lnTo>
                  <a:lnTo>
                    <a:pt x="876125" y="508297"/>
                  </a:lnTo>
                  <a:lnTo>
                    <a:pt x="878659" y="512238"/>
                  </a:lnTo>
                  <a:lnTo>
                    <a:pt x="881137" y="516178"/>
                  </a:lnTo>
                  <a:lnTo>
                    <a:pt x="883513" y="520118"/>
                  </a:lnTo>
                  <a:lnTo>
                    <a:pt x="885780" y="524058"/>
                  </a:lnTo>
                  <a:lnTo>
                    <a:pt x="887993" y="527999"/>
                  </a:lnTo>
                  <a:lnTo>
                    <a:pt x="890042" y="531939"/>
                  </a:lnTo>
                  <a:lnTo>
                    <a:pt x="892035" y="535879"/>
                  </a:lnTo>
                  <a:lnTo>
                    <a:pt x="893915" y="539820"/>
                  </a:lnTo>
                  <a:lnTo>
                    <a:pt x="895684" y="543760"/>
                  </a:lnTo>
                  <a:lnTo>
                    <a:pt x="897393" y="547700"/>
                  </a:lnTo>
                  <a:lnTo>
                    <a:pt x="898934" y="551640"/>
                  </a:lnTo>
                  <a:lnTo>
                    <a:pt x="900420" y="555581"/>
                  </a:lnTo>
                  <a:lnTo>
                    <a:pt x="901785" y="559521"/>
                  </a:lnTo>
                  <a:lnTo>
                    <a:pt x="903043" y="563461"/>
                  </a:lnTo>
                  <a:lnTo>
                    <a:pt x="904237" y="567402"/>
                  </a:lnTo>
                  <a:lnTo>
                    <a:pt x="905270" y="571342"/>
                  </a:lnTo>
                  <a:lnTo>
                    <a:pt x="906249" y="575282"/>
                  </a:lnTo>
                  <a:lnTo>
                    <a:pt x="907106" y="579222"/>
                  </a:lnTo>
                  <a:lnTo>
                    <a:pt x="907867" y="583163"/>
                  </a:lnTo>
                  <a:lnTo>
                    <a:pt x="908561" y="587103"/>
                  </a:lnTo>
                  <a:lnTo>
                    <a:pt x="909110" y="591043"/>
                  </a:lnTo>
                  <a:lnTo>
                    <a:pt x="909609" y="594984"/>
                  </a:lnTo>
                  <a:lnTo>
                    <a:pt x="909992" y="598924"/>
                  </a:lnTo>
                  <a:lnTo>
                    <a:pt x="910293" y="602864"/>
                  </a:lnTo>
                  <a:lnTo>
                    <a:pt x="910531" y="606805"/>
                  </a:lnTo>
                  <a:lnTo>
                    <a:pt x="910645" y="610745"/>
                  </a:lnTo>
                  <a:lnTo>
                    <a:pt x="910716" y="614685"/>
                  </a:lnTo>
                  <a:lnTo>
                    <a:pt x="910686" y="618625"/>
                  </a:lnTo>
                  <a:lnTo>
                    <a:pt x="910591" y="622566"/>
                  </a:lnTo>
                  <a:lnTo>
                    <a:pt x="910441" y="626506"/>
                  </a:lnTo>
                  <a:lnTo>
                    <a:pt x="910195" y="630446"/>
                  </a:lnTo>
                  <a:lnTo>
                    <a:pt x="909916" y="634387"/>
                  </a:lnTo>
                  <a:lnTo>
                    <a:pt x="909557" y="638327"/>
                  </a:lnTo>
                  <a:lnTo>
                    <a:pt x="909153" y="642267"/>
                  </a:lnTo>
                  <a:lnTo>
                    <a:pt x="908707" y="646207"/>
                  </a:lnTo>
                  <a:lnTo>
                    <a:pt x="908198" y="650148"/>
                  </a:lnTo>
                  <a:lnTo>
                    <a:pt x="907667" y="654088"/>
                  </a:lnTo>
                  <a:lnTo>
                    <a:pt x="907085" y="658028"/>
                  </a:lnTo>
                  <a:lnTo>
                    <a:pt x="906480" y="661969"/>
                  </a:lnTo>
                  <a:lnTo>
                    <a:pt x="905850" y="665909"/>
                  </a:lnTo>
                  <a:lnTo>
                    <a:pt x="905193" y="669849"/>
                  </a:lnTo>
                  <a:lnTo>
                    <a:pt x="904527" y="673789"/>
                  </a:lnTo>
                  <a:lnTo>
                    <a:pt x="903845" y="677730"/>
                  </a:lnTo>
                  <a:lnTo>
                    <a:pt x="903161" y="681670"/>
                  </a:lnTo>
                  <a:lnTo>
                    <a:pt x="902475" y="685610"/>
                  </a:lnTo>
                  <a:lnTo>
                    <a:pt x="901797" y="689551"/>
                  </a:lnTo>
                  <a:lnTo>
                    <a:pt x="901124" y="693491"/>
                  </a:lnTo>
                  <a:lnTo>
                    <a:pt x="900475" y="697431"/>
                  </a:lnTo>
                  <a:lnTo>
                    <a:pt x="899844" y="701372"/>
                  </a:lnTo>
                  <a:lnTo>
                    <a:pt x="899237" y="705312"/>
                  </a:lnTo>
                  <a:lnTo>
                    <a:pt x="898672" y="709252"/>
                  </a:lnTo>
                  <a:lnTo>
                    <a:pt x="898127" y="713192"/>
                  </a:lnTo>
                  <a:lnTo>
                    <a:pt x="897648" y="717133"/>
                  </a:lnTo>
                  <a:lnTo>
                    <a:pt x="897205" y="721073"/>
                  </a:lnTo>
                  <a:lnTo>
                    <a:pt x="896813" y="725013"/>
                  </a:lnTo>
                  <a:lnTo>
                    <a:pt x="896494" y="728954"/>
                  </a:lnTo>
                  <a:lnTo>
                    <a:pt x="896210" y="732894"/>
                  </a:lnTo>
                  <a:lnTo>
                    <a:pt x="896034" y="736834"/>
                  </a:lnTo>
                  <a:lnTo>
                    <a:pt x="895908" y="740774"/>
                  </a:lnTo>
                  <a:lnTo>
                    <a:pt x="895861" y="744715"/>
                  </a:lnTo>
                  <a:lnTo>
                    <a:pt x="895914" y="748655"/>
                  </a:lnTo>
                  <a:lnTo>
                    <a:pt x="896014" y="752595"/>
                  </a:lnTo>
                  <a:lnTo>
                    <a:pt x="896264" y="756536"/>
                  </a:lnTo>
                  <a:lnTo>
                    <a:pt x="896571" y="760476"/>
                  </a:lnTo>
                  <a:lnTo>
                    <a:pt x="896987" y="764416"/>
                  </a:lnTo>
                  <a:lnTo>
                    <a:pt x="897520" y="768357"/>
                  </a:lnTo>
                  <a:lnTo>
                    <a:pt x="898112" y="772297"/>
                  </a:lnTo>
                  <a:lnTo>
                    <a:pt x="898889" y="776237"/>
                  </a:lnTo>
                  <a:lnTo>
                    <a:pt x="899728" y="780177"/>
                  </a:lnTo>
                  <a:lnTo>
                    <a:pt x="900700" y="784118"/>
                  </a:lnTo>
                  <a:lnTo>
                    <a:pt x="901802" y="788058"/>
                  </a:lnTo>
                  <a:lnTo>
                    <a:pt x="902975" y="791998"/>
                  </a:lnTo>
                  <a:lnTo>
                    <a:pt x="904350" y="795939"/>
                  </a:lnTo>
                  <a:lnTo>
                    <a:pt x="905794" y="799879"/>
                  </a:lnTo>
                  <a:lnTo>
                    <a:pt x="907389" y="803819"/>
                  </a:lnTo>
                  <a:lnTo>
                    <a:pt x="909118" y="807759"/>
                  </a:lnTo>
                  <a:lnTo>
                    <a:pt x="910930" y="811700"/>
                  </a:lnTo>
                  <a:lnTo>
                    <a:pt x="912948" y="815640"/>
                  </a:lnTo>
                  <a:lnTo>
                    <a:pt x="915038" y="819580"/>
                  </a:lnTo>
                  <a:lnTo>
                    <a:pt x="917291" y="823521"/>
                  </a:lnTo>
                  <a:lnTo>
                    <a:pt x="919673" y="827461"/>
                  </a:lnTo>
                  <a:lnTo>
                    <a:pt x="922146" y="831401"/>
                  </a:lnTo>
                  <a:lnTo>
                    <a:pt x="924818" y="835341"/>
                  </a:lnTo>
                  <a:lnTo>
                    <a:pt x="927561" y="839282"/>
                  </a:lnTo>
                  <a:lnTo>
                    <a:pt x="930469" y="843222"/>
                  </a:lnTo>
                  <a:lnTo>
                    <a:pt x="933496" y="847162"/>
                  </a:lnTo>
                  <a:lnTo>
                    <a:pt x="936615" y="851103"/>
                  </a:lnTo>
                  <a:lnTo>
                    <a:pt x="939917" y="855043"/>
                  </a:lnTo>
                  <a:lnTo>
                    <a:pt x="943285" y="858983"/>
                  </a:lnTo>
                  <a:lnTo>
                    <a:pt x="946809" y="862924"/>
                  </a:lnTo>
                  <a:lnTo>
                    <a:pt x="950436" y="866864"/>
                  </a:lnTo>
                  <a:lnTo>
                    <a:pt x="954151" y="870804"/>
                  </a:lnTo>
                  <a:lnTo>
                    <a:pt x="958022" y="874744"/>
                  </a:lnTo>
                  <a:lnTo>
                    <a:pt x="961950" y="878685"/>
                  </a:lnTo>
                  <a:lnTo>
                    <a:pt x="966017" y="882625"/>
                  </a:lnTo>
                  <a:lnTo>
                    <a:pt x="970163" y="886565"/>
                  </a:lnTo>
                  <a:lnTo>
                    <a:pt x="974388" y="890506"/>
                  </a:lnTo>
                  <a:lnTo>
                    <a:pt x="978734" y="894446"/>
                  </a:lnTo>
                  <a:lnTo>
                    <a:pt x="983124" y="898386"/>
                  </a:lnTo>
                  <a:lnTo>
                    <a:pt x="987625" y="902326"/>
                  </a:lnTo>
                  <a:lnTo>
                    <a:pt x="992182" y="906267"/>
                  </a:lnTo>
                  <a:lnTo>
                    <a:pt x="996799" y="910207"/>
                  </a:lnTo>
                  <a:lnTo>
                    <a:pt x="1001496" y="914147"/>
                  </a:lnTo>
                  <a:lnTo>
                    <a:pt x="1006223" y="918088"/>
                  </a:lnTo>
                  <a:lnTo>
                    <a:pt x="1011023" y="922028"/>
                  </a:lnTo>
                  <a:lnTo>
                    <a:pt x="1015852" y="925968"/>
                  </a:lnTo>
                  <a:lnTo>
                    <a:pt x="1020718" y="929908"/>
                  </a:lnTo>
                  <a:lnTo>
                    <a:pt x="1025620" y="933849"/>
                  </a:lnTo>
                  <a:lnTo>
                    <a:pt x="1030536" y="937789"/>
                  </a:lnTo>
                  <a:lnTo>
                    <a:pt x="1035478" y="941729"/>
                  </a:lnTo>
                  <a:lnTo>
                    <a:pt x="1040424" y="945670"/>
                  </a:lnTo>
                  <a:lnTo>
                    <a:pt x="1045376" y="949610"/>
                  </a:lnTo>
                  <a:lnTo>
                    <a:pt x="1050321" y="953550"/>
                  </a:lnTo>
                  <a:lnTo>
                    <a:pt x="1055262" y="957491"/>
                  </a:lnTo>
                  <a:lnTo>
                    <a:pt x="1060177" y="961431"/>
                  </a:lnTo>
                  <a:lnTo>
                    <a:pt x="1065073" y="965371"/>
                  </a:lnTo>
                  <a:lnTo>
                    <a:pt x="1069940" y="969311"/>
                  </a:lnTo>
                  <a:lnTo>
                    <a:pt x="1074759" y="973252"/>
                  </a:lnTo>
                  <a:lnTo>
                    <a:pt x="1079555" y="977192"/>
                  </a:lnTo>
                  <a:lnTo>
                    <a:pt x="1084269" y="981132"/>
                  </a:lnTo>
                  <a:lnTo>
                    <a:pt x="1088945" y="985073"/>
                  </a:lnTo>
                  <a:lnTo>
                    <a:pt x="1093554" y="989013"/>
                  </a:lnTo>
                  <a:lnTo>
                    <a:pt x="1098079" y="992953"/>
                  </a:lnTo>
                  <a:lnTo>
                    <a:pt x="1102563" y="996893"/>
                  </a:lnTo>
                  <a:lnTo>
                    <a:pt x="1106908" y="1000834"/>
                  </a:lnTo>
                  <a:lnTo>
                    <a:pt x="1111200" y="1004774"/>
                  </a:lnTo>
                  <a:lnTo>
                    <a:pt x="1115387" y="1008714"/>
                  </a:lnTo>
                  <a:lnTo>
                    <a:pt x="1119458" y="1012655"/>
                  </a:lnTo>
                  <a:lnTo>
                    <a:pt x="1123471" y="1016595"/>
                  </a:lnTo>
                  <a:lnTo>
                    <a:pt x="1127296" y="1020535"/>
                  </a:lnTo>
                  <a:lnTo>
                    <a:pt x="1131054" y="1024476"/>
                  </a:lnTo>
                  <a:lnTo>
                    <a:pt x="1134671" y="1028416"/>
                  </a:lnTo>
                  <a:lnTo>
                    <a:pt x="1138150" y="1032356"/>
                  </a:lnTo>
                  <a:lnTo>
                    <a:pt x="1141548" y="1036296"/>
                  </a:lnTo>
                  <a:lnTo>
                    <a:pt x="1144724" y="1040237"/>
                  </a:lnTo>
                  <a:lnTo>
                    <a:pt x="1147822" y="1044177"/>
                  </a:lnTo>
                  <a:lnTo>
                    <a:pt x="1150745" y="1048117"/>
                  </a:lnTo>
                  <a:lnTo>
                    <a:pt x="1153514" y="1052058"/>
                  </a:lnTo>
                  <a:lnTo>
                    <a:pt x="1156183" y="1055998"/>
                  </a:lnTo>
                  <a:lnTo>
                    <a:pt x="1158608" y="1059938"/>
                  </a:lnTo>
                  <a:lnTo>
                    <a:pt x="1160945" y="1063878"/>
                  </a:lnTo>
                  <a:lnTo>
                    <a:pt x="1163080" y="1067819"/>
                  </a:lnTo>
                  <a:lnTo>
                    <a:pt x="1165054" y="1071759"/>
                  </a:lnTo>
                  <a:lnTo>
                    <a:pt x="1166911" y="1075699"/>
                  </a:lnTo>
                  <a:lnTo>
                    <a:pt x="1168512" y="1079640"/>
                  </a:lnTo>
                  <a:lnTo>
                    <a:pt x="1170020" y="1083580"/>
                  </a:lnTo>
                  <a:lnTo>
                    <a:pt x="1171306" y="1087520"/>
                  </a:lnTo>
                  <a:lnTo>
                    <a:pt x="1172432" y="1091460"/>
                  </a:lnTo>
                  <a:lnTo>
                    <a:pt x="1173428" y="1095401"/>
                  </a:lnTo>
                  <a:lnTo>
                    <a:pt x="1174168" y="1099341"/>
                  </a:lnTo>
                  <a:lnTo>
                    <a:pt x="1174813" y="1103281"/>
                  </a:lnTo>
                  <a:lnTo>
                    <a:pt x="1175225" y="1107222"/>
                  </a:lnTo>
                  <a:lnTo>
                    <a:pt x="1175484" y="1111162"/>
                  </a:lnTo>
                  <a:lnTo>
                    <a:pt x="1175605" y="1115102"/>
                  </a:lnTo>
                  <a:lnTo>
                    <a:pt x="1175480" y="1119043"/>
                  </a:lnTo>
                  <a:lnTo>
                    <a:pt x="1175263" y="1122983"/>
                  </a:lnTo>
                  <a:lnTo>
                    <a:pt x="1174809" y="1126923"/>
                  </a:lnTo>
                  <a:lnTo>
                    <a:pt x="1174217" y="1130863"/>
                  </a:lnTo>
                  <a:lnTo>
                    <a:pt x="1173482" y="1134804"/>
                  </a:lnTo>
                  <a:lnTo>
                    <a:pt x="1172523" y="1138744"/>
                  </a:lnTo>
                  <a:lnTo>
                    <a:pt x="1171475" y="1142684"/>
                  </a:lnTo>
                  <a:lnTo>
                    <a:pt x="1170198" y="1146625"/>
                  </a:lnTo>
                  <a:lnTo>
                    <a:pt x="1168799" y="1150565"/>
                  </a:lnTo>
                  <a:lnTo>
                    <a:pt x="1167261" y="1154505"/>
                  </a:lnTo>
                  <a:lnTo>
                    <a:pt x="1165524" y="1158445"/>
                  </a:lnTo>
                  <a:lnTo>
                    <a:pt x="1163707" y="1162386"/>
                  </a:lnTo>
                  <a:lnTo>
                    <a:pt x="1161676" y="1166326"/>
                  </a:lnTo>
                  <a:lnTo>
                    <a:pt x="1159543" y="1170266"/>
                  </a:lnTo>
                  <a:lnTo>
                    <a:pt x="1157281" y="1174207"/>
                  </a:lnTo>
                  <a:lnTo>
                    <a:pt x="1154850" y="1178147"/>
                  </a:lnTo>
                  <a:lnTo>
                    <a:pt x="1152348" y="1182087"/>
                  </a:lnTo>
                  <a:lnTo>
                    <a:pt x="1149656" y="1186027"/>
                  </a:lnTo>
                  <a:lnTo>
                    <a:pt x="1146882" y="1189968"/>
                  </a:lnTo>
                  <a:lnTo>
                    <a:pt x="1143993" y="1193908"/>
                  </a:lnTo>
                  <a:lnTo>
                    <a:pt x="1140968" y="1197848"/>
                  </a:lnTo>
                  <a:lnTo>
                    <a:pt x="1137884" y="1201789"/>
                  </a:lnTo>
                  <a:lnTo>
                    <a:pt x="1134639" y="1205729"/>
                  </a:lnTo>
                  <a:lnTo>
                    <a:pt x="1131333" y="1209669"/>
                  </a:lnTo>
                  <a:lnTo>
                    <a:pt x="1127929" y="1213610"/>
                  </a:lnTo>
                  <a:lnTo>
                    <a:pt x="1124422" y="1217550"/>
                  </a:lnTo>
                  <a:lnTo>
                    <a:pt x="1120869" y="1221490"/>
                  </a:lnTo>
                  <a:lnTo>
                    <a:pt x="1117189" y="1225430"/>
                  </a:lnTo>
                  <a:lnTo>
                    <a:pt x="1113465" y="1229371"/>
                  </a:lnTo>
                  <a:lnTo>
                    <a:pt x="1109666" y="1233311"/>
                  </a:lnTo>
                  <a:lnTo>
                    <a:pt x="1105795" y="1237251"/>
                  </a:lnTo>
                  <a:lnTo>
                    <a:pt x="1101889" y="1241192"/>
                  </a:lnTo>
                  <a:lnTo>
                    <a:pt x="1097892" y="1245132"/>
                  </a:lnTo>
                  <a:lnTo>
                    <a:pt x="1093869" y="1249072"/>
                  </a:lnTo>
                  <a:lnTo>
                    <a:pt x="1089792" y="1253012"/>
                  </a:lnTo>
                  <a:lnTo>
                    <a:pt x="1085671" y="1256953"/>
                  </a:lnTo>
                  <a:lnTo>
                    <a:pt x="1081526" y="1260893"/>
                  </a:lnTo>
                  <a:lnTo>
                    <a:pt x="1077328" y="1264833"/>
                  </a:lnTo>
                  <a:lnTo>
                    <a:pt x="1073115" y="1268774"/>
                  </a:lnTo>
                  <a:lnTo>
                    <a:pt x="1068872" y="1272714"/>
                  </a:lnTo>
                  <a:lnTo>
                    <a:pt x="1064608" y="1276654"/>
                  </a:lnTo>
                  <a:lnTo>
                    <a:pt x="1060332" y="1280595"/>
                  </a:lnTo>
                  <a:lnTo>
                    <a:pt x="1056035" y="1284535"/>
                  </a:lnTo>
                  <a:lnTo>
                    <a:pt x="1051733" y="1288475"/>
                  </a:lnTo>
                  <a:lnTo>
                    <a:pt x="1047422" y="1292415"/>
                  </a:lnTo>
                  <a:lnTo>
                    <a:pt x="1043109" y="1296356"/>
                  </a:lnTo>
                  <a:lnTo>
                    <a:pt x="1038795" y="1300296"/>
                  </a:lnTo>
                  <a:lnTo>
                    <a:pt x="1034486" y="1304236"/>
                  </a:lnTo>
                  <a:lnTo>
                    <a:pt x="1030180" y="1308177"/>
                  </a:lnTo>
                  <a:lnTo>
                    <a:pt x="1025884" y="1312117"/>
                  </a:lnTo>
                  <a:lnTo>
                    <a:pt x="1021599" y="1316057"/>
                  </a:lnTo>
                  <a:lnTo>
                    <a:pt x="1017323" y="1319997"/>
                  </a:lnTo>
                  <a:lnTo>
                    <a:pt x="1013071" y="1323938"/>
                  </a:lnTo>
                  <a:lnTo>
                    <a:pt x="1008828" y="1327878"/>
                  </a:lnTo>
                  <a:lnTo>
                    <a:pt x="1004610" y="1331818"/>
                  </a:lnTo>
                  <a:lnTo>
                    <a:pt x="1000411" y="1335759"/>
                  </a:lnTo>
                  <a:lnTo>
                    <a:pt x="996230" y="1339699"/>
                  </a:lnTo>
                  <a:lnTo>
                    <a:pt x="992083" y="1343639"/>
                  </a:lnTo>
                  <a:lnTo>
                    <a:pt x="987951" y="1347579"/>
                  </a:lnTo>
                  <a:lnTo>
                    <a:pt x="983853" y="1351520"/>
                  </a:lnTo>
                  <a:lnTo>
                    <a:pt x="979780" y="1355460"/>
                  </a:lnTo>
                  <a:lnTo>
                    <a:pt x="975729" y="1359400"/>
                  </a:lnTo>
                  <a:lnTo>
                    <a:pt x="971718" y="1363341"/>
                  </a:lnTo>
                  <a:lnTo>
                    <a:pt x="967723" y="1367281"/>
                  </a:lnTo>
                  <a:lnTo>
                    <a:pt x="963769" y="1371221"/>
                  </a:lnTo>
                  <a:lnTo>
                    <a:pt x="959839" y="1375162"/>
                  </a:lnTo>
                  <a:lnTo>
                    <a:pt x="955935" y="1379102"/>
                  </a:lnTo>
                  <a:lnTo>
                    <a:pt x="952071" y="1383042"/>
                  </a:lnTo>
                  <a:lnTo>
                    <a:pt x="948223" y="1386982"/>
                  </a:lnTo>
                  <a:lnTo>
                    <a:pt x="944417" y="1390923"/>
                  </a:lnTo>
                  <a:lnTo>
                    <a:pt x="940633" y="1394863"/>
                  </a:lnTo>
                  <a:lnTo>
                    <a:pt x="936875" y="1398803"/>
                  </a:lnTo>
                  <a:lnTo>
                    <a:pt x="933153" y="1402744"/>
                  </a:lnTo>
                  <a:lnTo>
                    <a:pt x="929446" y="1406684"/>
                  </a:lnTo>
                  <a:lnTo>
                    <a:pt x="925778" y="1410624"/>
                  </a:lnTo>
                  <a:lnTo>
                    <a:pt x="922128" y="1414564"/>
                  </a:lnTo>
                  <a:lnTo>
                    <a:pt x="918501" y="1418505"/>
                  </a:lnTo>
                  <a:lnTo>
                    <a:pt x="914904" y="1422445"/>
                  </a:lnTo>
                  <a:lnTo>
                    <a:pt x="911319" y="1426385"/>
                  </a:lnTo>
                  <a:lnTo>
                    <a:pt x="907767" y="1430326"/>
                  </a:lnTo>
                  <a:lnTo>
                    <a:pt x="904228" y="1434266"/>
                  </a:lnTo>
                  <a:lnTo>
                    <a:pt x="900709" y="1438206"/>
                  </a:lnTo>
                  <a:lnTo>
                    <a:pt x="897211" y="1442147"/>
                  </a:lnTo>
                  <a:lnTo>
                    <a:pt x="893722" y="1446087"/>
                  </a:lnTo>
                  <a:lnTo>
                    <a:pt x="890257" y="1450027"/>
                  </a:lnTo>
                  <a:lnTo>
                    <a:pt x="886802" y="1453967"/>
                  </a:lnTo>
                  <a:lnTo>
                    <a:pt x="883360" y="1457908"/>
                  </a:lnTo>
                  <a:lnTo>
                    <a:pt x="879931" y="1461848"/>
                  </a:lnTo>
                  <a:lnTo>
                    <a:pt x="876509" y="1465788"/>
                  </a:lnTo>
                  <a:lnTo>
                    <a:pt x="873101" y="1469729"/>
                  </a:lnTo>
                  <a:lnTo>
                    <a:pt x="869698" y="1473669"/>
                  </a:lnTo>
                  <a:lnTo>
                    <a:pt x="866304" y="1477609"/>
                  </a:lnTo>
                  <a:lnTo>
                    <a:pt x="862915" y="1481549"/>
                  </a:lnTo>
                  <a:lnTo>
                    <a:pt x="859530" y="1485490"/>
                  </a:lnTo>
                  <a:lnTo>
                    <a:pt x="856151" y="1489430"/>
                  </a:lnTo>
                  <a:lnTo>
                    <a:pt x="852774" y="1493370"/>
                  </a:lnTo>
                  <a:lnTo>
                    <a:pt x="849399" y="1497311"/>
                  </a:lnTo>
                  <a:lnTo>
                    <a:pt x="846026" y="1501251"/>
                  </a:lnTo>
                  <a:lnTo>
                    <a:pt x="842653" y="1505191"/>
                  </a:lnTo>
                  <a:lnTo>
                    <a:pt x="839280" y="1509131"/>
                  </a:lnTo>
                  <a:lnTo>
                    <a:pt x="835906" y="1513072"/>
                  </a:lnTo>
                  <a:lnTo>
                    <a:pt x="832531" y="1517012"/>
                  </a:lnTo>
                  <a:lnTo>
                    <a:pt x="829154" y="1520952"/>
                  </a:lnTo>
                  <a:lnTo>
                    <a:pt x="825776" y="1524893"/>
                  </a:lnTo>
                  <a:lnTo>
                    <a:pt x="822395" y="1528833"/>
                  </a:lnTo>
                  <a:lnTo>
                    <a:pt x="819012" y="1532773"/>
                  </a:lnTo>
                  <a:lnTo>
                    <a:pt x="815625" y="1536714"/>
                  </a:lnTo>
                  <a:lnTo>
                    <a:pt x="812236" y="1540654"/>
                  </a:lnTo>
                  <a:lnTo>
                    <a:pt x="808845" y="1544594"/>
                  </a:lnTo>
                  <a:lnTo>
                    <a:pt x="805450" y="1548534"/>
                  </a:lnTo>
                  <a:lnTo>
                    <a:pt x="802054" y="1552475"/>
                  </a:lnTo>
                  <a:lnTo>
                    <a:pt x="798656" y="1556415"/>
                  </a:lnTo>
                  <a:lnTo>
                    <a:pt x="795256" y="1560355"/>
                  </a:lnTo>
                  <a:lnTo>
                    <a:pt x="791854" y="1564296"/>
                  </a:lnTo>
                  <a:lnTo>
                    <a:pt x="788452" y="1568236"/>
                  </a:lnTo>
                  <a:lnTo>
                    <a:pt x="785050" y="1572176"/>
                  </a:lnTo>
                  <a:lnTo>
                    <a:pt x="781649" y="1576116"/>
                  </a:lnTo>
                  <a:lnTo>
                    <a:pt x="778249" y="1580057"/>
                  </a:lnTo>
                  <a:lnTo>
                    <a:pt x="774851" y="1583997"/>
                  </a:lnTo>
                  <a:lnTo>
                    <a:pt x="771457" y="1587937"/>
                  </a:lnTo>
                  <a:lnTo>
                    <a:pt x="768066" y="1591878"/>
                  </a:lnTo>
                  <a:lnTo>
                    <a:pt x="764681" y="1595818"/>
                  </a:lnTo>
                  <a:lnTo>
                    <a:pt x="761302" y="1599758"/>
                  </a:lnTo>
                  <a:lnTo>
                    <a:pt x="757929" y="1603698"/>
                  </a:lnTo>
                  <a:lnTo>
                    <a:pt x="754568" y="1607639"/>
                  </a:lnTo>
                  <a:lnTo>
                    <a:pt x="751212" y="1611579"/>
                  </a:lnTo>
                  <a:lnTo>
                    <a:pt x="747871" y="1615519"/>
                  </a:lnTo>
                  <a:lnTo>
                    <a:pt x="744540" y="1619460"/>
                  </a:lnTo>
                  <a:lnTo>
                    <a:pt x="741221" y="1623400"/>
                  </a:lnTo>
                  <a:lnTo>
                    <a:pt x="737922" y="1627340"/>
                  </a:lnTo>
                  <a:lnTo>
                    <a:pt x="734632" y="1631281"/>
                  </a:lnTo>
                  <a:lnTo>
                    <a:pt x="731367" y="1635221"/>
                  </a:lnTo>
                  <a:lnTo>
                    <a:pt x="728118" y="1639161"/>
                  </a:lnTo>
                  <a:lnTo>
                    <a:pt x="724887" y="1643101"/>
                  </a:lnTo>
                  <a:lnTo>
                    <a:pt x="721684" y="1647042"/>
                  </a:lnTo>
                  <a:lnTo>
                    <a:pt x="718494" y="1650982"/>
                  </a:lnTo>
                  <a:lnTo>
                    <a:pt x="715341" y="1654922"/>
                  </a:lnTo>
                  <a:lnTo>
                    <a:pt x="712207" y="1658863"/>
                  </a:lnTo>
                  <a:lnTo>
                    <a:pt x="709099" y="1662803"/>
                  </a:lnTo>
                  <a:lnTo>
                    <a:pt x="706027" y="1666743"/>
                  </a:lnTo>
                  <a:lnTo>
                    <a:pt x="702971" y="1670683"/>
                  </a:lnTo>
                  <a:lnTo>
                    <a:pt x="699965" y="1674624"/>
                  </a:lnTo>
                  <a:lnTo>
                    <a:pt x="696980" y="1678564"/>
                  </a:lnTo>
                  <a:lnTo>
                    <a:pt x="694029" y="1682504"/>
                  </a:lnTo>
                  <a:lnTo>
                    <a:pt x="691122" y="1686445"/>
                  </a:lnTo>
                  <a:lnTo>
                    <a:pt x="688233" y="1690385"/>
                  </a:lnTo>
                  <a:lnTo>
                    <a:pt x="685405" y="1694325"/>
                  </a:lnTo>
                  <a:lnTo>
                    <a:pt x="682601" y="1698266"/>
                  </a:lnTo>
                  <a:lnTo>
                    <a:pt x="679838" y="1702206"/>
                  </a:lnTo>
                  <a:lnTo>
                    <a:pt x="677123" y="1706146"/>
                  </a:lnTo>
                  <a:lnTo>
                    <a:pt x="674430" y="1710086"/>
                  </a:lnTo>
                  <a:lnTo>
                    <a:pt x="671807" y="1714027"/>
                  </a:lnTo>
                  <a:lnTo>
                    <a:pt x="669209" y="1717967"/>
                  </a:lnTo>
                  <a:lnTo>
                    <a:pt x="666660" y="1721907"/>
                  </a:lnTo>
                  <a:lnTo>
                    <a:pt x="664160" y="1725848"/>
                  </a:lnTo>
                  <a:lnTo>
                    <a:pt x="661686" y="1729788"/>
                  </a:lnTo>
                  <a:lnTo>
                    <a:pt x="659289" y="1733728"/>
                  </a:lnTo>
                  <a:lnTo>
                    <a:pt x="656916" y="1737668"/>
                  </a:lnTo>
                  <a:lnTo>
                    <a:pt x="654598" y="1741609"/>
                  </a:lnTo>
                  <a:lnTo>
                    <a:pt x="652331" y="1745549"/>
                  </a:lnTo>
                  <a:lnTo>
                    <a:pt x="650093" y="1749489"/>
                  </a:lnTo>
                  <a:lnTo>
                    <a:pt x="647932" y="1753430"/>
                  </a:lnTo>
                  <a:lnTo>
                    <a:pt x="645797" y="1757370"/>
                  </a:lnTo>
                  <a:lnTo>
                    <a:pt x="643721" y="1761310"/>
                  </a:lnTo>
                  <a:lnTo>
                    <a:pt x="641694" y="1765250"/>
                  </a:lnTo>
                  <a:lnTo>
                    <a:pt x="639699" y="1769191"/>
                  </a:lnTo>
                  <a:lnTo>
                    <a:pt x="637780" y="1773131"/>
                  </a:lnTo>
                  <a:lnTo>
                    <a:pt x="635888" y="1777071"/>
                  </a:lnTo>
                  <a:lnTo>
                    <a:pt x="634056" y="1781012"/>
                  </a:lnTo>
                  <a:lnTo>
                    <a:pt x="632271" y="1784952"/>
                  </a:lnTo>
                  <a:lnTo>
                    <a:pt x="630520" y="1788892"/>
                  </a:lnTo>
                  <a:lnTo>
                    <a:pt x="628842" y="1792833"/>
                  </a:lnTo>
                  <a:lnTo>
                    <a:pt x="627189" y="1796773"/>
                  </a:lnTo>
                  <a:lnTo>
                    <a:pt x="625598" y="1800713"/>
                  </a:lnTo>
                  <a:lnTo>
                    <a:pt x="624050" y="1804653"/>
                  </a:lnTo>
                  <a:lnTo>
                    <a:pt x="622536" y="1808594"/>
                  </a:lnTo>
                  <a:lnTo>
                    <a:pt x="621090" y="1812534"/>
                  </a:lnTo>
                  <a:lnTo>
                    <a:pt x="619668" y="1816474"/>
                  </a:lnTo>
                  <a:lnTo>
                    <a:pt x="618306" y="1820415"/>
                  </a:lnTo>
                  <a:lnTo>
                    <a:pt x="616983" y="1824355"/>
                  </a:lnTo>
                  <a:lnTo>
                    <a:pt x="615695" y="1828295"/>
                  </a:lnTo>
                  <a:lnTo>
                    <a:pt x="614467" y="1832235"/>
                  </a:lnTo>
                  <a:lnTo>
                    <a:pt x="613262" y="1836176"/>
                  </a:lnTo>
                  <a:lnTo>
                    <a:pt x="612115" y="1840116"/>
                  </a:lnTo>
                  <a:lnTo>
                    <a:pt x="611001" y="1844056"/>
                  </a:lnTo>
                  <a:lnTo>
                    <a:pt x="609921" y="1847997"/>
                  </a:lnTo>
                  <a:lnTo>
                    <a:pt x="608894" y="1851937"/>
                  </a:lnTo>
                  <a:lnTo>
                    <a:pt x="607889" y="1855877"/>
                  </a:lnTo>
                  <a:lnTo>
                    <a:pt x="606937" y="1859817"/>
                  </a:lnTo>
                  <a:lnTo>
                    <a:pt x="606013" y="1863758"/>
                  </a:lnTo>
                  <a:lnTo>
                    <a:pt x="605121" y="1867698"/>
                  </a:lnTo>
                  <a:lnTo>
                    <a:pt x="604275" y="1871638"/>
                  </a:lnTo>
                  <a:lnTo>
                    <a:pt x="603448" y="1875579"/>
                  </a:lnTo>
                  <a:lnTo>
                    <a:pt x="602670" y="1879519"/>
                  </a:lnTo>
                  <a:lnTo>
                    <a:pt x="601915" y="1883459"/>
                  </a:lnTo>
                  <a:lnTo>
                    <a:pt x="601190" y="1887400"/>
                  </a:lnTo>
                  <a:lnTo>
                    <a:pt x="600504" y="1891340"/>
                  </a:lnTo>
                  <a:lnTo>
                    <a:pt x="599833" y="1895280"/>
                  </a:lnTo>
                  <a:lnTo>
                    <a:pt x="599207" y="1899220"/>
                  </a:lnTo>
                  <a:lnTo>
                    <a:pt x="598600" y="1903161"/>
                  </a:lnTo>
                  <a:lnTo>
                    <a:pt x="598019" y="1907101"/>
                  </a:lnTo>
                  <a:lnTo>
                    <a:pt x="597470" y="1911041"/>
                  </a:lnTo>
                  <a:lnTo>
                    <a:pt x="596935" y="1914982"/>
                  </a:lnTo>
                  <a:lnTo>
                    <a:pt x="596438" y="1918922"/>
                  </a:lnTo>
                  <a:lnTo>
                    <a:pt x="595956" y="1922862"/>
                  </a:lnTo>
                  <a:lnTo>
                    <a:pt x="595498" y="1926802"/>
                  </a:lnTo>
                  <a:lnTo>
                    <a:pt x="595066" y="1930743"/>
                  </a:lnTo>
                  <a:lnTo>
                    <a:pt x="594645" y="1934683"/>
                  </a:lnTo>
                  <a:lnTo>
                    <a:pt x="594257" y="1938623"/>
                  </a:lnTo>
                  <a:lnTo>
                    <a:pt x="593881" y="1942564"/>
                  </a:lnTo>
                  <a:lnTo>
                    <a:pt x="593525" y="1946504"/>
                  </a:lnTo>
                  <a:lnTo>
                    <a:pt x="593189" y="1950444"/>
                  </a:lnTo>
                  <a:lnTo>
                    <a:pt x="592863" y="1954385"/>
                  </a:lnTo>
                  <a:lnTo>
                    <a:pt x="592564" y="1958325"/>
                  </a:lnTo>
                  <a:lnTo>
                    <a:pt x="592274" y="1962265"/>
                  </a:lnTo>
                  <a:lnTo>
                    <a:pt x="592002" y="1966205"/>
                  </a:lnTo>
                  <a:lnTo>
                    <a:pt x="591745" y="1970146"/>
                  </a:lnTo>
                  <a:lnTo>
                    <a:pt x="591496" y="1974086"/>
                  </a:lnTo>
                  <a:lnTo>
                    <a:pt x="591270" y="1978026"/>
                  </a:lnTo>
                  <a:lnTo>
                    <a:pt x="591050" y="1981967"/>
                  </a:lnTo>
                  <a:lnTo>
                    <a:pt x="590844" y="1985907"/>
                  </a:lnTo>
                  <a:lnTo>
                    <a:pt x="590650" y="1989847"/>
                  </a:lnTo>
                  <a:lnTo>
                    <a:pt x="590464" y="1993787"/>
                  </a:lnTo>
                  <a:lnTo>
                    <a:pt x="590294" y="1997728"/>
                  </a:lnTo>
                  <a:lnTo>
                    <a:pt x="590129" y="2001668"/>
                  </a:lnTo>
                  <a:lnTo>
                    <a:pt x="589977" y="2005608"/>
                  </a:lnTo>
                  <a:lnTo>
                    <a:pt x="589833" y="2009549"/>
                  </a:lnTo>
                  <a:lnTo>
                    <a:pt x="589695" y="20134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842961" y="3222948"/>
              <a:ext cx="862464" cy="2983557"/>
            </a:xfrm>
            <a:custGeom>
              <a:avLst/>
              <a:pathLst>
                <a:path w="862464" h="2983557">
                  <a:moveTo>
                    <a:pt x="428773" y="2983557"/>
                  </a:moveTo>
                  <a:lnTo>
                    <a:pt x="428555" y="2977718"/>
                  </a:lnTo>
                  <a:lnTo>
                    <a:pt x="428321" y="2971880"/>
                  </a:lnTo>
                  <a:lnTo>
                    <a:pt x="428062" y="2966041"/>
                  </a:lnTo>
                  <a:lnTo>
                    <a:pt x="427790" y="2960202"/>
                  </a:lnTo>
                  <a:lnTo>
                    <a:pt x="427494" y="2954364"/>
                  </a:lnTo>
                  <a:lnTo>
                    <a:pt x="427173" y="2948525"/>
                  </a:lnTo>
                  <a:lnTo>
                    <a:pt x="426836" y="2942686"/>
                  </a:lnTo>
                  <a:lnTo>
                    <a:pt x="426464" y="2936848"/>
                  </a:lnTo>
                  <a:lnTo>
                    <a:pt x="426068" y="2931009"/>
                  </a:lnTo>
                  <a:lnTo>
                    <a:pt x="425653" y="2925170"/>
                  </a:lnTo>
                  <a:lnTo>
                    <a:pt x="425192" y="2919332"/>
                  </a:lnTo>
                  <a:lnTo>
                    <a:pt x="424707" y="2913493"/>
                  </a:lnTo>
                  <a:lnTo>
                    <a:pt x="424193" y="2907654"/>
                  </a:lnTo>
                  <a:lnTo>
                    <a:pt x="423631" y="2901816"/>
                  </a:lnTo>
                  <a:lnTo>
                    <a:pt x="423042" y="2895977"/>
                  </a:lnTo>
                  <a:lnTo>
                    <a:pt x="422410" y="2890138"/>
                  </a:lnTo>
                  <a:lnTo>
                    <a:pt x="421730" y="2884300"/>
                  </a:lnTo>
                  <a:lnTo>
                    <a:pt x="421020" y="2878461"/>
                  </a:lnTo>
                  <a:lnTo>
                    <a:pt x="420249" y="2872622"/>
                  </a:lnTo>
                  <a:lnTo>
                    <a:pt x="419432" y="2866784"/>
                  </a:lnTo>
                  <a:lnTo>
                    <a:pt x="418582" y="2860945"/>
                  </a:lnTo>
                  <a:lnTo>
                    <a:pt x="417649" y="2855106"/>
                  </a:lnTo>
                  <a:lnTo>
                    <a:pt x="416676" y="2849268"/>
                  </a:lnTo>
                  <a:lnTo>
                    <a:pt x="415653" y="2843429"/>
                  </a:lnTo>
                  <a:lnTo>
                    <a:pt x="414545" y="2837590"/>
                  </a:lnTo>
                  <a:lnTo>
                    <a:pt x="413395" y="2831752"/>
                  </a:lnTo>
                  <a:lnTo>
                    <a:pt x="412171" y="2825913"/>
                  </a:lnTo>
                  <a:lnTo>
                    <a:pt x="410868" y="2820074"/>
                  </a:lnTo>
                  <a:lnTo>
                    <a:pt x="409516" y="2814236"/>
                  </a:lnTo>
                  <a:lnTo>
                    <a:pt x="408066" y="2808397"/>
                  </a:lnTo>
                  <a:lnTo>
                    <a:pt x="406543" y="2802558"/>
                  </a:lnTo>
                  <a:lnTo>
                    <a:pt x="404967" y="2796720"/>
                  </a:lnTo>
                  <a:lnTo>
                    <a:pt x="403263" y="2790881"/>
                  </a:lnTo>
                  <a:lnTo>
                    <a:pt x="401496" y="2785042"/>
                  </a:lnTo>
                  <a:lnTo>
                    <a:pt x="399654" y="2779204"/>
                  </a:lnTo>
                  <a:lnTo>
                    <a:pt x="397685" y="2773365"/>
                  </a:lnTo>
                  <a:lnTo>
                    <a:pt x="395650" y="2767526"/>
                  </a:lnTo>
                  <a:lnTo>
                    <a:pt x="393513" y="2761688"/>
                  </a:lnTo>
                  <a:lnTo>
                    <a:pt x="391257" y="2755849"/>
                  </a:lnTo>
                  <a:lnTo>
                    <a:pt x="388931" y="2750010"/>
                  </a:lnTo>
                  <a:lnTo>
                    <a:pt x="386472" y="2744172"/>
                  </a:lnTo>
                  <a:lnTo>
                    <a:pt x="383907" y="2738333"/>
                  </a:lnTo>
                  <a:lnTo>
                    <a:pt x="381269" y="2732494"/>
                  </a:lnTo>
                  <a:lnTo>
                    <a:pt x="378462" y="2726656"/>
                  </a:lnTo>
                  <a:lnTo>
                    <a:pt x="375569" y="2720817"/>
                  </a:lnTo>
                  <a:lnTo>
                    <a:pt x="372581" y="2714978"/>
                  </a:lnTo>
                  <a:lnTo>
                    <a:pt x="369424" y="2709140"/>
                  </a:lnTo>
                  <a:lnTo>
                    <a:pt x="366184" y="2703301"/>
                  </a:lnTo>
                  <a:lnTo>
                    <a:pt x="362819" y="2697462"/>
                  </a:lnTo>
                  <a:lnTo>
                    <a:pt x="359304" y="2691624"/>
                  </a:lnTo>
                  <a:lnTo>
                    <a:pt x="355705" y="2685785"/>
                  </a:lnTo>
                  <a:lnTo>
                    <a:pt x="351948" y="2679946"/>
                  </a:lnTo>
                  <a:lnTo>
                    <a:pt x="348066" y="2674108"/>
                  </a:lnTo>
                  <a:lnTo>
                    <a:pt x="344097" y="2668269"/>
                  </a:lnTo>
                  <a:lnTo>
                    <a:pt x="339942" y="2662430"/>
                  </a:lnTo>
                  <a:lnTo>
                    <a:pt x="335687" y="2656592"/>
                  </a:lnTo>
                  <a:lnTo>
                    <a:pt x="331331" y="2650753"/>
                  </a:lnTo>
                  <a:lnTo>
                    <a:pt x="326790" y="2644914"/>
                  </a:lnTo>
                  <a:lnTo>
                    <a:pt x="322163" y="2639076"/>
                  </a:lnTo>
                  <a:lnTo>
                    <a:pt x="317411" y="2633237"/>
                  </a:lnTo>
                  <a:lnTo>
                    <a:pt x="312504" y="2627398"/>
                  </a:lnTo>
                  <a:lnTo>
                    <a:pt x="307515" y="2621560"/>
                  </a:lnTo>
                  <a:lnTo>
                    <a:pt x="302377" y="2615721"/>
                  </a:lnTo>
                  <a:lnTo>
                    <a:pt x="297120" y="2609882"/>
                  </a:lnTo>
                  <a:lnTo>
                    <a:pt x="291783" y="2604044"/>
                  </a:lnTo>
                  <a:lnTo>
                    <a:pt x="286283" y="2598205"/>
                  </a:lnTo>
                  <a:lnTo>
                    <a:pt x="280696" y="2592366"/>
                  </a:lnTo>
                  <a:lnTo>
                    <a:pt x="275027" y="2586528"/>
                  </a:lnTo>
                  <a:lnTo>
                    <a:pt x="269206" y="2580689"/>
                  </a:lnTo>
                  <a:lnTo>
                    <a:pt x="263320" y="2574850"/>
                  </a:lnTo>
                  <a:lnTo>
                    <a:pt x="257341" y="2569012"/>
                  </a:lnTo>
                  <a:lnTo>
                    <a:pt x="251251" y="2563173"/>
                  </a:lnTo>
                  <a:lnTo>
                    <a:pt x="245105" y="2557334"/>
                  </a:lnTo>
                  <a:lnTo>
                    <a:pt x="238864" y="2551496"/>
                  </a:lnTo>
                  <a:lnTo>
                    <a:pt x="232550" y="2545657"/>
                  </a:lnTo>
                  <a:lnTo>
                    <a:pt x="226190" y="2539818"/>
                  </a:lnTo>
                  <a:lnTo>
                    <a:pt x="219747" y="2533980"/>
                  </a:lnTo>
                  <a:lnTo>
                    <a:pt x="213262" y="2528141"/>
                  </a:lnTo>
                  <a:lnTo>
                    <a:pt x="206741" y="2522302"/>
                  </a:lnTo>
                  <a:lnTo>
                    <a:pt x="200164" y="2516464"/>
                  </a:lnTo>
                  <a:lnTo>
                    <a:pt x="193569" y="2510625"/>
                  </a:lnTo>
                  <a:lnTo>
                    <a:pt x="186950" y="2504786"/>
                  </a:lnTo>
                  <a:lnTo>
                    <a:pt x="180315" y="2498948"/>
                  </a:lnTo>
                  <a:lnTo>
                    <a:pt x="173676" y="2493109"/>
                  </a:lnTo>
                  <a:lnTo>
                    <a:pt x="167038" y="2487271"/>
                  </a:lnTo>
                  <a:lnTo>
                    <a:pt x="160416" y="2481432"/>
                  </a:lnTo>
                  <a:lnTo>
                    <a:pt x="153806" y="2475593"/>
                  </a:lnTo>
                  <a:lnTo>
                    <a:pt x="147235" y="2469755"/>
                  </a:lnTo>
                  <a:lnTo>
                    <a:pt x="140701" y="2463916"/>
                  </a:lnTo>
                  <a:lnTo>
                    <a:pt x="134196" y="2458077"/>
                  </a:lnTo>
                  <a:lnTo>
                    <a:pt x="127780" y="2452239"/>
                  </a:lnTo>
                  <a:lnTo>
                    <a:pt x="121412" y="2446400"/>
                  </a:lnTo>
                  <a:lnTo>
                    <a:pt x="115109" y="2440561"/>
                  </a:lnTo>
                  <a:lnTo>
                    <a:pt x="108921" y="2434723"/>
                  </a:lnTo>
                  <a:lnTo>
                    <a:pt x="102797" y="2428884"/>
                  </a:lnTo>
                  <a:lnTo>
                    <a:pt x="96787" y="2423045"/>
                  </a:lnTo>
                  <a:lnTo>
                    <a:pt x="90905" y="2417207"/>
                  </a:lnTo>
                  <a:lnTo>
                    <a:pt x="85103" y="2411368"/>
                  </a:lnTo>
                  <a:lnTo>
                    <a:pt x="79474" y="2405529"/>
                  </a:lnTo>
                  <a:lnTo>
                    <a:pt x="73973" y="2399691"/>
                  </a:lnTo>
                  <a:lnTo>
                    <a:pt x="68568" y="2393852"/>
                  </a:lnTo>
                  <a:lnTo>
                    <a:pt x="63405" y="2388013"/>
                  </a:lnTo>
                  <a:lnTo>
                    <a:pt x="58356" y="2382175"/>
                  </a:lnTo>
                  <a:lnTo>
                    <a:pt x="53454" y="2376336"/>
                  </a:lnTo>
                  <a:lnTo>
                    <a:pt x="48796" y="2370497"/>
                  </a:lnTo>
                  <a:lnTo>
                    <a:pt x="44264" y="2364659"/>
                  </a:lnTo>
                  <a:lnTo>
                    <a:pt x="39940" y="2358820"/>
                  </a:lnTo>
                  <a:lnTo>
                    <a:pt x="35845" y="2352981"/>
                  </a:lnTo>
                  <a:lnTo>
                    <a:pt x="31887" y="2347143"/>
                  </a:lnTo>
                  <a:lnTo>
                    <a:pt x="28202" y="2341304"/>
                  </a:lnTo>
                  <a:lnTo>
                    <a:pt x="24719" y="2335465"/>
                  </a:lnTo>
                  <a:lnTo>
                    <a:pt x="21382" y="2329627"/>
                  </a:lnTo>
                  <a:lnTo>
                    <a:pt x="18386" y="2323788"/>
                  </a:lnTo>
                  <a:lnTo>
                    <a:pt x="15555" y="2317949"/>
                  </a:lnTo>
                  <a:lnTo>
                    <a:pt x="12918" y="2312111"/>
                  </a:lnTo>
                  <a:lnTo>
                    <a:pt x="10606" y="2306272"/>
                  </a:lnTo>
                  <a:lnTo>
                    <a:pt x="8454" y="2300433"/>
                  </a:lnTo>
                  <a:lnTo>
                    <a:pt x="6554" y="2294595"/>
                  </a:lnTo>
                  <a:lnTo>
                    <a:pt x="4936" y="2288756"/>
                  </a:lnTo>
                  <a:lnTo>
                    <a:pt x="3479" y="2282917"/>
                  </a:lnTo>
                  <a:lnTo>
                    <a:pt x="2330" y="2277079"/>
                  </a:lnTo>
                  <a:lnTo>
                    <a:pt x="1412" y="2271240"/>
                  </a:lnTo>
                  <a:lnTo>
                    <a:pt x="655" y="2265401"/>
                  </a:lnTo>
                  <a:lnTo>
                    <a:pt x="255" y="2259563"/>
                  </a:lnTo>
                  <a:lnTo>
                    <a:pt x="31" y="2253724"/>
                  </a:lnTo>
                  <a:lnTo>
                    <a:pt x="0" y="2247885"/>
                  </a:lnTo>
                  <a:lnTo>
                    <a:pt x="298" y="2242047"/>
                  </a:lnTo>
                  <a:lnTo>
                    <a:pt x="751" y="2236208"/>
                  </a:lnTo>
                  <a:lnTo>
                    <a:pt x="1438" y="2230369"/>
                  </a:lnTo>
                  <a:lnTo>
                    <a:pt x="2392" y="2224531"/>
                  </a:lnTo>
                  <a:lnTo>
                    <a:pt x="3494" y="2218692"/>
                  </a:lnTo>
                  <a:lnTo>
                    <a:pt x="4862" y="2212853"/>
                  </a:lnTo>
                  <a:lnTo>
                    <a:pt x="6434" y="2207015"/>
                  </a:lnTo>
                  <a:lnTo>
                    <a:pt x="8146" y="2201176"/>
                  </a:lnTo>
                  <a:lnTo>
                    <a:pt x="10145" y="2195337"/>
                  </a:lnTo>
                  <a:lnTo>
                    <a:pt x="12291" y="2189499"/>
                  </a:lnTo>
                  <a:lnTo>
                    <a:pt x="14585" y="2183660"/>
                  </a:lnTo>
                  <a:lnTo>
                    <a:pt x="17136" y="2177821"/>
                  </a:lnTo>
                  <a:lnTo>
                    <a:pt x="19802" y="2171983"/>
                  </a:lnTo>
                  <a:lnTo>
                    <a:pt x="22634" y="2166144"/>
                  </a:lnTo>
                  <a:lnTo>
                    <a:pt x="25659" y="2160305"/>
                  </a:lnTo>
                  <a:lnTo>
                    <a:pt x="28785" y="2154467"/>
                  </a:lnTo>
                  <a:lnTo>
                    <a:pt x="32085" y="2148628"/>
                  </a:lnTo>
                  <a:lnTo>
                    <a:pt x="35519" y="2142789"/>
                  </a:lnTo>
                  <a:lnTo>
                    <a:pt x="39041" y="2136951"/>
                  </a:lnTo>
                  <a:lnTo>
                    <a:pt x="42732" y="2131112"/>
                  </a:lnTo>
                  <a:lnTo>
                    <a:pt x="46510" y="2125273"/>
                  </a:lnTo>
                  <a:lnTo>
                    <a:pt x="50368" y="2119435"/>
                  </a:lnTo>
                  <a:lnTo>
                    <a:pt x="54365" y="2113596"/>
                  </a:lnTo>
                  <a:lnTo>
                    <a:pt x="58418" y="2107757"/>
                  </a:lnTo>
                  <a:lnTo>
                    <a:pt x="62550" y="2101919"/>
                  </a:lnTo>
                  <a:lnTo>
                    <a:pt x="66769" y="2096080"/>
                  </a:lnTo>
                  <a:lnTo>
                    <a:pt x="71030" y="2090241"/>
                  </a:lnTo>
                  <a:lnTo>
                    <a:pt x="75357" y="2084403"/>
                  </a:lnTo>
                  <a:lnTo>
                    <a:pt x="79732" y="2078564"/>
                  </a:lnTo>
                  <a:lnTo>
                    <a:pt x="84134" y="2072725"/>
                  </a:lnTo>
                  <a:lnTo>
                    <a:pt x="88581" y="2066887"/>
                  </a:lnTo>
                  <a:lnTo>
                    <a:pt x="93047" y="2061048"/>
                  </a:lnTo>
                  <a:lnTo>
                    <a:pt x="97527" y="2055209"/>
                  </a:lnTo>
                  <a:lnTo>
                    <a:pt x="102023" y="2049371"/>
                  </a:lnTo>
                  <a:lnTo>
                    <a:pt x="106520" y="2043532"/>
                  </a:lnTo>
                  <a:lnTo>
                    <a:pt x="111016" y="2037693"/>
                  </a:lnTo>
                  <a:lnTo>
                    <a:pt x="115500" y="2031855"/>
                  </a:lnTo>
                  <a:lnTo>
                    <a:pt x="119972" y="2026016"/>
                  </a:lnTo>
                  <a:lnTo>
                    <a:pt x="124422" y="2020177"/>
                  </a:lnTo>
                  <a:lnTo>
                    <a:pt x="128842" y="2014339"/>
                  </a:lnTo>
                  <a:lnTo>
                    <a:pt x="133241" y="2008500"/>
                  </a:lnTo>
                  <a:lnTo>
                    <a:pt x="137591" y="2002661"/>
                  </a:lnTo>
                  <a:lnTo>
                    <a:pt x="141902" y="1996823"/>
                  </a:lnTo>
                  <a:lnTo>
                    <a:pt x="146183" y="1990984"/>
                  </a:lnTo>
                  <a:lnTo>
                    <a:pt x="150386" y="1985145"/>
                  </a:lnTo>
                  <a:lnTo>
                    <a:pt x="154551" y="1979307"/>
                  </a:lnTo>
                  <a:lnTo>
                    <a:pt x="158665" y="1973468"/>
                  </a:lnTo>
                  <a:lnTo>
                    <a:pt x="162696" y="1967629"/>
                  </a:lnTo>
                  <a:lnTo>
                    <a:pt x="166683" y="1961791"/>
                  </a:lnTo>
                  <a:lnTo>
                    <a:pt x="170596" y="1955952"/>
                  </a:lnTo>
                  <a:lnTo>
                    <a:pt x="174429" y="1950113"/>
                  </a:lnTo>
                  <a:lnTo>
                    <a:pt x="178213" y="1944275"/>
                  </a:lnTo>
                  <a:lnTo>
                    <a:pt x="181898" y="1938436"/>
                  </a:lnTo>
                  <a:lnTo>
                    <a:pt x="185513" y="1932597"/>
                  </a:lnTo>
                  <a:lnTo>
                    <a:pt x="189075" y="1926759"/>
                  </a:lnTo>
                  <a:lnTo>
                    <a:pt x="192515" y="1920920"/>
                  </a:lnTo>
                  <a:lnTo>
                    <a:pt x="195899" y="1915081"/>
                  </a:lnTo>
                  <a:lnTo>
                    <a:pt x="199211" y="1909243"/>
                  </a:lnTo>
                  <a:lnTo>
                    <a:pt x="202411" y="1903404"/>
                  </a:lnTo>
                  <a:lnTo>
                    <a:pt x="205556" y="1897565"/>
                  </a:lnTo>
                  <a:lnTo>
                    <a:pt x="208610" y="1891727"/>
                  </a:lnTo>
                  <a:lnTo>
                    <a:pt x="211569" y="1885888"/>
                  </a:lnTo>
                  <a:lnTo>
                    <a:pt x="214472" y="1880049"/>
                  </a:lnTo>
                  <a:lnTo>
                    <a:pt x="217267" y="1874211"/>
                  </a:lnTo>
                  <a:lnTo>
                    <a:pt x="219986" y="1868372"/>
                  </a:lnTo>
                  <a:lnTo>
                    <a:pt x="222650" y="1862533"/>
                  </a:lnTo>
                  <a:lnTo>
                    <a:pt x="225192" y="1856695"/>
                  </a:lnTo>
                  <a:lnTo>
                    <a:pt x="227677" y="1850856"/>
                  </a:lnTo>
                  <a:lnTo>
                    <a:pt x="230095" y="1845017"/>
                  </a:lnTo>
                  <a:lnTo>
                    <a:pt x="232406" y="1839179"/>
                  </a:lnTo>
                  <a:lnTo>
                    <a:pt x="234667" y="1833340"/>
                  </a:lnTo>
                  <a:lnTo>
                    <a:pt x="236848" y="1827501"/>
                  </a:lnTo>
                  <a:lnTo>
                    <a:pt x="238945" y="1821663"/>
                  </a:lnTo>
                  <a:lnTo>
                    <a:pt x="240993" y="1815824"/>
                  </a:lnTo>
                  <a:lnTo>
                    <a:pt x="242953" y="1809985"/>
                  </a:lnTo>
                  <a:lnTo>
                    <a:pt x="244849" y="1804147"/>
                  </a:lnTo>
                  <a:lnTo>
                    <a:pt x="246701" y="1798308"/>
                  </a:lnTo>
                  <a:lnTo>
                    <a:pt x="248458" y="1792469"/>
                  </a:lnTo>
                  <a:lnTo>
                    <a:pt x="250171" y="1786631"/>
                  </a:lnTo>
                  <a:lnTo>
                    <a:pt x="251835" y="1780792"/>
                  </a:lnTo>
                  <a:lnTo>
                    <a:pt x="253418" y="1774953"/>
                  </a:lnTo>
                  <a:lnTo>
                    <a:pt x="254964" y="1769115"/>
                  </a:lnTo>
                  <a:lnTo>
                    <a:pt x="256456" y="1763276"/>
                  </a:lnTo>
                  <a:lnTo>
                    <a:pt x="257888" y="1757437"/>
                  </a:lnTo>
                  <a:lnTo>
                    <a:pt x="259288" y="1751599"/>
                  </a:lnTo>
                  <a:lnTo>
                    <a:pt x="260630" y="1745760"/>
                  </a:lnTo>
                  <a:lnTo>
                    <a:pt x="261930" y="1739921"/>
                  </a:lnTo>
                  <a:lnTo>
                    <a:pt x="263201" y="1734083"/>
                  </a:lnTo>
                  <a:lnTo>
                    <a:pt x="264415" y="1728244"/>
                  </a:lnTo>
                  <a:lnTo>
                    <a:pt x="265602" y="1722405"/>
                  </a:lnTo>
                  <a:lnTo>
                    <a:pt x="266760" y="1716567"/>
                  </a:lnTo>
                  <a:lnTo>
                    <a:pt x="267872" y="1710728"/>
                  </a:lnTo>
                  <a:lnTo>
                    <a:pt x="268963" y="1704889"/>
                  </a:lnTo>
                  <a:lnTo>
                    <a:pt x="270026" y="1699051"/>
                  </a:lnTo>
                  <a:lnTo>
                    <a:pt x="271056" y="1693212"/>
                  </a:lnTo>
                  <a:lnTo>
                    <a:pt x="272069" y="1687373"/>
                  </a:lnTo>
                  <a:lnTo>
                    <a:pt x="273055" y="1681535"/>
                  </a:lnTo>
                  <a:lnTo>
                    <a:pt x="274020" y="1675696"/>
                  </a:lnTo>
                  <a:lnTo>
                    <a:pt x="274971" y="1669857"/>
                  </a:lnTo>
                  <a:lnTo>
                    <a:pt x="275898" y="1664019"/>
                  </a:lnTo>
                  <a:lnTo>
                    <a:pt x="276812" y="1658180"/>
                  </a:lnTo>
                  <a:lnTo>
                    <a:pt x="277715" y="1652342"/>
                  </a:lnTo>
                  <a:lnTo>
                    <a:pt x="278598" y="1646503"/>
                  </a:lnTo>
                  <a:lnTo>
                    <a:pt x="279475" y="1640664"/>
                  </a:lnTo>
                  <a:lnTo>
                    <a:pt x="280340" y="1634826"/>
                  </a:lnTo>
                  <a:lnTo>
                    <a:pt x="281194" y="1628987"/>
                  </a:lnTo>
                  <a:lnTo>
                    <a:pt x="282043" y="1623148"/>
                  </a:lnTo>
                  <a:lnTo>
                    <a:pt x="282883" y="1617310"/>
                  </a:lnTo>
                  <a:lnTo>
                    <a:pt x="283716" y="1611471"/>
                  </a:lnTo>
                  <a:lnTo>
                    <a:pt x="284546" y="1605632"/>
                  </a:lnTo>
                  <a:lnTo>
                    <a:pt x="285368" y="1599794"/>
                  </a:lnTo>
                  <a:lnTo>
                    <a:pt x="286187" y="1593955"/>
                  </a:lnTo>
                  <a:lnTo>
                    <a:pt x="287003" y="1588116"/>
                  </a:lnTo>
                  <a:lnTo>
                    <a:pt x="287813" y="1582278"/>
                  </a:lnTo>
                  <a:lnTo>
                    <a:pt x="288622" y="1576439"/>
                  </a:lnTo>
                  <a:lnTo>
                    <a:pt x="289427" y="1570600"/>
                  </a:lnTo>
                  <a:lnTo>
                    <a:pt x="290229" y="1564762"/>
                  </a:lnTo>
                  <a:lnTo>
                    <a:pt x="291028" y="1558923"/>
                  </a:lnTo>
                  <a:lnTo>
                    <a:pt x="291824" y="1553084"/>
                  </a:lnTo>
                  <a:lnTo>
                    <a:pt x="292616" y="1547246"/>
                  </a:lnTo>
                  <a:lnTo>
                    <a:pt x="293406" y="1541407"/>
                  </a:lnTo>
                  <a:lnTo>
                    <a:pt x="294191" y="1535568"/>
                  </a:lnTo>
                  <a:lnTo>
                    <a:pt x="294972" y="1529730"/>
                  </a:lnTo>
                  <a:lnTo>
                    <a:pt x="295749" y="1523891"/>
                  </a:lnTo>
                  <a:lnTo>
                    <a:pt x="296518" y="1518052"/>
                  </a:lnTo>
                  <a:lnTo>
                    <a:pt x="297283" y="1512214"/>
                  </a:lnTo>
                  <a:lnTo>
                    <a:pt x="298041" y="1506375"/>
                  </a:lnTo>
                  <a:lnTo>
                    <a:pt x="298790" y="1500536"/>
                  </a:lnTo>
                  <a:lnTo>
                    <a:pt x="299532" y="1494698"/>
                  </a:lnTo>
                  <a:lnTo>
                    <a:pt x="300264" y="1488859"/>
                  </a:lnTo>
                  <a:lnTo>
                    <a:pt x="300984" y="1483020"/>
                  </a:lnTo>
                  <a:lnTo>
                    <a:pt x="301696" y="1477182"/>
                  </a:lnTo>
                  <a:lnTo>
                    <a:pt x="302392" y="1471343"/>
                  </a:lnTo>
                  <a:lnTo>
                    <a:pt x="303075" y="1465504"/>
                  </a:lnTo>
                  <a:lnTo>
                    <a:pt x="303749" y="1459666"/>
                  </a:lnTo>
                  <a:lnTo>
                    <a:pt x="304398" y="1453827"/>
                  </a:lnTo>
                  <a:lnTo>
                    <a:pt x="305034" y="1447988"/>
                  </a:lnTo>
                  <a:lnTo>
                    <a:pt x="305655" y="1442150"/>
                  </a:lnTo>
                  <a:lnTo>
                    <a:pt x="306249" y="1436311"/>
                  </a:lnTo>
                  <a:lnTo>
                    <a:pt x="306829" y="1430472"/>
                  </a:lnTo>
                  <a:lnTo>
                    <a:pt x="307386" y="1424634"/>
                  </a:lnTo>
                  <a:lnTo>
                    <a:pt x="307915" y="1418795"/>
                  </a:lnTo>
                  <a:lnTo>
                    <a:pt x="308427" y="1412956"/>
                  </a:lnTo>
                  <a:lnTo>
                    <a:pt x="308906" y="1407118"/>
                  </a:lnTo>
                  <a:lnTo>
                    <a:pt x="309360" y="1401279"/>
                  </a:lnTo>
                  <a:lnTo>
                    <a:pt x="309795" y="1395440"/>
                  </a:lnTo>
                  <a:lnTo>
                    <a:pt x="310185" y="1389602"/>
                  </a:lnTo>
                  <a:lnTo>
                    <a:pt x="310552" y="1383763"/>
                  </a:lnTo>
                  <a:lnTo>
                    <a:pt x="310893" y="1377924"/>
                  </a:lnTo>
                  <a:lnTo>
                    <a:pt x="311188" y="1372086"/>
                  </a:lnTo>
                  <a:lnTo>
                    <a:pt x="311460" y="1366247"/>
                  </a:lnTo>
                  <a:lnTo>
                    <a:pt x="311695" y="1360408"/>
                  </a:lnTo>
                  <a:lnTo>
                    <a:pt x="311887" y="1354570"/>
                  </a:lnTo>
                  <a:lnTo>
                    <a:pt x="312054" y="1348731"/>
                  </a:lnTo>
                  <a:lnTo>
                    <a:pt x="312173" y="1342892"/>
                  </a:lnTo>
                  <a:lnTo>
                    <a:pt x="312254" y="1337054"/>
                  </a:lnTo>
                  <a:lnTo>
                    <a:pt x="312308" y="1331215"/>
                  </a:lnTo>
                  <a:lnTo>
                    <a:pt x="312302" y="1325376"/>
                  </a:lnTo>
                  <a:lnTo>
                    <a:pt x="312264" y="1319538"/>
                  </a:lnTo>
                  <a:lnTo>
                    <a:pt x="312192" y="1313699"/>
                  </a:lnTo>
                  <a:lnTo>
                    <a:pt x="312060" y="1307860"/>
                  </a:lnTo>
                  <a:lnTo>
                    <a:pt x="311898" y="1302022"/>
                  </a:lnTo>
                  <a:lnTo>
                    <a:pt x="311691" y="1296183"/>
                  </a:lnTo>
                  <a:lnTo>
                    <a:pt x="311430" y="1290344"/>
                  </a:lnTo>
                  <a:lnTo>
                    <a:pt x="311138" y="1284506"/>
                  </a:lnTo>
                  <a:lnTo>
                    <a:pt x="310791" y="1278667"/>
                  </a:lnTo>
                  <a:lnTo>
                    <a:pt x="310398" y="1272828"/>
                  </a:lnTo>
                  <a:lnTo>
                    <a:pt x="309974" y="1266990"/>
                  </a:lnTo>
                  <a:lnTo>
                    <a:pt x="309483" y="1261151"/>
                  </a:lnTo>
                  <a:lnTo>
                    <a:pt x="308956" y="1255312"/>
                  </a:lnTo>
                  <a:lnTo>
                    <a:pt x="308393" y="1249474"/>
                  </a:lnTo>
                  <a:lnTo>
                    <a:pt x="307762" y="1243635"/>
                  </a:lnTo>
                  <a:lnTo>
                    <a:pt x="307099" y="1237796"/>
                  </a:lnTo>
                  <a:lnTo>
                    <a:pt x="306391" y="1231958"/>
                  </a:lnTo>
                  <a:lnTo>
                    <a:pt x="305625" y="1226119"/>
                  </a:lnTo>
                  <a:lnTo>
                    <a:pt x="304828" y="1220280"/>
                  </a:lnTo>
                  <a:lnTo>
                    <a:pt x="303976" y="1214442"/>
                  </a:lnTo>
                  <a:lnTo>
                    <a:pt x="303077" y="1208603"/>
                  </a:lnTo>
                  <a:lnTo>
                    <a:pt x="302147" y="1202764"/>
                  </a:lnTo>
                  <a:lnTo>
                    <a:pt x="301153" y="1196926"/>
                  </a:lnTo>
                  <a:lnTo>
                    <a:pt x="300123" y="1191087"/>
                  </a:lnTo>
                  <a:lnTo>
                    <a:pt x="299061" y="1185248"/>
                  </a:lnTo>
                  <a:lnTo>
                    <a:pt x="297933" y="1179410"/>
                  </a:lnTo>
                  <a:lnTo>
                    <a:pt x="296777" y="1173571"/>
                  </a:lnTo>
                  <a:lnTo>
                    <a:pt x="295581" y="1167732"/>
                  </a:lnTo>
                  <a:lnTo>
                    <a:pt x="294331" y="1161894"/>
                  </a:lnTo>
                  <a:lnTo>
                    <a:pt x="293054" y="1156055"/>
                  </a:lnTo>
                  <a:lnTo>
                    <a:pt x="291730" y="1150216"/>
                  </a:lnTo>
                  <a:lnTo>
                    <a:pt x="290365" y="1144378"/>
                  </a:lnTo>
                  <a:lnTo>
                    <a:pt x="288975" y="1138539"/>
                  </a:lnTo>
                  <a:lnTo>
                    <a:pt x="287532" y="1132700"/>
                  </a:lnTo>
                  <a:lnTo>
                    <a:pt x="286059" y="1126862"/>
                  </a:lnTo>
                  <a:lnTo>
                    <a:pt x="284561" y="1121023"/>
                  </a:lnTo>
                  <a:lnTo>
                    <a:pt x="283011" y="1115184"/>
                  </a:lnTo>
                  <a:lnTo>
                    <a:pt x="281439" y="1109346"/>
                  </a:lnTo>
                  <a:lnTo>
                    <a:pt x="279838" y="1103507"/>
                  </a:lnTo>
                  <a:lnTo>
                    <a:pt x="278197" y="1097668"/>
                  </a:lnTo>
                  <a:lnTo>
                    <a:pt x="276538" y="1091830"/>
                  </a:lnTo>
                  <a:lnTo>
                    <a:pt x="274846" y="1085991"/>
                  </a:lnTo>
                  <a:lnTo>
                    <a:pt x="273126" y="1080152"/>
                  </a:lnTo>
                  <a:lnTo>
                    <a:pt x="271390" y="1074314"/>
                  </a:lnTo>
                  <a:lnTo>
                    <a:pt x="269622" y="1068475"/>
                  </a:lnTo>
                  <a:lnTo>
                    <a:pt x="267837" y="1062636"/>
                  </a:lnTo>
                  <a:lnTo>
                    <a:pt x="266037" y="1056798"/>
                  </a:lnTo>
                  <a:lnTo>
                    <a:pt x="264210" y="1050959"/>
                  </a:lnTo>
                  <a:lnTo>
                    <a:pt x="262373" y="1045120"/>
                  </a:lnTo>
                  <a:lnTo>
                    <a:pt x="260522" y="1039282"/>
                  </a:lnTo>
                  <a:lnTo>
                    <a:pt x="258655" y="1033443"/>
                  </a:lnTo>
                  <a:lnTo>
                    <a:pt x="256782" y="1027604"/>
                  </a:lnTo>
                  <a:lnTo>
                    <a:pt x="254900" y="1021766"/>
                  </a:lnTo>
                  <a:lnTo>
                    <a:pt x="253011" y="1015927"/>
                  </a:lnTo>
                  <a:lnTo>
                    <a:pt x="251119" y="1010088"/>
                  </a:lnTo>
                  <a:lnTo>
                    <a:pt x="249226" y="1004250"/>
                  </a:lnTo>
                  <a:lnTo>
                    <a:pt x="247333" y="998411"/>
                  </a:lnTo>
                  <a:lnTo>
                    <a:pt x="245442" y="992572"/>
                  </a:lnTo>
                  <a:lnTo>
                    <a:pt x="243560" y="986734"/>
                  </a:lnTo>
                  <a:lnTo>
                    <a:pt x="241684" y="980895"/>
                  </a:lnTo>
                  <a:lnTo>
                    <a:pt x="239816" y="975056"/>
                  </a:lnTo>
                  <a:lnTo>
                    <a:pt x="237967" y="969218"/>
                  </a:lnTo>
                  <a:lnTo>
                    <a:pt x="236128" y="963379"/>
                  </a:lnTo>
                  <a:lnTo>
                    <a:pt x="234309" y="957540"/>
                  </a:lnTo>
                  <a:lnTo>
                    <a:pt x="232515" y="951702"/>
                  </a:lnTo>
                  <a:lnTo>
                    <a:pt x="230737" y="945863"/>
                  </a:lnTo>
                  <a:lnTo>
                    <a:pt x="228993" y="940024"/>
                  </a:lnTo>
                  <a:lnTo>
                    <a:pt x="227278" y="934186"/>
                  </a:lnTo>
                  <a:lnTo>
                    <a:pt x="225583" y="928347"/>
                  </a:lnTo>
                  <a:lnTo>
                    <a:pt x="223942" y="922508"/>
                  </a:lnTo>
                  <a:lnTo>
                    <a:pt x="222329" y="916670"/>
                  </a:lnTo>
                  <a:lnTo>
                    <a:pt x="220750" y="910831"/>
                  </a:lnTo>
                  <a:lnTo>
                    <a:pt x="219232" y="904992"/>
                  </a:lnTo>
                  <a:lnTo>
                    <a:pt x="217747" y="899154"/>
                  </a:lnTo>
                  <a:lnTo>
                    <a:pt x="216313" y="893315"/>
                  </a:lnTo>
                  <a:lnTo>
                    <a:pt x="214942" y="887476"/>
                  </a:lnTo>
                  <a:lnTo>
                    <a:pt x="213608" y="881638"/>
                  </a:lnTo>
                  <a:lnTo>
                    <a:pt x="212348" y="875799"/>
                  </a:lnTo>
                  <a:lnTo>
                    <a:pt x="211149" y="869960"/>
                  </a:lnTo>
                  <a:lnTo>
                    <a:pt x="209991" y="864122"/>
                  </a:lnTo>
                  <a:lnTo>
                    <a:pt x="208933" y="858283"/>
                  </a:lnTo>
                  <a:lnTo>
                    <a:pt x="207929" y="852444"/>
                  </a:lnTo>
                  <a:lnTo>
                    <a:pt x="206981" y="846606"/>
                  </a:lnTo>
                  <a:lnTo>
                    <a:pt x="206141" y="840767"/>
                  </a:lnTo>
                  <a:lnTo>
                    <a:pt x="205354" y="834928"/>
                  </a:lnTo>
                  <a:lnTo>
                    <a:pt x="204648" y="829090"/>
                  </a:lnTo>
                  <a:lnTo>
                    <a:pt x="204042" y="823251"/>
                  </a:lnTo>
                  <a:lnTo>
                    <a:pt x="203494" y="817413"/>
                  </a:lnTo>
                  <a:lnTo>
                    <a:pt x="203052" y="811574"/>
                  </a:lnTo>
                  <a:lnTo>
                    <a:pt x="202699" y="805735"/>
                  </a:lnTo>
                  <a:lnTo>
                    <a:pt x="202408" y="799897"/>
                  </a:lnTo>
                  <a:lnTo>
                    <a:pt x="202251" y="794058"/>
                  </a:lnTo>
                  <a:lnTo>
                    <a:pt x="202168" y="788219"/>
                  </a:lnTo>
                  <a:lnTo>
                    <a:pt x="202160" y="782381"/>
                  </a:lnTo>
                  <a:lnTo>
                    <a:pt x="202294" y="776542"/>
                  </a:lnTo>
                  <a:lnTo>
                    <a:pt x="202494" y="770703"/>
                  </a:lnTo>
                  <a:lnTo>
                    <a:pt x="202794" y="764865"/>
                  </a:lnTo>
                  <a:lnTo>
                    <a:pt x="203219" y="759026"/>
                  </a:lnTo>
                  <a:lnTo>
                    <a:pt x="203713" y="753187"/>
                  </a:lnTo>
                  <a:lnTo>
                    <a:pt x="204330" y="747349"/>
                  </a:lnTo>
                  <a:lnTo>
                    <a:pt x="205053" y="741510"/>
                  </a:lnTo>
                  <a:lnTo>
                    <a:pt x="205845" y="735671"/>
                  </a:lnTo>
                  <a:lnTo>
                    <a:pt x="206785" y="729833"/>
                  </a:lnTo>
                  <a:lnTo>
                    <a:pt x="207808" y="723994"/>
                  </a:lnTo>
                  <a:lnTo>
                    <a:pt x="208909" y="718155"/>
                  </a:lnTo>
                  <a:lnTo>
                    <a:pt x="210162" y="712317"/>
                  </a:lnTo>
                  <a:lnTo>
                    <a:pt x="211484" y="706478"/>
                  </a:lnTo>
                  <a:lnTo>
                    <a:pt x="212903" y="700639"/>
                  </a:lnTo>
                  <a:lnTo>
                    <a:pt x="214450" y="694801"/>
                  </a:lnTo>
                  <a:lnTo>
                    <a:pt x="216064" y="688962"/>
                  </a:lnTo>
                  <a:lnTo>
                    <a:pt x="217793" y="683123"/>
                  </a:lnTo>
                  <a:lnTo>
                    <a:pt x="219623" y="677285"/>
                  </a:lnTo>
                  <a:lnTo>
                    <a:pt x="221517" y="671446"/>
                  </a:lnTo>
                  <a:lnTo>
                    <a:pt x="223541" y="665607"/>
                  </a:lnTo>
                  <a:lnTo>
                    <a:pt x="225640" y="659769"/>
                  </a:lnTo>
                  <a:lnTo>
                    <a:pt x="227803" y="653930"/>
                  </a:lnTo>
                  <a:lnTo>
                    <a:pt x="230097" y="648091"/>
                  </a:lnTo>
                  <a:lnTo>
                    <a:pt x="232446" y="642253"/>
                  </a:lnTo>
                  <a:lnTo>
                    <a:pt x="234871" y="636414"/>
                  </a:lnTo>
                  <a:lnTo>
                    <a:pt x="237398" y="630575"/>
                  </a:lnTo>
                  <a:lnTo>
                    <a:pt x="239974" y="624737"/>
                  </a:lnTo>
                  <a:lnTo>
                    <a:pt x="242633" y="618898"/>
                  </a:lnTo>
                  <a:lnTo>
                    <a:pt x="245367" y="613059"/>
                  </a:lnTo>
                  <a:lnTo>
                    <a:pt x="248144" y="607221"/>
                  </a:lnTo>
                  <a:lnTo>
                    <a:pt x="251006" y="601382"/>
                  </a:lnTo>
                  <a:lnTo>
                    <a:pt x="253917" y="595543"/>
                  </a:lnTo>
                  <a:lnTo>
                    <a:pt x="256868" y="589705"/>
                  </a:lnTo>
                  <a:lnTo>
                    <a:pt x="259897" y="583866"/>
                  </a:lnTo>
                  <a:lnTo>
                    <a:pt x="262956" y="578027"/>
                  </a:lnTo>
                  <a:lnTo>
                    <a:pt x="266055" y="572189"/>
                  </a:lnTo>
                  <a:lnTo>
                    <a:pt x="269206" y="566350"/>
                  </a:lnTo>
                  <a:lnTo>
                    <a:pt x="272380" y="560511"/>
                  </a:lnTo>
                  <a:lnTo>
                    <a:pt x="275590" y="554673"/>
                  </a:lnTo>
                  <a:lnTo>
                    <a:pt x="278830" y="548834"/>
                  </a:lnTo>
                  <a:lnTo>
                    <a:pt x="282086" y="542995"/>
                  </a:lnTo>
                  <a:lnTo>
                    <a:pt x="285368" y="537157"/>
                  </a:lnTo>
                  <a:lnTo>
                    <a:pt x="288663" y="531318"/>
                  </a:lnTo>
                  <a:lnTo>
                    <a:pt x="291967" y="525479"/>
                  </a:lnTo>
                  <a:lnTo>
                    <a:pt x="295283" y="519641"/>
                  </a:lnTo>
                  <a:lnTo>
                    <a:pt x="298599" y="513802"/>
                  </a:lnTo>
                  <a:lnTo>
                    <a:pt x="301917" y="507963"/>
                  </a:lnTo>
                  <a:lnTo>
                    <a:pt x="305229" y="502125"/>
                  </a:lnTo>
                  <a:lnTo>
                    <a:pt x="308535" y="496286"/>
                  </a:lnTo>
                  <a:lnTo>
                    <a:pt x="311829" y="490447"/>
                  </a:lnTo>
                  <a:lnTo>
                    <a:pt x="315106" y="484609"/>
                  </a:lnTo>
                  <a:lnTo>
                    <a:pt x="318371" y="478770"/>
                  </a:lnTo>
                  <a:lnTo>
                    <a:pt x="321608" y="472931"/>
                  </a:lnTo>
                  <a:lnTo>
                    <a:pt x="324821" y="467093"/>
                  </a:lnTo>
                  <a:lnTo>
                    <a:pt x="328017" y="461254"/>
                  </a:lnTo>
                  <a:lnTo>
                    <a:pt x="331165" y="455415"/>
                  </a:lnTo>
                  <a:lnTo>
                    <a:pt x="334288" y="449577"/>
                  </a:lnTo>
                  <a:lnTo>
                    <a:pt x="337381" y="443738"/>
                  </a:lnTo>
                  <a:lnTo>
                    <a:pt x="340420" y="437899"/>
                  </a:lnTo>
                  <a:lnTo>
                    <a:pt x="343429" y="432061"/>
                  </a:lnTo>
                  <a:lnTo>
                    <a:pt x="346394" y="426222"/>
                  </a:lnTo>
                  <a:lnTo>
                    <a:pt x="349302" y="420383"/>
                  </a:lnTo>
                  <a:lnTo>
                    <a:pt x="352179" y="414545"/>
                  </a:lnTo>
                  <a:lnTo>
                    <a:pt x="354993" y="408706"/>
                  </a:lnTo>
                  <a:lnTo>
                    <a:pt x="357755" y="402867"/>
                  </a:lnTo>
                  <a:lnTo>
                    <a:pt x="360482" y="397029"/>
                  </a:lnTo>
                  <a:lnTo>
                    <a:pt x="363128" y="391190"/>
                  </a:lnTo>
                  <a:lnTo>
                    <a:pt x="365731" y="385351"/>
                  </a:lnTo>
                  <a:lnTo>
                    <a:pt x="368288" y="379513"/>
                  </a:lnTo>
                  <a:lnTo>
                    <a:pt x="370761" y="373674"/>
                  </a:lnTo>
                  <a:lnTo>
                    <a:pt x="373194" y="367835"/>
                  </a:lnTo>
                  <a:lnTo>
                    <a:pt x="375565" y="361997"/>
                  </a:lnTo>
                  <a:lnTo>
                    <a:pt x="377863" y="356158"/>
                  </a:lnTo>
                  <a:lnTo>
                    <a:pt x="380120" y="350319"/>
                  </a:lnTo>
                  <a:lnTo>
                    <a:pt x="382301" y="344481"/>
                  </a:lnTo>
                  <a:lnTo>
                    <a:pt x="384420" y="338642"/>
                  </a:lnTo>
                  <a:lnTo>
                    <a:pt x="386497" y="332803"/>
                  </a:lnTo>
                  <a:lnTo>
                    <a:pt x="388484" y="326965"/>
                  </a:lnTo>
                  <a:lnTo>
                    <a:pt x="390423" y="321126"/>
                  </a:lnTo>
                  <a:lnTo>
                    <a:pt x="392314" y="315287"/>
                  </a:lnTo>
                  <a:lnTo>
                    <a:pt x="394116" y="309449"/>
                  </a:lnTo>
                  <a:lnTo>
                    <a:pt x="395878" y="303610"/>
                  </a:lnTo>
                  <a:lnTo>
                    <a:pt x="397579" y="297771"/>
                  </a:lnTo>
                  <a:lnTo>
                    <a:pt x="399207" y="291933"/>
                  </a:lnTo>
                  <a:lnTo>
                    <a:pt x="400795" y="286094"/>
                  </a:lnTo>
                  <a:lnTo>
                    <a:pt x="402312" y="280255"/>
                  </a:lnTo>
                  <a:lnTo>
                    <a:pt x="403771" y="274417"/>
                  </a:lnTo>
                  <a:lnTo>
                    <a:pt x="405193" y="268578"/>
                  </a:lnTo>
                  <a:lnTo>
                    <a:pt x="406535" y="262739"/>
                  </a:lnTo>
                  <a:lnTo>
                    <a:pt x="407834" y="256901"/>
                  </a:lnTo>
                  <a:lnTo>
                    <a:pt x="409093" y="251062"/>
                  </a:lnTo>
                  <a:lnTo>
                    <a:pt x="410274" y="245223"/>
                  </a:lnTo>
                  <a:lnTo>
                    <a:pt x="411421" y="239385"/>
                  </a:lnTo>
                  <a:lnTo>
                    <a:pt x="412521" y="233546"/>
                  </a:lnTo>
                  <a:lnTo>
                    <a:pt x="413559" y="227707"/>
                  </a:lnTo>
                  <a:lnTo>
                    <a:pt x="414566" y="221869"/>
                  </a:lnTo>
                  <a:lnTo>
                    <a:pt x="415519" y="216030"/>
                  </a:lnTo>
                  <a:lnTo>
                    <a:pt x="416425" y="210191"/>
                  </a:lnTo>
                  <a:lnTo>
                    <a:pt x="417301" y="204353"/>
                  </a:lnTo>
                  <a:lnTo>
                    <a:pt x="418120" y="198514"/>
                  </a:lnTo>
                  <a:lnTo>
                    <a:pt x="418905" y="192675"/>
                  </a:lnTo>
                  <a:lnTo>
                    <a:pt x="419661" y="186837"/>
                  </a:lnTo>
                  <a:lnTo>
                    <a:pt x="420360" y="180998"/>
                  </a:lnTo>
                  <a:lnTo>
                    <a:pt x="421036" y="175159"/>
                  </a:lnTo>
                  <a:lnTo>
                    <a:pt x="421678" y="169321"/>
                  </a:lnTo>
                  <a:lnTo>
                    <a:pt x="422276" y="163482"/>
                  </a:lnTo>
                  <a:lnTo>
                    <a:pt x="422853" y="157643"/>
                  </a:lnTo>
                  <a:lnTo>
                    <a:pt x="423393" y="151805"/>
                  </a:lnTo>
                  <a:lnTo>
                    <a:pt x="423902" y="145966"/>
                  </a:lnTo>
                  <a:lnTo>
                    <a:pt x="424391" y="140127"/>
                  </a:lnTo>
                  <a:lnTo>
                    <a:pt x="424842" y="134289"/>
                  </a:lnTo>
                  <a:lnTo>
                    <a:pt x="425271" y="128450"/>
                  </a:lnTo>
                  <a:lnTo>
                    <a:pt x="425683" y="122611"/>
                  </a:lnTo>
                  <a:lnTo>
                    <a:pt x="426057" y="116773"/>
                  </a:lnTo>
                  <a:lnTo>
                    <a:pt x="426417" y="110934"/>
                  </a:lnTo>
                  <a:lnTo>
                    <a:pt x="426756" y="105095"/>
                  </a:lnTo>
                  <a:lnTo>
                    <a:pt x="427069" y="99257"/>
                  </a:lnTo>
                  <a:lnTo>
                    <a:pt x="427368" y="93418"/>
                  </a:lnTo>
                  <a:lnTo>
                    <a:pt x="427646" y="87579"/>
                  </a:lnTo>
                  <a:lnTo>
                    <a:pt x="427904" y="81741"/>
                  </a:lnTo>
                  <a:lnTo>
                    <a:pt x="428151" y="75902"/>
                  </a:lnTo>
                  <a:lnTo>
                    <a:pt x="428377" y="70063"/>
                  </a:lnTo>
                  <a:lnTo>
                    <a:pt x="428589" y="64225"/>
                  </a:lnTo>
                  <a:lnTo>
                    <a:pt x="428792" y="58386"/>
                  </a:lnTo>
                  <a:lnTo>
                    <a:pt x="428974" y="52547"/>
                  </a:lnTo>
                  <a:lnTo>
                    <a:pt x="429147" y="46709"/>
                  </a:lnTo>
                  <a:lnTo>
                    <a:pt x="429310" y="40870"/>
                  </a:lnTo>
                  <a:lnTo>
                    <a:pt x="429458" y="35031"/>
                  </a:lnTo>
                  <a:lnTo>
                    <a:pt x="429599" y="29193"/>
                  </a:lnTo>
                  <a:lnTo>
                    <a:pt x="429728" y="23354"/>
                  </a:lnTo>
                  <a:lnTo>
                    <a:pt x="429847" y="17515"/>
                  </a:lnTo>
                  <a:lnTo>
                    <a:pt x="429961" y="11677"/>
                  </a:lnTo>
                  <a:lnTo>
                    <a:pt x="430063" y="5838"/>
                  </a:lnTo>
                  <a:lnTo>
                    <a:pt x="430159" y="0"/>
                  </a:lnTo>
                  <a:lnTo>
                    <a:pt x="432305" y="0"/>
                  </a:lnTo>
                  <a:lnTo>
                    <a:pt x="432401" y="5838"/>
                  </a:lnTo>
                  <a:lnTo>
                    <a:pt x="432503" y="11677"/>
                  </a:lnTo>
                  <a:lnTo>
                    <a:pt x="432616" y="17515"/>
                  </a:lnTo>
                  <a:lnTo>
                    <a:pt x="432736" y="23354"/>
                  </a:lnTo>
                  <a:lnTo>
                    <a:pt x="432865" y="29193"/>
                  </a:lnTo>
                  <a:lnTo>
                    <a:pt x="433006" y="35031"/>
                  </a:lnTo>
                  <a:lnTo>
                    <a:pt x="433154" y="40870"/>
                  </a:lnTo>
                  <a:lnTo>
                    <a:pt x="433316" y="46709"/>
                  </a:lnTo>
                  <a:lnTo>
                    <a:pt x="433490" y="52547"/>
                  </a:lnTo>
                  <a:lnTo>
                    <a:pt x="433672" y="58386"/>
                  </a:lnTo>
                  <a:lnTo>
                    <a:pt x="433875" y="64225"/>
                  </a:lnTo>
                  <a:lnTo>
                    <a:pt x="434087" y="70063"/>
                  </a:lnTo>
                  <a:lnTo>
                    <a:pt x="434313" y="75902"/>
                  </a:lnTo>
                  <a:lnTo>
                    <a:pt x="434560" y="81741"/>
                  </a:lnTo>
                  <a:lnTo>
                    <a:pt x="434818" y="87579"/>
                  </a:lnTo>
                  <a:lnTo>
                    <a:pt x="435096" y="93418"/>
                  </a:lnTo>
                  <a:lnTo>
                    <a:pt x="435395" y="99257"/>
                  </a:lnTo>
                  <a:lnTo>
                    <a:pt x="435708" y="105095"/>
                  </a:lnTo>
                  <a:lnTo>
                    <a:pt x="436047" y="110934"/>
                  </a:lnTo>
                  <a:lnTo>
                    <a:pt x="436407" y="116773"/>
                  </a:lnTo>
                  <a:lnTo>
                    <a:pt x="436781" y="122611"/>
                  </a:lnTo>
                  <a:lnTo>
                    <a:pt x="437193" y="128450"/>
                  </a:lnTo>
                  <a:lnTo>
                    <a:pt x="437622" y="134289"/>
                  </a:lnTo>
                  <a:lnTo>
                    <a:pt x="438073" y="140127"/>
                  </a:lnTo>
                  <a:lnTo>
                    <a:pt x="438562" y="145966"/>
                  </a:lnTo>
                  <a:lnTo>
                    <a:pt x="439071" y="151805"/>
                  </a:lnTo>
                  <a:lnTo>
                    <a:pt x="439611" y="157643"/>
                  </a:lnTo>
                  <a:lnTo>
                    <a:pt x="440188" y="163482"/>
                  </a:lnTo>
                  <a:lnTo>
                    <a:pt x="440786" y="169321"/>
                  </a:lnTo>
                  <a:lnTo>
                    <a:pt x="441428" y="175159"/>
                  </a:lnTo>
                  <a:lnTo>
                    <a:pt x="442104" y="180998"/>
                  </a:lnTo>
                  <a:lnTo>
                    <a:pt x="442803" y="186837"/>
                  </a:lnTo>
                  <a:lnTo>
                    <a:pt x="443559" y="192675"/>
                  </a:lnTo>
                  <a:lnTo>
                    <a:pt x="444344" y="198514"/>
                  </a:lnTo>
                  <a:lnTo>
                    <a:pt x="445163" y="204353"/>
                  </a:lnTo>
                  <a:lnTo>
                    <a:pt x="446039" y="210191"/>
                  </a:lnTo>
                  <a:lnTo>
                    <a:pt x="446945" y="216030"/>
                  </a:lnTo>
                  <a:lnTo>
                    <a:pt x="447898" y="221869"/>
                  </a:lnTo>
                  <a:lnTo>
                    <a:pt x="448905" y="227707"/>
                  </a:lnTo>
                  <a:lnTo>
                    <a:pt x="449943" y="233546"/>
                  </a:lnTo>
                  <a:lnTo>
                    <a:pt x="451042" y="239385"/>
                  </a:lnTo>
                  <a:lnTo>
                    <a:pt x="452190" y="245223"/>
                  </a:lnTo>
                  <a:lnTo>
                    <a:pt x="453371" y="251062"/>
                  </a:lnTo>
                  <a:lnTo>
                    <a:pt x="454630" y="256901"/>
                  </a:lnTo>
                  <a:lnTo>
                    <a:pt x="455929" y="262739"/>
                  </a:lnTo>
                  <a:lnTo>
                    <a:pt x="457271" y="268578"/>
                  </a:lnTo>
                  <a:lnTo>
                    <a:pt x="458692" y="274417"/>
                  </a:lnTo>
                  <a:lnTo>
                    <a:pt x="460152" y="280255"/>
                  </a:lnTo>
                  <a:lnTo>
                    <a:pt x="461669" y="286094"/>
                  </a:lnTo>
                  <a:lnTo>
                    <a:pt x="463257" y="291933"/>
                  </a:lnTo>
                  <a:lnTo>
                    <a:pt x="464885" y="297771"/>
                  </a:lnTo>
                  <a:lnTo>
                    <a:pt x="466586" y="303610"/>
                  </a:lnTo>
                  <a:lnTo>
                    <a:pt x="468348" y="309449"/>
                  </a:lnTo>
                  <a:lnTo>
                    <a:pt x="470150" y="315287"/>
                  </a:lnTo>
                  <a:lnTo>
                    <a:pt x="472041" y="321126"/>
                  </a:lnTo>
                  <a:lnTo>
                    <a:pt x="473980" y="326965"/>
                  </a:lnTo>
                  <a:lnTo>
                    <a:pt x="475967" y="332803"/>
                  </a:lnTo>
                  <a:lnTo>
                    <a:pt x="478044" y="338642"/>
                  </a:lnTo>
                  <a:lnTo>
                    <a:pt x="480163" y="344481"/>
                  </a:lnTo>
                  <a:lnTo>
                    <a:pt x="482344" y="350319"/>
                  </a:lnTo>
                  <a:lnTo>
                    <a:pt x="484601" y="356158"/>
                  </a:lnTo>
                  <a:lnTo>
                    <a:pt x="486899" y="361997"/>
                  </a:lnTo>
                  <a:lnTo>
                    <a:pt x="489270" y="367835"/>
                  </a:lnTo>
                  <a:lnTo>
                    <a:pt x="491703" y="373674"/>
                  </a:lnTo>
                  <a:lnTo>
                    <a:pt x="494176" y="379513"/>
                  </a:lnTo>
                  <a:lnTo>
                    <a:pt x="496733" y="385351"/>
                  </a:lnTo>
                  <a:lnTo>
                    <a:pt x="499336" y="391190"/>
                  </a:lnTo>
                  <a:lnTo>
                    <a:pt x="501982" y="397029"/>
                  </a:lnTo>
                  <a:lnTo>
                    <a:pt x="504709" y="402867"/>
                  </a:lnTo>
                  <a:lnTo>
                    <a:pt x="507471" y="408706"/>
                  </a:lnTo>
                  <a:lnTo>
                    <a:pt x="510285" y="414545"/>
                  </a:lnTo>
                  <a:lnTo>
                    <a:pt x="513161" y="420383"/>
                  </a:lnTo>
                  <a:lnTo>
                    <a:pt x="516070" y="426222"/>
                  </a:lnTo>
                  <a:lnTo>
                    <a:pt x="519035" y="432061"/>
                  </a:lnTo>
                  <a:lnTo>
                    <a:pt x="522044" y="437899"/>
                  </a:lnTo>
                  <a:lnTo>
                    <a:pt x="525083" y="443738"/>
                  </a:lnTo>
                  <a:lnTo>
                    <a:pt x="528176" y="449577"/>
                  </a:lnTo>
                  <a:lnTo>
                    <a:pt x="531299" y="455415"/>
                  </a:lnTo>
                  <a:lnTo>
                    <a:pt x="534447" y="461254"/>
                  </a:lnTo>
                  <a:lnTo>
                    <a:pt x="537643" y="467093"/>
                  </a:lnTo>
                  <a:lnTo>
                    <a:pt x="540855" y="472931"/>
                  </a:lnTo>
                  <a:lnTo>
                    <a:pt x="544093" y="478770"/>
                  </a:lnTo>
                  <a:lnTo>
                    <a:pt x="547358" y="484609"/>
                  </a:lnTo>
                  <a:lnTo>
                    <a:pt x="550634" y="490447"/>
                  </a:lnTo>
                  <a:lnTo>
                    <a:pt x="553929" y="496286"/>
                  </a:lnTo>
                  <a:lnTo>
                    <a:pt x="557235" y="502125"/>
                  </a:lnTo>
                  <a:lnTo>
                    <a:pt x="560547" y="507963"/>
                  </a:lnTo>
                  <a:lnTo>
                    <a:pt x="563865" y="513802"/>
                  </a:lnTo>
                  <a:lnTo>
                    <a:pt x="567181" y="519641"/>
                  </a:lnTo>
                  <a:lnTo>
                    <a:pt x="570497" y="525479"/>
                  </a:lnTo>
                  <a:lnTo>
                    <a:pt x="573801" y="531318"/>
                  </a:lnTo>
                  <a:lnTo>
                    <a:pt x="577096" y="537157"/>
                  </a:lnTo>
                  <a:lnTo>
                    <a:pt x="580378" y="542995"/>
                  </a:lnTo>
                  <a:lnTo>
                    <a:pt x="583634" y="548834"/>
                  </a:lnTo>
                  <a:lnTo>
                    <a:pt x="586873" y="554673"/>
                  </a:lnTo>
                  <a:lnTo>
                    <a:pt x="590084" y="560511"/>
                  </a:lnTo>
                  <a:lnTo>
                    <a:pt x="593258" y="566350"/>
                  </a:lnTo>
                  <a:lnTo>
                    <a:pt x="596409" y="572189"/>
                  </a:lnTo>
                  <a:lnTo>
                    <a:pt x="599508" y="578027"/>
                  </a:lnTo>
                  <a:lnTo>
                    <a:pt x="602567" y="583866"/>
                  </a:lnTo>
                  <a:lnTo>
                    <a:pt x="605596" y="589705"/>
                  </a:lnTo>
                  <a:lnTo>
                    <a:pt x="608547" y="595543"/>
                  </a:lnTo>
                  <a:lnTo>
                    <a:pt x="611458" y="601382"/>
                  </a:lnTo>
                  <a:lnTo>
                    <a:pt x="614320" y="607221"/>
                  </a:lnTo>
                  <a:lnTo>
                    <a:pt x="617097" y="613059"/>
                  </a:lnTo>
                  <a:lnTo>
                    <a:pt x="619830" y="618898"/>
                  </a:lnTo>
                  <a:lnTo>
                    <a:pt x="622490" y="624737"/>
                  </a:lnTo>
                  <a:lnTo>
                    <a:pt x="625066" y="630575"/>
                  </a:lnTo>
                  <a:lnTo>
                    <a:pt x="627592" y="636414"/>
                  </a:lnTo>
                  <a:lnTo>
                    <a:pt x="630018" y="642253"/>
                  </a:lnTo>
                  <a:lnTo>
                    <a:pt x="632367" y="648091"/>
                  </a:lnTo>
                  <a:lnTo>
                    <a:pt x="634661" y="653930"/>
                  </a:lnTo>
                  <a:lnTo>
                    <a:pt x="636824" y="659769"/>
                  </a:lnTo>
                  <a:lnTo>
                    <a:pt x="638923" y="665607"/>
                  </a:lnTo>
                  <a:lnTo>
                    <a:pt x="640947" y="671446"/>
                  </a:lnTo>
                  <a:lnTo>
                    <a:pt x="642841" y="677285"/>
                  </a:lnTo>
                  <a:lnTo>
                    <a:pt x="644671" y="683123"/>
                  </a:lnTo>
                  <a:lnTo>
                    <a:pt x="646400" y="688962"/>
                  </a:lnTo>
                  <a:lnTo>
                    <a:pt x="648014" y="694801"/>
                  </a:lnTo>
                  <a:lnTo>
                    <a:pt x="649561" y="700639"/>
                  </a:lnTo>
                  <a:lnTo>
                    <a:pt x="650980" y="706478"/>
                  </a:lnTo>
                  <a:lnTo>
                    <a:pt x="652302" y="712317"/>
                  </a:lnTo>
                  <a:lnTo>
                    <a:pt x="653555" y="718155"/>
                  </a:lnTo>
                  <a:lnTo>
                    <a:pt x="654656" y="723994"/>
                  </a:lnTo>
                  <a:lnTo>
                    <a:pt x="655679" y="729833"/>
                  </a:lnTo>
                  <a:lnTo>
                    <a:pt x="656619" y="735671"/>
                  </a:lnTo>
                  <a:lnTo>
                    <a:pt x="657411" y="741510"/>
                  </a:lnTo>
                  <a:lnTo>
                    <a:pt x="658134" y="747349"/>
                  </a:lnTo>
                  <a:lnTo>
                    <a:pt x="658751" y="753187"/>
                  </a:lnTo>
                  <a:lnTo>
                    <a:pt x="659245" y="759026"/>
                  </a:lnTo>
                  <a:lnTo>
                    <a:pt x="659670" y="764865"/>
                  </a:lnTo>
                  <a:lnTo>
                    <a:pt x="659970" y="770703"/>
                  </a:lnTo>
                  <a:lnTo>
                    <a:pt x="660170" y="776542"/>
                  </a:lnTo>
                  <a:lnTo>
                    <a:pt x="660304" y="782381"/>
                  </a:lnTo>
                  <a:lnTo>
                    <a:pt x="660296" y="788219"/>
                  </a:lnTo>
                  <a:lnTo>
                    <a:pt x="660213" y="794058"/>
                  </a:lnTo>
                  <a:lnTo>
                    <a:pt x="660056" y="799897"/>
                  </a:lnTo>
                  <a:lnTo>
                    <a:pt x="659764" y="805735"/>
                  </a:lnTo>
                  <a:lnTo>
                    <a:pt x="659412" y="811574"/>
                  </a:lnTo>
                  <a:lnTo>
                    <a:pt x="658970" y="817413"/>
                  </a:lnTo>
                  <a:lnTo>
                    <a:pt x="658422" y="823251"/>
                  </a:lnTo>
                  <a:lnTo>
                    <a:pt x="657816" y="829090"/>
                  </a:lnTo>
                  <a:lnTo>
                    <a:pt x="657110" y="834928"/>
                  </a:lnTo>
                  <a:lnTo>
                    <a:pt x="656323" y="840767"/>
                  </a:lnTo>
                  <a:lnTo>
                    <a:pt x="655483" y="846606"/>
                  </a:lnTo>
                  <a:lnTo>
                    <a:pt x="654535" y="852444"/>
                  </a:lnTo>
                  <a:lnTo>
                    <a:pt x="653531" y="858283"/>
                  </a:lnTo>
                  <a:lnTo>
                    <a:pt x="652472" y="864122"/>
                  </a:lnTo>
                  <a:lnTo>
                    <a:pt x="651315" y="869960"/>
                  </a:lnTo>
                  <a:lnTo>
                    <a:pt x="650116" y="875799"/>
                  </a:lnTo>
                  <a:lnTo>
                    <a:pt x="648856" y="881638"/>
                  </a:lnTo>
                  <a:lnTo>
                    <a:pt x="647522" y="887476"/>
                  </a:lnTo>
                  <a:lnTo>
                    <a:pt x="646151" y="893315"/>
                  </a:lnTo>
                  <a:lnTo>
                    <a:pt x="644717" y="899154"/>
                  </a:lnTo>
                  <a:lnTo>
                    <a:pt x="643232" y="904992"/>
                  </a:lnTo>
                  <a:lnTo>
                    <a:pt x="641714" y="910831"/>
                  </a:lnTo>
                  <a:lnTo>
                    <a:pt x="640135" y="916670"/>
                  </a:lnTo>
                  <a:lnTo>
                    <a:pt x="638522" y="922508"/>
                  </a:lnTo>
                  <a:lnTo>
                    <a:pt x="636881" y="928347"/>
                  </a:lnTo>
                  <a:lnTo>
                    <a:pt x="635186" y="934186"/>
                  </a:lnTo>
                  <a:lnTo>
                    <a:pt x="633471" y="940024"/>
                  </a:lnTo>
                  <a:lnTo>
                    <a:pt x="631727" y="945863"/>
                  </a:lnTo>
                  <a:lnTo>
                    <a:pt x="629949" y="951702"/>
                  </a:lnTo>
                  <a:lnTo>
                    <a:pt x="628155" y="957540"/>
                  </a:lnTo>
                  <a:lnTo>
                    <a:pt x="626336" y="963379"/>
                  </a:lnTo>
                  <a:lnTo>
                    <a:pt x="624497" y="969218"/>
                  </a:lnTo>
                  <a:lnTo>
                    <a:pt x="622648" y="975056"/>
                  </a:lnTo>
                  <a:lnTo>
                    <a:pt x="620780" y="980895"/>
                  </a:lnTo>
                  <a:lnTo>
                    <a:pt x="618904" y="986734"/>
                  </a:lnTo>
                  <a:lnTo>
                    <a:pt x="617022" y="992572"/>
                  </a:lnTo>
                  <a:lnTo>
                    <a:pt x="615131" y="998411"/>
                  </a:lnTo>
                  <a:lnTo>
                    <a:pt x="613238" y="1004250"/>
                  </a:lnTo>
                  <a:lnTo>
                    <a:pt x="611344" y="1010088"/>
                  </a:lnTo>
                  <a:lnTo>
                    <a:pt x="609453" y="1015927"/>
                  </a:lnTo>
                  <a:lnTo>
                    <a:pt x="607564" y="1021766"/>
                  </a:lnTo>
                  <a:lnTo>
                    <a:pt x="605682" y="1027604"/>
                  </a:lnTo>
                  <a:lnTo>
                    <a:pt x="603809" y="1033443"/>
                  </a:lnTo>
                  <a:lnTo>
                    <a:pt x="601942" y="1039282"/>
                  </a:lnTo>
                  <a:lnTo>
                    <a:pt x="600091" y="1045120"/>
                  </a:lnTo>
                  <a:lnTo>
                    <a:pt x="598254" y="1050959"/>
                  </a:lnTo>
                  <a:lnTo>
                    <a:pt x="596427" y="1056798"/>
                  </a:lnTo>
                  <a:lnTo>
                    <a:pt x="594627" y="1062636"/>
                  </a:lnTo>
                  <a:lnTo>
                    <a:pt x="592842" y="1068475"/>
                  </a:lnTo>
                  <a:lnTo>
                    <a:pt x="591074" y="1074314"/>
                  </a:lnTo>
                  <a:lnTo>
                    <a:pt x="589338" y="1080152"/>
                  </a:lnTo>
                  <a:lnTo>
                    <a:pt x="587618" y="1085991"/>
                  </a:lnTo>
                  <a:lnTo>
                    <a:pt x="585926" y="1091830"/>
                  </a:lnTo>
                  <a:lnTo>
                    <a:pt x="584267" y="1097668"/>
                  </a:lnTo>
                  <a:lnTo>
                    <a:pt x="582626" y="1103507"/>
                  </a:lnTo>
                  <a:lnTo>
                    <a:pt x="581025" y="1109346"/>
                  </a:lnTo>
                  <a:lnTo>
                    <a:pt x="579453" y="1115184"/>
                  </a:lnTo>
                  <a:lnTo>
                    <a:pt x="577903" y="1121023"/>
                  </a:lnTo>
                  <a:lnTo>
                    <a:pt x="576405" y="1126862"/>
                  </a:lnTo>
                  <a:lnTo>
                    <a:pt x="574932" y="1132700"/>
                  </a:lnTo>
                  <a:lnTo>
                    <a:pt x="573489" y="1138539"/>
                  </a:lnTo>
                  <a:lnTo>
                    <a:pt x="572098" y="1144378"/>
                  </a:lnTo>
                  <a:lnTo>
                    <a:pt x="570733" y="1150216"/>
                  </a:lnTo>
                  <a:lnTo>
                    <a:pt x="569409" y="1156055"/>
                  </a:lnTo>
                  <a:lnTo>
                    <a:pt x="568133" y="1161894"/>
                  </a:lnTo>
                  <a:lnTo>
                    <a:pt x="566883" y="1167732"/>
                  </a:lnTo>
                  <a:lnTo>
                    <a:pt x="565686" y="1173571"/>
                  </a:lnTo>
                  <a:lnTo>
                    <a:pt x="564531" y="1179410"/>
                  </a:lnTo>
                  <a:lnTo>
                    <a:pt x="563403" y="1185248"/>
                  </a:lnTo>
                  <a:lnTo>
                    <a:pt x="562340" y="1191087"/>
                  </a:lnTo>
                  <a:lnTo>
                    <a:pt x="561311" y="1196926"/>
                  </a:lnTo>
                  <a:lnTo>
                    <a:pt x="560317" y="1202764"/>
                  </a:lnTo>
                  <a:lnTo>
                    <a:pt x="559387" y="1208603"/>
                  </a:lnTo>
                  <a:lnTo>
                    <a:pt x="558488" y="1214442"/>
                  </a:lnTo>
                  <a:lnTo>
                    <a:pt x="557636" y="1220280"/>
                  </a:lnTo>
                  <a:lnTo>
                    <a:pt x="556839" y="1226119"/>
                  </a:lnTo>
                  <a:lnTo>
                    <a:pt x="556073" y="1231958"/>
                  </a:lnTo>
                  <a:lnTo>
                    <a:pt x="555364" y="1237796"/>
                  </a:lnTo>
                  <a:lnTo>
                    <a:pt x="554702" y="1243635"/>
                  </a:lnTo>
                  <a:lnTo>
                    <a:pt x="554071" y="1249474"/>
                  </a:lnTo>
                  <a:lnTo>
                    <a:pt x="553508" y="1255312"/>
                  </a:lnTo>
                  <a:lnTo>
                    <a:pt x="552981" y="1261151"/>
                  </a:lnTo>
                  <a:lnTo>
                    <a:pt x="552490" y="1266990"/>
                  </a:lnTo>
                  <a:lnTo>
                    <a:pt x="552066" y="1272828"/>
                  </a:lnTo>
                  <a:lnTo>
                    <a:pt x="551673" y="1278667"/>
                  </a:lnTo>
                  <a:lnTo>
                    <a:pt x="551326" y="1284506"/>
                  </a:lnTo>
                  <a:lnTo>
                    <a:pt x="551034" y="1290344"/>
                  </a:lnTo>
                  <a:lnTo>
                    <a:pt x="550773" y="1296183"/>
                  </a:lnTo>
                  <a:lnTo>
                    <a:pt x="550566" y="1302022"/>
                  </a:lnTo>
                  <a:lnTo>
                    <a:pt x="550404" y="1307860"/>
                  </a:lnTo>
                  <a:lnTo>
                    <a:pt x="550272" y="1313699"/>
                  </a:lnTo>
                  <a:lnTo>
                    <a:pt x="550200" y="1319538"/>
                  </a:lnTo>
                  <a:lnTo>
                    <a:pt x="550162" y="1325376"/>
                  </a:lnTo>
                  <a:lnTo>
                    <a:pt x="550156" y="1331215"/>
                  </a:lnTo>
                  <a:lnTo>
                    <a:pt x="550210" y="1337054"/>
                  </a:lnTo>
                  <a:lnTo>
                    <a:pt x="550291" y="1342892"/>
                  </a:lnTo>
                  <a:lnTo>
                    <a:pt x="550410" y="1348731"/>
                  </a:lnTo>
                  <a:lnTo>
                    <a:pt x="550577" y="1354570"/>
                  </a:lnTo>
                  <a:lnTo>
                    <a:pt x="550769" y="1360408"/>
                  </a:lnTo>
                  <a:lnTo>
                    <a:pt x="551004" y="1366247"/>
                  </a:lnTo>
                  <a:lnTo>
                    <a:pt x="551276" y="1372086"/>
                  </a:lnTo>
                  <a:lnTo>
                    <a:pt x="551571" y="1377924"/>
                  </a:lnTo>
                  <a:lnTo>
                    <a:pt x="551912" y="1383763"/>
                  </a:lnTo>
                  <a:lnTo>
                    <a:pt x="552279" y="1389602"/>
                  </a:lnTo>
                  <a:lnTo>
                    <a:pt x="552669" y="1395440"/>
                  </a:lnTo>
                  <a:lnTo>
                    <a:pt x="553104" y="1401279"/>
                  </a:lnTo>
                  <a:lnTo>
                    <a:pt x="553558" y="1407118"/>
                  </a:lnTo>
                  <a:lnTo>
                    <a:pt x="554037" y="1412956"/>
                  </a:lnTo>
                  <a:lnTo>
                    <a:pt x="554549" y="1418795"/>
                  </a:lnTo>
                  <a:lnTo>
                    <a:pt x="555078" y="1424634"/>
                  </a:lnTo>
                  <a:lnTo>
                    <a:pt x="555635" y="1430472"/>
                  </a:lnTo>
                  <a:lnTo>
                    <a:pt x="556215" y="1436311"/>
                  </a:lnTo>
                  <a:lnTo>
                    <a:pt x="556809" y="1442150"/>
                  </a:lnTo>
                  <a:lnTo>
                    <a:pt x="557430" y="1447988"/>
                  </a:lnTo>
                  <a:lnTo>
                    <a:pt x="558066" y="1453827"/>
                  </a:lnTo>
                  <a:lnTo>
                    <a:pt x="558715" y="1459666"/>
                  </a:lnTo>
                  <a:lnTo>
                    <a:pt x="559389" y="1465504"/>
                  </a:lnTo>
                  <a:lnTo>
                    <a:pt x="560072" y="1471343"/>
                  </a:lnTo>
                  <a:lnTo>
                    <a:pt x="560768" y="1477182"/>
                  </a:lnTo>
                  <a:lnTo>
                    <a:pt x="561480" y="1483020"/>
                  </a:lnTo>
                  <a:lnTo>
                    <a:pt x="562200" y="1488859"/>
                  </a:lnTo>
                  <a:lnTo>
                    <a:pt x="562932" y="1494698"/>
                  </a:lnTo>
                  <a:lnTo>
                    <a:pt x="563674" y="1500536"/>
                  </a:lnTo>
                  <a:lnTo>
                    <a:pt x="564423" y="1506375"/>
                  </a:lnTo>
                  <a:lnTo>
                    <a:pt x="565181" y="1512214"/>
                  </a:lnTo>
                  <a:lnTo>
                    <a:pt x="565946" y="1518052"/>
                  </a:lnTo>
                  <a:lnTo>
                    <a:pt x="566715" y="1523891"/>
                  </a:lnTo>
                  <a:lnTo>
                    <a:pt x="567492" y="1529730"/>
                  </a:lnTo>
                  <a:lnTo>
                    <a:pt x="568273" y="1535568"/>
                  </a:lnTo>
                  <a:lnTo>
                    <a:pt x="569058" y="1541407"/>
                  </a:lnTo>
                  <a:lnTo>
                    <a:pt x="569848" y="1547246"/>
                  </a:lnTo>
                  <a:lnTo>
                    <a:pt x="570640" y="1553084"/>
                  </a:lnTo>
                  <a:lnTo>
                    <a:pt x="571436" y="1558923"/>
                  </a:lnTo>
                  <a:lnTo>
                    <a:pt x="572235" y="1564762"/>
                  </a:lnTo>
                  <a:lnTo>
                    <a:pt x="573037" y="1570600"/>
                  </a:lnTo>
                  <a:lnTo>
                    <a:pt x="573842" y="1576439"/>
                  </a:lnTo>
                  <a:lnTo>
                    <a:pt x="574651" y="1582278"/>
                  </a:lnTo>
                  <a:lnTo>
                    <a:pt x="575461" y="1588116"/>
                  </a:lnTo>
                  <a:lnTo>
                    <a:pt x="576277" y="1593955"/>
                  </a:lnTo>
                  <a:lnTo>
                    <a:pt x="577096" y="1599794"/>
                  </a:lnTo>
                  <a:lnTo>
                    <a:pt x="577918" y="1605632"/>
                  </a:lnTo>
                  <a:lnTo>
                    <a:pt x="578748" y="1611471"/>
                  </a:lnTo>
                  <a:lnTo>
                    <a:pt x="579581" y="1617310"/>
                  </a:lnTo>
                  <a:lnTo>
                    <a:pt x="580421" y="1623148"/>
                  </a:lnTo>
                  <a:lnTo>
                    <a:pt x="581270" y="1628987"/>
                  </a:lnTo>
                  <a:lnTo>
                    <a:pt x="582124" y="1634826"/>
                  </a:lnTo>
                  <a:lnTo>
                    <a:pt x="582989" y="1640664"/>
                  </a:lnTo>
                  <a:lnTo>
                    <a:pt x="583866" y="1646503"/>
                  </a:lnTo>
                  <a:lnTo>
                    <a:pt x="584749" y="1652342"/>
                  </a:lnTo>
                  <a:lnTo>
                    <a:pt x="585652" y="1658180"/>
                  </a:lnTo>
                  <a:lnTo>
                    <a:pt x="586566" y="1664019"/>
                  </a:lnTo>
                  <a:lnTo>
                    <a:pt x="587493" y="1669857"/>
                  </a:lnTo>
                  <a:lnTo>
                    <a:pt x="588444" y="1675696"/>
                  </a:lnTo>
                  <a:lnTo>
                    <a:pt x="589409" y="1681535"/>
                  </a:lnTo>
                  <a:lnTo>
                    <a:pt x="590395" y="1687373"/>
                  </a:lnTo>
                  <a:lnTo>
                    <a:pt x="591408" y="1693212"/>
                  </a:lnTo>
                  <a:lnTo>
                    <a:pt x="592438" y="1699051"/>
                  </a:lnTo>
                  <a:lnTo>
                    <a:pt x="593501" y="1704889"/>
                  </a:lnTo>
                  <a:lnTo>
                    <a:pt x="594592" y="1710728"/>
                  </a:lnTo>
                  <a:lnTo>
                    <a:pt x="595704" y="1716567"/>
                  </a:lnTo>
                  <a:lnTo>
                    <a:pt x="596862" y="1722405"/>
                  </a:lnTo>
                  <a:lnTo>
                    <a:pt x="598049" y="1728244"/>
                  </a:lnTo>
                  <a:lnTo>
                    <a:pt x="599263" y="1734083"/>
                  </a:lnTo>
                  <a:lnTo>
                    <a:pt x="600534" y="1739921"/>
                  </a:lnTo>
                  <a:lnTo>
                    <a:pt x="601834" y="1745760"/>
                  </a:lnTo>
                  <a:lnTo>
                    <a:pt x="603176" y="1751599"/>
                  </a:lnTo>
                  <a:lnTo>
                    <a:pt x="604576" y="1757437"/>
                  </a:lnTo>
                  <a:lnTo>
                    <a:pt x="606008" y="1763276"/>
                  </a:lnTo>
                  <a:lnTo>
                    <a:pt x="607500" y="1769115"/>
                  </a:lnTo>
                  <a:lnTo>
                    <a:pt x="609046" y="1774953"/>
                  </a:lnTo>
                  <a:lnTo>
                    <a:pt x="610629" y="1780792"/>
                  </a:lnTo>
                  <a:lnTo>
                    <a:pt x="612293" y="1786631"/>
                  </a:lnTo>
                  <a:lnTo>
                    <a:pt x="614005" y="1792469"/>
                  </a:lnTo>
                  <a:lnTo>
                    <a:pt x="615763" y="1798308"/>
                  </a:lnTo>
                  <a:lnTo>
                    <a:pt x="617614" y="1804147"/>
                  </a:lnTo>
                  <a:lnTo>
                    <a:pt x="619511" y="1809985"/>
                  </a:lnTo>
                  <a:lnTo>
                    <a:pt x="621471" y="1815824"/>
                  </a:lnTo>
                  <a:lnTo>
                    <a:pt x="623519" y="1821663"/>
                  </a:lnTo>
                  <a:lnTo>
                    <a:pt x="625616" y="1827501"/>
                  </a:lnTo>
                  <a:lnTo>
                    <a:pt x="627797" y="1833340"/>
                  </a:lnTo>
                  <a:lnTo>
                    <a:pt x="630057" y="1839179"/>
                  </a:lnTo>
                  <a:lnTo>
                    <a:pt x="632369" y="1845017"/>
                  </a:lnTo>
                  <a:lnTo>
                    <a:pt x="634787" y="1850856"/>
                  </a:lnTo>
                  <a:lnTo>
                    <a:pt x="637272" y="1856695"/>
                  </a:lnTo>
                  <a:lnTo>
                    <a:pt x="639814" y="1862533"/>
                  </a:lnTo>
                  <a:lnTo>
                    <a:pt x="642478" y="1868372"/>
                  </a:lnTo>
                  <a:lnTo>
                    <a:pt x="645197" y="1874211"/>
                  </a:lnTo>
                  <a:lnTo>
                    <a:pt x="647992" y="1880049"/>
                  </a:lnTo>
                  <a:lnTo>
                    <a:pt x="650895" y="1885888"/>
                  </a:lnTo>
                  <a:lnTo>
                    <a:pt x="653854" y="1891727"/>
                  </a:lnTo>
                  <a:lnTo>
                    <a:pt x="656908" y="1897565"/>
                  </a:lnTo>
                  <a:lnTo>
                    <a:pt x="660053" y="1903404"/>
                  </a:lnTo>
                  <a:lnTo>
                    <a:pt x="663253" y="1909243"/>
                  </a:lnTo>
                  <a:lnTo>
                    <a:pt x="666565" y="1915081"/>
                  </a:lnTo>
                  <a:lnTo>
                    <a:pt x="669949" y="1920920"/>
                  </a:lnTo>
                  <a:lnTo>
                    <a:pt x="673388" y="1926759"/>
                  </a:lnTo>
                  <a:lnTo>
                    <a:pt x="676951" y="1932597"/>
                  </a:lnTo>
                  <a:lnTo>
                    <a:pt x="680566" y="1938436"/>
                  </a:lnTo>
                  <a:lnTo>
                    <a:pt x="684251" y="1944275"/>
                  </a:lnTo>
                  <a:lnTo>
                    <a:pt x="688035" y="1950113"/>
                  </a:lnTo>
                  <a:lnTo>
                    <a:pt x="691868" y="1955952"/>
                  </a:lnTo>
                  <a:lnTo>
                    <a:pt x="695780" y="1961791"/>
                  </a:lnTo>
                  <a:lnTo>
                    <a:pt x="699768" y="1967629"/>
                  </a:lnTo>
                  <a:lnTo>
                    <a:pt x="703799" y="1973468"/>
                  </a:lnTo>
                  <a:lnTo>
                    <a:pt x="707912" y="1979307"/>
                  </a:lnTo>
                  <a:lnTo>
                    <a:pt x="712078" y="1985145"/>
                  </a:lnTo>
                  <a:lnTo>
                    <a:pt x="716281" y="1990984"/>
                  </a:lnTo>
                  <a:lnTo>
                    <a:pt x="720562" y="1996823"/>
                  </a:lnTo>
                  <a:lnTo>
                    <a:pt x="724873" y="2002661"/>
                  </a:lnTo>
                  <a:lnTo>
                    <a:pt x="729223" y="2008500"/>
                  </a:lnTo>
                  <a:lnTo>
                    <a:pt x="733622" y="2014339"/>
                  </a:lnTo>
                  <a:lnTo>
                    <a:pt x="738042" y="2020177"/>
                  </a:lnTo>
                  <a:lnTo>
                    <a:pt x="742492" y="2026016"/>
                  </a:lnTo>
                  <a:lnTo>
                    <a:pt x="746964" y="2031855"/>
                  </a:lnTo>
                  <a:lnTo>
                    <a:pt x="751448" y="2037693"/>
                  </a:lnTo>
                  <a:lnTo>
                    <a:pt x="755944" y="2043532"/>
                  </a:lnTo>
                  <a:lnTo>
                    <a:pt x="760441" y="2049371"/>
                  </a:lnTo>
                  <a:lnTo>
                    <a:pt x="764937" y="2055209"/>
                  </a:lnTo>
                  <a:lnTo>
                    <a:pt x="769417" y="2061048"/>
                  </a:lnTo>
                  <a:lnTo>
                    <a:pt x="773883" y="2066887"/>
                  </a:lnTo>
                  <a:lnTo>
                    <a:pt x="778330" y="2072725"/>
                  </a:lnTo>
                  <a:lnTo>
                    <a:pt x="782732" y="2078564"/>
                  </a:lnTo>
                  <a:lnTo>
                    <a:pt x="787107" y="2084403"/>
                  </a:lnTo>
                  <a:lnTo>
                    <a:pt x="791434" y="2090241"/>
                  </a:lnTo>
                  <a:lnTo>
                    <a:pt x="795695" y="2096080"/>
                  </a:lnTo>
                  <a:lnTo>
                    <a:pt x="799914" y="2101919"/>
                  </a:lnTo>
                  <a:lnTo>
                    <a:pt x="804045" y="2107757"/>
                  </a:lnTo>
                  <a:lnTo>
                    <a:pt x="808099" y="2113596"/>
                  </a:lnTo>
                  <a:lnTo>
                    <a:pt x="812096" y="2119435"/>
                  </a:lnTo>
                  <a:lnTo>
                    <a:pt x="815954" y="2125273"/>
                  </a:lnTo>
                  <a:lnTo>
                    <a:pt x="819732" y="2131112"/>
                  </a:lnTo>
                  <a:lnTo>
                    <a:pt x="823423" y="2136951"/>
                  </a:lnTo>
                  <a:lnTo>
                    <a:pt x="826945" y="2142789"/>
                  </a:lnTo>
                  <a:lnTo>
                    <a:pt x="830379" y="2148628"/>
                  </a:lnTo>
                  <a:lnTo>
                    <a:pt x="833679" y="2154467"/>
                  </a:lnTo>
                  <a:lnTo>
                    <a:pt x="836805" y="2160305"/>
                  </a:lnTo>
                  <a:lnTo>
                    <a:pt x="839830" y="2166144"/>
                  </a:lnTo>
                  <a:lnTo>
                    <a:pt x="842662" y="2171983"/>
                  </a:lnTo>
                  <a:lnTo>
                    <a:pt x="845327" y="2177821"/>
                  </a:lnTo>
                  <a:lnTo>
                    <a:pt x="847879" y="2183660"/>
                  </a:lnTo>
                  <a:lnTo>
                    <a:pt x="850173" y="2189499"/>
                  </a:lnTo>
                  <a:lnTo>
                    <a:pt x="852319" y="2195337"/>
                  </a:lnTo>
                  <a:lnTo>
                    <a:pt x="854318" y="2201176"/>
                  </a:lnTo>
                  <a:lnTo>
                    <a:pt x="856029" y="2207015"/>
                  </a:lnTo>
                  <a:lnTo>
                    <a:pt x="857602" y="2212853"/>
                  </a:lnTo>
                  <a:lnTo>
                    <a:pt x="858970" y="2218692"/>
                  </a:lnTo>
                  <a:lnTo>
                    <a:pt x="860072" y="2224531"/>
                  </a:lnTo>
                  <a:lnTo>
                    <a:pt x="861026" y="2230369"/>
                  </a:lnTo>
                  <a:lnTo>
                    <a:pt x="861713" y="2236208"/>
                  </a:lnTo>
                  <a:lnTo>
                    <a:pt x="862166" y="2242047"/>
                  </a:lnTo>
                  <a:lnTo>
                    <a:pt x="862464" y="2247885"/>
                  </a:lnTo>
                  <a:lnTo>
                    <a:pt x="862433" y="2253724"/>
                  </a:lnTo>
                  <a:lnTo>
                    <a:pt x="862209" y="2259563"/>
                  </a:lnTo>
                  <a:lnTo>
                    <a:pt x="861808" y="2265401"/>
                  </a:lnTo>
                  <a:lnTo>
                    <a:pt x="861052" y="2271240"/>
                  </a:lnTo>
                  <a:lnTo>
                    <a:pt x="860134" y="2277079"/>
                  </a:lnTo>
                  <a:lnTo>
                    <a:pt x="858984" y="2282917"/>
                  </a:lnTo>
                  <a:lnTo>
                    <a:pt x="857528" y="2288756"/>
                  </a:lnTo>
                  <a:lnTo>
                    <a:pt x="855910" y="2294595"/>
                  </a:lnTo>
                  <a:lnTo>
                    <a:pt x="854010" y="2300433"/>
                  </a:lnTo>
                  <a:lnTo>
                    <a:pt x="851858" y="2306272"/>
                  </a:lnTo>
                  <a:lnTo>
                    <a:pt x="849546" y="2312111"/>
                  </a:lnTo>
                  <a:lnTo>
                    <a:pt x="846909" y="2317949"/>
                  </a:lnTo>
                  <a:lnTo>
                    <a:pt x="844078" y="2323788"/>
                  </a:lnTo>
                  <a:lnTo>
                    <a:pt x="841082" y="2329627"/>
                  </a:lnTo>
                  <a:lnTo>
                    <a:pt x="837745" y="2335465"/>
                  </a:lnTo>
                  <a:lnTo>
                    <a:pt x="834262" y="2341304"/>
                  </a:lnTo>
                  <a:lnTo>
                    <a:pt x="830577" y="2347143"/>
                  </a:lnTo>
                  <a:lnTo>
                    <a:pt x="826619" y="2352981"/>
                  </a:lnTo>
                  <a:lnTo>
                    <a:pt x="822524" y="2358820"/>
                  </a:lnTo>
                  <a:lnTo>
                    <a:pt x="818200" y="2364659"/>
                  </a:lnTo>
                  <a:lnTo>
                    <a:pt x="813668" y="2370497"/>
                  </a:lnTo>
                  <a:lnTo>
                    <a:pt x="809010" y="2376336"/>
                  </a:lnTo>
                  <a:lnTo>
                    <a:pt x="804108" y="2382175"/>
                  </a:lnTo>
                  <a:lnTo>
                    <a:pt x="799059" y="2388013"/>
                  </a:lnTo>
                  <a:lnTo>
                    <a:pt x="793896" y="2393852"/>
                  </a:lnTo>
                  <a:lnTo>
                    <a:pt x="788491" y="2399691"/>
                  </a:lnTo>
                  <a:lnTo>
                    <a:pt x="782990" y="2405529"/>
                  </a:lnTo>
                  <a:lnTo>
                    <a:pt x="777361" y="2411368"/>
                  </a:lnTo>
                  <a:lnTo>
                    <a:pt x="771559" y="2417207"/>
                  </a:lnTo>
                  <a:lnTo>
                    <a:pt x="765677" y="2423045"/>
                  </a:lnTo>
                  <a:lnTo>
                    <a:pt x="759667" y="2428884"/>
                  </a:lnTo>
                  <a:lnTo>
                    <a:pt x="753543" y="2434723"/>
                  </a:lnTo>
                  <a:lnTo>
                    <a:pt x="747355" y="2440561"/>
                  </a:lnTo>
                  <a:lnTo>
                    <a:pt x="741052" y="2446400"/>
                  </a:lnTo>
                  <a:lnTo>
                    <a:pt x="734684" y="2452239"/>
                  </a:lnTo>
                  <a:lnTo>
                    <a:pt x="728268" y="2458077"/>
                  </a:lnTo>
                  <a:lnTo>
                    <a:pt x="721763" y="2463916"/>
                  </a:lnTo>
                  <a:lnTo>
                    <a:pt x="715229" y="2469755"/>
                  </a:lnTo>
                  <a:lnTo>
                    <a:pt x="708658" y="2475593"/>
                  </a:lnTo>
                  <a:lnTo>
                    <a:pt x="702048" y="2481432"/>
                  </a:lnTo>
                  <a:lnTo>
                    <a:pt x="695426" y="2487271"/>
                  </a:lnTo>
                  <a:lnTo>
                    <a:pt x="688788" y="2493109"/>
                  </a:lnTo>
                  <a:lnTo>
                    <a:pt x="682149" y="2498948"/>
                  </a:lnTo>
                  <a:lnTo>
                    <a:pt x="675514" y="2504786"/>
                  </a:lnTo>
                  <a:lnTo>
                    <a:pt x="668895" y="2510625"/>
                  </a:lnTo>
                  <a:lnTo>
                    <a:pt x="662300" y="2516464"/>
                  </a:lnTo>
                  <a:lnTo>
                    <a:pt x="655723" y="2522302"/>
                  </a:lnTo>
                  <a:lnTo>
                    <a:pt x="649202" y="2528141"/>
                  </a:lnTo>
                  <a:lnTo>
                    <a:pt x="642717" y="2533980"/>
                  </a:lnTo>
                  <a:lnTo>
                    <a:pt x="636274" y="2539818"/>
                  </a:lnTo>
                  <a:lnTo>
                    <a:pt x="629914" y="2545657"/>
                  </a:lnTo>
                  <a:lnTo>
                    <a:pt x="623600" y="2551496"/>
                  </a:lnTo>
                  <a:lnTo>
                    <a:pt x="617359" y="2557334"/>
                  </a:lnTo>
                  <a:lnTo>
                    <a:pt x="611213" y="2563173"/>
                  </a:lnTo>
                  <a:lnTo>
                    <a:pt x="605123" y="2569012"/>
                  </a:lnTo>
                  <a:lnTo>
                    <a:pt x="599144" y="2574850"/>
                  </a:lnTo>
                  <a:lnTo>
                    <a:pt x="593258" y="2580689"/>
                  </a:lnTo>
                  <a:lnTo>
                    <a:pt x="587437" y="2586528"/>
                  </a:lnTo>
                  <a:lnTo>
                    <a:pt x="581768" y="2592366"/>
                  </a:lnTo>
                  <a:lnTo>
                    <a:pt x="576181" y="2598205"/>
                  </a:lnTo>
                  <a:lnTo>
                    <a:pt x="570681" y="2604044"/>
                  </a:lnTo>
                  <a:lnTo>
                    <a:pt x="565344" y="2609882"/>
                  </a:lnTo>
                  <a:lnTo>
                    <a:pt x="560087" y="2615721"/>
                  </a:lnTo>
                  <a:lnTo>
                    <a:pt x="554949" y="2621560"/>
                  </a:lnTo>
                  <a:lnTo>
                    <a:pt x="549960" y="2627398"/>
                  </a:lnTo>
                  <a:lnTo>
                    <a:pt x="545053" y="2633237"/>
                  </a:lnTo>
                  <a:lnTo>
                    <a:pt x="540301" y="2639076"/>
                  </a:lnTo>
                  <a:lnTo>
                    <a:pt x="535674" y="2644914"/>
                  </a:lnTo>
                  <a:lnTo>
                    <a:pt x="531133" y="2650753"/>
                  </a:lnTo>
                  <a:lnTo>
                    <a:pt x="526777" y="2656592"/>
                  </a:lnTo>
                  <a:lnTo>
                    <a:pt x="522522" y="2662430"/>
                  </a:lnTo>
                  <a:lnTo>
                    <a:pt x="518367" y="2668269"/>
                  </a:lnTo>
                  <a:lnTo>
                    <a:pt x="514398" y="2674108"/>
                  </a:lnTo>
                  <a:lnTo>
                    <a:pt x="510516" y="2679946"/>
                  </a:lnTo>
                  <a:lnTo>
                    <a:pt x="506759" y="2685785"/>
                  </a:lnTo>
                  <a:lnTo>
                    <a:pt x="503160" y="2691624"/>
                  </a:lnTo>
                  <a:lnTo>
                    <a:pt x="499645" y="2697462"/>
                  </a:lnTo>
                  <a:lnTo>
                    <a:pt x="496280" y="2703301"/>
                  </a:lnTo>
                  <a:lnTo>
                    <a:pt x="493040" y="2709140"/>
                  </a:lnTo>
                  <a:lnTo>
                    <a:pt x="489883" y="2714978"/>
                  </a:lnTo>
                  <a:lnTo>
                    <a:pt x="486895" y="2720817"/>
                  </a:lnTo>
                  <a:lnTo>
                    <a:pt x="484001" y="2726656"/>
                  </a:lnTo>
                  <a:lnTo>
                    <a:pt x="481195" y="2732494"/>
                  </a:lnTo>
                  <a:lnTo>
                    <a:pt x="478557" y="2738333"/>
                  </a:lnTo>
                  <a:lnTo>
                    <a:pt x="475992" y="2744172"/>
                  </a:lnTo>
                  <a:lnTo>
                    <a:pt x="473532" y="2750010"/>
                  </a:lnTo>
                  <a:lnTo>
                    <a:pt x="471207" y="2755849"/>
                  </a:lnTo>
                  <a:lnTo>
                    <a:pt x="468951" y="2761688"/>
                  </a:lnTo>
                  <a:lnTo>
                    <a:pt x="466814" y="2767526"/>
                  </a:lnTo>
                  <a:lnTo>
                    <a:pt x="464779" y="2773365"/>
                  </a:lnTo>
                  <a:lnTo>
                    <a:pt x="462809" y="2779204"/>
                  </a:lnTo>
                  <a:lnTo>
                    <a:pt x="460968" y="2785042"/>
                  </a:lnTo>
                  <a:lnTo>
                    <a:pt x="459201" y="2790881"/>
                  </a:lnTo>
                  <a:lnTo>
                    <a:pt x="457497" y="2796720"/>
                  </a:lnTo>
                  <a:lnTo>
                    <a:pt x="455921" y="2802558"/>
                  </a:lnTo>
                  <a:lnTo>
                    <a:pt x="454398" y="2808397"/>
                  </a:lnTo>
                  <a:lnTo>
                    <a:pt x="452948" y="2814236"/>
                  </a:lnTo>
                  <a:lnTo>
                    <a:pt x="451596" y="2820074"/>
                  </a:lnTo>
                  <a:lnTo>
                    <a:pt x="450293" y="2825913"/>
                  </a:lnTo>
                  <a:lnTo>
                    <a:pt x="449069" y="2831752"/>
                  </a:lnTo>
                  <a:lnTo>
                    <a:pt x="447918" y="2837590"/>
                  </a:lnTo>
                  <a:lnTo>
                    <a:pt x="446811" y="2843429"/>
                  </a:lnTo>
                  <a:lnTo>
                    <a:pt x="445788" y="2849268"/>
                  </a:lnTo>
                  <a:lnTo>
                    <a:pt x="444815" y="2855106"/>
                  </a:lnTo>
                  <a:lnTo>
                    <a:pt x="443882" y="2860945"/>
                  </a:lnTo>
                  <a:lnTo>
                    <a:pt x="443032" y="2866784"/>
                  </a:lnTo>
                  <a:lnTo>
                    <a:pt x="442215" y="2872622"/>
                  </a:lnTo>
                  <a:lnTo>
                    <a:pt x="441444" y="2878461"/>
                  </a:lnTo>
                  <a:lnTo>
                    <a:pt x="440734" y="2884300"/>
                  </a:lnTo>
                  <a:lnTo>
                    <a:pt x="440054" y="2890138"/>
                  </a:lnTo>
                  <a:lnTo>
                    <a:pt x="439422" y="2895977"/>
                  </a:lnTo>
                  <a:lnTo>
                    <a:pt x="438833" y="2901816"/>
                  </a:lnTo>
                  <a:lnTo>
                    <a:pt x="438271" y="2907654"/>
                  </a:lnTo>
                  <a:lnTo>
                    <a:pt x="437757" y="2913493"/>
                  </a:lnTo>
                  <a:lnTo>
                    <a:pt x="437272" y="2919332"/>
                  </a:lnTo>
                  <a:lnTo>
                    <a:pt x="436810" y="2925170"/>
                  </a:lnTo>
                  <a:lnTo>
                    <a:pt x="436395" y="2931009"/>
                  </a:lnTo>
                  <a:lnTo>
                    <a:pt x="436000" y="2936848"/>
                  </a:lnTo>
                  <a:lnTo>
                    <a:pt x="435628" y="2942686"/>
                  </a:lnTo>
                  <a:lnTo>
                    <a:pt x="435291" y="2948525"/>
                  </a:lnTo>
                  <a:lnTo>
                    <a:pt x="434970" y="2954364"/>
                  </a:lnTo>
                  <a:lnTo>
                    <a:pt x="434674" y="2960202"/>
                  </a:lnTo>
                  <a:lnTo>
                    <a:pt x="434402" y="2966041"/>
                  </a:lnTo>
                  <a:lnTo>
                    <a:pt x="434143" y="2971880"/>
                  </a:lnTo>
                  <a:lnTo>
                    <a:pt x="433909" y="2977718"/>
                  </a:lnTo>
                  <a:lnTo>
                    <a:pt x="433691" y="29835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61737" y="49496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49496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96426" y="4949634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96426" y="4949634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67965" y="4568982"/>
              <a:ext cx="0" cy="310351"/>
            </a:xfrm>
            <a:custGeom>
              <a:avLst/>
              <a:pathLst>
                <a:path w="0" h="310351">
                  <a:moveTo>
                    <a:pt x="0" y="3103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5253127"/>
              <a:ext cx="0" cy="308636"/>
            </a:xfrm>
            <a:custGeom>
              <a:avLst/>
              <a:pathLst>
                <a:path w="0" h="308636">
                  <a:moveTo>
                    <a:pt x="0" y="0"/>
                  </a:moveTo>
                  <a:lnTo>
                    <a:pt x="0" y="3086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02654" y="4879333"/>
              <a:ext cx="130622" cy="373793"/>
            </a:xfrm>
            <a:custGeom>
              <a:avLst/>
              <a:pathLst>
                <a:path w="130622" h="373793">
                  <a:moveTo>
                    <a:pt x="0" y="0"/>
                  </a:moveTo>
                  <a:lnTo>
                    <a:pt x="0" y="373793"/>
                  </a:lnTo>
                  <a:lnTo>
                    <a:pt x="130622" y="373793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02654" y="5146819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74193" y="3859117"/>
              <a:ext cx="0" cy="341215"/>
            </a:xfrm>
            <a:custGeom>
              <a:avLst/>
              <a:pathLst>
                <a:path w="0" h="341215">
                  <a:moveTo>
                    <a:pt x="0" y="341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5515468"/>
              <a:ext cx="0" cy="54868"/>
            </a:xfrm>
            <a:custGeom>
              <a:avLst/>
              <a:pathLst>
                <a:path w="0" h="54868">
                  <a:moveTo>
                    <a:pt x="0" y="0"/>
                  </a:moveTo>
                  <a:lnTo>
                    <a:pt x="0" y="548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208882" y="4200332"/>
              <a:ext cx="130622" cy="1315136"/>
            </a:xfrm>
            <a:custGeom>
              <a:avLst/>
              <a:pathLst>
                <a:path w="130622" h="1315136">
                  <a:moveTo>
                    <a:pt x="0" y="0"/>
                  </a:moveTo>
                  <a:lnTo>
                    <a:pt x="0" y="1315136"/>
                  </a:lnTo>
                  <a:lnTo>
                    <a:pt x="130622" y="1315136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08882" y="516568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093212" y="5541888"/>
              <a:ext cx="39750" cy="39750"/>
            </a:xfrm>
            <a:custGeom>
              <a:avLst/>
              <a:pathLst>
                <a:path w="39750" h="39750">
                  <a:moveTo>
                    <a:pt x="0" y="19875"/>
                  </a:moveTo>
                  <a:lnTo>
                    <a:pt x="19875" y="0"/>
                  </a:lnTo>
                  <a:lnTo>
                    <a:pt x="39750" y="19875"/>
                  </a:lnTo>
                  <a:lnTo>
                    <a:pt x="19875" y="3975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29330" y="4215906"/>
              <a:ext cx="37438" cy="37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28850" y="5425556"/>
              <a:ext cx="39223" cy="39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387116" y="4125204"/>
              <a:ext cx="23372" cy="23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220642" y="5550848"/>
              <a:ext cx="25261" cy="25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211115" y="5218139"/>
              <a:ext cx="42540" cy="42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455293" y="4683661"/>
              <a:ext cx="51843" cy="51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55207" y="5460231"/>
              <a:ext cx="100185" cy="100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268322" y="5516558"/>
              <a:ext cx="100700" cy="100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351130" y="5512701"/>
              <a:ext cx="70690" cy="70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17334" y="4422429"/>
              <a:ext cx="101064" cy="1010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424762" y="5238774"/>
              <a:ext cx="100721" cy="100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582021" y="4872893"/>
              <a:ext cx="153481" cy="1534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57172" y="4139865"/>
              <a:ext cx="93499" cy="934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321506" y="5358050"/>
              <a:ext cx="40491" cy="40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49292" y="4109856"/>
              <a:ext cx="139800" cy="1398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41630" y="4698026"/>
              <a:ext cx="40260" cy="402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99586" y="5516848"/>
              <a:ext cx="100120" cy="100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32544" y="5348336"/>
              <a:ext cx="53061" cy="53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20716" y="5067053"/>
              <a:ext cx="90945" cy="90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449859" y="4475635"/>
              <a:ext cx="100960" cy="1009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85691" y="4014620"/>
              <a:ext cx="131373" cy="1313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53926" y="3904750"/>
              <a:ext cx="100773" cy="1007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276566" y="3808834"/>
              <a:ext cx="100565" cy="100565"/>
            </a:xfrm>
            <a:custGeom>
              <a:avLst/>
              <a:pathLst>
                <a:path w="100565" h="100565">
                  <a:moveTo>
                    <a:pt x="0" y="50282"/>
                  </a:moveTo>
                  <a:lnTo>
                    <a:pt x="50282" y="0"/>
                  </a:lnTo>
                  <a:lnTo>
                    <a:pt x="100565" y="50282"/>
                  </a:lnTo>
                  <a:lnTo>
                    <a:pt x="50282" y="1005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343359" y="5401313"/>
              <a:ext cx="101427" cy="101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363597" y="3839004"/>
              <a:ext cx="40225" cy="40225"/>
            </a:xfrm>
            <a:custGeom>
              <a:avLst/>
              <a:pathLst>
                <a:path w="40225" h="40225">
                  <a:moveTo>
                    <a:pt x="0" y="20112"/>
                  </a:moveTo>
                  <a:lnTo>
                    <a:pt x="20112" y="0"/>
                  </a:lnTo>
                  <a:lnTo>
                    <a:pt x="40225" y="20112"/>
                  </a:lnTo>
                  <a:lnTo>
                    <a:pt x="20112" y="402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298475" y="5431501"/>
              <a:ext cx="47908" cy="47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985053" y="5497958"/>
              <a:ext cx="100177" cy="100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10394" y="5446422"/>
              <a:ext cx="100369" cy="100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82701" y="3912350"/>
              <a:ext cx="61568" cy="615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401459" y="3965256"/>
              <a:ext cx="99787" cy="997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55900" y="5447989"/>
              <a:ext cx="73230" cy="73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78682" y="5534484"/>
              <a:ext cx="44272" cy="44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55071" y="5502918"/>
              <a:ext cx="121121" cy="121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238427" y="5436336"/>
              <a:ext cx="99967" cy="99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83565" y="5511173"/>
              <a:ext cx="101181" cy="101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308254" y="5509996"/>
              <a:ext cx="55525" cy="55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343807" y="3984791"/>
              <a:ext cx="64147" cy="641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269309" y="5120568"/>
              <a:ext cx="93652" cy="93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284286" y="5482603"/>
              <a:ext cx="100024" cy="100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31592" y="5456204"/>
              <a:ext cx="142534" cy="142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156576" y="5422154"/>
              <a:ext cx="121472" cy="121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476343" y="5104690"/>
              <a:ext cx="67110" cy="671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31561" y="5323500"/>
              <a:ext cx="147315" cy="147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982584" y="3819266"/>
              <a:ext cx="100277" cy="100277"/>
            </a:xfrm>
            <a:custGeom>
              <a:avLst/>
              <a:pathLst>
                <a:path w="100277" h="100277">
                  <a:moveTo>
                    <a:pt x="0" y="50138"/>
                  </a:moveTo>
                  <a:lnTo>
                    <a:pt x="50138" y="0"/>
                  </a:lnTo>
                  <a:lnTo>
                    <a:pt x="100277" y="50138"/>
                  </a:lnTo>
                  <a:lnTo>
                    <a:pt x="50138" y="100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198470" y="3825800"/>
              <a:ext cx="100925" cy="100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90122" y="5530635"/>
              <a:ext cx="62257" cy="62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480517" y="5489794"/>
              <a:ext cx="102788" cy="102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249301" y="5516408"/>
              <a:ext cx="100999" cy="100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08153" y="5446103"/>
              <a:ext cx="101008" cy="1010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60119" y="5516365"/>
              <a:ext cx="101085" cy="101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289921" y="4803211"/>
              <a:ext cx="100804" cy="100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51566" y="5461985"/>
              <a:ext cx="100107" cy="100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326446" y="5115447"/>
              <a:ext cx="100465" cy="100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502245" y="5526634"/>
              <a:ext cx="56542" cy="56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333849" y="4154177"/>
              <a:ext cx="119744" cy="1197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64603" y="5399198"/>
              <a:ext cx="47358" cy="473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78017" y="4170891"/>
              <a:ext cx="100032" cy="1000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995739" y="5468441"/>
              <a:ext cx="100912" cy="100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281680" y="5541545"/>
              <a:ext cx="40437" cy="40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16186" y="5529207"/>
              <a:ext cx="47967" cy="47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228867" y="5249508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021448" y="5492659"/>
              <a:ext cx="100486" cy="1004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467989" y="5499402"/>
              <a:ext cx="100717" cy="100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443956" y="5542455"/>
              <a:ext cx="35188" cy="351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18002" y="5543770"/>
              <a:ext cx="46274" cy="46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863769" y="4483178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297655" y="5513464"/>
              <a:ext cx="100028" cy="1000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366996" y="3878924"/>
              <a:ext cx="155855" cy="1558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445367" y="4370379"/>
              <a:ext cx="91996" cy="919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090817" y="5342202"/>
              <a:ext cx="37894" cy="3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60153" y="5075503"/>
              <a:ext cx="63756" cy="63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228175" y="4367430"/>
              <a:ext cx="53314" cy="53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94535" y="4778918"/>
              <a:ext cx="94521" cy="94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260187" y="5372429"/>
              <a:ext cx="100895" cy="100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343314" y="5086377"/>
              <a:ext cx="38579" cy="3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400046" y="4717373"/>
              <a:ext cx="101016" cy="1010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55216" y="5432906"/>
              <a:ext cx="99967" cy="99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456905" y="5516324"/>
              <a:ext cx="101168" cy="101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59772" y="5470199"/>
              <a:ext cx="100826" cy="1008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49958" y="5144429"/>
              <a:ext cx="100799" cy="100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992828" y="5525157"/>
              <a:ext cx="69783" cy="69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12871" y="4743303"/>
              <a:ext cx="100595" cy="1005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085666" y="5343109"/>
              <a:ext cx="101237" cy="101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14952" y="3831114"/>
              <a:ext cx="100587" cy="1005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39853" y="4011039"/>
              <a:ext cx="100812" cy="1008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26621" y="4127345"/>
              <a:ext cx="60240" cy="602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51612" y="3893032"/>
              <a:ext cx="31620" cy="316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446905" y="5351968"/>
              <a:ext cx="56086" cy="56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450255" y="5330930"/>
              <a:ext cx="67297" cy="67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406357" y="3841397"/>
              <a:ext cx="59444" cy="59444"/>
            </a:xfrm>
            <a:custGeom>
              <a:avLst/>
              <a:pathLst>
                <a:path w="59444" h="59444">
                  <a:moveTo>
                    <a:pt x="0" y="29722"/>
                  </a:moveTo>
                  <a:lnTo>
                    <a:pt x="29722" y="0"/>
                  </a:lnTo>
                  <a:lnTo>
                    <a:pt x="59444" y="29722"/>
                  </a:lnTo>
                  <a:lnTo>
                    <a:pt x="29722" y="594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240892" y="5389745"/>
              <a:ext cx="100556" cy="100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05296" y="5028983"/>
              <a:ext cx="77922" cy="77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145489" y="4034222"/>
              <a:ext cx="102456" cy="102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982280" y="3887895"/>
              <a:ext cx="100190" cy="1001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53292" y="5452923"/>
              <a:ext cx="101085" cy="101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473225" y="4067176"/>
              <a:ext cx="122280" cy="1222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353354" y="3957144"/>
              <a:ext cx="37138" cy="3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409044" y="5396264"/>
              <a:ext cx="101237" cy="101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78136" y="5490311"/>
              <a:ext cx="101754" cy="1017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784704" y="4630285"/>
              <a:ext cx="162026" cy="162026"/>
            </a:xfrm>
            <a:custGeom>
              <a:avLst/>
              <a:pathLst>
                <a:path w="162026" h="162026">
                  <a:moveTo>
                    <a:pt x="0" y="81013"/>
                  </a:moveTo>
                  <a:lnTo>
                    <a:pt x="81013" y="0"/>
                  </a:lnTo>
                  <a:lnTo>
                    <a:pt x="162026" y="81013"/>
                  </a:lnTo>
                  <a:lnTo>
                    <a:pt x="81013" y="1620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196642" y="5520089"/>
              <a:ext cx="100495" cy="100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09715" y="5499574"/>
              <a:ext cx="100373" cy="100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64752" y="4253694"/>
              <a:ext cx="92174" cy="92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59950" y="4625217"/>
              <a:ext cx="79570" cy="795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970403" y="5253451"/>
              <a:ext cx="150240" cy="150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321460" y="4357740"/>
              <a:ext cx="69265" cy="692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432777" y="5223292"/>
              <a:ext cx="100821" cy="100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16567" y="3897957"/>
              <a:ext cx="100643" cy="1006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462357" y="4726367"/>
              <a:ext cx="21301" cy="213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276724" y="5304300"/>
              <a:ext cx="31395" cy="31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22822" y="4743758"/>
              <a:ext cx="99686" cy="996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457835" y="3837548"/>
              <a:ext cx="67141" cy="67141"/>
            </a:xfrm>
            <a:custGeom>
              <a:avLst/>
              <a:pathLst>
                <a:path w="67141" h="67141">
                  <a:moveTo>
                    <a:pt x="0" y="33570"/>
                  </a:moveTo>
                  <a:lnTo>
                    <a:pt x="33570" y="0"/>
                  </a:lnTo>
                  <a:lnTo>
                    <a:pt x="67141" y="33570"/>
                  </a:lnTo>
                  <a:lnTo>
                    <a:pt x="33570" y="671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448214" y="3978693"/>
              <a:ext cx="100347" cy="100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450229" y="5300871"/>
              <a:ext cx="130845" cy="130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354827" y="4794458"/>
              <a:ext cx="101163" cy="101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74331" y="4030345"/>
              <a:ext cx="51912" cy="519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448069" y="4115920"/>
              <a:ext cx="100238" cy="1002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218116" y="3842470"/>
              <a:ext cx="36722" cy="36722"/>
            </a:xfrm>
            <a:custGeom>
              <a:avLst/>
              <a:pathLst>
                <a:path w="36722" h="36722">
                  <a:moveTo>
                    <a:pt x="0" y="18361"/>
                  </a:moveTo>
                  <a:lnTo>
                    <a:pt x="18361" y="0"/>
                  </a:lnTo>
                  <a:lnTo>
                    <a:pt x="36722" y="18361"/>
                  </a:lnTo>
                  <a:lnTo>
                    <a:pt x="18361" y="367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375941" y="4952617"/>
              <a:ext cx="72908" cy="72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297422" y="4939364"/>
              <a:ext cx="99413" cy="99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293465" y="3978634"/>
              <a:ext cx="42168" cy="421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31957" y="5554108"/>
              <a:ext cx="25599" cy="25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56953" y="5538769"/>
              <a:ext cx="35701" cy="35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87313" y="5530664"/>
              <a:ext cx="51912" cy="51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059114" y="4966669"/>
              <a:ext cx="161399" cy="161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032605" y="3810536"/>
              <a:ext cx="100591" cy="100591"/>
            </a:xfrm>
            <a:custGeom>
              <a:avLst/>
              <a:pathLst>
                <a:path w="100591" h="100591">
                  <a:moveTo>
                    <a:pt x="0" y="50295"/>
                  </a:moveTo>
                  <a:lnTo>
                    <a:pt x="50295" y="0"/>
                  </a:lnTo>
                  <a:lnTo>
                    <a:pt x="100591" y="50295"/>
                  </a:lnTo>
                  <a:lnTo>
                    <a:pt x="50295" y="1005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29006" y="5337013"/>
              <a:ext cx="99712" cy="99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59098" y="4118889"/>
              <a:ext cx="101159" cy="1011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273252" y="4908084"/>
              <a:ext cx="100247" cy="100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99425" y="5543313"/>
              <a:ext cx="54048" cy="540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04463" y="4364548"/>
              <a:ext cx="100229" cy="1002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155108" y="5148635"/>
              <a:ext cx="150685" cy="150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35157" y="4743733"/>
              <a:ext cx="99734" cy="997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271376" y="5083890"/>
              <a:ext cx="46983" cy="46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185585" y="5437989"/>
              <a:ext cx="100089" cy="100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88211" y="3820393"/>
              <a:ext cx="101453" cy="101453"/>
            </a:xfrm>
            <a:custGeom>
              <a:avLst/>
              <a:pathLst>
                <a:path w="101453" h="101453">
                  <a:moveTo>
                    <a:pt x="0" y="50726"/>
                  </a:moveTo>
                  <a:lnTo>
                    <a:pt x="50726" y="0"/>
                  </a:lnTo>
                  <a:lnTo>
                    <a:pt x="101453" y="50726"/>
                  </a:lnTo>
                  <a:lnTo>
                    <a:pt x="50726" y="1014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448951" y="4780394"/>
              <a:ext cx="43560" cy="435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351984" y="4869938"/>
              <a:ext cx="101094" cy="101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11327" y="5413506"/>
              <a:ext cx="77041" cy="77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264758" y="5503989"/>
              <a:ext cx="84686" cy="84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177158" y="5407072"/>
              <a:ext cx="41899" cy="41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450421" y="5304312"/>
              <a:ext cx="99958" cy="99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487269" y="3842021"/>
              <a:ext cx="54767" cy="54767"/>
            </a:xfrm>
            <a:custGeom>
              <a:avLst/>
              <a:pathLst>
                <a:path w="54767" h="54767">
                  <a:moveTo>
                    <a:pt x="0" y="27383"/>
                  </a:moveTo>
                  <a:lnTo>
                    <a:pt x="27383" y="0"/>
                  </a:lnTo>
                  <a:lnTo>
                    <a:pt x="54767" y="27383"/>
                  </a:lnTo>
                  <a:lnTo>
                    <a:pt x="27383" y="547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28787" y="3822590"/>
              <a:ext cx="100486" cy="1004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325113" y="5495799"/>
              <a:ext cx="142217" cy="142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266999" y="4218616"/>
              <a:ext cx="100604" cy="1006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160865" y="4702646"/>
              <a:ext cx="99607" cy="99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322535" y="4876131"/>
              <a:ext cx="85278" cy="85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32454" y="5533368"/>
              <a:ext cx="25928" cy="259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72953" y="3887016"/>
              <a:ext cx="47080" cy="470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36684" y="3959895"/>
              <a:ext cx="100220" cy="100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169994" y="3863705"/>
              <a:ext cx="76556" cy="765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45319" y="3820813"/>
              <a:ext cx="100613" cy="100613"/>
            </a:xfrm>
            <a:custGeom>
              <a:avLst/>
              <a:pathLst>
                <a:path w="100613" h="100613">
                  <a:moveTo>
                    <a:pt x="0" y="50306"/>
                  </a:moveTo>
                  <a:lnTo>
                    <a:pt x="50306" y="0"/>
                  </a:lnTo>
                  <a:lnTo>
                    <a:pt x="100613" y="50306"/>
                  </a:lnTo>
                  <a:lnTo>
                    <a:pt x="50306" y="1006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918687" y="5093409"/>
              <a:ext cx="106818" cy="106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705660" y="5092569"/>
              <a:ext cx="170226" cy="170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401179" y="5468844"/>
              <a:ext cx="100107" cy="100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41699" y="4347217"/>
              <a:ext cx="100600" cy="1006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071432" y="4845682"/>
              <a:ext cx="101595" cy="101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065729" y="5160302"/>
              <a:ext cx="14185" cy="14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244161" y="4508516"/>
              <a:ext cx="14623" cy="14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385792" y="5543450"/>
              <a:ext cx="22910" cy="22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160560" y="3865880"/>
              <a:ext cx="20766" cy="207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151500" y="3600090"/>
              <a:ext cx="117040" cy="247092"/>
            </a:xfrm>
            <a:custGeom>
              <a:avLst/>
              <a:pathLst>
                <a:path w="117040" h="247092">
                  <a:moveTo>
                    <a:pt x="0" y="0"/>
                  </a:moveTo>
                  <a:lnTo>
                    <a:pt x="117040" y="2470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278626" y="3882202"/>
              <a:ext cx="71205" cy="205547"/>
            </a:xfrm>
            <a:custGeom>
              <a:avLst/>
              <a:pathLst>
                <a:path w="71205" h="205547">
                  <a:moveTo>
                    <a:pt x="71205" y="2055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637881" y="3734374"/>
              <a:ext cx="625754" cy="124359"/>
            </a:xfrm>
            <a:custGeom>
              <a:avLst/>
              <a:pathLst>
                <a:path w="625754" h="124359">
                  <a:moveTo>
                    <a:pt x="0" y="0"/>
                  </a:moveTo>
                  <a:lnTo>
                    <a:pt x="625754" y="124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010511" y="3864385"/>
              <a:ext cx="253351" cy="87142"/>
            </a:xfrm>
            <a:custGeom>
              <a:avLst/>
              <a:pathLst>
                <a:path w="253351" h="87142">
                  <a:moveTo>
                    <a:pt x="0" y="87142"/>
                  </a:moveTo>
                  <a:lnTo>
                    <a:pt x="2533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4220090" y="5618409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chr17:43070958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5464157" y="3443664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chr17:43070962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5706198" y="3663812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chr17:43071004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5706198" y="4106552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chr17:43082515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4219706" y="4374635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chr17:43092173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4219641" y="4768721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chr17:43093348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4309009" y="3664709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chr17:43093997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681639" y="3885772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chr17:43094147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5476398" y="1061228"/>
              <a:ext cx="289362" cy="83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0.879</a:t>
              </a:r>
            </a:p>
          </p:txBody>
        </p:sp>
        <p:sp>
          <p:nvSpPr>
            <p:cNvPr id="194" name="pl194"/>
            <p:cNvSpPr/>
            <p:nvPr/>
          </p:nvSpPr>
          <p:spPr>
            <a:xfrm>
              <a:off x="4967965" y="1199695"/>
              <a:ext cx="0" cy="131119"/>
            </a:xfrm>
            <a:custGeom>
              <a:avLst/>
              <a:pathLst>
                <a:path w="0" h="131119">
                  <a:moveTo>
                    <a:pt x="0" y="131119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967965" y="1199695"/>
              <a:ext cx="1306227" cy="0"/>
            </a:xfrm>
            <a:custGeom>
              <a:avLst/>
              <a:pathLst>
                <a:path w="1306227" h="0">
                  <a:moveTo>
                    <a:pt x="0" y="0"/>
                  </a:moveTo>
                  <a:lnTo>
                    <a:pt x="1306227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274193" y="1199695"/>
              <a:ext cx="0" cy="131119"/>
            </a:xfrm>
            <a:custGeom>
              <a:avLst/>
              <a:pathLst>
                <a:path w="0" h="131119">
                  <a:moveTo>
                    <a:pt x="0" y="0"/>
                  </a:moveTo>
                  <a:lnTo>
                    <a:pt x="0" y="131119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tx197"/>
            <p:cNvSpPr/>
            <p:nvPr/>
          </p:nvSpPr>
          <p:spPr>
            <a:xfrm>
              <a:off x="4823284" y="1489890"/>
              <a:ext cx="289362" cy="83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0.879</a:t>
              </a:r>
            </a:p>
          </p:txBody>
        </p:sp>
        <p:sp>
          <p:nvSpPr>
            <p:cNvPr id="198" name="pl198"/>
            <p:cNvSpPr/>
            <p:nvPr/>
          </p:nvSpPr>
          <p:spPr>
            <a:xfrm>
              <a:off x="6274193" y="1628358"/>
              <a:ext cx="0" cy="131119"/>
            </a:xfrm>
            <a:custGeom>
              <a:avLst/>
              <a:pathLst>
                <a:path w="0" h="131119">
                  <a:moveTo>
                    <a:pt x="0" y="131119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661737" y="1628358"/>
              <a:ext cx="2612455" cy="0"/>
            </a:xfrm>
            <a:custGeom>
              <a:avLst/>
              <a:pathLst>
                <a:path w="2612455" h="0">
                  <a:moveTo>
                    <a:pt x="2612455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661737" y="1628358"/>
              <a:ext cx="0" cy="131119"/>
            </a:xfrm>
            <a:custGeom>
              <a:avLst/>
              <a:pathLst>
                <a:path w="0" h="131119">
                  <a:moveTo>
                    <a:pt x="0" y="0"/>
                  </a:moveTo>
                  <a:lnTo>
                    <a:pt x="0" y="131119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3546077" y="2002704"/>
              <a:ext cx="231320" cy="84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NaN</a:t>
              </a:r>
            </a:p>
          </p:txBody>
        </p:sp>
        <p:sp>
          <p:nvSpPr>
            <p:cNvPr id="202" name="pl202"/>
            <p:cNvSpPr/>
            <p:nvPr/>
          </p:nvSpPr>
          <p:spPr>
            <a:xfrm>
              <a:off x="3661737" y="2142753"/>
              <a:ext cx="0" cy="131119"/>
            </a:xfrm>
            <a:custGeom>
              <a:avLst/>
              <a:pathLst>
                <a:path w="0" h="131119">
                  <a:moveTo>
                    <a:pt x="0" y="131119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661737" y="21427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661737" y="2142753"/>
              <a:ext cx="0" cy="131119"/>
            </a:xfrm>
            <a:custGeom>
              <a:avLst/>
              <a:pathLst>
                <a:path w="0" h="131119">
                  <a:moveTo>
                    <a:pt x="0" y="0"/>
                  </a:moveTo>
                  <a:lnTo>
                    <a:pt x="0" y="131119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2448394" y="6374570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2448394" y="5945536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2499144" y="5517246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2499144" y="5088211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2499144" y="4659921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2499144" y="4231259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2499144" y="3802596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13" name="pl213"/>
            <p:cNvSpPr/>
            <p:nvPr/>
          </p:nvSpPr>
          <p:spPr>
            <a:xfrm>
              <a:off x="2833716" y="64293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833716" y="6000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833716" y="557205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833716" y="514338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2833716" y="471472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2833716" y="42860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2833716" y="38574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24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235065" y="2144422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30" name="pt230"/>
            <p:cNvSpPr/>
            <p:nvPr/>
          </p:nvSpPr>
          <p:spPr>
            <a:xfrm>
              <a:off x="7307664" y="249133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7307664" y="268618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7307664" y="288103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7518483" y="2427420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518483" y="2623311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7518483" y="2818160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235065" y="3200082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37" name="pt237"/>
            <p:cNvSpPr/>
            <p:nvPr/>
          </p:nvSpPr>
          <p:spPr>
            <a:xfrm>
              <a:off x="7288625" y="3484137"/>
              <a:ext cx="98269" cy="982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7333260" y="372362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7288625" y="3873835"/>
              <a:ext cx="98269" cy="982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7270137" y="4050196"/>
              <a:ext cx="135245" cy="1352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7255950" y="4236129"/>
              <a:ext cx="163619" cy="1636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7529022" y="3481814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7529022" y="3673315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7529022" y="3871513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7529022" y="4065543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7529022" y="4262983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7235065" y="4610226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48" name="pt248"/>
            <p:cNvSpPr/>
            <p:nvPr/>
          </p:nvSpPr>
          <p:spPr>
            <a:xfrm>
              <a:off x="7307664" y="49257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7307664" y="512064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7518483" y="4893137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7518483" y="5084638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2878000" y="621074"/>
              <a:ext cx="6572547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073935" y="4555226"/>
              <a:ext cx="1175605" cy="936484"/>
            </a:xfrm>
            <a:custGeom>
              <a:avLst/>
              <a:pathLst>
                <a:path w="1175605" h="936484">
                  <a:moveTo>
                    <a:pt x="581219" y="936484"/>
                  </a:moveTo>
                  <a:lnTo>
                    <a:pt x="580850" y="934651"/>
                  </a:lnTo>
                  <a:lnTo>
                    <a:pt x="580455" y="932819"/>
                  </a:lnTo>
                  <a:lnTo>
                    <a:pt x="580052" y="930986"/>
                  </a:lnTo>
                  <a:lnTo>
                    <a:pt x="579615" y="929153"/>
                  </a:lnTo>
                  <a:lnTo>
                    <a:pt x="579172" y="927321"/>
                  </a:lnTo>
                  <a:lnTo>
                    <a:pt x="578691" y="925488"/>
                  </a:lnTo>
                  <a:lnTo>
                    <a:pt x="578201" y="923655"/>
                  </a:lnTo>
                  <a:lnTo>
                    <a:pt x="577677" y="921823"/>
                  </a:lnTo>
                  <a:lnTo>
                    <a:pt x="577136" y="919990"/>
                  </a:lnTo>
                  <a:lnTo>
                    <a:pt x="576566" y="918157"/>
                  </a:lnTo>
                  <a:lnTo>
                    <a:pt x="575970" y="916325"/>
                  </a:lnTo>
                  <a:lnTo>
                    <a:pt x="575351" y="914492"/>
                  </a:lnTo>
                  <a:lnTo>
                    <a:pt x="574696" y="912659"/>
                  </a:lnTo>
                  <a:lnTo>
                    <a:pt x="574023" y="910827"/>
                  </a:lnTo>
                  <a:lnTo>
                    <a:pt x="573304" y="908994"/>
                  </a:lnTo>
                  <a:lnTo>
                    <a:pt x="572575" y="907162"/>
                  </a:lnTo>
                  <a:lnTo>
                    <a:pt x="571788" y="905329"/>
                  </a:lnTo>
                  <a:lnTo>
                    <a:pt x="570990" y="903496"/>
                  </a:lnTo>
                  <a:lnTo>
                    <a:pt x="570137" y="901664"/>
                  </a:lnTo>
                  <a:lnTo>
                    <a:pt x="569265" y="899831"/>
                  </a:lnTo>
                  <a:lnTo>
                    <a:pt x="568344" y="897998"/>
                  </a:lnTo>
                  <a:lnTo>
                    <a:pt x="567392" y="896166"/>
                  </a:lnTo>
                  <a:lnTo>
                    <a:pt x="566398" y="894333"/>
                  </a:lnTo>
                  <a:lnTo>
                    <a:pt x="565360" y="892500"/>
                  </a:lnTo>
                  <a:lnTo>
                    <a:pt x="564290" y="890668"/>
                  </a:lnTo>
                  <a:lnTo>
                    <a:pt x="563162" y="888835"/>
                  </a:lnTo>
                  <a:lnTo>
                    <a:pt x="562011" y="887002"/>
                  </a:lnTo>
                  <a:lnTo>
                    <a:pt x="560786" y="885170"/>
                  </a:lnTo>
                  <a:lnTo>
                    <a:pt x="559547" y="883337"/>
                  </a:lnTo>
                  <a:lnTo>
                    <a:pt x="558222" y="881504"/>
                  </a:lnTo>
                  <a:lnTo>
                    <a:pt x="556879" y="879672"/>
                  </a:lnTo>
                  <a:lnTo>
                    <a:pt x="555460" y="877839"/>
                  </a:lnTo>
                  <a:lnTo>
                    <a:pt x="554007" y="876006"/>
                  </a:lnTo>
                  <a:lnTo>
                    <a:pt x="552489" y="874174"/>
                  </a:lnTo>
                  <a:lnTo>
                    <a:pt x="550920" y="872341"/>
                  </a:lnTo>
                  <a:lnTo>
                    <a:pt x="549298" y="870509"/>
                  </a:lnTo>
                  <a:lnTo>
                    <a:pt x="547607" y="868676"/>
                  </a:lnTo>
                  <a:lnTo>
                    <a:pt x="545877" y="866843"/>
                  </a:lnTo>
                  <a:lnTo>
                    <a:pt x="544058" y="865011"/>
                  </a:lnTo>
                  <a:lnTo>
                    <a:pt x="542215" y="863178"/>
                  </a:lnTo>
                  <a:lnTo>
                    <a:pt x="540262" y="861345"/>
                  </a:lnTo>
                  <a:lnTo>
                    <a:pt x="538290" y="859513"/>
                  </a:lnTo>
                  <a:lnTo>
                    <a:pt x="536207" y="857680"/>
                  </a:lnTo>
                  <a:lnTo>
                    <a:pt x="534094" y="855847"/>
                  </a:lnTo>
                  <a:lnTo>
                    <a:pt x="531884" y="854015"/>
                  </a:lnTo>
                  <a:lnTo>
                    <a:pt x="529624" y="852182"/>
                  </a:lnTo>
                  <a:lnTo>
                    <a:pt x="527283" y="850349"/>
                  </a:lnTo>
                  <a:lnTo>
                    <a:pt x="524869" y="848517"/>
                  </a:lnTo>
                  <a:lnTo>
                    <a:pt x="522393" y="846684"/>
                  </a:lnTo>
                  <a:lnTo>
                    <a:pt x="519820" y="844851"/>
                  </a:lnTo>
                  <a:lnTo>
                    <a:pt x="517204" y="843019"/>
                  </a:lnTo>
                  <a:lnTo>
                    <a:pt x="514468" y="841186"/>
                  </a:lnTo>
                  <a:lnTo>
                    <a:pt x="511709" y="839353"/>
                  </a:lnTo>
                  <a:lnTo>
                    <a:pt x="508804" y="837521"/>
                  </a:lnTo>
                  <a:lnTo>
                    <a:pt x="505876" y="835688"/>
                  </a:lnTo>
                  <a:lnTo>
                    <a:pt x="502819" y="833856"/>
                  </a:lnTo>
                  <a:lnTo>
                    <a:pt x="499717" y="832023"/>
                  </a:lnTo>
                  <a:lnTo>
                    <a:pt x="496506" y="830190"/>
                  </a:lnTo>
                  <a:lnTo>
                    <a:pt x="493227" y="828358"/>
                  </a:lnTo>
                  <a:lnTo>
                    <a:pt x="489860" y="826525"/>
                  </a:lnTo>
                  <a:lnTo>
                    <a:pt x="486398" y="824692"/>
                  </a:lnTo>
                  <a:lnTo>
                    <a:pt x="482872" y="822860"/>
                  </a:lnTo>
                  <a:lnTo>
                    <a:pt x="479227" y="821027"/>
                  </a:lnTo>
                  <a:lnTo>
                    <a:pt x="475540" y="819194"/>
                  </a:lnTo>
                  <a:lnTo>
                    <a:pt x="471708" y="817362"/>
                  </a:lnTo>
                  <a:lnTo>
                    <a:pt x="467852" y="815529"/>
                  </a:lnTo>
                  <a:lnTo>
                    <a:pt x="463839" y="813696"/>
                  </a:lnTo>
                  <a:lnTo>
                    <a:pt x="459795" y="811864"/>
                  </a:lnTo>
                  <a:lnTo>
                    <a:pt x="455618" y="810031"/>
                  </a:lnTo>
                  <a:lnTo>
                    <a:pt x="451385" y="808198"/>
                  </a:lnTo>
                  <a:lnTo>
                    <a:pt x="447045" y="806366"/>
                  </a:lnTo>
                  <a:lnTo>
                    <a:pt x="442624" y="804533"/>
                  </a:lnTo>
                  <a:lnTo>
                    <a:pt x="438120" y="802700"/>
                  </a:lnTo>
                  <a:lnTo>
                    <a:pt x="433511" y="800868"/>
                  </a:lnTo>
                  <a:lnTo>
                    <a:pt x="428845" y="799035"/>
                  </a:lnTo>
                  <a:lnTo>
                    <a:pt x="424052" y="797202"/>
                  </a:lnTo>
                  <a:lnTo>
                    <a:pt x="419226" y="795370"/>
                  </a:lnTo>
                  <a:lnTo>
                    <a:pt x="414250" y="793537"/>
                  </a:lnTo>
                  <a:lnTo>
                    <a:pt x="409251" y="791705"/>
                  </a:lnTo>
                  <a:lnTo>
                    <a:pt x="404113" y="789872"/>
                  </a:lnTo>
                  <a:lnTo>
                    <a:pt x="398937" y="788039"/>
                  </a:lnTo>
                  <a:lnTo>
                    <a:pt x="393649" y="786207"/>
                  </a:lnTo>
                  <a:lnTo>
                    <a:pt x="388302" y="784374"/>
                  </a:lnTo>
                  <a:lnTo>
                    <a:pt x="382868" y="782541"/>
                  </a:lnTo>
                  <a:lnTo>
                    <a:pt x="377357" y="780709"/>
                  </a:lnTo>
                  <a:lnTo>
                    <a:pt x="371782" y="778876"/>
                  </a:lnTo>
                  <a:lnTo>
                    <a:pt x="366114" y="777043"/>
                  </a:lnTo>
                  <a:lnTo>
                    <a:pt x="360405" y="775211"/>
                  </a:lnTo>
                  <a:lnTo>
                    <a:pt x="354589" y="773378"/>
                  </a:lnTo>
                  <a:lnTo>
                    <a:pt x="348753" y="771545"/>
                  </a:lnTo>
                  <a:lnTo>
                    <a:pt x="342799" y="769713"/>
                  </a:lnTo>
                  <a:lnTo>
                    <a:pt x="336828" y="767880"/>
                  </a:lnTo>
                  <a:lnTo>
                    <a:pt x="330763" y="766047"/>
                  </a:lnTo>
                  <a:lnTo>
                    <a:pt x="324668" y="764215"/>
                  </a:lnTo>
                  <a:lnTo>
                    <a:pt x="318502" y="762382"/>
                  </a:lnTo>
                  <a:lnTo>
                    <a:pt x="312295" y="760549"/>
                  </a:lnTo>
                  <a:lnTo>
                    <a:pt x="306039" y="758717"/>
                  </a:lnTo>
                  <a:lnTo>
                    <a:pt x="299734" y="756884"/>
                  </a:lnTo>
                  <a:lnTo>
                    <a:pt x="293398" y="755052"/>
                  </a:lnTo>
                  <a:lnTo>
                    <a:pt x="287010" y="753219"/>
                  </a:lnTo>
                  <a:lnTo>
                    <a:pt x="280605" y="751386"/>
                  </a:lnTo>
                  <a:lnTo>
                    <a:pt x="274150" y="749554"/>
                  </a:lnTo>
                  <a:lnTo>
                    <a:pt x="267687" y="747721"/>
                  </a:lnTo>
                  <a:lnTo>
                    <a:pt x="261184" y="745888"/>
                  </a:lnTo>
                  <a:lnTo>
                    <a:pt x="254674" y="744056"/>
                  </a:lnTo>
                  <a:lnTo>
                    <a:pt x="248142" y="742223"/>
                  </a:lnTo>
                  <a:lnTo>
                    <a:pt x="241605" y="740390"/>
                  </a:lnTo>
                  <a:lnTo>
                    <a:pt x="235058" y="738558"/>
                  </a:lnTo>
                  <a:lnTo>
                    <a:pt x="228511" y="736725"/>
                  </a:lnTo>
                  <a:lnTo>
                    <a:pt x="221964" y="734892"/>
                  </a:lnTo>
                  <a:lnTo>
                    <a:pt x="215428" y="733060"/>
                  </a:lnTo>
                  <a:lnTo>
                    <a:pt x="208897" y="731227"/>
                  </a:lnTo>
                  <a:lnTo>
                    <a:pt x="202391" y="729394"/>
                  </a:lnTo>
                  <a:lnTo>
                    <a:pt x="195891" y="727562"/>
                  </a:lnTo>
                  <a:lnTo>
                    <a:pt x="189437" y="725729"/>
                  </a:lnTo>
                  <a:lnTo>
                    <a:pt x="182993" y="723896"/>
                  </a:lnTo>
                  <a:lnTo>
                    <a:pt x="176604" y="722064"/>
                  </a:lnTo>
                  <a:lnTo>
                    <a:pt x="170238" y="720231"/>
                  </a:lnTo>
                  <a:lnTo>
                    <a:pt x="163931" y="718399"/>
                  </a:lnTo>
                  <a:lnTo>
                    <a:pt x="157665" y="716566"/>
                  </a:lnTo>
                  <a:lnTo>
                    <a:pt x="151456" y="714733"/>
                  </a:lnTo>
                  <a:lnTo>
                    <a:pt x="145312" y="712901"/>
                  </a:lnTo>
                  <a:lnTo>
                    <a:pt x="139218" y="711068"/>
                  </a:lnTo>
                  <a:lnTo>
                    <a:pt x="133219" y="709235"/>
                  </a:lnTo>
                  <a:lnTo>
                    <a:pt x="127257" y="707403"/>
                  </a:lnTo>
                  <a:lnTo>
                    <a:pt x="121425" y="705570"/>
                  </a:lnTo>
                  <a:lnTo>
                    <a:pt x="115616" y="703737"/>
                  </a:lnTo>
                  <a:lnTo>
                    <a:pt x="109970" y="701905"/>
                  </a:lnTo>
                  <a:lnTo>
                    <a:pt x="104355" y="700072"/>
                  </a:lnTo>
                  <a:lnTo>
                    <a:pt x="98892" y="698239"/>
                  </a:lnTo>
                  <a:lnTo>
                    <a:pt x="93493" y="696407"/>
                  </a:lnTo>
                  <a:lnTo>
                    <a:pt x="88229" y="694574"/>
                  </a:lnTo>
                  <a:lnTo>
                    <a:pt x="83067" y="692741"/>
                  </a:lnTo>
                  <a:lnTo>
                    <a:pt x="78018" y="690909"/>
                  </a:lnTo>
                  <a:lnTo>
                    <a:pt x="73114" y="689076"/>
                  </a:lnTo>
                  <a:lnTo>
                    <a:pt x="68296" y="687243"/>
                  </a:lnTo>
                  <a:lnTo>
                    <a:pt x="63669" y="685411"/>
                  </a:lnTo>
                  <a:lnTo>
                    <a:pt x="59098" y="683578"/>
                  </a:lnTo>
                  <a:lnTo>
                    <a:pt x="54767" y="681746"/>
                  </a:lnTo>
                  <a:lnTo>
                    <a:pt x="50476" y="679913"/>
                  </a:lnTo>
                  <a:lnTo>
                    <a:pt x="46439" y="678080"/>
                  </a:lnTo>
                  <a:lnTo>
                    <a:pt x="42467" y="676248"/>
                  </a:lnTo>
                  <a:lnTo>
                    <a:pt x="38716" y="674415"/>
                  </a:lnTo>
                  <a:lnTo>
                    <a:pt x="35078" y="672582"/>
                  </a:lnTo>
                  <a:lnTo>
                    <a:pt x="31626" y="670750"/>
                  </a:lnTo>
                  <a:lnTo>
                    <a:pt x="28338" y="668917"/>
                  </a:lnTo>
                  <a:lnTo>
                    <a:pt x="25195" y="667084"/>
                  </a:lnTo>
                  <a:lnTo>
                    <a:pt x="22270" y="665252"/>
                  </a:lnTo>
                  <a:lnTo>
                    <a:pt x="19447" y="663419"/>
                  </a:lnTo>
                  <a:lnTo>
                    <a:pt x="16897" y="661586"/>
                  </a:lnTo>
                  <a:lnTo>
                    <a:pt x="14403" y="659754"/>
                  </a:lnTo>
                  <a:lnTo>
                    <a:pt x="12238" y="657921"/>
                  </a:lnTo>
                  <a:lnTo>
                    <a:pt x="10125" y="656088"/>
                  </a:lnTo>
                  <a:lnTo>
                    <a:pt x="8309" y="654256"/>
                  </a:lnTo>
                  <a:lnTo>
                    <a:pt x="6592" y="652423"/>
                  </a:lnTo>
                  <a:lnTo>
                    <a:pt x="5125" y="650590"/>
                  </a:lnTo>
                  <a:lnTo>
                    <a:pt x="3810" y="648758"/>
                  </a:lnTo>
                  <a:lnTo>
                    <a:pt x="2695" y="646925"/>
                  </a:lnTo>
                  <a:lnTo>
                    <a:pt x="1787" y="645093"/>
                  </a:lnTo>
                  <a:lnTo>
                    <a:pt x="1026" y="643260"/>
                  </a:lnTo>
                  <a:lnTo>
                    <a:pt x="528" y="641427"/>
                  </a:lnTo>
                  <a:lnTo>
                    <a:pt x="123" y="639595"/>
                  </a:lnTo>
                  <a:lnTo>
                    <a:pt x="35" y="637762"/>
                  </a:lnTo>
                  <a:lnTo>
                    <a:pt x="0" y="635929"/>
                  </a:lnTo>
                  <a:lnTo>
                    <a:pt x="307" y="634097"/>
                  </a:lnTo>
                  <a:lnTo>
                    <a:pt x="680" y="632264"/>
                  </a:lnTo>
                  <a:lnTo>
                    <a:pt x="1339" y="630431"/>
                  </a:lnTo>
                  <a:lnTo>
                    <a:pt x="2116" y="628599"/>
                  </a:lnTo>
                  <a:lnTo>
                    <a:pt x="3124" y="626766"/>
                  </a:lnTo>
                  <a:lnTo>
                    <a:pt x="4299" y="624933"/>
                  </a:lnTo>
                  <a:lnTo>
                    <a:pt x="5649" y="623101"/>
                  </a:lnTo>
                  <a:lnTo>
                    <a:pt x="7215" y="621268"/>
                  </a:lnTo>
                  <a:lnTo>
                    <a:pt x="8901" y="619435"/>
                  </a:lnTo>
                  <a:lnTo>
                    <a:pt x="10847" y="617603"/>
                  </a:lnTo>
                  <a:lnTo>
                    <a:pt x="12862" y="615770"/>
                  </a:lnTo>
                  <a:lnTo>
                    <a:pt x="15177" y="613937"/>
                  </a:lnTo>
                  <a:lnTo>
                    <a:pt x="17538" y="612105"/>
                  </a:lnTo>
                  <a:lnTo>
                    <a:pt x="20180" y="610272"/>
                  </a:lnTo>
                  <a:lnTo>
                    <a:pt x="22894" y="608439"/>
                  </a:lnTo>
                  <a:lnTo>
                    <a:pt x="25832" y="606607"/>
                  </a:lnTo>
                  <a:lnTo>
                    <a:pt x="28882" y="604774"/>
                  </a:lnTo>
                  <a:lnTo>
                    <a:pt x="32104" y="602942"/>
                  </a:lnTo>
                  <a:lnTo>
                    <a:pt x="35473" y="601109"/>
                  </a:lnTo>
                  <a:lnTo>
                    <a:pt x="38964" y="599276"/>
                  </a:lnTo>
                  <a:lnTo>
                    <a:pt x="42633" y="597444"/>
                  </a:lnTo>
                  <a:lnTo>
                    <a:pt x="46379" y="595611"/>
                  </a:lnTo>
                  <a:lnTo>
                    <a:pt x="50328" y="593778"/>
                  </a:lnTo>
                  <a:lnTo>
                    <a:pt x="54313" y="591946"/>
                  </a:lnTo>
                  <a:lnTo>
                    <a:pt x="58519" y="590113"/>
                  </a:lnTo>
                  <a:lnTo>
                    <a:pt x="62756" y="588280"/>
                  </a:lnTo>
                  <a:lnTo>
                    <a:pt x="67167" y="586448"/>
                  </a:lnTo>
                  <a:lnTo>
                    <a:pt x="71634" y="584615"/>
                  </a:lnTo>
                  <a:lnTo>
                    <a:pt x="76231" y="582782"/>
                  </a:lnTo>
                  <a:lnTo>
                    <a:pt x="80903" y="580950"/>
                  </a:lnTo>
                  <a:lnTo>
                    <a:pt x="85667" y="579117"/>
                  </a:lnTo>
                  <a:lnTo>
                    <a:pt x="90520" y="577284"/>
                  </a:lnTo>
                  <a:lnTo>
                    <a:pt x="95431" y="575452"/>
                  </a:lnTo>
                  <a:lnTo>
                    <a:pt x="100438" y="573619"/>
                  </a:lnTo>
                  <a:lnTo>
                    <a:pt x="105476" y="571786"/>
                  </a:lnTo>
                  <a:lnTo>
                    <a:pt x="110611" y="569954"/>
                  </a:lnTo>
                  <a:lnTo>
                    <a:pt x="115760" y="568121"/>
                  </a:lnTo>
                  <a:lnTo>
                    <a:pt x="120991" y="566289"/>
                  </a:lnTo>
                  <a:lnTo>
                    <a:pt x="126235" y="564456"/>
                  </a:lnTo>
                  <a:lnTo>
                    <a:pt x="131531" y="562623"/>
                  </a:lnTo>
                  <a:lnTo>
                    <a:pt x="136842" y="560791"/>
                  </a:lnTo>
                  <a:lnTo>
                    <a:pt x="142181" y="558958"/>
                  </a:lnTo>
                  <a:lnTo>
                    <a:pt x="147532" y="557125"/>
                  </a:lnTo>
                  <a:lnTo>
                    <a:pt x="152893" y="555293"/>
                  </a:lnTo>
                  <a:lnTo>
                    <a:pt x="158255" y="553460"/>
                  </a:lnTo>
                  <a:lnTo>
                    <a:pt x="163618" y="551627"/>
                  </a:lnTo>
                  <a:lnTo>
                    <a:pt x="168964" y="549795"/>
                  </a:lnTo>
                  <a:lnTo>
                    <a:pt x="174307" y="547962"/>
                  </a:lnTo>
                  <a:lnTo>
                    <a:pt x="179610" y="546129"/>
                  </a:lnTo>
                  <a:lnTo>
                    <a:pt x="184905" y="544297"/>
                  </a:lnTo>
                  <a:lnTo>
                    <a:pt x="190145" y="542464"/>
                  </a:lnTo>
                  <a:lnTo>
                    <a:pt x="195364" y="540631"/>
                  </a:lnTo>
                  <a:lnTo>
                    <a:pt x="200522" y="538799"/>
                  </a:lnTo>
                  <a:lnTo>
                    <a:pt x="205638" y="536966"/>
                  </a:lnTo>
                  <a:lnTo>
                    <a:pt x="210695" y="535133"/>
                  </a:lnTo>
                  <a:lnTo>
                    <a:pt x="215683" y="533301"/>
                  </a:lnTo>
                  <a:lnTo>
                    <a:pt x="220618" y="531468"/>
                  </a:lnTo>
                  <a:lnTo>
                    <a:pt x="225453" y="529636"/>
                  </a:lnTo>
                  <a:lnTo>
                    <a:pt x="230248" y="527803"/>
                  </a:lnTo>
                  <a:lnTo>
                    <a:pt x="234906" y="525970"/>
                  </a:lnTo>
                  <a:lnTo>
                    <a:pt x="239541" y="524138"/>
                  </a:lnTo>
                  <a:lnTo>
                    <a:pt x="244001" y="522305"/>
                  </a:lnTo>
                  <a:lnTo>
                    <a:pt x="248431" y="520472"/>
                  </a:lnTo>
                  <a:lnTo>
                    <a:pt x="252698" y="518640"/>
                  </a:lnTo>
                  <a:lnTo>
                    <a:pt x="256901" y="516807"/>
                  </a:lnTo>
                  <a:lnTo>
                    <a:pt x="260960" y="514974"/>
                  </a:lnTo>
                  <a:lnTo>
                    <a:pt x="264915" y="513142"/>
                  </a:lnTo>
                  <a:lnTo>
                    <a:pt x="268751" y="511309"/>
                  </a:lnTo>
                  <a:lnTo>
                    <a:pt x="272439" y="509476"/>
                  </a:lnTo>
                  <a:lnTo>
                    <a:pt x="276037" y="507644"/>
                  </a:lnTo>
                  <a:lnTo>
                    <a:pt x="279441" y="505811"/>
                  </a:lnTo>
                  <a:lnTo>
                    <a:pt x="282787" y="503978"/>
                  </a:lnTo>
                  <a:lnTo>
                    <a:pt x="285891" y="502146"/>
                  </a:lnTo>
                  <a:lnTo>
                    <a:pt x="288954" y="500313"/>
                  </a:lnTo>
                  <a:lnTo>
                    <a:pt x="291761" y="498480"/>
                  </a:lnTo>
                  <a:lnTo>
                    <a:pt x="294506" y="496648"/>
                  </a:lnTo>
                  <a:lnTo>
                    <a:pt x="297027" y="494815"/>
                  </a:lnTo>
                  <a:lnTo>
                    <a:pt x="299439" y="492983"/>
                  </a:lnTo>
                  <a:lnTo>
                    <a:pt x="301666" y="491150"/>
                  </a:lnTo>
                  <a:lnTo>
                    <a:pt x="303735" y="489317"/>
                  </a:lnTo>
                  <a:lnTo>
                    <a:pt x="305659" y="487485"/>
                  </a:lnTo>
                  <a:lnTo>
                    <a:pt x="307375" y="485652"/>
                  </a:lnTo>
                  <a:lnTo>
                    <a:pt x="308989" y="483819"/>
                  </a:lnTo>
                  <a:lnTo>
                    <a:pt x="310344" y="481987"/>
                  </a:lnTo>
                  <a:lnTo>
                    <a:pt x="311642" y="480154"/>
                  </a:lnTo>
                  <a:lnTo>
                    <a:pt x="312629" y="478321"/>
                  </a:lnTo>
                  <a:lnTo>
                    <a:pt x="313566" y="476489"/>
                  </a:lnTo>
                  <a:lnTo>
                    <a:pt x="314220" y="474656"/>
                  </a:lnTo>
                  <a:lnTo>
                    <a:pt x="314785" y="472823"/>
                  </a:lnTo>
                  <a:lnTo>
                    <a:pt x="315112" y="470991"/>
                  </a:lnTo>
                  <a:lnTo>
                    <a:pt x="315301" y="469158"/>
                  </a:lnTo>
                  <a:lnTo>
                    <a:pt x="315301" y="467325"/>
                  </a:lnTo>
                  <a:lnTo>
                    <a:pt x="315112" y="465493"/>
                  </a:lnTo>
                  <a:lnTo>
                    <a:pt x="314785" y="463660"/>
                  </a:lnTo>
                  <a:lnTo>
                    <a:pt x="314220" y="461827"/>
                  </a:lnTo>
                  <a:lnTo>
                    <a:pt x="313566" y="459995"/>
                  </a:lnTo>
                  <a:lnTo>
                    <a:pt x="312629" y="458162"/>
                  </a:lnTo>
                  <a:lnTo>
                    <a:pt x="311642" y="456329"/>
                  </a:lnTo>
                  <a:lnTo>
                    <a:pt x="310344" y="454497"/>
                  </a:lnTo>
                  <a:lnTo>
                    <a:pt x="308989" y="452664"/>
                  </a:lnTo>
                  <a:lnTo>
                    <a:pt x="307375" y="450832"/>
                  </a:lnTo>
                  <a:lnTo>
                    <a:pt x="305659" y="448999"/>
                  </a:lnTo>
                  <a:lnTo>
                    <a:pt x="303735" y="447166"/>
                  </a:lnTo>
                  <a:lnTo>
                    <a:pt x="301666" y="445334"/>
                  </a:lnTo>
                  <a:lnTo>
                    <a:pt x="299439" y="443501"/>
                  </a:lnTo>
                  <a:lnTo>
                    <a:pt x="297027" y="441668"/>
                  </a:lnTo>
                  <a:lnTo>
                    <a:pt x="294506" y="439836"/>
                  </a:lnTo>
                  <a:lnTo>
                    <a:pt x="291761" y="438003"/>
                  </a:lnTo>
                  <a:lnTo>
                    <a:pt x="288954" y="436170"/>
                  </a:lnTo>
                  <a:lnTo>
                    <a:pt x="285891" y="434338"/>
                  </a:lnTo>
                  <a:lnTo>
                    <a:pt x="282787" y="432505"/>
                  </a:lnTo>
                  <a:lnTo>
                    <a:pt x="279441" y="430672"/>
                  </a:lnTo>
                  <a:lnTo>
                    <a:pt x="276037" y="428840"/>
                  </a:lnTo>
                  <a:lnTo>
                    <a:pt x="272439" y="427007"/>
                  </a:lnTo>
                  <a:lnTo>
                    <a:pt x="268751" y="425174"/>
                  </a:lnTo>
                  <a:lnTo>
                    <a:pt x="264915" y="423342"/>
                  </a:lnTo>
                  <a:lnTo>
                    <a:pt x="260960" y="421509"/>
                  </a:lnTo>
                  <a:lnTo>
                    <a:pt x="256901" y="419676"/>
                  </a:lnTo>
                  <a:lnTo>
                    <a:pt x="252698" y="417844"/>
                  </a:lnTo>
                  <a:lnTo>
                    <a:pt x="248431" y="416011"/>
                  </a:lnTo>
                  <a:lnTo>
                    <a:pt x="244001" y="414179"/>
                  </a:lnTo>
                  <a:lnTo>
                    <a:pt x="239541" y="412346"/>
                  </a:lnTo>
                  <a:lnTo>
                    <a:pt x="234906" y="410513"/>
                  </a:lnTo>
                  <a:lnTo>
                    <a:pt x="230248" y="408681"/>
                  </a:lnTo>
                  <a:lnTo>
                    <a:pt x="225453" y="406848"/>
                  </a:lnTo>
                  <a:lnTo>
                    <a:pt x="220618" y="405015"/>
                  </a:lnTo>
                  <a:lnTo>
                    <a:pt x="215683" y="403183"/>
                  </a:lnTo>
                  <a:lnTo>
                    <a:pt x="210695" y="401350"/>
                  </a:lnTo>
                  <a:lnTo>
                    <a:pt x="205638" y="399517"/>
                  </a:lnTo>
                  <a:lnTo>
                    <a:pt x="200522" y="397685"/>
                  </a:lnTo>
                  <a:lnTo>
                    <a:pt x="195364" y="395852"/>
                  </a:lnTo>
                  <a:lnTo>
                    <a:pt x="190145" y="394019"/>
                  </a:lnTo>
                  <a:lnTo>
                    <a:pt x="184905" y="392187"/>
                  </a:lnTo>
                  <a:lnTo>
                    <a:pt x="179610" y="390354"/>
                  </a:lnTo>
                  <a:lnTo>
                    <a:pt x="174307" y="388521"/>
                  </a:lnTo>
                  <a:lnTo>
                    <a:pt x="168964" y="386689"/>
                  </a:lnTo>
                  <a:lnTo>
                    <a:pt x="163618" y="384856"/>
                  </a:lnTo>
                  <a:lnTo>
                    <a:pt x="158255" y="383023"/>
                  </a:lnTo>
                  <a:lnTo>
                    <a:pt x="152893" y="381191"/>
                  </a:lnTo>
                  <a:lnTo>
                    <a:pt x="147532" y="379358"/>
                  </a:lnTo>
                  <a:lnTo>
                    <a:pt x="142181" y="377526"/>
                  </a:lnTo>
                  <a:lnTo>
                    <a:pt x="136842" y="375693"/>
                  </a:lnTo>
                  <a:lnTo>
                    <a:pt x="131531" y="373860"/>
                  </a:lnTo>
                  <a:lnTo>
                    <a:pt x="126235" y="372028"/>
                  </a:lnTo>
                  <a:lnTo>
                    <a:pt x="120991" y="370195"/>
                  </a:lnTo>
                  <a:lnTo>
                    <a:pt x="115760" y="368362"/>
                  </a:lnTo>
                  <a:lnTo>
                    <a:pt x="110611" y="366530"/>
                  </a:lnTo>
                  <a:lnTo>
                    <a:pt x="105476" y="364697"/>
                  </a:lnTo>
                  <a:lnTo>
                    <a:pt x="100438" y="362864"/>
                  </a:lnTo>
                  <a:lnTo>
                    <a:pt x="95431" y="361032"/>
                  </a:lnTo>
                  <a:lnTo>
                    <a:pt x="90520" y="359199"/>
                  </a:lnTo>
                  <a:lnTo>
                    <a:pt x="85667" y="357366"/>
                  </a:lnTo>
                  <a:lnTo>
                    <a:pt x="80903" y="355534"/>
                  </a:lnTo>
                  <a:lnTo>
                    <a:pt x="76231" y="353701"/>
                  </a:lnTo>
                  <a:lnTo>
                    <a:pt x="71634" y="351868"/>
                  </a:lnTo>
                  <a:lnTo>
                    <a:pt x="67167" y="350036"/>
                  </a:lnTo>
                  <a:lnTo>
                    <a:pt x="62756" y="348203"/>
                  </a:lnTo>
                  <a:lnTo>
                    <a:pt x="58519" y="346370"/>
                  </a:lnTo>
                  <a:lnTo>
                    <a:pt x="54313" y="344538"/>
                  </a:lnTo>
                  <a:lnTo>
                    <a:pt x="50328" y="342705"/>
                  </a:lnTo>
                  <a:lnTo>
                    <a:pt x="46379" y="340873"/>
                  </a:lnTo>
                  <a:lnTo>
                    <a:pt x="42633" y="339040"/>
                  </a:lnTo>
                  <a:lnTo>
                    <a:pt x="38964" y="337207"/>
                  </a:lnTo>
                  <a:lnTo>
                    <a:pt x="35473" y="335375"/>
                  </a:lnTo>
                  <a:lnTo>
                    <a:pt x="32104" y="333542"/>
                  </a:lnTo>
                  <a:lnTo>
                    <a:pt x="28882" y="331709"/>
                  </a:lnTo>
                  <a:lnTo>
                    <a:pt x="25832" y="329877"/>
                  </a:lnTo>
                  <a:lnTo>
                    <a:pt x="22894" y="328044"/>
                  </a:lnTo>
                  <a:lnTo>
                    <a:pt x="20180" y="326211"/>
                  </a:lnTo>
                  <a:lnTo>
                    <a:pt x="17538" y="324379"/>
                  </a:lnTo>
                  <a:lnTo>
                    <a:pt x="15177" y="322546"/>
                  </a:lnTo>
                  <a:lnTo>
                    <a:pt x="12862" y="320713"/>
                  </a:lnTo>
                  <a:lnTo>
                    <a:pt x="10847" y="318881"/>
                  </a:lnTo>
                  <a:lnTo>
                    <a:pt x="8901" y="317048"/>
                  </a:lnTo>
                  <a:lnTo>
                    <a:pt x="7215" y="315215"/>
                  </a:lnTo>
                  <a:lnTo>
                    <a:pt x="5649" y="313383"/>
                  </a:lnTo>
                  <a:lnTo>
                    <a:pt x="4299" y="311550"/>
                  </a:lnTo>
                  <a:lnTo>
                    <a:pt x="3124" y="309717"/>
                  </a:lnTo>
                  <a:lnTo>
                    <a:pt x="2116" y="307885"/>
                  </a:lnTo>
                  <a:lnTo>
                    <a:pt x="1339" y="306052"/>
                  </a:lnTo>
                  <a:lnTo>
                    <a:pt x="680" y="304219"/>
                  </a:lnTo>
                  <a:lnTo>
                    <a:pt x="307" y="302387"/>
                  </a:lnTo>
                  <a:lnTo>
                    <a:pt x="0" y="300554"/>
                  </a:lnTo>
                  <a:lnTo>
                    <a:pt x="35" y="298722"/>
                  </a:lnTo>
                  <a:lnTo>
                    <a:pt x="123" y="296889"/>
                  </a:lnTo>
                  <a:lnTo>
                    <a:pt x="528" y="295056"/>
                  </a:lnTo>
                  <a:lnTo>
                    <a:pt x="1026" y="293224"/>
                  </a:lnTo>
                  <a:lnTo>
                    <a:pt x="1787" y="291391"/>
                  </a:lnTo>
                  <a:lnTo>
                    <a:pt x="2695" y="289558"/>
                  </a:lnTo>
                  <a:lnTo>
                    <a:pt x="3810" y="287726"/>
                  </a:lnTo>
                  <a:lnTo>
                    <a:pt x="5125" y="285893"/>
                  </a:lnTo>
                  <a:lnTo>
                    <a:pt x="6592" y="284060"/>
                  </a:lnTo>
                  <a:lnTo>
                    <a:pt x="8309" y="282228"/>
                  </a:lnTo>
                  <a:lnTo>
                    <a:pt x="10125" y="280395"/>
                  </a:lnTo>
                  <a:lnTo>
                    <a:pt x="12238" y="278562"/>
                  </a:lnTo>
                  <a:lnTo>
                    <a:pt x="14403" y="276730"/>
                  </a:lnTo>
                  <a:lnTo>
                    <a:pt x="16897" y="274897"/>
                  </a:lnTo>
                  <a:lnTo>
                    <a:pt x="19447" y="273064"/>
                  </a:lnTo>
                  <a:lnTo>
                    <a:pt x="22270" y="271232"/>
                  </a:lnTo>
                  <a:lnTo>
                    <a:pt x="25195" y="269399"/>
                  </a:lnTo>
                  <a:lnTo>
                    <a:pt x="28338" y="267566"/>
                  </a:lnTo>
                  <a:lnTo>
                    <a:pt x="31626" y="265734"/>
                  </a:lnTo>
                  <a:lnTo>
                    <a:pt x="35078" y="263901"/>
                  </a:lnTo>
                  <a:lnTo>
                    <a:pt x="38716" y="262069"/>
                  </a:lnTo>
                  <a:lnTo>
                    <a:pt x="42467" y="260236"/>
                  </a:lnTo>
                  <a:lnTo>
                    <a:pt x="46439" y="258403"/>
                  </a:lnTo>
                  <a:lnTo>
                    <a:pt x="50476" y="256571"/>
                  </a:lnTo>
                  <a:lnTo>
                    <a:pt x="54767" y="254738"/>
                  </a:lnTo>
                  <a:lnTo>
                    <a:pt x="59098" y="252905"/>
                  </a:lnTo>
                  <a:lnTo>
                    <a:pt x="63669" y="251073"/>
                  </a:lnTo>
                  <a:lnTo>
                    <a:pt x="68296" y="249240"/>
                  </a:lnTo>
                  <a:lnTo>
                    <a:pt x="73114" y="247407"/>
                  </a:lnTo>
                  <a:lnTo>
                    <a:pt x="78018" y="245575"/>
                  </a:lnTo>
                  <a:lnTo>
                    <a:pt x="83067" y="243742"/>
                  </a:lnTo>
                  <a:lnTo>
                    <a:pt x="88229" y="241909"/>
                  </a:lnTo>
                  <a:lnTo>
                    <a:pt x="93493" y="240077"/>
                  </a:lnTo>
                  <a:lnTo>
                    <a:pt x="98892" y="238244"/>
                  </a:lnTo>
                  <a:lnTo>
                    <a:pt x="104355" y="236411"/>
                  </a:lnTo>
                  <a:lnTo>
                    <a:pt x="109970" y="234579"/>
                  </a:lnTo>
                  <a:lnTo>
                    <a:pt x="115616" y="232746"/>
                  </a:lnTo>
                  <a:lnTo>
                    <a:pt x="121425" y="230913"/>
                  </a:lnTo>
                  <a:lnTo>
                    <a:pt x="127257" y="229081"/>
                  </a:lnTo>
                  <a:lnTo>
                    <a:pt x="133219" y="227248"/>
                  </a:lnTo>
                  <a:lnTo>
                    <a:pt x="139218" y="225416"/>
                  </a:lnTo>
                  <a:lnTo>
                    <a:pt x="145312" y="223583"/>
                  </a:lnTo>
                  <a:lnTo>
                    <a:pt x="151456" y="221750"/>
                  </a:lnTo>
                  <a:lnTo>
                    <a:pt x="157665" y="219918"/>
                  </a:lnTo>
                  <a:lnTo>
                    <a:pt x="163931" y="218085"/>
                  </a:lnTo>
                  <a:lnTo>
                    <a:pt x="170238" y="216252"/>
                  </a:lnTo>
                  <a:lnTo>
                    <a:pt x="176604" y="214420"/>
                  </a:lnTo>
                  <a:lnTo>
                    <a:pt x="182993" y="212587"/>
                  </a:lnTo>
                  <a:lnTo>
                    <a:pt x="189437" y="210754"/>
                  </a:lnTo>
                  <a:lnTo>
                    <a:pt x="195891" y="208922"/>
                  </a:lnTo>
                  <a:lnTo>
                    <a:pt x="202391" y="207089"/>
                  </a:lnTo>
                  <a:lnTo>
                    <a:pt x="208897" y="205256"/>
                  </a:lnTo>
                  <a:lnTo>
                    <a:pt x="215428" y="203424"/>
                  </a:lnTo>
                  <a:lnTo>
                    <a:pt x="221964" y="201591"/>
                  </a:lnTo>
                  <a:lnTo>
                    <a:pt x="228511" y="199758"/>
                  </a:lnTo>
                  <a:lnTo>
                    <a:pt x="235058" y="197926"/>
                  </a:lnTo>
                  <a:lnTo>
                    <a:pt x="241605" y="196093"/>
                  </a:lnTo>
                  <a:lnTo>
                    <a:pt x="248142" y="194260"/>
                  </a:lnTo>
                  <a:lnTo>
                    <a:pt x="254674" y="192428"/>
                  </a:lnTo>
                  <a:lnTo>
                    <a:pt x="261184" y="190595"/>
                  </a:lnTo>
                  <a:lnTo>
                    <a:pt x="267687" y="188763"/>
                  </a:lnTo>
                  <a:lnTo>
                    <a:pt x="274150" y="186930"/>
                  </a:lnTo>
                  <a:lnTo>
                    <a:pt x="280605" y="185097"/>
                  </a:lnTo>
                  <a:lnTo>
                    <a:pt x="287010" y="183265"/>
                  </a:lnTo>
                  <a:lnTo>
                    <a:pt x="293398" y="181432"/>
                  </a:lnTo>
                  <a:lnTo>
                    <a:pt x="299734" y="179599"/>
                  </a:lnTo>
                  <a:lnTo>
                    <a:pt x="306039" y="177767"/>
                  </a:lnTo>
                  <a:lnTo>
                    <a:pt x="312295" y="175934"/>
                  </a:lnTo>
                  <a:lnTo>
                    <a:pt x="318502" y="174101"/>
                  </a:lnTo>
                  <a:lnTo>
                    <a:pt x="324668" y="172269"/>
                  </a:lnTo>
                  <a:lnTo>
                    <a:pt x="330763" y="170436"/>
                  </a:lnTo>
                  <a:lnTo>
                    <a:pt x="336828" y="168603"/>
                  </a:lnTo>
                  <a:lnTo>
                    <a:pt x="342799" y="166771"/>
                  </a:lnTo>
                  <a:lnTo>
                    <a:pt x="348753" y="164938"/>
                  </a:lnTo>
                  <a:lnTo>
                    <a:pt x="354589" y="163105"/>
                  </a:lnTo>
                  <a:lnTo>
                    <a:pt x="360405" y="161273"/>
                  </a:lnTo>
                  <a:lnTo>
                    <a:pt x="366114" y="159440"/>
                  </a:lnTo>
                  <a:lnTo>
                    <a:pt x="371782" y="157607"/>
                  </a:lnTo>
                  <a:lnTo>
                    <a:pt x="377357" y="155775"/>
                  </a:lnTo>
                  <a:lnTo>
                    <a:pt x="382868" y="153942"/>
                  </a:lnTo>
                  <a:lnTo>
                    <a:pt x="388302" y="152109"/>
                  </a:lnTo>
                  <a:lnTo>
                    <a:pt x="393649" y="150277"/>
                  </a:lnTo>
                  <a:lnTo>
                    <a:pt x="398937" y="148444"/>
                  </a:lnTo>
                  <a:lnTo>
                    <a:pt x="404113" y="146612"/>
                  </a:lnTo>
                  <a:lnTo>
                    <a:pt x="409251" y="144779"/>
                  </a:lnTo>
                  <a:lnTo>
                    <a:pt x="414250" y="142946"/>
                  </a:lnTo>
                  <a:lnTo>
                    <a:pt x="419226" y="141114"/>
                  </a:lnTo>
                  <a:lnTo>
                    <a:pt x="424052" y="139281"/>
                  </a:lnTo>
                  <a:lnTo>
                    <a:pt x="428845" y="137448"/>
                  </a:lnTo>
                  <a:lnTo>
                    <a:pt x="433511" y="135616"/>
                  </a:lnTo>
                  <a:lnTo>
                    <a:pt x="438120" y="133783"/>
                  </a:lnTo>
                  <a:lnTo>
                    <a:pt x="442624" y="131950"/>
                  </a:lnTo>
                  <a:lnTo>
                    <a:pt x="447045" y="130118"/>
                  </a:lnTo>
                  <a:lnTo>
                    <a:pt x="451385" y="128285"/>
                  </a:lnTo>
                  <a:lnTo>
                    <a:pt x="455618" y="126452"/>
                  </a:lnTo>
                  <a:lnTo>
                    <a:pt x="459795" y="124620"/>
                  </a:lnTo>
                  <a:lnTo>
                    <a:pt x="463839" y="122787"/>
                  </a:lnTo>
                  <a:lnTo>
                    <a:pt x="467852" y="120954"/>
                  </a:lnTo>
                  <a:lnTo>
                    <a:pt x="471708" y="119122"/>
                  </a:lnTo>
                  <a:lnTo>
                    <a:pt x="475540" y="117289"/>
                  </a:lnTo>
                  <a:lnTo>
                    <a:pt x="479227" y="115456"/>
                  </a:lnTo>
                  <a:lnTo>
                    <a:pt x="482872" y="113624"/>
                  </a:lnTo>
                  <a:lnTo>
                    <a:pt x="486398" y="111791"/>
                  </a:lnTo>
                  <a:lnTo>
                    <a:pt x="489860" y="109959"/>
                  </a:lnTo>
                  <a:lnTo>
                    <a:pt x="493227" y="108126"/>
                  </a:lnTo>
                  <a:lnTo>
                    <a:pt x="496506" y="106293"/>
                  </a:lnTo>
                  <a:lnTo>
                    <a:pt x="499717" y="104461"/>
                  </a:lnTo>
                  <a:lnTo>
                    <a:pt x="502819" y="102628"/>
                  </a:lnTo>
                  <a:lnTo>
                    <a:pt x="505876" y="100795"/>
                  </a:lnTo>
                  <a:lnTo>
                    <a:pt x="508804" y="98963"/>
                  </a:lnTo>
                  <a:lnTo>
                    <a:pt x="511709" y="97130"/>
                  </a:lnTo>
                  <a:lnTo>
                    <a:pt x="514468" y="95297"/>
                  </a:lnTo>
                  <a:lnTo>
                    <a:pt x="517204" y="93465"/>
                  </a:lnTo>
                  <a:lnTo>
                    <a:pt x="519820" y="91632"/>
                  </a:lnTo>
                  <a:lnTo>
                    <a:pt x="522393" y="89799"/>
                  </a:lnTo>
                  <a:lnTo>
                    <a:pt x="524869" y="87967"/>
                  </a:lnTo>
                  <a:lnTo>
                    <a:pt x="527283" y="86134"/>
                  </a:lnTo>
                  <a:lnTo>
                    <a:pt x="529624" y="84301"/>
                  </a:lnTo>
                  <a:lnTo>
                    <a:pt x="531884" y="82469"/>
                  </a:lnTo>
                  <a:lnTo>
                    <a:pt x="534094" y="80636"/>
                  </a:lnTo>
                  <a:lnTo>
                    <a:pt x="536207" y="78803"/>
                  </a:lnTo>
                  <a:lnTo>
                    <a:pt x="538290" y="76971"/>
                  </a:lnTo>
                  <a:lnTo>
                    <a:pt x="540262" y="75138"/>
                  </a:lnTo>
                  <a:lnTo>
                    <a:pt x="542215" y="73306"/>
                  </a:lnTo>
                  <a:lnTo>
                    <a:pt x="544058" y="71473"/>
                  </a:lnTo>
                  <a:lnTo>
                    <a:pt x="545877" y="69640"/>
                  </a:lnTo>
                  <a:lnTo>
                    <a:pt x="547607" y="67808"/>
                  </a:lnTo>
                  <a:lnTo>
                    <a:pt x="549298" y="65975"/>
                  </a:lnTo>
                  <a:lnTo>
                    <a:pt x="550920" y="64142"/>
                  </a:lnTo>
                  <a:lnTo>
                    <a:pt x="552489" y="62310"/>
                  </a:lnTo>
                  <a:lnTo>
                    <a:pt x="554007" y="60477"/>
                  </a:lnTo>
                  <a:lnTo>
                    <a:pt x="555460" y="58644"/>
                  </a:lnTo>
                  <a:lnTo>
                    <a:pt x="556879" y="56812"/>
                  </a:lnTo>
                  <a:lnTo>
                    <a:pt x="558222" y="54979"/>
                  </a:lnTo>
                  <a:lnTo>
                    <a:pt x="559547" y="53146"/>
                  </a:lnTo>
                  <a:lnTo>
                    <a:pt x="560786" y="51314"/>
                  </a:lnTo>
                  <a:lnTo>
                    <a:pt x="562011" y="49481"/>
                  </a:lnTo>
                  <a:lnTo>
                    <a:pt x="563162" y="47648"/>
                  </a:lnTo>
                  <a:lnTo>
                    <a:pt x="564290" y="45816"/>
                  </a:lnTo>
                  <a:lnTo>
                    <a:pt x="565360" y="43983"/>
                  </a:lnTo>
                  <a:lnTo>
                    <a:pt x="566398" y="42150"/>
                  </a:lnTo>
                  <a:lnTo>
                    <a:pt x="567392" y="40318"/>
                  </a:lnTo>
                  <a:lnTo>
                    <a:pt x="568344" y="38485"/>
                  </a:lnTo>
                  <a:lnTo>
                    <a:pt x="569265" y="36653"/>
                  </a:lnTo>
                  <a:lnTo>
                    <a:pt x="570137" y="34820"/>
                  </a:lnTo>
                  <a:lnTo>
                    <a:pt x="570990" y="32987"/>
                  </a:lnTo>
                  <a:lnTo>
                    <a:pt x="571788" y="31155"/>
                  </a:lnTo>
                  <a:lnTo>
                    <a:pt x="572575" y="29322"/>
                  </a:lnTo>
                  <a:lnTo>
                    <a:pt x="573304" y="27489"/>
                  </a:lnTo>
                  <a:lnTo>
                    <a:pt x="574023" y="25657"/>
                  </a:lnTo>
                  <a:lnTo>
                    <a:pt x="574696" y="23824"/>
                  </a:lnTo>
                  <a:lnTo>
                    <a:pt x="575351" y="21991"/>
                  </a:lnTo>
                  <a:lnTo>
                    <a:pt x="575970" y="20159"/>
                  </a:lnTo>
                  <a:lnTo>
                    <a:pt x="576566" y="18326"/>
                  </a:lnTo>
                  <a:lnTo>
                    <a:pt x="577136" y="16493"/>
                  </a:lnTo>
                  <a:lnTo>
                    <a:pt x="577677" y="14661"/>
                  </a:lnTo>
                  <a:lnTo>
                    <a:pt x="578201" y="12828"/>
                  </a:lnTo>
                  <a:lnTo>
                    <a:pt x="578691" y="10995"/>
                  </a:lnTo>
                  <a:lnTo>
                    <a:pt x="579172" y="9163"/>
                  </a:lnTo>
                  <a:lnTo>
                    <a:pt x="579615" y="7330"/>
                  </a:lnTo>
                  <a:lnTo>
                    <a:pt x="580052" y="5497"/>
                  </a:lnTo>
                  <a:lnTo>
                    <a:pt x="580455" y="3665"/>
                  </a:lnTo>
                  <a:lnTo>
                    <a:pt x="580850" y="1832"/>
                  </a:lnTo>
                  <a:lnTo>
                    <a:pt x="581219" y="0"/>
                  </a:lnTo>
                  <a:lnTo>
                    <a:pt x="594385" y="0"/>
                  </a:lnTo>
                  <a:lnTo>
                    <a:pt x="594754" y="1832"/>
                  </a:lnTo>
                  <a:lnTo>
                    <a:pt x="595149" y="3665"/>
                  </a:lnTo>
                  <a:lnTo>
                    <a:pt x="595552" y="5497"/>
                  </a:lnTo>
                  <a:lnTo>
                    <a:pt x="595989" y="7330"/>
                  </a:lnTo>
                  <a:lnTo>
                    <a:pt x="596433" y="9163"/>
                  </a:lnTo>
                  <a:lnTo>
                    <a:pt x="596913" y="10995"/>
                  </a:lnTo>
                  <a:lnTo>
                    <a:pt x="597403" y="12828"/>
                  </a:lnTo>
                  <a:lnTo>
                    <a:pt x="597927" y="14661"/>
                  </a:lnTo>
                  <a:lnTo>
                    <a:pt x="598468" y="16493"/>
                  </a:lnTo>
                  <a:lnTo>
                    <a:pt x="599038" y="18326"/>
                  </a:lnTo>
                  <a:lnTo>
                    <a:pt x="599634" y="20159"/>
                  </a:lnTo>
                  <a:lnTo>
                    <a:pt x="600253" y="21991"/>
                  </a:lnTo>
                  <a:lnTo>
                    <a:pt x="600908" y="23824"/>
                  </a:lnTo>
                  <a:lnTo>
                    <a:pt x="601581" y="25657"/>
                  </a:lnTo>
                  <a:lnTo>
                    <a:pt x="602300" y="27489"/>
                  </a:lnTo>
                  <a:lnTo>
                    <a:pt x="603029" y="29322"/>
                  </a:lnTo>
                  <a:lnTo>
                    <a:pt x="603817" y="31155"/>
                  </a:lnTo>
                  <a:lnTo>
                    <a:pt x="604614" y="32987"/>
                  </a:lnTo>
                  <a:lnTo>
                    <a:pt x="605467" y="34820"/>
                  </a:lnTo>
                  <a:lnTo>
                    <a:pt x="606339" y="36653"/>
                  </a:lnTo>
                  <a:lnTo>
                    <a:pt x="607260" y="38485"/>
                  </a:lnTo>
                  <a:lnTo>
                    <a:pt x="608213" y="40318"/>
                  </a:lnTo>
                  <a:lnTo>
                    <a:pt x="609206" y="42150"/>
                  </a:lnTo>
                  <a:lnTo>
                    <a:pt x="610244" y="43983"/>
                  </a:lnTo>
                  <a:lnTo>
                    <a:pt x="611314" y="45816"/>
                  </a:lnTo>
                  <a:lnTo>
                    <a:pt x="612442" y="47648"/>
                  </a:lnTo>
                  <a:lnTo>
                    <a:pt x="613593" y="49481"/>
                  </a:lnTo>
                  <a:lnTo>
                    <a:pt x="614818" y="51314"/>
                  </a:lnTo>
                  <a:lnTo>
                    <a:pt x="616057" y="53146"/>
                  </a:lnTo>
                  <a:lnTo>
                    <a:pt x="617382" y="54979"/>
                  </a:lnTo>
                  <a:lnTo>
                    <a:pt x="618725" y="56812"/>
                  </a:lnTo>
                  <a:lnTo>
                    <a:pt x="620144" y="58644"/>
                  </a:lnTo>
                  <a:lnTo>
                    <a:pt x="621597" y="60477"/>
                  </a:lnTo>
                  <a:lnTo>
                    <a:pt x="623116" y="62310"/>
                  </a:lnTo>
                  <a:lnTo>
                    <a:pt x="624684" y="64142"/>
                  </a:lnTo>
                  <a:lnTo>
                    <a:pt x="626306" y="65975"/>
                  </a:lnTo>
                  <a:lnTo>
                    <a:pt x="627997" y="67808"/>
                  </a:lnTo>
                  <a:lnTo>
                    <a:pt x="629727" y="69640"/>
                  </a:lnTo>
                  <a:lnTo>
                    <a:pt x="631546" y="71473"/>
                  </a:lnTo>
                  <a:lnTo>
                    <a:pt x="633389" y="73306"/>
                  </a:lnTo>
                  <a:lnTo>
                    <a:pt x="635343" y="75138"/>
                  </a:lnTo>
                  <a:lnTo>
                    <a:pt x="637314" y="76971"/>
                  </a:lnTo>
                  <a:lnTo>
                    <a:pt x="639397" y="78803"/>
                  </a:lnTo>
                  <a:lnTo>
                    <a:pt x="641510" y="80636"/>
                  </a:lnTo>
                  <a:lnTo>
                    <a:pt x="643720" y="82469"/>
                  </a:lnTo>
                  <a:lnTo>
                    <a:pt x="645980" y="84301"/>
                  </a:lnTo>
                  <a:lnTo>
                    <a:pt x="648321" y="86134"/>
                  </a:lnTo>
                  <a:lnTo>
                    <a:pt x="650735" y="87967"/>
                  </a:lnTo>
                  <a:lnTo>
                    <a:pt x="653212" y="89799"/>
                  </a:lnTo>
                  <a:lnTo>
                    <a:pt x="655784" y="91632"/>
                  </a:lnTo>
                  <a:lnTo>
                    <a:pt x="658400" y="93465"/>
                  </a:lnTo>
                  <a:lnTo>
                    <a:pt x="661136" y="95297"/>
                  </a:lnTo>
                  <a:lnTo>
                    <a:pt x="663896" y="97130"/>
                  </a:lnTo>
                  <a:lnTo>
                    <a:pt x="666800" y="98963"/>
                  </a:lnTo>
                  <a:lnTo>
                    <a:pt x="669728" y="100795"/>
                  </a:lnTo>
                  <a:lnTo>
                    <a:pt x="672785" y="102628"/>
                  </a:lnTo>
                  <a:lnTo>
                    <a:pt x="675887" y="104461"/>
                  </a:lnTo>
                  <a:lnTo>
                    <a:pt x="679098" y="106293"/>
                  </a:lnTo>
                  <a:lnTo>
                    <a:pt x="682377" y="108126"/>
                  </a:lnTo>
                  <a:lnTo>
                    <a:pt x="685745" y="109959"/>
                  </a:lnTo>
                  <a:lnTo>
                    <a:pt x="689206" y="111791"/>
                  </a:lnTo>
                  <a:lnTo>
                    <a:pt x="692732" y="113624"/>
                  </a:lnTo>
                  <a:lnTo>
                    <a:pt x="696377" y="115456"/>
                  </a:lnTo>
                  <a:lnTo>
                    <a:pt x="700064" y="117289"/>
                  </a:lnTo>
                  <a:lnTo>
                    <a:pt x="703896" y="119122"/>
                  </a:lnTo>
                  <a:lnTo>
                    <a:pt x="707752" y="120954"/>
                  </a:lnTo>
                  <a:lnTo>
                    <a:pt x="711765" y="122787"/>
                  </a:lnTo>
                  <a:lnTo>
                    <a:pt x="715809" y="124620"/>
                  </a:lnTo>
                  <a:lnTo>
                    <a:pt x="719986" y="126452"/>
                  </a:lnTo>
                  <a:lnTo>
                    <a:pt x="724219" y="128285"/>
                  </a:lnTo>
                  <a:lnTo>
                    <a:pt x="728559" y="130118"/>
                  </a:lnTo>
                  <a:lnTo>
                    <a:pt x="732981" y="131950"/>
                  </a:lnTo>
                  <a:lnTo>
                    <a:pt x="737484" y="133783"/>
                  </a:lnTo>
                  <a:lnTo>
                    <a:pt x="742093" y="135616"/>
                  </a:lnTo>
                  <a:lnTo>
                    <a:pt x="746759" y="137448"/>
                  </a:lnTo>
                  <a:lnTo>
                    <a:pt x="751552" y="139281"/>
                  </a:lnTo>
                  <a:lnTo>
                    <a:pt x="756378" y="141114"/>
                  </a:lnTo>
                  <a:lnTo>
                    <a:pt x="761354" y="142946"/>
                  </a:lnTo>
                  <a:lnTo>
                    <a:pt x="766353" y="144779"/>
                  </a:lnTo>
                  <a:lnTo>
                    <a:pt x="771491" y="146612"/>
                  </a:lnTo>
                  <a:lnTo>
                    <a:pt x="776667" y="148444"/>
                  </a:lnTo>
                  <a:lnTo>
                    <a:pt x="781955" y="150277"/>
                  </a:lnTo>
                  <a:lnTo>
                    <a:pt x="787302" y="152109"/>
                  </a:lnTo>
                  <a:lnTo>
                    <a:pt x="792736" y="153942"/>
                  </a:lnTo>
                  <a:lnTo>
                    <a:pt x="798248" y="155775"/>
                  </a:lnTo>
                  <a:lnTo>
                    <a:pt x="803822" y="157607"/>
                  </a:lnTo>
                  <a:lnTo>
                    <a:pt x="809490" y="159440"/>
                  </a:lnTo>
                  <a:lnTo>
                    <a:pt x="815199" y="161273"/>
                  </a:lnTo>
                  <a:lnTo>
                    <a:pt x="821015" y="163105"/>
                  </a:lnTo>
                  <a:lnTo>
                    <a:pt x="826851" y="164938"/>
                  </a:lnTo>
                  <a:lnTo>
                    <a:pt x="832805" y="166771"/>
                  </a:lnTo>
                  <a:lnTo>
                    <a:pt x="838776" y="168603"/>
                  </a:lnTo>
                  <a:lnTo>
                    <a:pt x="844841" y="170436"/>
                  </a:lnTo>
                  <a:lnTo>
                    <a:pt x="850936" y="172269"/>
                  </a:lnTo>
                  <a:lnTo>
                    <a:pt x="857102" y="174101"/>
                  </a:lnTo>
                  <a:lnTo>
                    <a:pt x="863309" y="175934"/>
                  </a:lnTo>
                  <a:lnTo>
                    <a:pt x="869565" y="177767"/>
                  </a:lnTo>
                  <a:lnTo>
                    <a:pt x="875870" y="179599"/>
                  </a:lnTo>
                  <a:lnTo>
                    <a:pt x="882207" y="181432"/>
                  </a:lnTo>
                  <a:lnTo>
                    <a:pt x="888595" y="183265"/>
                  </a:lnTo>
                  <a:lnTo>
                    <a:pt x="894999" y="185097"/>
                  </a:lnTo>
                  <a:lnTo>
                    <a:pt x="901454" y="186930"/>
                  </a:lnTo>
                  <a:lnTo>
                    <a:pt x="907917" y="188763"/>
                  </a:lnTo>
                  <a:lnTo>
                    <a:pt x="914420" y="190595"/>
                  </a:lnTo>
                  <a:lnTo>
                    <a:pt x="920930" y="192428"/>
                  </a:lnTo>
                  <a:lnTo>
                    <a:pt x="927462" y="194260"/>
                  </a:lnTo>
                  <a:lnTo>
                    <a:pt x="933999" y="196093"/>
                  </a:lnTo>
                  <a:lnTo>
                    <a:pt x="940546" y="197926"/>
                  </a:lnTo>
                  <a:lnTo>
                    <a:pt x="947093" y="199758"/>
                  </a:lnTo>
                  <a:lnTo>
                    <a:pt x="953640" y="201591"/>
                  </a:lnTo>
                  <a:lnTo>
                    <a:pt x="960176" y="203424"/>
                  </a:lnTo>
                  <a:lnTo>
                    <a:pt x="966707" y="205256"/>
                  </a:lnTo>
                  <a:lnTo>
                    <a:pt x="973213" y="207089"/>
                  </a:lnTo>
                  <a:lnTo>
                    <a:pt x="979713" y="208922"/>
                  </a:lnTo>
                  <a:lnTo>
                    <a:pt x="986167" y="210754"/>
                  </a:lnTo>
                  <a:lnTo>
                    <a:pt x="992612" y="212587"/>
                  </a:lnTo>
                  <a:lnTo>
                    <a:pt x="999000" y="214420"/>
                  </a:lnTo>
                  <a:lnTo>
                    <a:pt x="1005366" y="216252"/>
                  </a:lnTo>
                  <a:lnTo>
                    <a:pt x="1011673" y="218085"/>
                  </a:lnTo>
                  <a:lnTo>
                    <a:pt x="1017939" y="219918"/>
                  </a:lnTo>
                  <a:lnTo>
                    <a:pt x="1024148" y="221750"/>
                  </a:lnTo>
                  <a:lnTo>
                    <a:pt x="1030292" y="223583"/>
                  </a:lnTo>
                  <a:lnTo>
                    <a:pt x="1036386" y="225416"/>
                  </a:lnTo>
                  <a:lnTo>
                    <a:pt x="1042385" y="227248"/>
                  </a:lnTo>
                  <a:lnTo>
                    <a:pt x="1048347" y="229081"/>
                  </a:lnTo>
                  <a:lnTo>
                    <a:pt x="1054179" y="230913"/>
                  </a:lnTo>
                  <a:lnTo>
                    <a:pt x="1059988" y="232746"/>
                  </a:lnTo>
                  <a:lnTo>
                    <a:pt x="1065634" y="234579"/>
                  </a:lnTo>
                  <a:lnTo>
                    <a:pt x="1071249" y="236411"/>
                  </a:lnTo>
                  <a:lnTo>
                    <a:pt x="1076712" y="238244"/>
                  </a:lnTo>
                  <a:lnTo>
                    <a:pt x="1082112" y="240077"/>
                  </a:lnTo>
                  <a:lnTo>
                    <a:pt x="1087375" y="241909"/>
                  </a:lnTo>
                  <a:lnTo>
                    <a:pt x="1092537" y="243742"/>
                  </a:lnTo>
                  <a:lnTo>
                    <a:pt x="1097586" y="245575"/>
                  </a:lnTo>
                  <a:lnTo>
                    <a:pt x="1102490" y="247407"/>
                  </a:lnTo>
                  <a:lnTo>
                    <a:pt x="1107308" y="249240"/>
                  </a:lnTo>
                  <a:lnTo>
                    <a:pt x="1111935" y="251073"/>
                  </a:lnTo>
                  <a:lnTo>
                    <a:pt x="1116506" y="252905"/>
                  </a:lnTo>
                  <a:lnTo>
                    <a:pt x="1120837" y="254738"/>
                  </a:lnTo>
                  <a:lnTo>
                    <a:pt x="1125128" y="256571"/>
                  </a:lnTo>
                  <a:lnTo>
                    <a:pt x="1129165" y="258403"/>
                  </a:lnTo>
                  <a:lnTo>
                    <a:pt x="1133138" y="260236"/>
                  </a:lnTo>
                  <a:lnTo>
                    <a:pt x="1136888" y="262069"/>
                  </a:lnTo>
                  <a:lnTo>
                    <a:pt x="1140526" y="263901"/>
                  </a:lnTo>
                  <a:lnTo>
                    <a:pt x="1143978" y="265734"/>
                  </a:lnTo>
                  <a:lnTo>
                    <a:pt x="1147267" y="267566"/>
                  </a:lnTo>
                  <a:lnTo>
                    <a:pt x="1150409" y="269399"/>
                  </a:lnTo>
                  <a:lnTo>
                    <a:pt x="1153334" y="271232"/>
                  </a:lnTo>
                  <a:lnTo>
                    <a:pt x="1156157" y="273064"/>
                  </a:lnTo>
                  <a:lnTo>
                    <a:pt x="1158707" y="274897"/>
                  </a:lnTo>
                  <a:lnTo>
                    <a:pt x="1161202" y="276730"/>
                  </a:lnTo>
                  <a:lnTo>
                    <a:pt x="1163366" y="278562"/>
                  </a:lnTo>
                  <a:lnTo>
                    <a:pt x="1165479" y="280395"/>
                  </a:lnTo>
                  <a:lnTo>
                    <a:pt x="1167295" y="282228"/>
                  </a:lnTo>
                  <a:lnTo>
                    <a:pt x="1169012" y="284060"/>
                  </a:lnTo>
                  <a:lnTo>
                    <a:pt x="1170479" y="285893"/>
                  </a:lnTo>
                  <a:lnTo>
                    <a:pt x="1171794" y="287726"/>
                  </a:lnTo>
                  <a:lnTo>
                    <a:pt x="1172909" y="289558"/>
                  </a:lnTo>
                  <a:lnTo>
                    <a:pt x="1173817" y="291391"/>
                  </a:lnTo>
                  <a:lnTo>
                    <a:pt x="1174578" y="293224"/>
                  </a:lnTo>
                  <a:lnTo>
                    <a:pt x="1175077" y="295056"/>
                  </a:lnTo>
                  <a:lnTo>
                    <a:pt x="1175481" y="296889"/>
                  </a:lnTo>
                  <a:lnTo>
                    <a:pt x="1175569" y="298722"/>
                  </a:lnTo>
                  <a:lnTo>
                    <a:pt x="1175605" y="300554"/>
                  </a:lnTo>
                  <a:lnTo>
                    <a:pt x="1175297" y="302387"/>
                  </a:lnTo>
                  <a:lnTo>
                    <a:pt x="1174925" y="304219"/>
                  </a:lnTo>
                  <a:lnTo>
                    <a:pt x="1174265" y="306052"/>
                  </a:lnTo>
                  <a:lnTo>
                    <a:pt x="1173488" y="307885"/>
                  </a:lnTo>
                  <a:lnTo>
                    <a:pt x="1172481" y="309717"/>
                  </a:lnTo>
                  <a:lnTo>
                    <a:pt x="1171305" y="311550"/>
                  </a:lnTo>
                  <a:lnTo>
                    <a:pt x="1169955" y="313383"/>
                  </a:lnTo>
                  <a:lnTo>
                    <a:pt x="1168390" y="315215"/>
                  </a:lnTo>
                  <a:lnTo>
                    <a:pt x="1166703" y="317048"/>
                  </a:lnTo>
                  <a:lnTo>
                    <a:pt x="1164757" y="318881"/>
                  </a:lnTo>
                  <a:lnTo>
                    <a:pt x="1162742" y="320713"/>
                  </a:lnTo>
                  <a:lnTo>
                    <a:pt x="1160428" y="322546"/>
                  </a:lnTo>
                  <a:lnTo>
                    <a:pt x="1158066" y="324379"/>
                  </a:lnTo>
                  <a:lnTo>
                    <a:pt x="1155424" y="326211"/>
                  </a:lnTo>
                  <a:lnTo>
                    <a:pt x="1152710" y="328044"/>
                  </a:lnTo>
                  <a:lnTo>
                    <a:pt x="1149772" y="329877"/>
                  </a:lnTo>
                  <a:lnTo>
                    <a:pt x="1146722" y="331709"/>
                  </a:lnTo>
                  <a:lnTo>
                    <a:pt x="1143500" y="333542"/>
                  </a:lnTo>
                  <a:lnTo>
                    <a:pt x="1140131" y="335375"/>
                  </a:lnTo>
                  <a:lnTo>
                    <a:pt x="1136640" y="337207"/>
                  </a:lnTo>
                  <a:lnTo>
                    <a:pt x="1132971" y="339040"/>
                  </a:lnTo>
                  <a:lnTo>
                    <a:pt x="1129225" y="340873"/>
                  </a:lnTo>
                  <a:lnTo>
                    <a:pt x="1125276" y="342705"/>
                  </a:lnTo>
                  <a:lnTo>
                    <a:pt x="1121291" y="344538"/>
                  </a:lnTo>
                  <a:lnTo>
                    <a:pt x="1117085" y="346370"/>
                  </a:lnTo>
                  <a:lnTo>
                    <a:pt x="1112848" y="348203"/>
                  </a:lnTo>
                  <a:lnTo>
                    <a:pt x="1108437" y="350036"/>
                  </a:lnTo>
                  <a:lnTo>
                    <a:pt x="1103970" y="351868"/>
                  </a:lnTo>
                  <a:lnTo>
                    <a:pt x="1099373" y="353701"/>
                  </a:lnTo>
                  <a:lnTo>
                    <a:pt x="1094701" y="355534"/>
                  </a:lnTo>
                  <a:lnTo>
                    <a:pt x="1089937" y="357366"/>
                  </a:lnTo>
                  <a:lnTo>
                    <a:pt x="1085084" y="359199"/>
                  </a:lnTo>
                  <a:lnTo>
                    <a:pt x="1080173" y="361032"/>
                  </a:lnTo>
                  <a:lnTo>
                    <a:pt x="1075166" y="362864"/>
                  </a:lnTo>
                  <a:lnTo>
                    <a:pt x="1070128" y="364697"/>
                  </a:lnTo>
                  <a:lnTo>
                    <a:pt x="1064993" y="366530"/>
                  </a:lnTo>
                  <a:lnTo>
                    <a:pt x="1059844" y="368362"/>
                  </a:lnTo>
                  <a:lnTo>
                    <a:pt x="1054613" y="370195"/>
                  </a:lnTo>
                  <a:lnTo>
                    <a:pt x="1049369" y="372028"/>
                  </a:lnTo>
                  <a:lnTo>
                    <a:pt x="1044073" y="373860"/>
                  </a:lnTo>
                  <a:lnTo>
                    <a:pt x="1038762" y="375693"/>
                  </a:lnTo>
                  <a:lnTo>
                    <a:pt x="1033423" y="377526"/>
                  </a:lnTo>
                  <a:lnTo>
                    <a:pt x="1028073" y="379358"/>
                  </a:lnTo>
                  <a:lnTo>
                    <a:pt x="1022711" y="381191"/>
                  </a:lnTo>
                  <a:lnTo>
                    <a:pt x="1017349" y="383023"/>
                  </a:lnTo>
                  <a:lnTo>
                    <a:pt x="1011986" y="384856"/>
                  </a:lnTo>
                  <a:lnTo>
                    <a:pt x="1006640" y="386689"/>
                  </a:lnTo>
                  <a:lnTo>
                    <a:pt x="1001297" y="388521"/>
                  </a:lnTo>
                  <a:lnTo>
                    <a:pt x="995994" y="390354"/>
                  </a:lnTo>
                  <a:lnTo>
                    <a:pt x="990699" y="392187"/>
                  </a:lnTo>
                  <a:lnTo>
                    <a:pt x="985459" y="394019"/>
                  </a:lnTo>
                  <a:lnTo>
                    <a:pt x="980240" y="395852"/>
                  </a:lnTo>
                  <a:lnTo>
                    <a:pt x="975082" y="397685"/>
                  </a:lnTo>
                  <a:lnTo>
                    <a:pt x="969966" y="399517"/>
                  </a:lnTo>
                  <a:lnTo>
                    <a:pt x="964910" y="401350"/>
                  </a:lnTo>
                  <a:lnTo>
                    <a:pt x="959921" y="403183"/>
                  </a:lnTo>
                  <a:lnTo>
                    <a:pt x="954986" y="405015"/>
                  </a:lnTo>
                  <a:lnTo>
                    <a:pt x="950151" y="406848"/>
                  </a:lnTo>
                  <a:lnTo>
                    <a:pt x="945356" y="408681"/>
                  </a:lnTo>
                  <a:lnTo>
                    <a:pt x="940698" y="410513"/>
                  </a:lnTo>
                  <a:lnTo>
                    <a:pt x="936063" y="412346"/>
                  </a:lnTo>
                  <a:lnTo>
                    <a:pt x="931603" y="414179"/>
                  </a:lnTo>
                  <a:lnTo>
                    <a:pt x="927174" y="416011"/>
                  </a:lnTo>
                  <a:lnTo>
                    <a:pt x="922906" y="417844"/>
                  </a:lnTo>
                  <a:lnTo>
                    <a:pt x="918703" y="419676"/>
                  </a:lnTo>
                  <a:lnTo>
                    <a:pt x="914644" y="421509"/>
                  </a:lnTo>
                  <a:lnTo>
                    <a:pt x="910689" y="423342"/>
                  </a:lnTo>
                  <a:lnTo>
                    <a:pt x="906854" y="425174"/>
                  </a:lnTo>
                  <a:lnTo>
                    <a:pt x="903165" y="427007"/>
                  </a:lnTo>
                  <a:lnTo>
                    <a:pt x="899567" y="428840"/>
                  </a:lnTo>
                  <a:lnTo>
                    <a:pt x="896163" y="430672"/>
                  </a:lnTo>
                  <a:lnTo>
                    <a:pt x="892817" y="432505"/>
                  </a:lnTo>
                  <a:lnTo>
                    <a:pt x="889713" y="434338"/>
                  </a:lnTo>
                  <a:lnTo>
                    <a:pt x="886650" y="436170"/>
                  </a:lnTo>
                  <a:lnTo>
                    <a:pt x="883843" y="438003"/>
                  </a:lnTo>
                  <a:lnTo>
                    <a:pt x="881099" y="439836"/>
                  </a:lnTo>
                  <a:lnTo>
                    <a:pt x="878577" y="441668"/>
                  </a:lnTo>
                  <a:lnTo>
                    <a:pt x="876165" y="443501"/>
                  </a:lnTo>
                  <a:lnTo>
                    <a:pt x="873938" y="445334"/>
                  </a:lnTo>
                  <a:lnTo>
                    <a:pt x="871869" y="447166"/>
                  </a:lnTo>
                  <a:lnTo>
                    <a:pt x="869945" y="448999"/>
                  </a:lnTo>
                  <a:lnTo>
                    <a:pt x="868229" y="450832"/>
                  </a:lnTo>
                  <a:lnTo>
                    <a:pt x="866615" y="452664"/>
                  </a:lnTo>
                  <a:lnTo>
                    <a:pt x="865261" y="454497"/>
                  </a:lnTo>
                  <a:lnTo>
                    <a:pt x="863962" y="456329"/>
                  </a:lnTo>
                  <a:lnTo>
                    <a:pt x="862976" y="458162"/>
                  </a:lnTo>
                  <a:lnTo>
                    <a:pt x="862038" y="459995"/>
                  </a:lnTo>
                  <a:lnTo>
                    <a:pt x="861384" y="461827"/>
                  </a:lnTo>
                  <a:lnTo>
                    <a:pt x="860819" y="463660"/>
                  </a:lnTo>
                  <a:lnTo>
                    <a:pt x="860492" y="465493"/>
                  </a:lnTo>
                  <a:lnTo>
                    <a:pt x="860303" y="467325"/>
                  </a:lnTo>
                  <a:lnTo>
                    <a:pt x="860303" y="469158"/>
                  </a:lnTo>
                  <a:lnTo>
                    <a:pt x="860492" y="470991"/>
                  </a:lnTo>
                  <a:lnTo>
                    <a:pt x="860819" y="472823"/>
                  </a:lnTo>
                  <a:lnTo>
                    <a:pt x="861384" y="474656"/>
                  </a:lnTo>
                  <a:lnTo>
                    <a:pt x="862038" y="476489"/>
                  </a:lnTo>
                  <a:lnTo>
                    <a:pt x="862976" y="478321"/>
                  </a:lnTo>
                  <a:lnTo>
                    <a:pt x="863962" y="480154"/>
                  </a:lnTo>
                  <a:lnTo>
                    <a:pt x="865261" y="481987"/>
                  </a:lnTo>
                  <a:lnTo>
                    <a:pt x="866615" y="483819"/>
                  </a:lnTo>
                  <a:lnTo>
                    <a:pt x="868229" y="485652"/>
                  </a:lnTo>
                  <a:lnTo>
                    <a:pt x="869945" y="487485"/>
                  </a:lnTo>
                  <a:lnTo>
                    <a:pt x="871869" y="489317"/>
                  </a:lnTo>
                  <a:lnTo>
                    <a:pt x="873938" y="491150"/>
                  </a:lnTo>
                  <a:lnTo>
                    <a:pt x="876165" y="492983"/>
                  </a:lnTo>
                  <a:lnTo>
                    <a:pt x="878577" y="494815"/>
                  </a:lnTo>
                  <a:lnTo>
                    <a:pt x="881099" y="496648"/>
                  </a:lnTo>
                  <a:lnTo>
                    <a:pt x="883843" y="498480"/>
                  </a:lnTo>
                  <a:lnTo>
                    <a:pt x="886650" y="500313"/>
                  </a:lnTo>
                  <a:lnTo>
                    <a:pt x="889713" y="502146"/>
                  </a:lnTo>
                  <a:lnTo>
                    <a:pt x="892817" y="503978"/>
                  </a:lnTo>
                  <a:lnTo>
                    <a:pt x="896163" y="505811"/>
                  </a:lnTo>
                  <a:lnTo>
                    <a:pt x="899567" y="507644"/>
                  </a:lnTo>
                  <a:lnTo>
                    <a:pt x="903165" y="509476"/>
                  </a:lnTo>
                  <a:lnTo>
                    <a:pt x="906854" y="511309"/>
                  </a:lnTo>
                  <a:lnTo>
                    <a:pt x="910689" y="513142"/>
                  </a:lnTo>
                  <a:lnTo>
                    <a:pt x="914644" y="514974"/>
                  </a:lnTo>
                  <a:lnTo>
                    <a:pt x="918703" y="516807"/>
                  </a:lnTo>
                  <a:lnTo>
                    <a:pt x="922906" y="518640"/>
                  </a:lnTo>
                  <a:lnTo>
                    <a:pt x="927174" y="520472"/>
                  </a:lnTo>
                  <a:lnTo>
                    <a:pt x="931603" y="522305"/>
                  </a:lnTo>
                  <a:lnTo>
                    <a:pt x="936063" y="524138"/>
                  </a:lnTo>
                  <a:lnTo>
                    <a:pt x="940698" y="525970"/>
                  </a:lnTo>
                  <a:lnTo>
                    <a:pt x="945356" y="527803"/>
                  </a:lnTo>
                  <a:lnTo>
                    <a:pt x="950151" y="529636"/>
                  </a:lnTo>
                  <a:lnTo>
                    <a:pt x="954986" y="531468"/>
                  </a:lnTo>
                  <a:lnTo>
                    <a:pt x="959921" y="533301"/>
                  </a:lnTo>
                  <a:lnTo>
                    <a:pt x="964910" y="535133"/>
                  </a:lnTo>
                  <a:lnTo>
                    <a:pt x="969966" y="536966"/>
                  </a:lnTo>
                  <a:lnTo>
                    <a:pt x="975082" y="538799"/>
                  </a:lnTo>
                  <a:lnTo>
                    <a:pt x="980240" y="540631"/>
                  </a:lnTo>
                  <a:lnTo>
                    <a:pt x="985459" y="542464"/>
                  </a:lnTo>
                  <a:lnTo>
                    <a:pt x="990699" y="544297"/>
                  </a:lnTo>
                  <a:lnTo>
                    <a:pt x="995994" y="546129"/>
                  </a:lnTo>
                  <a:lnTo>
                    <a:pt x="1001297" y="547962"/>
                  </a:lnTo>
                  <a:lnTo>
                    <a:pt x="1006640" y="549795"/>
                  </a:lnTo>
                  <a:lnTo>
                    <a:pt x="1011986" y="551627"/>
                  </a:lnTo>
                  <a:lnTo>
                    <a:pt x="1017349" y="553460"/>
                  </a:lnTo>
                  <a:lnTo>
                    <a:pt x="1022711" y="555293"/>
                  </a:lnTo>
                  <a:lnTo>
                    <a:pt x="1028073" y="557125"/>
                  </a:lnTo>
                  <a:lnTo>
                    <a:pt x="1033423" y="558958"/>
                  </a:lnTo>
                  <a:lnTo>
                    <a:pt x="1038762" y="560791"/>
                  </a:lnTo>
                  <a:lnTo>
                    <a:pt x="1044073" y="562623"/>
                  </a:lnTo>
                  <a:lnTo>
                    <a:pt x="1049369" y="564456"/>
                  </a:lnTo>
                  <a:lnTo>
                    <a:pt x="1054613" y="566289"/>
                  </a:lnTo>
                  <a:lnTo>
                    <a:pt x="1059844" y="568121"/>
                  </a:lnTo>
                  <a:lnTo>
                    <a:pt x="1064993" y="569954"/>
                  </a:lnTo>
                  <a:lnTo>
                    <a:pt x="1070128" y="571786"/>
                  </a:lnTo>
                  <a:lnTo>
                    <a:pt x="1075166" y="573619"/>
                  </a:lnTo>
                  <a:lnTo>
                    <a:pt x="1080173" y="575452"/>
                  </a:lnTo>
                  <a:lnTo>
                    <a:pt x="1085084" y="577284"/>
                  </a:lnTo>
                  <a:lnTo>
                    <a:pt x="1089937" y="579117"/>
                  </a:lnTo>
                  <a:lnTo>
                    <a:pt x="1094701" y="580950"/>
                  </a:lnTo>
                  <a:lnTo>
                    <a:pt x="1099373" y="582782"/>
                  </a:lnTo>
                  <a:lnTo>
                    <a:pt x="1103970" y="584615"/>
                  </a:lnTo>
                  <a:lnTo>
                    <a:pt x="1108437" y="586448"/>
                  </a:lnTo>
                  <a:lnTo>
                    <a:pt x="1112848" y="588280"/>
                  </a:lnTo>
                  <a:lnTo>
                    <a:pt x="1117085" y="590113"/>
                  </a:lnTo>
                  <a:lnTo>
                    <a:pt x="1121291" y="591946"/>
                  </a:lnTo>
                  <a:lnTo>
                    <a:pt x="1125276" y="593778"/>
                  </a:lnTo>
                  <a:lnTo>
                    <a:pt x="1129225" y="595611"/>
                  </a:lnTo>
                  <a:lnTo>
                    <a:pt x="1132971" y="597444"/>
                  </a:lnTo>
                  <a:lnTo>
                    <a:pt x="1136640" y="599276"/>
                  </a:lnTo>
                  <a:lnTo>
                    <a:pt x="1140131" y="601109"/>
                  </a:lnTo>
                  <a:lnTo>
                    <a:pt x="1143500" y="602942"/>
                  </a:lnTo>
                  <a:lnTo>
                    <a:pt x="1146722" y="604774"/>
                  </a:lnTo>
                  <a:lnTo>
                    <a:pt x="1149772" y="606607"/>
                  </a:lnTo>
                  <a:lnTo>
                    <a:pt x="1152710" y="608439"/>
                  </a:lnTo>
                  <a:lnTo>
                    <a:pt x="1155424" y="610272"/>
                  </a:lnTo>
                  <a:lnTo>
                    <a:pt x="1158066" y="612105"/>
                  </a:lnTo>
                  <a:lnTo>
                    <a:pt x="1160428" y="613937"/>
                  </a:lnTo>
                  <a:lnTo>
                    <a:pt x="1162742" y="615770"/>
                  </a:lnTo>
                  <a:lnTo>
                    <a:pt x="1164757" y="617603"/>
                  </a:lnTo>
                  <a:lnTo>
                    <a:pt x="1166703" y="619435"/>
                  </a:lnTo>
                  <a:lnTo>
                    <a:pt x="1168390" y="621268"/>
                  </a:lnTo>
                  <a:lnTo>
                    <a:pt x="1169955" y="623101"/>
                  </a:lnTo>
                  <a:lnTo>
                    <a:pt x="1171305" y="624933"/>
                  </a:lnTo>
                  <a:lnTo>
                    <a:pt x="1172481" y="626766"/>
                  </a:lnTo>
                  <a:lnTo>
                    <a:pt x="1173488" y="628599"/>
                  </a:lnTo>
                  <a:lnTo>
                    <a:pt x="1174265" y="630431"/>
                  </a:lnTo>
                  <a:lnTo>
                    <a:pt x="1174925" y="632264"/>
                  </a:lnTo>
                  <a:lnTo>
                    <a:pt x="1175297" y="634097"/>
                  </a:lnTo>
                  <a:lnTo>
                    <a:pt x="1175605" y="635929"/>
                  </a:lnTo>
                  <a:lnTo>
                    <a:pt x="1175569" y="637762"/>
                  </a:lnTo>
                  <a:lnTo>
                    <a:pt x="1175481" y="639595"/>
                  </a:lnTo>
                  <a:lnTo>
                    <a:pt x="1175077" y="641427"/>
                  </a:lnTo>
                  <a:lnTo>
                    <a:pt x="1174578" y="643260"/>
                  </a:lnTo>
                  <a:lnTo>
                    <a:pt x="1173817" y="645093"/>
                  </a:lnTo>
                  <a:lnTo>
                    <a:pt x="1172909" y="646925"/>
                  </a:lnTo>
                  <a:lnTo>
                    <a:pt x="1171794" y="648758"/>
                  </a:lnTo>
                  <a:lnTo>
                    <a:pt x="1170479" y="650590"/>
                  </a:lnTo>
                  <a:lnTo>
                    <a:pt x="1169012" y="652423"/>
                  </a:lnTo>
                  <a:lnTo>
                    <a:pt x="1167295" y="654256"/>
                  </a:lnTo>
                  <a:lnTo>
                    <a:pt x="1165479" y="656088"/>
                  </a:lnTo>
                  <a:lnTo>
                    <a:pt x="1163366" y="657921"/>
                  </a:lnTo>
                  <a:lnTo>
                    <a:pt x="1161202" y="659754"/>
                  </a:lnTo>
                  <a:lnTo>
                    <a:pt x="1158707" y="661586"/>
                  </a:lnTo>
                  <a:lnTo>
                    <a:pt x="1156157" y="663419"/>
                  </a:lnTo>
                  <a:lnTo>
                    <a:pt x="1153334" y="665252"/>
                  </a:lnTo>
                  <a:lnTo>
                    <a:pt x="1150409" y="667084"/>
                  </a:lnTo>
                  <a:lnTo>
                    <a:pt x="1147267" y="668917"/>
                  </a:lnTo>
                  <a:lnTo>
                    <a:pt x="1143978" y="670750"/>
                  </a:lnTo>
                  <a:lnTo>
                    <a:pt x="1140526" y="672582"/>
                  </a:lnTo>
                  <a:lnTo>
                    <a:pt x="1136888" y="674415"/>
                  </a:lnTo>
                  <a:lnTo>
                    <a:pt x="1133138" y="676248"/>
                  </a:lnTo>
                  <a:lnTo>
                    <a:pt x="1129165" y="678080"/>
                  </a:lnTo>
                  <a:lnTo>
                    <a:pt x="1125128" y="679913"/>
                  </a:lnTo>
                  <a:lnTo>
                    <a:pt x="1120837" y="681746"/>
                  </a:lnTo>
                  <a:lnTo>
                    <a:pt x="1116506" y="683578"/>
                  </a:lnTo>
                  <a:lnTo>
                    <a:pt x="1111935" y="685411"/>
                  </a:lnTo>
                  <a:lnTo>
                    <a:pt x="1107308" y="687243"/>
                  </a:lnTo>
                  <a:lnTo>
                    <a:pt x="1102490" y="689076"/>
                  </a:lnTo>
                  <a:lnTo>
                    <a:pt x="1097586" y="690909"/>
                  </a:lnTo>
                  <a:lnTo>
                    <a:pt x="1092537" y="692741"/>
                  </a:lnTo>
                  <a:lnTo>
                    <a:pt x="1087375" y="694574"/>
                  </a:lnTo>
                  <a:lnTo>
                    <a:pt x="1082112" y="696407"/>
                  </a:lnTo>
                  <a:lnTo>
                    <a:pt x="1076712" y="698239"/>
                  </a:lnTo>
                  <a:lnTo>
                    <a:pt x="1071249" y="700072"/>
                  </a:lnTo>
                  <a:lnTo>
                    <a:pt x="1065634" y="701905"/>
                  </a:lnTo>
                  <a:lnTo>
                    <a:pt x="1059988" y="703737"/>
                  </a:lnTo>
                  <a:lnTo>
                    <a:pt x="1054179" y="705570"/>
                  </a:lnTo>
                  <a:lnTo>
                    <a:pt x="1048347" y="707403"/>
                  </a:lnTo>
                  <a:lnTo>
                    <a:pt x="1042385" y="709235"/>
                  </a:lnTo>
                  <a:lnTo>
                    <a:pt x="1036386" y="711068"/>
                  </a:lnTo>
                  <a:lnTo>
                    <a:pt x="1030292" y="712901"/>
                  </a:lnTo>
                  <a:lnTo>
                    <a:pt x="1024148" y="714733"/>
                  </a:lnTo>
                  <a:lnTo>
                    <a:pt x="1017939" y="716566"/>
                  </a:lnTo>
                  <a:lnTo>
                    <a:pt x="1011673" y="718399"/>
                  </a:lnTo>
                  <a:lnTo>
                    <a:pt x="1005366" y="720231"/>
                  </a:lnTo>
                  <a:lnTo>
                    <a:pt x="999000" y="722064"/>
                  </a:lnTo>
                  <a:lnTo>
                    <a:pt x="992612" y="723896"/>
                  </a:lnTo>
                  <a:lnTo>
                    <a:pt x="986167" y="725729"/>
                  </a:lnTo>
                  <a:lnTo>
                    <a:pt x="979713" y="727562"/>
                  </a:lnTo>
                  <a:lnTo>
                    <a:pt x="973213" y="729394"/>
                  </a:lnTo>
                  <a:lnTo>
                    <a:pt x="966707" y="731227"/>
                  </a:lnTo>
                  <a:lnTo>
                    <a:pt x="960176" y="733060"/>
                  </a:lnTo>
                  <a:lnTo>
                    <a:pt x="953640" y="734892"/>
                  </a:lnTo>
                  <a:lnTo>
                    <a:pt x="947093" y="736725"/>
                  </a:lnTo>
                  <a:lnTo>
                    <a:pt x="940546" y="738558"/>
                  </a:lnTo>
                  <a:lnTo>
                    <a:pt x="933999" y="740390"/>
                  </a:lnTo>
                  <a:lnTo>
                    <a:pt x="927462" y="742223"/>
                  </a:lnTo>
                  <a:lnTo>
                    <a:pt x="920930" y="744056"/>
                  </a:lnTo>
                  <a:lnTo>
                    <a:pt x="914420" y="745888"/>
                  </a:lnTo>
                  <a:lnTo>
                    <a:pt x="907917" y="747721"/>
                  </a:lnTo>
                  <a:lnTo>
                    <a:pt x="901454" y="749554"/>
                  </a:lnTo>
                  <a:lnTo>
                    <a:pt x="894999" y="751386"/>
                  </a:lnTo>
                  <a:lnTo>
                    <a:pt x="888595" y="753219"/>
                  </a:lnTo>
                  <a:lnTo>
                    <a:pt x="882207" y="755052"/>
                  </a:lnTo>
                  <a:lnTo>
                    <a:pt x="875870" y="756884"/>
                  </a:lnTo>
                  <a:lnTo>
                    <a:pt x="869565" y="758717"/>
                  </a:lnTo>
                  <a:lnTo>
                    <a:pt x="863309" y="760549"/>
                  </a:lnTo>
                  <a:lnTo>
                    <a:pt x="857102" y="762382"/>
                  </a:lnTo>
                  <a:lnTo>
                    <a:pt x="850936" y="764215"/>
                  </a:lnTo>
                  <a:lnTo>
                    <a:pt x="844841" y="766047"/>
                  </a:lnTo>
                  <a:lnTo>
                    <a:pt x="838776" y="767880"/>
                  </a:lnTo>
                  <a:lnTo>
                    <a:pt x="832805" y="769713"/>
                  </a:lnTo>
                  <a:lnTo>
                    <a:pt x="826851" y="771545"/>
                  </a:lnTo>
                  <a:lnTo>
                    <a:pt x="821015" y="773378"/>
                  </a:lnTo>
                  <a:lnTo>
                    <a:pt x="815199" y="775211"/>
                  </a:lnTo>
                  <a:lnTo>
                    <a:pt x="809490" y="777043"/>
                  </a:lnTo>
                  <a:lnTo>
                    <a:pt x="803822" y="778876"/>
                  </a:lnTo>
                  <a:lnTo>
                    <a:pt x="798248" y="780709"/>
                  </a:lnTo>
                  <a:lnTo>
                    <a:pt x="792736" y="782541"/>
                  </a:lnTo>
                  <a:lnTo>
                    <a:pt x="787302" y="784374"/>
                  </a:lnTo>
                  <a:lnTo>
                    <a:pt x="781955" y="786207"/>
                  </a:lnTo>
                  <a:lnTo>
                    <a:pt x="776667" y="788039"/>
                  </a:lnTo>
                  <a:lnTo>
                    <a:pt x="771491" y="789872"/>
                  </a:lnTo>
                  <a:lnTo>
                    <a:pt x="766353" y="791705"/>
                  </a:lnTo>
                  <a:lnTo>
                    <a:pt x="761354" y="793537"/>
                  </a:lnTo>
                  <a:lnTo>
                    <a:pt x="756378" y="795370"/>
                  </a:lnTo>
                  <a:lnTo>
                    <a:pt x="751552" y="797202"/>
                  </a:lnTo>
                  <a:lnTo>
                    <a:pt x="746759" y="799035"/>
                  </a:lnTo>
                  <a:lnTo>
                    <a:pt x="742093" y="800868"/>
                  </a:lnTo>
                  <a:lnTo>
                    <a:pt x="737484" y="802700"/>
                  </a:lnTo>
                  <a:lnTo>
                    <a:pt x="732981" y="804533"/>
                  </a:lnTo>
                  <a:lnTo>
                    <a:pt x="728559" y="806366"/>
                  </a:lnTo>
                  <a:lnTo>
                    <a:pt x="724219" y="808198"/>
                  </a:lnTo>
                  <a:lnTo>
                    <a:pt x="719986" y="810031"/>
                  </a:lnTo>
                  <a:lnTo>
                    <a:pt x="715809" y="811864"/>
                  </a:lnTo>
                  <a:lnTo>
                    <a:pt x="711765" y="813696"/>
                  </a:lnTo>
                  <a:lnTo>
                    <a:pt x="707752" y="815529"/>
                  </a:lnTo>
                  <a:lnTo>
                    <a:pt x="703896" y="817362"/>
                  </a:lnTo>
                  <a:lnTo>
                    <a:pt x="700064" y="819194"/>
                  </a:lnTo>
                  <a:lnTo>
                    <a:pt x="696377" y="821027"/>
                  </a:lnTo>
                  <a:lnTo>
                    <a:pt x="692732" y="822860"/>
                  </a:lnTo>
                  <a:lnTo>
                    <a:pt x="689206" y="824692"/>
                  </a:lnTo>
                  <a:lnTo>
                    <a:pt x="685745" y="826525"/>
                  </a:lnTo>
                  <a:lnTo>
                    <a:pt x="682377" y="828358"/>
                  </a:lnTo>
                  <a:lnTo>
                    <a:pt x="679098" y="830190"/>
                  </a:lnTo>
                  <a:lnTo>
                    <a:pt x="675887" y="832023"/>
                  </a:lnTo>
                  <a:lnTo>
                    <a:pt x="672785" y="833856"/>
                  </a:lnTo>
                  <a:lnTo>
                    <a:pt x="669728" y="835688"/>
                  </a:lnTo>
                  <a:lnTo>
                    <a:pt x="666800" y="837521"/>
                  </a:lnTo>
                  <a:lnTo>
                    <a:pt x="663896" y="839353"/>
                  </a:lnTo>
                  <a:lnTo>
                    <a:pt x="661136" y="841186"/>
                  </a:lnTo>
                  <a:lnTo>
                    <a:pt x="658400" y="843019"/>
                  </a:lnTo>
                  <a:lnTo>
                    <a:pt x="655784" y="844851"/>
                  </a:lnTo>
                  <a:lnTo>
                    <a:pt x="653212" y="846684"/>
                  </a:lnTo>
                  <a:lnTo>
                    <a:pt x="650735" y="848517"/>
                  </a:lnTo>
                  <a:lnTo>
                    <a:pt x="648321" y="850349"/>
                  </a:lnTo>
                  <a:lnTo>
                    <a:pt x="645980" y="852182"/>
                  </a:lnTo>
                  <a:lnTo>
                    <a:pt x="643720" y="854015"/>
                  </a:lnTo>
                  <a:lnTo>
                    <a:pt x="641510" y="855847"/>
                  </a:lnTo>
                  <a:lnTo>
                    <a:pt x="639397" y="857680"/>
                  </a:lnTo>
                  <a:lnTo>
                    <a:pt x="637314" y="859513"/>
                  </a:lnTo>
                  <a:lnTo>
                    <a:pt x="635343" y="861345"/>
                  </a:lnTo>
                  <a:lnTo>
                    <a:pt x="633389" y="863178"/>
                  </a:lnTo>
                  <a:lnTo>
                    <a:pt x="631546" y="865011"/>
                  </a:lnTo>
                  <a:lnTo>
                    <a:pt x="629727" y="866843"/>
                  </a:lnTo>
                  <a:lnTo>
                    <a:pt x="627997" y="868676"/>
                  </a:lnTo>
                  <a:lnTo>
                    <a:pt x="626306" y="870509"/>
                  </a:lnTo>
                  <a:lnTo>
                    <a:pt x="624684" y="872341"/>
                  </a:lnTo>
                  <a:lnTo>
                    <a:pt x="623116" y="874174"/>
                  </a:lnTo>
                  <a:lnTo>
                    <a:pt x="621597" y="876006"/>
                  </a:lnTo>
                  <a:lnTo>
                    <a:pt x="620144" y="877839"/>
                  </a:lnTo>
                  <a:lnTo>
                    <a:pt x="618725" y="879672"/>
                  </a:lnTo>
                  <a:lnTo>
                    <a:pt x="617382" y="881504"/>
                  </a:lnTo>
                  <a:lnTo>
                    <a:pt x="616057" y="883337"/>
                  </a:lnTo>
                  <a:lnTo>
                    <a:pt x="614818" y="885170"/>
                  </a:lnTo>
                  <a:lnTo>
                    <a:pt x="613593" y="887002"/>
                  </a:lnTo>
                  <a:lnTo>
                    <a:pt x="612442" y="888835"/>
                  </a:lnTo>
                  <a:lnTo>
                    <a:pt x="611314" y="890668"/>
                  </a:lnTo>
                  <a:lnTo>
                    <a:pt x="610244" y="892500"/>
                  </a:lnTo>
                  <a:lnTo>
                    <a:pt x="609206" y="894333"/>
                  </a:lnTo>
                  <a:lnTo>
                    <a:pt x="608213" y="896166"/>
                  </a:lnTo>
                  <a:lnTo>
                    <a:pt x="607260" y="897998"/>
                  </a:lnTo>
                  <a:lnTo>
                    <a:pt x="606339" y="899831"/>
                  </a:lnTo>
                  <a:lnTo>
                    <a:pt x="605467" y="901664"/>
                  </a:lnTo>
                  <a:lnTo>
                    <a:pt x="604614" y="903496"/>
                  </a:lnTo>
                  <a:lnTo>
                    <a:pt x="603817" y="905329"/>
                  </a:lnTo>
                  <a:lnTo>
                    <a:pt x="603029" y="907162"/>
                  </a:lnTo>
                  <a:lnTo>
                    <a:pt x="602300" y="908994"/>
                  </a:lnTo>
                  <a:lnTo>
                    <a:pt x="601581" y="910827"/>
                  </a:lnTo>
                  <a:lnTo>
                    <a:pt x="600908" y="912659"/>
                  </a:lnTo>
                  <a:lnTo>
                    <a:pt x="600253" y="914492"/>
                  </a:lnTo>
                  <a:lnTo>
                    <a:pt x="599634" y="916325"/>
                  </a:lnTo>
                  <a:lnTo>
                    <a:pt x="599038" y="918157"/>
                  </a:lnTo>
                  <a:lnTo>
                    <a:pt x="598468" y="919990"/>
                  </a:lnTo>
                  <a:lnTo>
                    <a:pt x="597927" y="921823"/>
                  </a:lnTo>
                  <a:lnTo>
                    <a:pt x="597403" y="923655"/>
                  </a:lnTo>
                  <a:lnTo>
                    <a:pt x="596913" y="925488"/>
                  </a:lnTo>
                  <a:lnTo>
                    <a:pt x="596433" y="927321"/>
                  </a:lnTo>
                  <a:lnTo>
                    <a:pt x="595989" y="929153"/>
                  </a:lnTo>
                  <a:lnTo>
                    <a:pt x="595552" y="930986"/>
                  </a:lnTo>
                  <a:lnTo>
                    <a:pt x="595149" y="932819"/>
                  </a:lnTo>
                  <a:lnTo>
                    <a:pt x="594754" y="934651"/>
                  </a:lnTo>
                  <a:lnTo>
                    <a:pt x="594385" y="9364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90635" y="2769005"/>
              <a:ext cx="354659" cy="3437500"/>
            </a:xfrm>
            <a:custGeom>
              <a:avLst/>
              <a:pathLst>
                <a:path w="354659" h="3437500">
                  <a:moveTo>
                    <a:pt x="176653" y="3437500"/>
                  </a:moveTo>
                  <a:lnTo>
                    <a:pt x="176606" y="3430773"/>
                  </a:lnTo>
                  <a:lnTo>
                    <a:pt x="176556" y="3424046"/>
                  </a:lnTo>
                  <a:lnTo>
                    <a:pt x="176503" y="3417319"/>
                  </a:lnTo>
                  <a:lnTo>
                    <a:pt x="176447" y="3410592"/>
                  </a:lnTo>
                  <a:lnTo>
                    <a:pt x="176386" y="3403865"/>
                  </a:lnTo>
                  <a:lnTo>
                    <a:pt x="176323" y="3397138"/>
                  </a:lnTo>
                  <a:lnTo>
                    <a:pt x="176256" y="3390411"/>
                  </a:lnTo>
                  <a:lnTo>
                    <a:pt x="176185" y="3383684"/>
                  </a:lnTo>
                  <a:lnTo>
                    <a:pt x="176111" y="3376957"/>
                  </a:lnTo>
                  <a:lnTo>
                    <a:pt x="176030" y="3370230"/>
                  </a:lnTo>
                  <a:lnTo>
                    <a:pt x="175947" y="3363503"/>
                  </a:lnTo>
                  <a:lnTo>
                    <a:pt x="175857" y="3356776"/>
                  </a:lnTo>
                  <a:lnTo>
                    <a:pt x="175763" y="3350049"/>
                  </a:lnTo>
                  <a:lnTo>
                    <a:pt x="175665" y="3343322"/>
                  </a:lnTo>
                  <a:lnTo>
                    <a:pt x="175559" y="3336595"/>
                  </a:lnTo>
                  <a:lnTo>
                    <a:pt x="175450" y="3329868"/>
                  </a:lnTo>
                  <a:lnTo>
                    <a:pt x="175332" y="3323141"/>
                  </a:lnTo>
                  <a:lnTo>
                    <a:pt x="175210" y="3316414"/>
                  </a:lnTo>
                  <a:lnTo>
                    <a:pt x="175081" y="3309687"/>
                  </a:lnTo>
                  <a:lnTo>
                    <a:pt x="174944" y="3302960"/>
                  </a:lnTo>
                  <a:lnTo>
                    <a:pt x="174803" y="3296233"/>
                  </a:lnTo>
                  <a:lnTo>
                    <a:pt x="174650" y="3289506"/>
                  </a:lnTo>
                  <a:lnTo>
                    <a:pt x="174494" y="3282779"/>
                  </a:lnTo>
                  <a:lnTo>
                    <a:pt x="174327" y="3276052"/>
                  </a:lnTo>
                  <a:lnTo>
                    <a:pt x="174152" y="3269325"/>
                  </a:lnTo>
                  <a:lnTo>
                    <a:pt x="173970" y="3262598"/>
                  </a:lnTo>
                  <a:lnTo>
                    <a:pt x="173776" y="3255871"/>
                  </a:lnTo>
                  <a:lnTo>
                    <a:pt x="173578" y="3249144"/>
                  </a:lnTo>
                  <a:lnTo>
                    <a:pt x="173364" y="3242417"/>
                  </a:lnTo>
                  <a:lnTo>
                    <a:pt x="173144" y="3235690"/>
                  </a:lnTo>
                  <a:lnTo>
                    <a:pt x="172913" y="3228963"/>
                  </a:lnTo>
                  <a:lnTo>
                    <a:pt x="172670" y="3222236"/>
                  </a:lnTo>
                  <a:lnTo>
                    <a:pt x="172420" y="3215509"/>
                  </a:lnTo>
                  <a:lnTo>
                    <a:pt x="172152" y="3208782"/>
                  </a:lnTo>
                  <a:lnTo>
                    <a:pt x="171878" y="3202055"/>
                  </a:lnTo>
                  <a:lnTo>
                    <a:pt x="171587" y="3195328"/>
                  </a:lnTo>
                  <a:lnTo>
                    <a:pt x="171286" y="3188601"/>
                  </a:lnTo>
                  <a:lnTo>
                    <a:pt x="170973" y="3181874"/>
                  </a:lnTo>
                  <a:lnTo>
                    <a:pt x="170643" y="3175147"/>
                  </a:lnTo>
                  <a:lnTo>
                    <a:pt x="170306" y="3168420"/>
                  </a:lnTo>
                  <a:lnTo>
                    <a:pt x="169945" y="3161693"/>
                  </a:lnTo>
                  <a:lnTo>
                    <a:pt x="169577" y="3154966"/>
                  </a:lnTo>
                  <a:lnTo>
                    <a:pt x="169191" y="3148239"/>
                  </a:lnTo>
                  <a:lnTo>
                    <a:pt x="168789" y="3141512"/>
                  </a:lnTo>
                  <a:lnTo>
                    <a:pt x="168376" y="3134785"/>
                  </a:lnTo>
                  <a:lnTo>
                    <a:pt x="167938" y="3128058"/>
                  </a:lnTo>
                  <a:lnTo>
                    <a:pt x="167493" y="3121331"/>
                  </a:lnTo>
                  <a:lnTo>
                    <a:pt x="167023" y="3114604"/>
                  </a:lnTo>
                  <a:lnTo>
                    <a:pt x="166539" y="3107877"/>
                  </a:lnTo>
                  <a:lnTo>
                    <a:pt x="166038" y="3101150"/>
                  </a:lnTo>
                  <a:lnTo>
                    <a:pt x="165515" y="3094423"/>
                  </a:lnTo>
                  <a:lnTo>
                    <a:pt x="164982" y="3087696"/>
                  </a:lnTo>
                  <a:lnTo>
                    <a:pt x="164417" y="3080969"/>
                  </a:lnTo>
                  <a:lnTo>
                    <a:pt x="163843" y="3074242"/>
                  </a:lnTo>
                  <a:lnTo>
                    <a:pt x="163244" y="3067515"/>
                  </a:lnTo>
                  <a:lnTo>
                    <a:pt x="162625" y="3060788"/>
                  </a:lnTo>
                  <a:lnTo>
                    <a:pt x="161991" y="3054061"/>
                  </a:lnTo>
                  <a:lnTo>
                    <a:pt x="161327" y="3047334"/>
                  </a:lnTo>
                  <a:lnTo>
                    <a:pt x="160652" y="3040607"/>
                  </a:lnTo>
                  <a:lnTo>
                    <a:pt x="159945" y="3033880"/>
                  </a:lnTo>
                  <a:lnTo>
                    <a:pt x="159222" y="3027153"/>
                  </a:lnTo>
                  <a:lnTo>
                    <a:pt x="158478" y="3020426"/>
                  </a:lnTo>
                  <a:lnTo>
                    <a:pt x="157705" y="3013699"/>
                  </a:lnTo>
                  <a:lnTo>
                    <a:pt x="156922" y="3006972"/>
                  </a:lnTo>
                  <a:lnTo>
                    <a:pt x="156099" y="3000245"/>
                  </a:lnTo>
                  <a:lnTo>
                    <a:pt x="155265" y="2993518"/>
                  </a:lnTo>
                  <a:lnTo>
                    <a:pt x="154402" y="2986791"/>
                  </a:lnTo>
                  <a:lnTo>
                    <a:pt x="153515" y="2980064"/>
                  </a:lnTo>
                  <a:lnTo>
                    <a:pt x="152611" y="2973337"/>
                  </a:lnTo>
                  <a:lnTo>
                    <a:pt x="151672" y="2966610"/>
                  </a:lnTo>
                  <a:lnTo>
                    <a:pt x="150720" y="2959883"/>
                  </a:lnTo>
                  <a:lnTo>
                    <a:pt x="149733" y="2953156"/>
                  </a:lnTo>
                  <a:lnTo>
                    <a:pt x="148728" y="2946429"/>
                  </a:lnTo>
                  <a:lnTo>
                    <a:pt x="147697" y="2939702"/>
                  </a:lnTo>
                  <a:lnTo>
                    <a:pt x="146638" y="2932975"/>
                  </a:lnTo>
                  <a:lnTo>
                    <a:pt x="145565" y="2926248"/>
                  </a:lnTo>
                  <a:lnTo>
                    <a:pt x="144451" y="2919521"/>
                  </a:lnTo>
                  <a:lnTo>
                    <a:pt x="143325" y="2912794"/>
                  </a:lnTo>
                  <a:lnTo>
                    <a:pt x="142167" y="2906067"/>
                  </a:lnTo>
                  <a:lnTo>
                    <a:pt x="140986" y="2899340"/>
                  </a:lnTo>
                  <a:lnTo>
                    <a:pt x="139785" y="2892612"/>
                  </a:lnTo>
                  <a:lnTo>
                    <a:pt x="138550" y="2885885"/>
                  </a:lnTo>
                  <a:lnTo>
                    <a:pt x="137303" y="2879158"/>
                  </a:lnTo>
                  <a:lnTo>
                    <a:pt x="136019" y="2872431"/>
                  </a:lnTo>
                  <a:lnTo>
                    <a:pt x="134719" y="2865704"/>
                  </a:lnTo>
                  <a:lnTo>
                    <a:pt x="133393" y="2858977"/>
                  </a:lnTo>
                  <a:lnTo>
                    <a:pt x="132040" y="2852250"/>
                  </a:lnTo>
                  <a:lnTo>
                    <a:pt x="130674" y="2845523"/>
                  </a:lnTo>
                  <a:lnTo>
                    <a:pt x="129270" y="2838796"/>
                  </a:lnTo>
                  <a:lnTo>
                    <a:pt x="127856" y="2832069"/>
                  </a:lnTo>
                  <a:lnTo>
                    <a:pt x="126411" y="2825342"/>
                  </a:lnTo>
                  <a:lnTo>
                    <a:pt x="124947" y="2818615"/>
                  </a:lnTo>
                  <a:lnTo>
                    <a:pt x="123465" y="2811888"/>
                  </a:lnTo>
                  <a:lnTo>
                    <a:pt x="121954" y="2805161"/>
                  </a:lnTo>
                  <a:lnTo>
                    <a:pt x="120433" y="2798434"/>
                  </a:lnTo>
                  <a:lnTo>
                    <a:pt x="118880" y="2791707"/>
                  </a:lnTo>
                  <a:lnTo>
                    <a:pt x="117315" y="2784980"/>
                  </a:lnTo>
                  <a:lnTo>
                    <a:pt x="115728" y="2778253"/>
                  </a:lnTo>
                  <a:lnTo>
                    <a:pt x="114122" y="2771526"/>
                  </a:lnTo>
                  <a:lnTo>
                    <a:pt x="112504" y="2764799"/>
                  </a:lnTo>
                  <a:lnTo>
                    <a:pt x="110858" y="2758072"/>
                  </a:lnTo>
                  <a:lnTo>
                    <a:pt x="109204" y="2751345"/>
                  </a:lnTo>
                  <a:lnTo>
                    <a:pt x="107529" y="2744618"/>
                  </a:lnTo>
                  <a:lnTo>
                    <a:pt x="105840" y="2737891"/>
                  </a:lnTo>
                  <a:lnTo>
                    <a:pt x="104139" y="2731164"/>
                  </a:lnTo>
                  <a:lnTo>
                    <a:pt x="102419" y="2724437"/>
                  </a:lnTo>
                  <a:lnTo>
                    <a:pt x="100693" y="2717710"/>
                  </a:lnTo>
                  <a:lnTo>
                    <a:pt x="98947" y="2710983"/>
                  </a:lnTo>
                  <a:lnTo>
                    <a:pt x="97195" y="2704256"/>
                  </a:lnTo>
                  <a:lnTo>
                    <a:pt x="95430" y="2697529"/>
                  </a:lnTo>
                  <a:lnTo>
                    <a:pt x="93655" y="2690802"/>
                  </a:lnTo>
                  <a:lnTo>
                    <a:pt x="91873" y="2684075"/>
                  </a:lnTo>
                  <a:lnTo>
                    <a:pt x="90080" y="2677348"/>
                  </a:lnTo>
                  <a:lnTo>
                    <a:pt x="88283" y="2670621"/>
                  </a:lnTo>
                  <a:lnTo>
                    <a:pt x="86477" y="2663894"/>
                  </a:lnTo>
                  <a:lnTo>
                    <a:pt x="84667" y="2657167"/>
                  </a:lnTo>
                  <a:lnTo>
                    <a:pt x="82852" y="2650440"/>
                  </a:lnTo>
                  <a:lnTo>
                    <a:pt x="81034" y="2643713"/>
                  </a:lnTo>
                  <a:lnTo>
                    <a:pt x="79214" y="2636986"/>
                  </a:lnTo>
                  <a:lnTo>
                    <a:pt x="77392" y="2630259"/>
                  </a:lnTo>
                  <a:lnTo>
                    <a:pt x="75569" y="2623532"/>
                  </a:lnTo>
                  <a:lnTo>
                    <a:pt x="73747" y="2616805"/>
                  </a:lnTo>
                  <a:lnTo>
                    <a:pt x="71927" y="2610078"/>
                  </a:lnTo>
                  <a:lnTo>
                    <a:pt x="70108" y="2603351"/>
                  </a:lnTo>
                  <a:lnTo>
                    <a:pt x="68295" y="2596624"/>
                  </a:lnTo>
                  <a:lnTo>
                    <a:pt x="66483" y="2589897"/>
                  </a:lnTo>
                  <a:lnTo>
                    <a:pt x="64680" y="2583170"/>
                  </a:lnTo>
                  <a:lnTo>
                    <a:pt x="62882" y="2576443"/>
                  </a:lnTo>
                  <a:lnTo>
                    <a:pt x="61090" y="2569716"/>
                  </a:lnTo>
                  <a:lnTo>
                    <a:pt x="59310" y="2562989"/>
                  </a:lnTo>
                  <a:lnTo>
                    <a:pt x="57534" y="2556262"/>
                  </a:lnTo>
                  <a:lnTo>
                    <a:pt x="55776" y="2549535"/>
                  </a:lnTo>
                  <a:lnTo>
                    <a:pt x="54024" y="2542808"/>
                  </a:lnTo>
                  <a:lnTo>
                    <a:pt x="52288" y="2536081"/>
                  </a:lnTo>
                  <a:lnTo>
                    <a:pt x="50565" y="2529354"/>
                  </a:lnTo>
                  <a:lnTo>
                    <a:pt x="48852" y="2522627"/>
                  </a:lnTo>
                  <a:lnTo>
                    <a:pt x="47162" y="2515900"/>
                  </a:lnTo>
                  <a:lnTo>
                    <a:pt x="45481" y="2509173"/>
                  </a:lnTo>
                  <a:lnTo>
                    <a:pt x="43825" y="2502446"/>
                  </a:lnTo>
                  <a:lnTo>
                    <a:pt x="42183" y="2495719"/>
                  </a:lnTo>
                  <a:lnTo>
                    <a:pt x="40560" y="2488992"/>
                  </a:lnTo>
                  <a:lnTo>
                    <a:pt x="38962" y="2482265"/>
                  </a:lnTo>
                  <a:lnTo>
                    <a:pt x="37375" y="2475538"/>
                  </a:lnTo>
                  <a:lnTo>
                    <a:pt x="35825" y="2468811"/>
                  </a:lnTo>
                  <a:lnTo>
                    <a:pt x="34287" y="2462084"/>
                  </a:lnTo>
                  <a:lnTo>
                    <a:pt x="32778" y="2455357"/>
                  </a:lnTo>
                  <a:lnTo>
                    <a:pt x="31294" y="2448630"/>
                  </a:lnTo>
                  <a:lnTo>
                    <a:pt x="29829" y="2441903"/>
                  </a:lnTo>
                  <a:lnTo>
                    <a:pt x="28403" y="2435176"/>
                  </a:lnTo>
                  <a:lnTo>
                    <a:pt x="26989" y="2428449"/>
                  </a:lnTo>
                  <a:lnTo>
                    <a:pt x="25619" y="2421722"/>
                  </a:lnTo>
                  <a:lnTo>
                    <a:pt x="24269" y="2414995"/>
                  </a:lnTo>
                  <a:lnTo>
                    <a:pt x="22949" y="2408268"/>
                  </a:lnTo>
                  <a:lnTo>
                    <a:pt x="21665" y="2401541"/>
                  </a:lnTo>
                  <a:lnTo>
                    <a:pt x="20399" y="2394814"/>
                  </a:lnTo>
                  <a:lnTo>
                    <a:pt x="19185" y="2388087"/>
                  </a:lnTo>
                  <a:lnTo>
                    <a:pt x="17988" y="2381360"/>
                  </a:lnTo>
                  <a:lnTo>
                    <a:pt x="16833" y="2374633"/>
                  </a:lnTo>
                  <a:lnTo>
                    <a:pt x="15710" y="2367906"/>
                  </a:lnTo>
                  <a:lnTo>
                    <a:pt x="14615" y="2361179"/>
                  </a:lnTo>
                  <a:lnTo>
                    <a:pt x="13569" y="2354452"/>
                  </a:lnTo>
                  <a:lnTo>
                    <a:pt x="12541" y="2347725"/>
                  </a:lnTo>
                  <a:lnTo>
                    <a:pt x="11570" y="2340998"/>
                  </a:lnTo>
                  <a:lnTo>
                    <a:pt x="10623" y="2334271"/>
                  </a:lnTo>
                  <a:lnTo>
                    <a:pt x="9715" y="2327544"/>
                  </a:lnTo>
                  <a:lnTo>
                    <a:pt x="8851" y="2320817"/>
                  </a:lnTo>
                  <a:lnTo>
                    <a:pt x="8010" y="2314090"/>
                  </a:lnTo>
                  <a:lnTo>
                    <a:pt x="7232" y="2307363"/>
                  </a:lnTo>
                  <a:lnTo>
                    <a:pt x="6473" y="2300636"/>
                  </a:lnTo>
                  <a:lnTo>
                    <a:pt x="5767" y="2293909"/>
                  </a:lnTo>
                  <a:lnTo>
                    <a:pt x="5096" y="2287182"/>
                  </a:lnTo>
                  <a:lnTo>
                    <a:pt x="4459" y="2280455"/>
                  </a:lnTo>
                  <a:lnTo>
                    <a:pt x="3878" y="2273728"/>
                  </a:lnTo>
                  <a:lnTo>
                    <a:pt x="3317" y="2267001"/>
                  </a:lnTo>
                  <a:lnTo>
                    <a:pt x="2822" y="2260274"/>
                  </a:lnTo>
                  <a:lnTo>
                    <a:pt x="2352" y="2253547"/>
                  </a:lnTo>
                  <a:lnTo>
                    <a:pt x="1928" y="2246820"/>
                  </a:lnTo>
                  <a:lnTo>
                    <a:pt x="1550" y="2240093"/>
                  </a:lnTo>
                  <a:lnTo>
                    <a:pt x="1199" y="2233366"/>
                  </a:lnTo>
                  <a:lnTo>
                    <a:pt x="914" y="2226639"/>
                  </a:lnTo>
                  <a:lnTo>
                    <a:pt x="650" y="2219912"/>
                  </a:lnTo>
                  <a:lnTo>
                    <a:pt x="443" y="2213185"/>
                  </a:lnTo>
                  <a:lnTo>
                    <a:pt x="271" y="2206458"/>
                  </a:lnTo>
                  <a:lnTo>
                    <a:pt x="137" y="2199731"/>
                  </a:lnTo>
                  <a:lnTo>
                    <a:pt x="58" y="2193004"/>
                  </a:lnTo>
                  <a:lnTo>
                    <a:pt x="0" y="2186277"/>
                  </a:lnTo>
                  <a:lnTo>
                    <a:pt x="9" y="2179550"/>
                  </a:lnTo>
                  <a:lnTo>
                    <a:pt x="42" y="2172823"/>
                  </a:lnTo>
                  <a:lnTo>
                    <a:pt x="123" y="2166096"/>
                  </a:lnTo>
                  <a:lnTo>
                    <a:pt x="247" y="2159369"/>
                  </a:lnTo>
                  <a:lnTo>
                    <a:pt x="397" y="2152642"/>
                  </a:lnTo>
                  <a:lnTo>
                    <a:pt x="610" y="2145915"/>
                  </a:lnTo>
                  <a:lnTo>
                    <a:pt x="843" y="2139188"/>
                  </a:lnTo>
                  <a:lnTo>
                    <a:pt x="1131" y="2132461"/>
                  </a:lnTo>
                  <a:lnTo>
                    <a:pt x="1450" y="2125734"/>
                  </a:lnTo>
                  <a:lnTo>
                    <a:pt x="1804" y="2119007"/>
                  </a:lnTo>
                  <a:lnTo>
                    <a:pt x="2207" y="2112280"/>
                  </a:lnTo>
                  <a:lnTo>
                    <a:pt x="2629" y="2105553"/>
                  </a:lnTo>
                  <a:lnTo>
                    <a:pt x="3111" y="2098826"/>
                  </a:lnTo>
                  <a:lnTo>
                    <a:pt x="3613" y="2092099"/>
                  </a:lnTo>
                  <a:lnTo>
                    <a:pt x="4156" y="2085372"/>
                  </a:lnTo>
                  <a:lnTo>
                    <a:pt x="4735" y="2078645"/>
                  </a:lnTo>
                  <a:lnTo>
                    <a:pt x="5337" y="2071918"/>
                  </a:lnTo>
                  <a:lnTo>
                    <a:pt x="5989" y="2065191"/>
                  </a:lnTo>
                  <a:lnTo>
                    <a:pt x="6657" y="2058464"/>
                  </a:lnTo>
                  <a:lnTo>
                    <a:pt x="7369" y="2051737"/>
                  </a:lnTo>
                  <a:lnTo>
                    <a:pt x="8104" y="2045010"/>
                  </a:lnTo>
                  <a:lnTo>
                    <a:pt x="8868" y="2038283"/>
                  </a:lnTo>
                  <a:lnTo>
                    <a:pt x="9666" y="2031556"/>
                  </a:lnTo>
                  <a:lnTo>
                    <a:pt x="10478" y="2024829"/>
                  </a:lnTo>
                  <a:lnTo>
                    <a:pt x="11335" y="2018102"/>
                  </a:lnTo>
                  <a:lnTo>
                    <a:pt x="12203" y="2011375"/>
                  </a:lnTo>
                  <a:lnTo>
                    <a:pt x="13101" y="2004648"/>
                  </a:lnTo>
                  <a:lnTo>
                    <a:pt x="14021" y="1997921"/>
                  </a:lnTo>
                  <a:lnTo>
                    <a:pt x="14957" y="1991194"/>
                  </a:lnTo>
                  <a:lnTo>
                    <a:pt x="15922" y="1984467"/>
                  </a:lnTo>
                  <a:lnTo>
                    <a:pt x="16897" y="1977740"/>
                  </a:lnTo>
                  <a:lnTo>
                    <a:pt x="17898" y="1971013"/>
                  </a:lnTo>
                  <a:lnTo>
                    <a:pt x="18910" y="1964286"/>
                  </a:lnTo>
                  <a:lnTo>
                    <a:pt x="19938" y="1957559"/>
                  </a:lnTo>
                  <a:lnTo>
                    <a:pt x="20982" y="1950832"/>
                  </a:lnTo>
                  <a:lnTo>
                    <a:pt x="22033" y="1944105"/>
                  </a:lnTo>
                  <a:lnTo>
                    <a:pt x="23103" y="1937378"/>
                  </a:lnTo>
                  <a:lnTo>
                    <a:pt x="24176" y="1930650"/>
                  </a:lnTo>
                  <a:lnTo>
                    <a:pt x="25261" y="1923923"/>
                  </a:lnTo>
                  <a:lnTo>
                    <a:pt x="26351" y="1917196"/>
                  </a:lnTo>
                  <a:lnTo>
                    <a:pt x="27446" y="1910469"/>
                  </a:lnTo>
                  <a:lnTo>
                    <a:pt x="28547" y="1903742"/>
                  </a:lnTo>
                  <a:lnTo>
                    <a:pt x="29649" y="1897015"/>
                  </a:lnTo>
                  <a:lnTo>
                    <a:pt x="30753" y="1890288"/>
                  </a:lnTo>
                  <a:lnTo>
                    <a:pt x="31856" y="1883561"/>
                  </a:lnTo>
                  <a:lnTo>
                    <a:pt x="32958" y="1876834"/>
                  </a:lnTo>
                  <a:lnTo>
                    <a:pt x="34056" y="1870107"/>
                  </a:lnTo>
                  <a:lnTo>
                    <a:pt x="35153" y="1863380"/>
                  </a:lnTo>
                  <a:lnTo>
                    <a:pt x="36239" y="1856653"/>
                  </a:lnTo>
                  <a:lnTo>
                    <a:pt x="37322" y="1849926"/>
                  </a:lnTo>
                  <a:lnTo>
                    <a:pt x="38393" y="1843199"/>
                  </a:lnTo>
                  <a:lnTo>
                    <a:pt x="39456" y="1836472"/>
                  </a:lnTo>
                  <a:lnTo>
                    <a:pt x="40510" y="1829745"/>
                  </a:lnTo>
                  <a:lnTo>
                    <a:pt x="41546" y="1823018"/>
                  </a:lnTo>
                  <a:lnTo>
                    <a:pt x="42575" y="1816291"/>
                  </a:lnTo>
                  <a:lnTo>
                    <a:pt x="43581" y="1809564"/>
                  </a:lnTo>
                  <a:lnTo>
                    <a:pt x="44577" y="1802837"/>
                  </a:lnTo>
                  <a:lnTo>
                    <a:pt x="45554" y="1796110"/>
                  </a:lnTo>
                  <a:lnTo>
                    <a:pt x="46510" y="1789383"/>
                  </a:lnTo>
                  <a:lnTo>
                    <a:pt x="47454" y="1782656"/>
                  </a:lnTo>
                  <a:lnTo>
                    <a:pt x="48365" y="1775929"/>
                  </a:lnTo>
                  <a:lnTo>
                    <a:pt x="49265" y="1769202"/>
                  </a:lnTo>
                  <a:lnTo>
                    <a:pt x="50135" y="1762475"/>
                  </a:lnTo>
                  <a:lnTo>
                    <a:pt x="50983" y="1755748"/>
                  </a:lnTo>
                  <a:lnTo>
                    <a:pt x="51812" y="1749021"/>
                  </a:lnTo>
                  <a:lnTo>
                    <a:pt x="52605" y="1742294"/>
                  </a:lnTo>
                  <a:lnTo>
                    <a:pt x="53385" y="1735567"/>
                  </a:lnTo>
                  <a:lnTo>
                    <a:pt x="54122" y="1728840"/>
                  </a:lnTo>
                  <a:lnTo>
                    <a:pt x="54842" y="1722113"/>
                  </a:lnTo>
                  <a:lnTo>
                    <a:pt x="55530" y="1715386"/>
                  </a:lnTo>
                  <a:lnTo>
                    <a:pt x="56186" y="1708659"/>
                  </a:lnTo>
                  <a:lnTo>
                    <a:pt x="56824" y="1701932"/>
                  </a:lnTo>
                  <a:lnTo>
                    <a:pt x="57413" y="1695205"/>
                  </a:lnTo>
                  <a:lnTo>
                    <a:pt x="57987" y="1688478"/>
                  </a:lnTo>
                  <a:lnTo>
                    <a:pt x="58519" y="1681751"/>
                  </a:lnTo>
                  <a:lnTo>
                    <a:pt x="59024" y="1675024"/>
                  </a:lnTo>
                  <a:lnTo>
                    <a:pt x="59501" y="1668297"/>
                  </a:lnTo>
                  <a:lnTo>
                    <a:pt x="59935" y="1661570"/>
                  </a:lnTo>
                  <a:lnTo>
                    <a:pt x="60353" y="1654843"/>
                  </a:lnTo>
                  <a:lnTo>
                    <a:pt x="60718" y="1648116"/>
                  </a:lnTo>
                  <a:lnTo>
                    <a:pt x="61064" y="1641389"/>
                  </a:lnTo>
                  <a:lnTo>
                    <a:pt x="61373" y="1634662"/>
                  </a:lnTo>
                  <a:lnTo>
                    <a:pt x="61647" y="1627935"/>
                  </a:lnTo>
                  <a:lnTo>
                    <a:pt x="61900" y="1621208"/>
                  </a:lnTo>
                  <a:lnTo>
                    <a:pt x="62101" y="1614481"/>
                  </a:lnTo>
                  <a:lnTo>
                    <a:pt x="62287" y="1607754"/>
                  </a:lnTo>
                  <a:lnTo>
                    <a:pt x="62428" y="1601027"/>
                  </a:lnTo>
                  <a:lnTo>
                    <a:pt x="62544" y="1594300"/>
                  </a:lnTo>
                  <a:lnTo>
                    <a:pt x="62630" y="1587573"/>
                  </a:lnTo>
                  <a:lnTo>
                    <a:pt x="62676" y="1580846"/>
                  </a:lnTo>
                  <a:lnTo>
                    <a:pt x="62707" y="1574119"/>
                  </a:lnTo>
                  <a:lnTo>
                    <a:pt x="62688" y="1567392"/>
                  </a:lnTo>
                  <a:lnTo>
                    <a:pt x="62652" y="1560665"/>
                  </a:lnTo>
                  <a:lnTo>
                    <a:pt x="62582" y="1553938"/>
                  </a:lnTo>
                  <a:lnTo>
                    <a:pt x="62483" y="1547211"/>
                  </a:lnTo>
                  <a:lnTo>
                    <a:pt x="62364" y="1540484"/>
                  </a:lnTo>
                  <a:lnTo>
                    <a:pt x="62204" y="1533757"/>
                  </a:lnTo>
                  <a:lnTo>
                    <a:pt x="62031" y="1527030"/>
                  </a:lnTo>
                  <a:lnTo>
                    <a:pt x="61821" y="1520303"/>
                  </a:lnTo>
                  <a:lnTo>
                    <a:pt x="61592" y="1513576"/>
                  </a:lnTo>
                  <a:lnTo>
                    <a:pt x="61340" y="1506849"/>
                  </a:lnTo>
                  <a:lnTo>
                    <a:pt x="61060" y="1500122"/>
                  </a:lnTo>
                  <a:lnTo>
                    <a:pt x="60768" y="1493395"/>
                  </a:lnTo>
                  <a:lnTo>
                    <a:pt x="60440" y="1486668"/>
                  </a:lnTo>
                  <a:lnTo>
                    <a:pt x="60103" y="1479941"/>
                  </a:lnTo>
                  <a:lnTo>
                    <a:pt x="59742" y="1473214"/>
                  </a:lnTo>
                  <a:lnTo>
                    <a:pt x="59363" y="1466487"/>
                  </a:lnTo>
                  <a:lnTo>
                    <a:pt x="58971" y="1459760"/>
                  </a:lnTo>
                  <a:lnTo>
                    <a:pt x="58557" y="1453033"/>
                  </a:lnTo>
                  <a:lnTo>
                    <a:pt x="58135" y="1446306"/>
                  </a:lnTo>
                  <a:lnTo>
                    <a:pt x="57692" y="1439579"/>
                  </a:lnTo>
                  <a:lnTo>
                    <a:pt x="57242" y="1432852"/>
                  </a:lnTo>
                  <a:lnTo>
                    <a:pt x="56779" y="1426125"/>
                  </a:lnTo>
                  <a:lnTo>
                    <a:pt x="56305" y="1419398"/>
                  </a:lnTo>
                  <a:lnTo>
                    <a:pt x="55826" y="1412671"/>
                  </a:lnTo>
                  <a:lnTo>
                    <a:pt x="55334" y="1405944"/>
                  </a:lnTo>
                  <a:lnTo>
                    <a:pt x="54840" y="1399217"/>
                  </a:lnTo>
                  <a:lnTo>
                    <a:pt x="54338" y="1392490"/>
                  </a:lnTo>
                  <a:lnTo>
                    <a:pt x="53834" y="1385763"/>
                  </a:lnTo>
                  <a:lnTo>
                    <a:pt x="53327" y="1379036"/>
                  </a:lnTo>
                  <a:lnTo>
                    <a:pt x="52819" y="1372309"/>
                  </a:lnTo>
                  <a:lnTo>
                    <a:pt x="52311" y="1365582"/>
                  </a:lnTo>
                  <a:lnTo>
                    <a:pt x="51805" y="1358855"/>
                  </a:lnTo>
                  <a:lnTo>
                    <a:pt x="51301" y="1352128"/>
                  </a:lnTo>
                  <a:lnTo>
                    <a:pt x="50800" y="1345401"/>
                  </a:lnTo>
                  <a:lnTo>
                    <a:pt x="50306" y="1338674"/>
                  </a:lnTo>
                  <a:lnTo>
                    <a:pt x="49815" y="1331947"/>
                  </a:lnTo>
                  <a:lnTo>
                    <a:pt x="49337" y="1325220"/>
                  </a:lnTo>
                  <a:lnTo>
                    <a:pt x="48864" y="1318493"/>
                  </a:lnTo>
                  <a:lnTo>
                    <a:pt x="48403" y="1311766"/>
                  </a:lnTo>
                  <a:lnTo>
                    <a:pt x="47954" y="1305039"/>
                  </a:lnTo>
                  <a:lnTo>
                    <a:pt x="47514" y="1298312"/>
                  </a:lnTo>
                  <a:lnTo>
                    <a:pt x="47093" y="1291585"/>
                  </a:lnTo>
                  <a:lnTo>
                    <a:pt x="46680" y="1284858"/>
                  </a:lnTo>
                  <a:lnTo>
                    <a:pt x="46291" y="1278131"/>
                  </a:lnTo>
                  <a:lnTo>
                    <a:pt x="45914" y="1271404"/>
                  </a:lnTo>
                  <a:lnTo>
                    <a:pt x="45557" y="1264677"/>
                  </a:lnTo>
                  <a:lnTo>
                    <a:pt x="45222" y="1257950"/>
                  </a:lnTo>
                  <a:lnTo>
                    <a:pt x="44898" y="1251223"/>
                  </a:lnTo>
                  <a:lnTo>
                    <a:pt x="44610" y="1244496"/>
                  </a:lnTo>
                  <a:lnTo>
                    <a:pt x="44332" y="1237769"/>
                  </a:lnTo>
                  <a:lnTo>
                    <a:pt x="44086" y="1231042"/>
                  </a:lnTo>
                  <a:lnTo>
                    <a:pt x="43862" y="1224315"/>
                  </a:lnTo>
                  <a:lnTo>
                    <a:pt x="43658" y="1217588"/>
                  </a:lnTo>
                  <a:lnTo>
                    <a:pt x="43491" y="1210861"/>
                  </a:lnTo>
                  <a:lnTo>
                    <a:pt x="43336" y="1204134"/>
                  </a:lnTo>
                  <a:lnTo>
                    <a:pt x="43226" y="1197407"/>
                  </a:lnTo>
                  <a:lnTo>
                    <a:pt x="43134" y="1190680"/>
                  </a:lnTo>
                  <a:lnTo>
                    <a:pt x="43074" y="1183953"/>
                  </a:lnTo>
                  <a:lnTo>
                    <a:pt x="43048" y="1177226"/>
                  </a:lnTo>
                  <a:lnTo>
                    <a:pt x="43040" y="1170499"/>
                  </a:lnTo>
                  <a:lnTo>
                    <a:pt x="43083" y="1163772"/>
                  </a:lnTo>
                  <a:lnTo>
                    <a:pt x="43141" y="1157045"/>
                  </a:lnTo>
                  <a:lnTo>
                    <a:pt x="43244" y="1150318"/>
                  </a:lnTo>
                  <a:lnTo>
                    <a:pt x="43374" y="1143591"/>
                  </a:lnTo>
                  <a:lnTo>
                    <a:pt x="43534" y="1136864"/>
                  </a:lnTo>
                  <a:lnTo>
                    <a:pt x="43739" y="1130137"/>
                  </a:lnTo>
                  <a:lnTo>
                    <a:pt x="43960" y="1123410"/>
                  </a:lnTo>
                  <a:lnTo>
                    <a:pt x="44238" y="1116683"/>
                  </a:lnTo>
                  <a:lnTo>
                    <a:pt x="44537" y="1109956"/>
                  </a:lnTo>
                  <a:lnTo>
                    <a:pt x="44875" y="1103229"/>
                  </a:lnTo>
                  <a:lnTo>
                    <a:pt x="45251" y="1096502"/>
                  </a:lnTo>
                  <a:lnTo>
                    <a:pt x="45650" y="1089775"/>
                  </a:lnTo>
                  <a:lnTo>
                    <a:pt x="46105" y="1083048"/>
                  </a:lnTo>
                  <a:lnTo>
                    <a:pt x="46577" y="1076321"/>
                  </a:lnTo>
                  <a:lnTo>
                    <a:pt x="47099" y="1069594"/>
                  </a:lnTo>
                  <a:lnTo>
                    <a:pt x="47650" y="1062867"/>
                  </a:lnTo>
                  <a:lnTo>
                    <a:pt x="48233" y="1056140"/>
                  </a:lnTo>
                  <a:lnTo>
                    <a:pt x="48862" y="1049413"/>
                  </a:lnTo>
                  <a:lnTo>
                    <a:pt x="49509" y="1042686"/>
                  </a:lnTo>
                  <a:lnTo>
                    <a:pt x="50213" y="1035959"/>
                  </a:lnTo>
                  <a:lnTo>
                    <a:pt x="50937" y="1029232"/>
                  </a:lnTo>
                  <a:lnTo>
                    <a:pt x="51701" y="1022505"/>
                  </a:lnTo>
                  <a:lnTo>
                    <a:pt x="52500" y="1015778"/>
                  </a:lnTo>
                  <a:lnTo>
                    <a:pt x="53323" y="1009051"/>
                  </a:lnTo>
                  <a:lnTo>
                    <a:pt x="54196" y="1002324"/>
                  </a:lnTo>
                  <a:lnTo>
                    <a:pt x="55086" y="995597"/>
                  </a:lnTo>
                  <a:lnTo>
                    <a:pt x="56022" y="988870"/>
                  </a:lnTo>
                  <a:lnTo>
                    <a:pt x="56982" y="982143"/>
                  </a:lnTo>
                  <a:lnTo>
                    <a:pt x="57972" y="975416"/>
                  </a:lnTo>
                  <a:lnTo>
                    <a:pt x="59000" y="968689"/>
                  </a:lnTo>
                  <a:lnTo>
                    <a:pt x="60043" y="961961"/>
                  </a:lnTo>
                  <a:lnTo>
                    <a:pt x="61136" y="955234"/>
                  </a:lnTo>
                  <a:lnTo>
                    <a:pt x="62243" y="948507"/>
                  </a:lnTo>
                  <a:lnTo>
                    <a:pt x="63384" y="941780"/>
                  </a:lnTo>
                  <a:lnTo>
                    <a:pt x="64551" y="935053"/>
                  </a:lnTo>
                  <a:lnTo>
                    <a:pt x="65738" y="928326"/>
                  </a:lnTo>
                  <a:lnTo>
                    <a:pt x="66962" y="921599"/>
                  </a:lnTo>
                  <a:lnTo>
                    <a:pt x="68197" y="914872"/>
                  </a:lnTo>
                  <a:lnTo>
                    <a:pt x="69468" y="908145"/>
                  </a:lnTo>
                  <a:lnTo>
                    <a:pt x="70754" y="901418"/>
                  </a:lnTo>
                  <a:lnTo>
                    <a:pt x="72062" y="894691"/>
                  </a:lnTo>
                  <a:lnTo>
                    <a:pt x="73395" y="887964"/>
                  </a:lnTo>
                  <a:lnTo>
                    <a:pt x="74738" y="881237"/>
                  </a:lnTo>
                  <a:lnTo>
                    <a:pt x="76113" y="874510"/>
                  </a:lnTo>
                  <a:lnTo>
                    <a:pt x="77495" y="867783"/>
                  </a:lnTo>
                  <a:lnTo>
                    <a:pt x="78899" y="861056"/>
                  </a:lnTo>
                  <a:lnTo>
                    <a:pt x="80317" y="854329"/>
                  </a:lnTo>
                  <a:lnTo>
                    <a:pt x="81747" y="847602"/>
                  </a:lnTo>
                  <a:lnTo>
                    <a:pt x="83195" y="840875"/>
                  </a:lnTo>
                  <a:lnTo>
                    <a:pt x="84649" y="834148"/>
                  </a:lnTo>
                  <a:lnTo>
                    <a:pt x="86120" y="827421"/>
                  </a:lnTo>
                  <a:lnTo>
                    <a:pt x="87597" y="820694"/>
                  </a:lnTo>
                  <a:lnTo>
                    <a:pt x="89084" y="813967"/>
                  </a:lnTo>
                  <a:lnTo>
                    <a:pt x="90580" y="807240"/>
                  </a:lnTo>
                  <a:lnTo>
                    <a:pt x="92079" y="800513"/>
                  </a:lnTo>
                  <a:lnTo>
                    <a:pt x="93588" y="793786"/>
                  </a:lnTo>
                  <a:lnTo>
                    <a:pt x="95099" y="787059"/>
                  </a:lnTo>
                  <a:lnTo>
                    <a:pt x="96614" y="780332"/>
                  </a:lnTo>
                  <a:lnTo>
                    <a:pt x="98131" y="773605"/>
                  </a:lnTo>
                  <a:lnTo>
                    <a:pt x="99649" y="766878"/>
                  </a:lnTo>
                  <a:lnTo>
                    <a:pt x="101167" y="760151"/>
                  </a:lnTo>
                  <a:lnTo>
                    <a:pt x="102685" y="753424"/>
                  </a:lnTo>
                  <a:lnTo>
                    <a:pt x="104199" y="746697"/>
                  </a:lnTo>
                  <a:lnTo>
                    <a:pt x="105712" y="739970"/>
                  </a:lnTo>
                  <a:lnTo>
                    <a:pt x="107220" y="733243"/>
                  </a:lnTo>
                  <a:lnTo>
                    <a:pt x="108723" y="726516"/>
                  </a:lnTo>
                  <a:lnTo>
                    <a:pt x="110222" y="719789"/>
                  </a:lnTo>
                  <a:lnTo>
                    <a:pt x="111710" y="713062"/>
                  </a:lnTo>
                  <a:lnTo>
                    <a:pt x="113194" y="706335"/>
                  </a:lnTo>
                  <a:lnTo>
                    <a:pt x="114667" y="699608"/>
                  </a:lnTo>
                  <a:lnTo>
                    <a:pt x="116131" y="692881"/>
                  </a:lnTo>
                  <a:lnTo>
                    <a:pt x="117586" y="686154"/>
                  </a:lnTo>
                  <a:lnTo>
                    <a:pt x="119026" y="679427"/>
                  </a:lnTo>
                  <a:lnTo>
                    <a:pt x="120460" y="672700"/>
                  </a:lnTo>
                  <a:lnTo>
                    <a:pt x="121874" y="665973"/>
                  </a:lnTo>
                  <a:lnTo>
                    <a:pt x="123279" y="659246"/>
                  </a:lnTo>
                  <a:lnTo>
                    <a:pt x="124669" y="652519"/>
                  </a:lnTo>
                  <a:lnTo>
                    <a:pt x="126042" y="645792"/>
                  </a:lnTo>
                  <a:lnTo>
                    <a:pt x="127405" y="639065"/>
                  </a:lnTo>
                  <a:lnTo>
                    <a:pt x="128743" y="632338"/>
                  </a:lnTo>
                  <a:lnTo>
                    <a:pt x="130072" y="625611"/>
                  </a:lnTo>
                  <a:lnTo>
                    <a:pt x="131378" y="618884"/>
                  </a:lnTo>
                  <a:lnTo>
                    <a:pt x="132668" y="612157"/>
                  </a:lnTo>
                  <a:lnTo>
                    <a:pt x="133943" y="605430"/>
                  </a:lnTo>
                  <a:lnTo>
                    <a:pt x="135192" y="598703"/>
                  </a:lnTo>
                  <a:lnTo>
                    <a:pt x="136432" y="591976"/>
                  </a:lnTo>
                  <a:lnTo>
                    <a:pt x="137640" y="585249"/>
                  </a:lnTo>
                  <a:lnTo>
                    <a:pt x="138836" y="578522"/>
                  </a:lnTo>
                  <a:lnTo>
                    <a:pt x="140009" y="571795"/>
                  </a:lnTo>
                  <a:lnTo>
                    <a:pt x="141160" y="565068"/>
                  </a:lnTo>
                  <a:lnTo>
                    <a:pt x="142298" y="558341"/>
                  </a:lnTo>
                  <a:lnTo>
                    <a:pt x="143402" y="551614"/>
                  </a:lnTo>
                  <a:lnTo>
                    <a:pt x="144496" y="544887"/>
                  </a:lnTo>
                  <a:lnTo>
                    <a:pt x="145560" y="538160"/>
                  </a:lnTo>
                  <a:lnTo>
                    <a:pt x="146606" y="531433"/>
                  </a:lnTo>
                  <a:lnTo>
                    <a:pt x="147632" y="524706"/>
                  </a:lnTo>
                  <a:lnTo>
                    <a:pt x="148630" y="517979"/>
                  </a:lnTo>
                  <a:lnTo>
                    <a:pt x="149617" y="511252"/>
                  </a:lnTo>
                  <a:lnTo>
                    <a:pt x="150567" y="504525"/>
                  </a:lnTo>
                  <a:lnTo>
                    <a:pt x="151505" y="497798"/>
                  </a:lnTo>
                  <a:lnTo>
                    <a:pt x="152417" y="491071"/>
                  </a:lnTo>
                  <a:lnTo>
                    <a:pt x="153307" y="484344"/>
                  </a:lnTo>
                  <a:lnTo>
                    <a:pt x="154181" y="477617"/>
                  </a:lnTo>
                  <a:lnTo>
                    <a:pt x="155023" y="470890"/>
                  </a:lnTo>
                  <a:lnTo>
                    <a:pt x="155854" y="464163"/>
                  </a:lnTo>
                  <a:lnTo>
                    <a:pt x="156653" y="457436"/>
                  </a:lnTo>
                  <a:lnTo>
                    <a:pt x="157436" y="450709"/>
                  </a:lnTo>
                  <a:lnTo>
                    <a:pt x="158199" y="443982"/>
                  </a:lnTo>
                  <a:lnTo>
                    <a:pt x="158935" y="437255"/>
                  </a:lnTo>
                  <a:lnTo>
                    <a:pt x="159661" y="430528"/>
                  </a:lnTo>
                  <a:lnTo>
                    <a:pt x="160352" y="423801"/>
                  </a:lnTo>
                  <a:lnTo>
                    <a:pt x="161032" y="417074"/>
                  </a:lnTo>
                  <a:lnTo>
                    <a:pt x="161688" y="410347"/>
                  </a:lnTo>
                  <a:lnTo>
                    <a:pt x="162324" y="403620"/>
                  </a:lnTo>
                  <a:lnTo>
                    <a:pt x="162945" y="396893"/>
                  </a:lnTo>
                  <a:lnTo>
                    <a:pt x="163539" y="390166"/>
                  </a:lnTo>
                  <a:lnTo>
                    <a:pt x="164122" y="383439"/>
                  </a:lnTo>
                  <a:lnTo>
                    <a:pt x="164678" y="376712"/>
                  </a:lnTo>
                  <a:lnTo>
                    <a:pt x="165221" y="369985"/>
                  </a:lnTo>
                  <a:lnTo>
                    <a:pt x="165746" y="363258"/>
                  </a:lnTo>
                  <a:lnTo>
                    <a:pt x="166249" y="356531"/>
                  </a:lnTo>
                  <a:lnTo>
                    <a:pt x="166743" y="349804"/>
                  </a:lnTo>
                  <a:lnTo>
                    <a:pt x="167208" y="343077"/>
                  </a:lnTo>
                  <a:lnTo>
                    <a:pt x="167666" y="336350"/>
                  </a:lnTo>
                  <a:lnTo>
                    <a:pt x="168102" y="329623"/>
                  </a:lnTo>
                  <a:lnTo>
                    <a:pt x="168524" y="322896"/>
                  </a:lnTo>
                  <a:lnTo>
                    <a:pt x="168933" y="316169"/>
                  </a:lnTo>
                  <a:lnTo>
                    <a:pt x="169321" y="309442"/>
                  </a:lnTo>
                  <a:lnTo>
                    <a:pt x="169701" y="302715"/>
                  </a:lnTo>
                  <a:lnTo>
                    <a:pt x="170060" y="295988"/>
                  </a:lnTo>
                  <a:lnTo>
                    <a:pt x="170409" y="289261"/>
                  </a:lnTo>
                  <a:lnTo>
                    <a:pt x="170743" y="282534"/>
                  </a:lnTo>
                  <a:lnTo>
                    <a:pt x="171062" y="275807"/>
                  </a:lnTo>
                  <a:lnTo>
                    <a:pt x="171374" y="269080"/>
                  </a:lnTo>
                  <a:lnTo>
                    <a:pt x="171665" y="262353"/>
                  </a:lnTo>
                  <a:lnTo>
                    <a:pt x="171950" y="255626"/>
                  </a:lnTo>
                  <a:lnTo>
                    <a:pt x="172220" y="248899"/>
                  </a:lnTo>
                  <a:lnTo>
                    <a:pt x="172479" y="242172"/>
                  </a:lnTo>
                  <a:lnTo>
                    <a:pt x="172730" y="235445"/>
                  </a:lnTo>
                  <a:lnTo>
                    <a:pt x="172965" y="228718"/>
                  </a:lnTo>
                  <a:lnTo>
                    <a:pt x="173195" y="221991"/>
                  </a:lnTo>
                  <a:lnTo>
                    <a:pt x="173410" y="215264"/>
                  </a:lnTo>
                  <a:lnTo>
                    <a:pt x="173618" y="208537"/>
                  </a:lnTo>
                  <a:lnTo>
                    <a:pt x="173816" y="201810"/>
                  </a:lnTo>
                  <a:lnTo>
                    <a:pt x="174004" y="195083"/>
                  </a:lnTo>
                  <a:lnTo>
                    <a:pt x="174187" y="188356"/>
                  </a:lnTo>
                  <a:lnTo>
                    <a:pt x="174356" y="181629"/>
                  </a:lnTo>
                  <a:lnTo>
                    <a:pt x="174521" y="174902"/>
                  </a:lnTo>
                  <a:lnTo>
                    <a:pt x="174676" y="168175"/>
                  </a:lnTo>
                  <a:lnTo>
                    <a:pt x="174824" y="161448"/>
                  </a:lnTo>
                  <a:lnTo>
                    <a:pt x="174966" y="154721"/>
                  </a:lnTo>
                  <a:lnTo>
                    <a:pt x="175099" y="147994"/>
                  </a:lnTo>
                  <a:lnTo>
                    <a:pt x="175228" y="141267"/>
                  </a:lnTo>
                  <a:lnTo>
                    <a:pt x="175347" y="134540"/>
                  </a:lnTo>
                  <a:lnTo>
                    <a:pt x="175463" y="127813"/>
                  </a:lnTo>
                  <a:lnTo>
                    <a:pt x="175572" y="121086"/>
                  </a:lnTo>
                  <a:lnTo>
                    <a:pt x="175675" y="114359"/>
                  </a:lnTo>
                  <a:lnTo>
                    <a:pt x="175774" y="107632"/>
                  </a:lnTo>
                  <a:lnTo>
                    <a:pt x="175866" y="100905"/>
                  </a:lnTo>
                  <a:lnTo>
                    <a:pt x="175955" y="94178"/>
                  </a:lnTo>
                  <a:lnTo>
                    <a:pt x="176037" y="87451"/>
                  </a:lnTo>
                  <a:lnTo>
                    <a:pt x="176116" y="80724"/>
                  </a:lnTo>
                  <a:lnTo>
                    <a:pt x="176191" y="73997"/>
                  </a:lnTo>
                  <a:lnTo>
                    <a:pt x="176261" y="67270"/>
                  </a:lnTo>
                  <a:lnTo>
                    <a:pt x="176328" y="60543"/>
                  </a:lnTo>
                  <a:lnTo>
                    <a:pt x="176390" y="53816"/>
                  </a:lnTo>
                  <a:lnTo>
                    <a:pt x="176450" y="47089"/>
                  </a:lnTo>
                  <a:lnTo>
                    <a:pt x="176506" y="40362"/>
                  </a:lnTo>
                  <a:lnTo>
                    <a:pt x="176558" y="33635"/>
                  </a:lnTo>
                  <a:lnTo>
                    <a:pt x="176608" y="26908"/>
                  </a:lnTo>
                  <a:lnTo>
                    <a:pt x="176654" y="20181"/>
                  </a:lnTo>
                  <a:lnTo>
                    <a:pt x="176699" y="13454"/>
                  </a:lnTo>
                  <a:lnTo>
                    <a:pt x="176740" y="6727"/>
                  </a:lnTo>
                  <a:lnTo>
                    <a:pt x="176779" y="0"/>
                  </a:lnTo>
                  <a:lnTo>
                    <a:pt x="177880" y="0"/>
                  </a:lnTo>
                  <a:lnTo>
                    <a:pt x="177919" y="6727"/>
                  </a:lnTo>
                  <a:lnTo>
                    <a:pt x="177960" y="13454"/>
                  </a:lnTo>
                  <a:lnTo>
                    <a:pt x="178004" y="20181"/>
                  </a:lnTo>
                  <a:lnTo>
                    <a:pt x="178050" y="26908"/>
                  </a:lnTo>
                  <a:lnTo>
                    <a:pt x="178101" y="33635"/>
                  </a:lnTo>
                  <a:lnTo>
                    <a:pt x="178153" y="40362"/>
                  </a:lnTo>
                  <a:lnTo>
                    <a:pt x="178209" y="47089"/>
                  </a:lnTo>
                  <a:lnTo>
                    <a:pt x="178269" y="53816"/>
                  </a:lnTo>
                  <a:lnTo>
                    <a:pt x="178330" y="60543"/>
                  </a:lnTo>
                  <a:lnTo>
                    <a:pt x="178398" y="67270"/>
                  </a:lnTo>
                  <a:lnTo>
                    <a:pt x="178468" y="73997"/>
                  </a:lnTo>
                  <a:lnTo>
                    <a:pt x="178543" y="80724"/>
                  </a:lnTo>
                  <a:lnTo>
                    <a:pt x="178621" y="87451"/>
                  </a:lnTo>
                  <a:lnTo>
                    <a:pt x="178704" y="94178"/>
                  </a:lnTo>
                  <a:lnTo>
                    <a:pt x="178793" y="100905"/>
                  </a:lnTo>
                  <a:lnTo>
                    <a:pt x="178884" y="107632"/>
                  </a:lnTo>
                  <a:lnTo>
                    <a:pt x="178984" y="114359"/>
                  </a:lnTo>
                  <a:lnTo>
                    <a:pt x="179087" y="121086"/>
                  </a:lnTo>
                  <a:lnTo>
                    <a:pt x="179196" y="127813"/>
                  </a:lnTo>
                  <a:lnTo>
                    <a:pt x="179311" y="134540"/>
                  </a:lnTo>
                  <a:lnTo>
                    <a:pt x="179431" y="141267"/>
                  </a:lnTo>
                  <a:lnTo>
                    <a:pt x="179560" y="147994"/>
                  </a:lnTo>
                  <a:lnTo>
                    <a:pt x="179693" y="154721"/>
                  </a:lnTo>
                  <a:lnTo>
                    <a:pt x="179835" y="161448"/>
                  </a:lnTo>
                  <a:lnTo>
                    <a:pt x="179983" y="168175"/>
                  </a:lnTo>
                  <a:lnTo>
                    <a:pt x="180138" y="174902"/>
                  </a:lnTo>
                  <a:lnTo>
                    <a:pt x="180303" y="181629"/>
                  </a:lnTo>
                  <a:lnTo>
                    <a:pt x="180472" y="188356"/>
                  </a:lnTo>
                  <a:lnTo>
                    <a:pt x="180655" y="195083"/>
                  </a:lnTo>
                  <a:lnTo>
                    <a:pt x="180843" y="201810"/>
                  </a:lnTo>
                  <a:lnTo>
                    <a:pt x="181041" y="208537"/>
                  </a:lnTo>
                  <a:lnTo>
                    <a:pt x="181249" y="215264"/>
                  </a:lnTo>
                  <a:lnTo>
                    <a:pt x="181464" y="221991"/>
                  </a:lnTo>
                  <a:lnTo>
                    <a:pt x="181694" y="228718"/>
                  </a:lnTo>
                  <a:lnTo>
                    <a:pt x="181929" y="235445"/>
                  </a:lnTo>
                  <a:lnTo>
                    <a:pt x="182179" y="242172"/>
                  </a:lnTo>
                  <a:lnTo>
                    <a:pt x="182439" y="248899"/>
                  </a:lnTo>
                  <a:lnTo>
                    <a:pt x="182708" y="255626"/>
                  </a:lnTo>
                  <a:lnTo>
                    <a:pt x="182994" y="262353"/>
                  </a:lnTo>
                  <a:lnTo>
                    <a:pt x="183285" y="269080"/>
                  </a:lnTo>
                  <a:lnTo>
                    <a:pt x="183596" y="275807"/>
                  </a:lnTo>
                  <a:lnTo>
                    <a:pt x="183916" y="282534"/>
                  </a:lnTo>
                  <a:lnTo>
                    <a:pt x="184250" y="289261"/>
                  </a:lnTo>
                  <a:lnTo>
                    <a:pt x="184599" y="295988"/>
                  </a:lnTo>
                  <a:lnTo>
                    <a:pt x="184957" y="302715"/>
                  </a:lnTo>
                  <a:lnTo>
                    <a:pt x="185338" y="309442"/>
                  </a:lnTo>
                  <a:lnTo>
                    <a:pt x="185726" y="316169"/>
                  </a:lnTo>
                  <a:lnTo>
                    <a:pt x="186135" y="322896"/>
                  </a:lnTo>
                  <a:lnTo>
                    <a:pt x="186557" y="329623"/>
                  </a:lnTo>
                  <a:lnTo>
                    <a:pt x="186993" y="336350"/>
                  </a:lnTo>
                  <a:lnTo>
                    <a:pt x="187450" y="343077"/>
                  </a:lnTo>
                  <a:lnTo>
                    <a:pt x="187916" y="349804"/>
                  </a:lnTo>
                  <a:lnTo>
                    <a:pt x="188410" y="356531"/>
                  </a:lnTo>
                  <a:lnTo>
                    <a:pt x="188913" y="363258"/>
                  </a:lnTo>
                  <a:lnTo>
                    <a:pt x="189438" y="369985"/>
                  </a:lnTo>
                  <a:lnTo>
                    <a:pt x="189980" y="376712"/>
                  </a:lnTo>
                  <a:lnTo>
                    <a:pt x="190536" y="383439"/>
                  </a:lnTo>
                  <a:lnTo>
                    <a:pt x="191120" y="390166"/>
                  </a:lnTo>
                  <a:lnTo>
                    <a:pt x="191713" y="396893"/>
                  </a:lnTo>
                  <a:lnTo>
                    <a:pt x="192335" y="403620"/>
                  </a:lnTo>
                  <a:lnTo>
                    <a:pt x="192971" y="410347"/>
                  </a:lnTo>
                  <a:lnTo>
                    <a:pt x="193627" y="417074"/>
                  </a:lnTo>
                  <a:lnTo>
                    <a:pt x="194307" y="423801"/>
                  </a:lnTo>
                  <a:lnTo>
                    <a:pt x="194998" y="430528"/>
                  </a:lnTo>
                  <a:lnTo>
                    <a:pt x="195724" y="437255"/>
                  </a:lnTo>
                  <a:lnTo>
                    <a:pt x="196460" y="443982"/>
                  </a:lnTo>
                  <a:lnTo>
                    <a:pt x="197223" y="450709"/>
                  </a:lnTo>
                  <a:lnTo>
                    <a:pt x="198006" y="457436"/>
                  </a:lnTo>
                  <a:lnTo>
                    <a:pt x="198805" y="464163"/>
                  </a:lnTo>
                  <a:lnTo>
                    <a:pt x="199636" y="470890"/>
                  </a:lnTo>
                  <a:lnTo>
                    <a:pt x="200477" y="477617"/>
                  </a:lnTo>
                  <a:lnTo>
                    <a:pt x="201352" y="484344"/>
                  </a:lnTo>
                  <a:lnTo>
                    <a:pt x="202241" y="491071"/>
                  </a:lnTo>
                  <a:lnTo>
                    <a:pt x="203153" y="497798"/>
                  </a:lnTo>
                  <a:lnTo>
                    <a:pt x="204092" y="504525"/>
                  </a:lnTo>
                  <a:lnTo>
                    <a:pt x="205042" y="511252"/>
                  </a:lnTo>
                  <a:lnTo>
                    <a:pt x="206029" y="517979"/>
                  </a:lnTo>
                  <a:lnTo>
                    <a:pt x="207027" y="524706"/>
                  </a:lnTo>
                  <a:lnTo>
                    <a:pt x="208053" y="531433"/>
                  </a:lnTo>
                  <a:lnTo>
                    <a:pt x="209099" y="538160"/>
                  </a:lnTo>
                  <a:lnTo>
                    <a:pt x="210163" y="544887"/>
                  </a:lnTo>
                  <a:lnTo>
                    <a:pt x="211257" y="551614"/>
                  </a:lnTo>
                  <a:lnTo>
                    <a:pt x="212361" y="558341"/>
                  </a:lnTo>
                  <a:lnTo>
                    <a:pt x="213498" y="565068"/>
                  </a:lnTo>
                  <a:lnTo>
                    <a:pt x="214649" y="571795"/>
                  </a:lnTo>
                  <a:lnTo>
                    <a:pt x="215822" y="578522"/>
                  </a:lnTo>
                  <a:lnTo>
                    <a:pt x="217019" y="585249"/>
                  </a:lnTo>
                  <a:lnTo>
                    <a:pt x="218227" y="591976"/>
                  </a:lnTo>
                  <a:lnTo>
                    <a:pt x="219467" y="598703"/>
                  </a:lnTo>
                  <a:lnTo>
                    <a:pt x="220716" y="605430"/>
                  </a:lnTo>
                  <a:lnTo>
                    <a:pt x="221990" y="612157"/>
                  </a:lnTo>
                  <a:lnTo>
                    <a:pt x="223281" y="618884"/>
                  </a:lnTo>
                  <a:lnTo>
                    <a:pt x="224587" y="625611"/>
                  </a:lnTo>
                  <a:lnTo>
                    <a:pt x="225916" y="632338"/>
                  </a:lnTo>
                  <a:lnTo>
                    <a:pt x="227254" y="639065"/>
                  </a:lnTo>
                  <a:lnTo>
                    <a:pt x="228617" y="645792"/>
                  </a:lnTo>
                  <a:lnTo>
                    <a:pt x="229990" y="652519"/>
                  </a:lnTo>
                  <a:lnTo>
                    <a:pt x="231380" y="659246"/>
                  </a:lnTo>
                  <a:lnTo>
                    <a:pt x="232785" y="665973"/>
                  </a:lnTo>
                  <a:lnTo>
                    <a:pt x="234198" y="672700"/>
                  </a:lnTo>
                  <a:lnTo>
                    <a:pt x="235633" y="679427"/>
                  </a:lnTo>
                  <a:lnTo>
                    <a:pt x="237072" y="686154"/>
                  </a:lnTo>
                  <a:lnTo>
                    <a:pt x="238528" y="692881"/>
                  </a:lnTo>
                  <a:lnTo>
                    <a:pt x="239992" y="699608"/>
                  </a:lnTo>
                  <a:lnTo>
                    <a:pt x="241465" y="706335"/>
                  </a:lnTo>
                  <a:lnTo>
                    <a:pt x="242949" y="713062"/>
                  </a:lnTo>
                  <a:lnTo>
                    <a:pt x="244437" y="719789"/>
                  </a:lnTo>
                  <a:lnTo>
                    <a:pt x="245936" y="726516"/>
                  </a:lnTo>
                  <a:lnTo>
                    <a:pt x="247438" y="733243"/>
                  </a:lnTo>
                  <a:lnTo>
                    <a:pt x="248947" y="739970"/>
                  </a:lnTo>
                  <a:lnTo>
                    <a:pt x="250459" y="746697"/>
                  </a:lnTo>
                  <a:lnTo>
                    <a:pt x="251974" y="753424"/>
                  </a:lnTo>
                  <a:lnTo>
                    <a:pt x="253492" y="760151"/>
                  </a:lnTo>
                  <a:lnTo>
                    <a:pt x="255010" y="766878"/>
                  </a:lnTo>
                  <a:lnTo>
                    <a:pt x="256528" y="773605"/>
                  </a:lnTo>
                  <a:lnTo>
                    <a:pt x="258045" y="780332"/>
                  </a:lnTo>
                  <a:lnTo>
                    <a:pt x="259560" y="787059"/>
                  </a:lnTo>
                  <a:lnTo>
                    <a:pt x="261071" y="793786"/>
                  </a:lnTo>
                  <a:lnTo>
                    <a:pt x="262579" y="800513"/>
                  </a:lnTo>
                  <a:lnTo>
                    <a:pt x="264079" y="807240"/>
                  </a:lnTo>
                  <a:lnTo>
                    <a:pt x="265575" y="813967"/>
                  </a:lnTo>
                  <a:lnTo>
                    <a:pt x="267062" y="820694"/>
                  </a:lnTo>
                  <a:lnTo>
                    <a:pt x="268539" y="827421"/>
                  </a:lnTo>
                  <a:lnTo>
                    <a:pt x="270010" y="834148"/>
                  </a:lnTo>
                  <a:lnTo>
                    <a:pt x="271464" y="840875"/>
                  </a:lnTo>
                  <a:lnTo>
                    <a:pt x="272912" y="847602"/>
                  </a:lnTo>
                  <a:lnTo>
                    <a:pt x="274342" y="854329"/>
                  </a:lnTo>
                  <a:lnTo>
                    <a:pt x="275759" y="861056"/>
                  </a:lnTo>
                  <a:lnTo>
                    <a:pt x="277163" y="867783"/>
                  </a:lnTo>
                  <a:lnTo>
                    <a:pt x="278546" y="874510"/>
                  </a:lnTo>
                  <a:lnTo>
                    <a:pt x="279921" y="881237"/>
                  </a:lnTo>
                  <a:lnTo>
                    <a:pt x="281264" y="887964"/>
                  </a:lnTo>
                  <a:lnTo>
                    <a:pt x="282596" y="894691"/>
                  </a:lnTo>
                  <a:lnTo>
                    <a:pt x="283905" y="901418"/>
                  </a:lnTo>
                  <a:lnTo>
                    <a:pt x="285191" y="908145"/>
                  </a:lnTo>
                  <a:lnTo>
                    <a:pt x="286462" y="914872"/>
                  </a:lnTo>
                  <a:lnTo>
                    <a:pt x="287697" y="921599"/>
                  </a:lnTo>
                  <a:lnTo>
                    <a:pt x="288921" y="928326"/>
                  </a:lnTo>
                  <a:lnTo>
                    <a:pt x="290108" y="935053"/>
                  </a:lnTo>
                  <a:lnTo>
                    <a:pt x="291275" y="941780"/>
                  </a:lnTo>
                  <a:lnTo>
                    <a:pt x="292416" y="948507"/>
                  </a:lnTo>
                  <a:lnTo>
                    <a:pt x="293523" y="955234"/>
                  </a:lnTo>
                  <a:lnTo>
                    <a:pt x="294616" y="961961"/>
                  </a:lnTo>
                  <a:lnTo>
                    <a:pt x="295659" y="968689"/>
                  </a:lnTo>
                  <a:lnTo>
                    <a:pt x="296687" y="975416"/>
                  </a:lnTo>
                  <a:lnTo>
                    <a:pt x="297677" y="982143"/>
                  </a:lnTo>
                  <a:lnTo>
                    <a:pt x="298637" y="988870"/>
                  </a:lnTo>
                  <a:lnTo>
                    <a:pt x="299573" y="995597"/>
                  </a:lnTo>
                  <a:lnTo>
                    <a:pt x="300462" y="1002324"/>
                  </a:lnTo>
                  <a:lnTo>
                    <a:pt x="301336" y="1009051"/>
                  </a:lnTo>
                  <a:lnTo>
                    <a:pt x="302158" y="1015778"/>
                  </a:lnTo>
                  <a:lnTo>
                    <a:pt x="302958" y="1022505"/>
                  </a:lnTo>
                  <a:lnTo>
                    <a:pt x="303722" y="1029232"/>
                  </a:lnTo>
                  <a:lnTo>
                    <a:pt x="304445" y="1035959"/>
                  </a:lnTo>
                  <a:lnTo>
                    <a:pt x="305150" y="1042686"/>
                  </a:lnTo>
                  <a:lnTo>
                    <a:pt x="305796" y="1049413"/>
                  </a:lnTo>
                  <a:lnTo>
                    <a:pt x="306425" y="1056140"/>
                  </a:lnTo>
                  <a:lnTo>
                    <a:pt x="307009" y="1062867"/>
                  </a:lnTo>
                  <a:lnTo>
                    <a:pt x="307560" y="1069594"/>
                  </a:lnTo>
                  <a:lnTo>
                    <a:pt x="308082" y="1076321"/>
                  </a:lnTo>
                  <a:lnTo>
                    <a:pt x="308554" y="1083048"/>
                  </a:lnTo>
                  <a:lnTo>
                    <a:pt x="309008" y="1089775"/>
                  </a:lnTo>
                  <a:lnTo>
                    <a:pt x="309408" y="1096502"/>
                  </a:lnTo>
                  <a:lnTo>
                    <a:pt x="309784" y="1103229"/>
                  </a:lnTo>
                  <a:lnTo>
                    <a:pt x="310122" y="1109956"/>
                  </a:lnTo>
                  <a:lnTo>
                    <a:pt x="310420" y="1116683"/>
                  </a:lnTo>
                  <a:lnTo>
                    <a:pt x="310698" y="1123410"/>
                  </a:lnTo>
                  <a:lnTo>
                    <a:pt x="310920" y="1130137"/>
                  </a:lnTo>
                  <a:lnTo>
                    <a:pt x="311125" y="1136864"/>
                  </a:lnTo>
                  <a:lnTo>
                    <a:pt x="311285" y="1143591"/>
                  </a:lnTo>
                  <a:lnTo>
                    <a:pt x="311415" y="1150318"/>
                  </a:lnTo>
                  <a:lnTo>
                    <a:pt x="311518" y="1157045"/>
                  </a:lnTo>
                  <a:lnTo>
                    <a:pt x="311576" y="1163772"/>
                  </a:lnTo>
                  <a:lnTo>
                    <a:pt x="311618" y="1170499"/>
                  </a:lnTo>
                  <a:lnTo>
                    <a:pt x="311611" y="1177226"/>
                  </a:lnTo>
                  <a:lnTo>
                    <a:pt x="311584" y="1183953"/>
                  </a:lnTo>
                  <a:lnTo>
                    <a:pt x="311525" y="1190680"/>
                  </a:lnTo>
                  <a:lnTo>
                    <a:pt x="311432" y="1197407"/>
                  </a:lnTo>
                  <a:lnTo>
                    <a:pt x="311322" y="1204134"/>
                  </a:lnTo>
                  <a:lnTo>
                    <a:pt x="311168" y="1210861"/>
                  </a:lnTo>
                  <a:lnTo>
                    <a:pt x="311001" y="1217588"/>
                  </a:lnTo>
                  <a:lnTo>
                    <a:pt x="310797" y="1224315"/>
                  </a:lnTo>
                  <a:lnTo>
                    <a:pt x="310573" y="1231042"/>
                  </a:lnTo>
                  <a:lnTo>
                    <a:pt x="310326" y="1237769"/>
                  </a:lnTo>
                  <a:lnTo>
                    <a:pt x="310049" y="1244496"/>
                  </a:lnTo>
                  <a:lnTo>
                    <a:pt x="309760" y="1251223"/>
                  </a:lnTo>
                  <a:lnTo>
                    <a:pt x="309437" y="1257950"/>
                  </a:lnTo>
                  <a:lnTo>
                    <a:pt x="309102" y="1264677"/>
                  </a:lnTo>
                  <a:lnTo>
                    <a:pt x="308744" y="1271404"/>
                  </a:lnTo>
                  <a:lnTo>
                    <a:pt x="308367" y="1278131"/>
                  </a:lnTo>
                  <a:lnTo>
                    <a:pt x="307979" y="1284858"/>
                  </a:lnTo>
                  <a:lnTo>
                    <a:pt x="307566" y="1291585"/>
                  </a:lnTo>
                  <a:lnTo>
                    <a:pt x="307145" y="1298312"/>
                  </a:lnTo>
                  <a:lnTo>
                    <a:pt x="306705" y="1305039"/>
                  </a:lnTo>
                  <a:lnTo>
                    <a:pt x="306255" y="1311766"/>
                  </a:lnTo>
                  <a:lnTo>
                    <a:pt x="305795" y="1318493"/>
                  </a:lnTo>
                  <a:lnTo>
                    <a:pt x="305321" y="1325220"/>
                  </a:lnTo>
                  <a:lnTo>
                    <a:pt x="304843" y="1331947"/>
                  </a:lnTo>
                  <a:lnTo>
                    <a:pt x="304352" y="1338674"/>
                  </a:lnTo>
                  <a:lnTo>
                    <a:pt x="303858" y="1345401"/>
                  </a:lnTo>
                  <a:lnTo>
                    <a:pt x="303358" y="1352128"/>
                  </a:lnTo>
                  <a:lnTo>
                    <a:pt x="302854" y="1358855"/>
                  </a:lnTo>
                  <a:lnTo>
                    <a:pt x="302348" y="1365582"/>
                  </a:lnTo>
                  <a:lnTo>
                    <a:pt x="301839" y="1372309"/>
                  </a:lnTo>
                  <a:lnTo>
                    <a:pt x="301331" y="1379036"/>
                  </a:lnTo>
                  <a:lnTo>
                    <a:pt x="300825" y="1385763"/>
                  </a:lnTo>
                  <a:lnTo>
                    <a:pt x="300320" y="1392490"/>
                  </a:lnTo>
                  <a:lnTo>
                    <a:pt x="299819" y="1399217"/>
                  </a:lnTo>
                  <a:lnTo>
                    <a:pt x="299325" y="1405944"/>
                  </a:lnTo>
                  <a:lnTo>
                    <a:pt x="298833" y="1412671"/>
                  </a:lnTo>
                  <a:lnTo>
                    <a:pt x="298354" y="1419398"/>
                  </a:lnTo>
                  <a:lnTo>
                    <a:pt x="297880" y="1426125"/>
                  </a:lnTo>
                  <a:lnTo>
                    <a:pt x="297417" y="1432852"/>
                  </a:lnTo>
                  <a:lnTo>
                    <a:pt x="296966" y="1439579"/>
                  </a:lnTo>
                  <a:lnTo>
                    <a:pt x="296524" y="1446306"/>
                  </a:lnTo>
                  <a:lnTo>
                    <a:pt x="296102" y="1453033"/>
                  </a:lnTo>
                  <a:lnTo>
                    <a:pt x="295687" y="1459760"/>
                  </a:lnTo>
                  <a:lnTo>
                    <a:pt x="295296" y="1466487"/>
                  </a:lnTo>
                  <a:lnTo>
                    <a:pt x="294917" y="1473214"/>
                  </a:lnTo>
                  <a:lnTo>
                    <a:pt x="294556" y="1479941"/>
                  </a:lnTo>
                  <a:lnTo>
                    <a:pt x="294218" y="1486668"/>
                  </a:lnTo>
                  <a:lnTo>
                    <a:pt x="293891" y="1493395"/>
                  </a:lnTo>
                  <a:lnTo>
                    <a:pt x="293599" y="1500122"/>
                  </a:lnTo>
                  <a:lnTo>
                    <a:pt x="293318" y="1506849"/>
                  </a:lnTo>
                  <a:lnTo>
                    <a:pt x="293066" y="1513576"/>
                  </a:lnTo>
                  <a:lnTo>
                    <a:pt x="292838" y="1520303"/>
                  </a:lnTo>
                  <a:lnTo>
                    <a:pt x="292628" y="1527030"/>
                  </a:lnTo>
                  <a:lnTo>
                    <a:pt x="292455" y="1533757"/>
                  </a:lnTo>
                  <a:lnTo>
                    <a:pt x="292295" y="1540484"/>
                  </a:lnTo>
                  <a:lnTo>
                    <a:pt x="292176" y="1547211"/>
                  </a:lnTo>
                  <a:lnTo>
                    <a:pt x="292077" y="1553938"/>
                  </a:lnTo>
                  <a:lnTo>
                    <a:pt x="292007" y="1560665"/>
                  </a:lnTo>
                  <a:lnTo>
                    <a:pt x="291971" y="1567392"/>
                  </a:lnTo>
                  <a:lnTo>
                    <a:pt x="291952" y="1574119"/>
                  </a:lnTo>
                  <a:lnTo>
                    <a:pt x="291983" y="1580846"/>
                  </a:lnTo>
                  <a:lnTo>
                    <a:pt x="292029" y="1587573"/>
                  </a:lnTo>
                  <a:lnTo>
                    <a:pt x="292115" y="1594300"/>
                  </a:lnTo>
                  <a:lnTo>
                    <a:pt x="292230" y="1601027"/>
                  </a:lnTo>
                  <a:lnTo>
                    <a:pt x="292371" y="1607754"/>
                  </a:lnTo>
                  <a:lnTo>
                    <a:pt x="292557" y="1614481"/>
                  </a:lnTo>
                  <a:lnTo>
                    <a:pt x="292759" y="1621208"/>
                  </a:lnTo>
                  <a:lnTo>
                    <a:pt x="293012" y="1627935"/>
                  </a:lnTo>
                  <a:lnTo>
                    <a:pt x="293286" y="1634662"/>
                  </a:lnTo>
                  <a:lnTo>
                    <a:pt x="293594" y="1641389"/>
                  </a:lnTo>
                  <a:lnTo>
                    <a:pt x="293940" y="1648116"/>
                  </a:lnTo>
                  <a:lnTo>
                    <a:pt x="294306" y="1654843"/>
                  </a:lnTo>
                  <a:lnTo>
                    <a:pt x="294724" y="1661570"/>
                  </a:lnTo>
                  <a:lnTo>
                    <a:pt x="295158" y="1668297"/>
                  </a:lnTo>
                  <a:lnTo>
                    <a:pt x="295635" y="1675024"/>
                  </a:lnTo>
                  <a:lnTo>
                    <a:pt x="296140" y="1681751"/>
                  </a:lnTo>
                  <a:lnTo>
                    <a:pt x="296671" y="1688478"/>
                  </a:lnTo>
                  <a:lnTo>
                    <a:pt x="297245" y="1695205"/>
                  </a:lnTo>
                  <a:lnTo>
                    <a:pt x="297835" y="1701932"/>
                  </a:lnTo>
                  <a:lnTo>
                    <a:pt x="298473" y="1708659"/>
                  </a:lnTo>
                  <a:lnTo>
                    <a:pt x="299128" y="1715386"/>
                  </a:lnTo>
                  <a:lnTo>
                    <a:pt x="299817" y="1722113"/>
                  </a:lnTo>
                  <a:lnTo>
                    <a:pt x="300537" y="1728840"/>
                  </a:lnTo>
                  <a:lnTo>
                    <a:pt x="301274" y="1735567"/>
                  </a:lnTo>
                  <a:lnTo>
                    <a:pt x="302054" y="1742294"/>
                  </a:lnTo>
                  <a:lnTo>
                    <a:pt x="302847" y="1749021"/>
                  </a:lnTo>
                  <a:lnTo>
                    <a:pt x="303675" y="1755748"/>
                  </a:lnTo>
                  <a:lnTo>
                    <a:pt x="304524" y="1762475"/>
                  </a:lnTo>
                  <a:lnTo>
                    <a:pt x="305394" y="1769202"/>
                  </a:lnTo>
                  <a:lnTo>
                    <a:pt x="306294" y="1775929"/>
                  </a:lnTo>
                  <a:lnTo>
                    <a:pt x="307205" y="1782656"/>
                  </a:lnTo>
                  <a:lnTo>
                    <a:pt x="308149" y="1789383"/>
                  </a:lnTo>
                  <a:lnTo>
                    <a:pt x="309105" y="1796110"/>
                  </a:lnTo>
                  <a:lnTo>
                    <a:pt x="310082" y="1802837"/>
                  </a:lnTo>
                  <a:lnTo>
                    <a:pt x="311077" y="1809564"/>
                  </a:lnTo>
                  <a:lnTo>
                    <a:pt x="312084" y="1816291"/>
                  </a:lnTo>
                  <a:lnTo>
                    <a:pt x="313113" y="1823018"/>
                  </a:lnTo>
                  <a:lnTo>
                    <a:pt x="314149" y="1829745"/>
                  </a:lnTo>
                  <a:lnTo>
                    <a:pt x="315203" y="1836472"/>
                  </a:lnTo>
                  <a:lnTo>
                    <a:pt x="316265" y="1843199"/>
                  </a:lnTo>
                  <a:lnTo>
                    <a:pt x="317337" y="1849926"/>
                  </a:lnTo>
                  <a:lnTo>
                    <a:pt x="318420" y="1856653"/>
                  </a:lnTo>
                  <a:lnTo>
                    <a:pt x="319506" y="1863380"/>
                  </a:lnTo>
                  <a:lnTo>
                    <a:pt x="320602" y="1870107"/>
                  </a:lnTo>
                  <a:lnTo>
                    <a:pt x="321700" y="1876834"/>
                  </a:lnTo>
                  <a:lnTo>
                    <a:pt x="322802" y="1883561"/>
                  </a:lnTo>
                  <a:lnTo>
                    <a:pt x="323906" y="1890288"/>
                  </a:lnTo>
                  <a:lnTo>
                    <a:pt x="325010" y="1897015"/>
                  </a:lnTo>
                  <a:lnTo>
                    <a:pt x="326112" y="1903742"/>
                  </a:lnTo>
                  <a:lnTo>
                    <a:pt x="327212" y="1910469"/>
                  </a:lnTo>
                  <a:lnTo>
                    <a:pt x="328307" y="1917196"/>
                  </a:lnTo>
                  <a:lnTo>
                    <a:pt x="329398" y="1923923"/>
                  </a:lnTo>
                  <a:lnTo>
                    <a:pt x="330482" y="1930650"/>
                  </a:lnTo>
                  <a:lnTo>
                    <a:pt x="331556" y="1937378"/>
                  </a:lnTo>
                  <a:lnTo>
                    <a:pt x="332626" y="1944105"/>
                  </a:lnTo>
                  <a:lnTo>
                    <a:pt x="333677" y="1950832"/>
                  </a:lnTo>
                  <a:lnTo>
                    <a:pt x="334721" y="1957559"/>
                  </a:lnTo>
                  <a:lnTo>
                    <a:pt x="335749" y="1964286"/>
                  </a:lnTo>
                  <a:lnTo>
                    <a:pt x="336761" y="1971013"/>
                  </a:lnTo>
                  <a:lnTo>
                    <a:pt x="337762" y="1977740"/>
                  </a:lnTo>
                  <a:lnTo>
                    <a:pt x="338737" y="1984467"/>
                  </a:lnTo>
                  <a:lnTo>
                    <a:pt x="339702" y="1991194"/>
                  </a:lnTo>
                  <a:lnTo>
                    <a:pt x="340638" y="1997921"/>
                  </a:lnTo>
                  <a:lnTo>
                    <a:pt x="341558" y="2004648"/>
                  </a:lnTo>
                  <a:lnTo>
                    <a:pt x="342456" y="2011375"/>
                  </a:lnTo>
                  <a:lnTo>
                    <a:pt x="343324" y="2018102"/>
                  </a:lnTo>
                  <a:lnTo>
                    <a:pt x="344180" y="2024829"/>
                  </a:lnTo>
                  <a:lnTo>
                    <a:pt x="344992" y="2031556"/>
                  </a:lnTo>
                  <a:lnTo>
                    <a:pt x="345791" y="2038283"/>
                  </a:lnTo>
                  <a:lnTo>
                    <a:pt x="346554" y="2045010"/>
                  </a:lnTo>
                  <a:lnTo>
                    <a:pt x="347290" y="2051737"/>
                  </a:lnTo>
                  <a:lnTo>
                    <a:pt x="348002" y="2058464"/>
                  </a:lnTo>
                  <a:lnTo>
                    <a:pt x="348670" y="2065191"/>
                  </a:lnTo>
                  <a:lnTo>
                    <a:pt x="349322" y="2071918"/>
                  </a:lnTo>
                  <a:lnTo>
                    <a:pt x="349924" y="2078645"/>
                  </a:lnTo>
                  <a:lnTo>
                    <a:pt x="350503" y="2085372"/>
                  </a:lnTo>
                  <a:lnTo>
                    <a:pt x="351046" y="2092099"/>
                  </a:lnTo>
                  <a:lnTo>
                    <a:pt x="351548" y="2098826"/>
                  </a:lnTo>
                  <a:lnTo>
                    <a:pt x="352030" y="2105553"/>
                  </a:lnTo>
                  <a:lnTo>
                    <a:pt x="352452" y="2112280"/>
                  </a:lnTo>
                  <a:lnTo>
                    <a:pt x="352855" y="2119007"/>
                  </a:lnTo>
                  <a:lnTo>
                    <a:pt x="353209" y="2125734"/>
                  </a:lnTo>
                  <a:lnTo>
                    <a:pt x="353528" y="2132461"/>
                  </a:lnTo>
                  <a:lnTo>
                    <a:pt x="353816" y="2139188"/>
                  </a:lnTo>
                  <a:lnTo>
                    <a:pt x="354048" y="2145915"/>
                  </a:lnTo>
                  <a:lnTo>
                    <a:pt x="354262" y="2152642"/>
                  </a:lnTo>
                  <a:lnTo>
                    <a:pt x="354412" y="2159369"/>
                  </a:lnTo>
                  <a:lnTo>
                    <a:pt x="354536" y="2166096"/>
                  </a:lnTo>
                  <a:lnTo>
                    <a:pt x="354617" y="2172823"/>
                  </a:lnTo>
                  <a:lnTo>
                    <a:pt x="354650" y="2179550"/>
                  </a:lnTo>
                  <a:lnTo>
                    <a:pt x="354659" y="2186277"/>
                  </a:lnTo>
                  <a:lnTo>
                    <a:pt x="354601" y="2193004"/>
                  </a:lnTo>
                  <a:lnTo>
                    <a:pt x="354522" y="2199731"/>
                  </a:lnTo>
                  <a:lnTo>
                    <a:pt x="354388" y="2206458"/>
                  </a:lnTo>
                  <a:lnTo>
                    <a:pt x="354216" y="2213185"/>
                  </a:lnTo>
                  <a:lnTo>
                    <a:pt x="354009" y="2219912"/>
                  </a:lnTo>
                  <a:lnTo>
                    <a:pt x="353745" y="2226639"/>
                  </a:lnTo>
                  <a:lnTo>
                    <a:pt x="353460" y="2233366"/>
                  </a:lnTo>
                  <a:lnTo>
                    <a:pt x="353108" y="2240093"/>
                  </a:lnTo>
                  <a:lnTo>
                    <a:pt x="352731" y="2246820"/>
                  </a:lnTo>
                  <a:lnTo>
                    <a:pt x="352307" y="2253547"/>
                  </a:lnTo>
                  <a:lnTo>
                    <a:pt x="351837" y="2260274"/>
                  </a:lnTo>
                  <a:lnTo>
                    <a:pt x="351342" y="2267001"/>
                  </a:lnTo>
                  <a:lnTo>
                    <a:pt x="350780" y="2273728"/>
                  </a:lnTo>
                  <a:lnTo>
                    <a:pt x="350200" y="2280455"/>
                  </a:lnTo>
                  <a:lnTo>
                    <a:pt x="349563" y="2287182"/>
                  </a:lnTo>
                  <a:lnTo>
                    <a:pt x="348892" y="2293909"/>
                  </a:lnTo>
                  <a:lnTo>
                    <a:pt x="348186" y="2300636"/>
                  </a:lnTo>
                  <a:lnTo>
                    <a:pt x="347427" y="2307363"/>
                  </a:lnTo>
                  <a:lnTo>
                    <a:pt x="346649" y="2314090"/>
                  </a:lnTo>
                  <a:lnTo>
                    <a:pt x="345807" y="2320817"/>
                  </a:lnTo>
                  <a:lnTo>
                    <a:pt x="344944" y="2327544"/>
                  </a:lnTo>
                  <a:lnTo>
                    <a:pt x="344036" y="2334271"/>
                  </a:lnTo>
                  <a:lnTo>
                    <a:pt x="343089" y="2340998"/>
                  </a:lnTo>
                  <a:lnTo>
                    <a:pt x="342117" y="2347725"/>
                  </a:lnTo>
                  <a:lnTo>
                    <a:pt x="341089" y="2354452"/>
                  </a:lnTo>
                  <a:lnTo>
                    <a:pt x="340044" y="2361179"/>
                  </a:lnTo>
                  <a:lnTo>
                    <a:pt x="338948" y="2367906"/>
                  </a:lnTo>
                  <a:lnTo>
                    <a:pt x="337825" y="2374633"/>
                  </a:lnTo>
                  <a:lnTo>
                    <a:pt x="336671" y="2381360"/>
                  </a:lnTo>
                  <a:lnTo>
                    <a:pt x="335474" y="2388087"/>
                  </a:lnTo>
                  <a:lnTo>
                    <a:pt x="334260" y="2394814"/>
                  </a:lnTo>
                  <a:lnTo>
                    <a:pt x="332993" y="2401541"/>
                  </a:lnTo>
                  <a:lnTo>
                    <a:pt x="331710" y="2408268"/>
                  </a:lnTo>
                  <a:lnTo>
                    <a:pt x="330390" y="2414995"/>
                  </a:lnTo>
                  <a:lnTo>
                    <a:pt x="329040" y="2421722"/>
                  </a:lnTo>
                  <a:lnTo>
                    <a:pt x="327669" y="2428449"/>
                  </a:lnTo>
                  <a:lnTo>
                    <a:pt x="326256" y="2435176"/>
                  </a:lnTo>
                  <a:lnTo>
                    <a:pt x="324830" y="2441903"/>
                  </a:lnTo>
                  <a:lnTo>
                    <a:pt x="323365" y="2448630"/>
                  </a:lnTo>
                  <a:lnTo>
                    <a:pt x="321880" y="2455357"/>
                  </a:lnTo>
                  <a:lnTo>
                    <a:pt x="320372" y="2462084"/>
                  </a:lnTo>
                  <a:lnTo>
                    <a:pt x="318834" y="2468811"/>
                  </a:lnTo>
                  <a:lnTo>
                    <a:pt x="317284" y="2475538"/>
                  </a:lnTo>
                  <a:lnTo>
                    <a:pt x="315696" y="2482265"/>
                  </a:lnTo>
                  <a:lnTo>
                    <a:pt x="314098" y="2488992"/>
                  </a:lnTo>
                  <a:lnTo>
                    <a:pt x="312475" y="2495719"/>
                  </a:lnTo>
                  <a:lnTo>
                    <a:pt x="310833" y="2502446"/>
                  </a:lnTo>
                  <a:lnTo>
                    <a:pt x="309178" y="2509173"/>
                  </a:lnTo>
                  <a:lnTo>
                    <a:pt x="307496" y="2515900"/>
                  </a:lnTo>
                  <a:lnTo>
                    <a:pt x="305807" y="2522627"/>
                  </a:lnTo>
                  <a:lnTo>
                    <a:pt x="304094" y="2529354"/>
                  </a:lnTo>
                  <a:lnTo>
                    <a:pt x="302371" y="2536081"/>
                  </a:lnTo>
                  <a:lnTo>
                    <a:pt x="300634" y="2542808"/>
                  </a:lnTo>
                  <a:lnTo>
                    <a:pt x="298882" y="2549535"/>
                  </a:lnTo>
                  <a:lnTo>
                    <a:pt x="297124" y="2556262"/>
                  </a:lnTo>
                  <a:lnTo>
                    <a:pt x="295349" y="2562989"/>
                  </a:lnTo>
                  <a:lnTo>
                    <a:pt x="293568" y="2569716"/>
                  </a:lnTo>
                  <a:lnTo>
                    <a:pt x="291777" y="2576443"/>
                  </a:lnTo>
                  <a:lnTo>
                    <a:pt x="289979" y="2583170"/>
                  </a:lnTo>
                  <a:lnTo>
                    <a:pt x="288175" y="2589897"/>
                  </a:lnTo>
                  <a:lnTo>
                    <a:pt x="286364" y="2596624"/>
                  </a:lnTo>
                  <a:lnTo>
                    <a:pt x="284551" y="2603351"/>
                  </a:lnTo>
                  <a:lnTo>
                    <a:pt x="282732" y="2610078"/>
                  </a:lnTo>
                  <a:lnTo>
                    <a:pt x="280912" y="2616805"/>
                  </a:lnTo>
                  <a:lnTo>
                    <a:pt x="279089" y="2623532"/>
                  </a:lnTo>
                  <a:lnTo>
                    <a:pt x="277267" y="2630259"/>
                  </a:lnTo>
                  <a:lnTo>
                    <a:pt x="275445" y="2636986"/>
                  </a:lnTo>
                  <a:lnTo>
                    <a:pt x="273625" y="2643713"/>
                  </a:lnTo>
                  <a:lnTo>
                    <a:pt x="271806" y="2650440"/>
                  </a:lnTo>
                  <a:lnTo>
                    <a:pt x="269992" y="2657167"/>
                  </a:lnTo>
                  <a:lnTo>
                    <a:pt x="268182" y="2663894"/>
                  </a:lnTo>
                  <a:lnTo>
                    <a:pt x="266376" y="2670621"/>
                  </a:lnTo>
                  <a:lnTo>
                    <a:pt x="264579" y="2677348"/>
                  </a:lnTo>
                  <a:lnTo>
                    <a:pt x="262785" y="2684075"/>
                  </a:lnTo>
                  <a:lnTo>
                    <a:pt x="261004" y="2690802"/>
                  </a:lnTo>
                  <a:lnTo>
                    <a:pt x="259229" y="2697529"/>
                  </a:lnTo>
                  <a:lnTo>
                    <a:pt x="257464" y="2704256"/>
                  </a:lnTo>
                  <a:lnTo>
                    <a:pt x="255712" y="2710983"/>
                  </a:lnTo>
                  <a:lnTo>
                    <a:pt x="253965" y="2717710"/>
                  </a:lnTo>
                  <a:lnTo>
                    <a:pt x="252239" y="2724437"/>
                  </a:lnTo>
                  <a:lnTo>
                    <a:pt x="250520" y="2731164"/>
                  </a:lnTo>
                  <a:lnTo>
                    <a:pt x="248818" y="2737891"/>
                  </a:lnTo>
                  <a:lnTo>
                    <a:pt x="247130" y="2744618"/>
                  </a:lnTo>
                  <a:lnTo>
                    <a:pt x="245454" y="2751345"/>
                  </a:lnTo>
                  <a:lnTo>
                    <a:pt x="243801" y="2758072"/>
                  </a:lnTo>
                  <a:lnTo>
                    <a:pt x="242155" y="2764799"/>
                  </a:lnTo>
                  <a:lnTo>
                    <a:pt x="240537" y="2771526"/>
                  </a:lnTo>
                  <a:lnTo>
                    <a:pt x="238930" y="2778253"/>
                  </a:lnTo>
                  <a:lnTo>
                    <a:pt x="237344" y="2784980"/>
                  </a:lnTo>
                  <a:lnTo>
                    <a:pt x="235779" y="2791707"/>
                  </a:lnTo>
                  <a:lnTo>
                    <a:pt x="234225" y="2798434"/>
                  </a:lnTo>
                  <a:lnTo>
                    <a:pt x="232704" y="2805161"/>
                  </a:lnTo>
                  <a:lnTo>
                    <a:pt x="231193" y="2811888"/>
                  </a:lnTo>
                  <a:lnTo>
                    <a:pt x="229711" y="2818615"/>
                  </a:lnTo>
                  <a:lnTo>
                    <a:pt x="228248" y="2825342"/>
                  </a:lnTo>
                  <a:lnTo>
                    <a:pt x="226803" y="2832069"/>
                  </a:lnTo>
                  <a:lnTo>
                    <a:pt x="225388" y="2838796"/>
                  </a:lnTo>
                  <a:lnTo>
                    <a:pt x="223985" y="2845523"/>
                  </a:lnTo>
                  <a:lnTo>
                    <a:pt x="222618" y="2852250"/>
                  </a:lnTo>
                  <a:lnTo>
                    <a:pt x="221266" y="2858977"/>
                  </a:lnTo>
                  <a:lnTo>
                    <a:pt x="219940" y="2865704"/>
                  </a:lnTo>
                  <a:lnTo>
                    <a:pt x="218640" y="2872431"/>
                  </a:lnTo>
                  <a:lnTo>
                    <a:pt x="217355" y="2879158"/>
                  </a:lnTo>
                  <a:lnTo>
                    <a:pt x="216108" y="2885885"/>
                  </a:lnTo>
                  <a:lnTo>
                    <a:pt x="214873" y="2892612"/>
                  </a:lnTo>
                  <a:lnTo>
                    <a:pt x="213673" y="2899340"/>
                  </a:lnTo>
                  <a:lnTo>
                    <a:pt x="212492" y="2906067"/>
                  </a:lnTo>
                  <a:lnTo>
                    <a:pt x="211334" y="2912794"/>
                  </a:lnTo>
                  <a:lnTo>
                    <a:pt x="210208" y="2919521"/>
                  </a:lnTo>
                  <a:lnTo>
                    <a:pt x="209094" y="2926248"/>
                  </a:lnTo>
                  <a:lnTo>
                    <a:pt x="208021" y="2932975"/>
                  </a:lnTo>
                  <a:lnTo>
                    <a:pt x="206961" y="2939702"/>
                  </a:lnTo>
                  <a:lnTo>
                    <a:pt x="205931" y="2946429"/>
                  </a:lnTo>
                  <a:lnTo>
                    <a:pt x="204926" y="2953156"/>
                  </a:lnTo>
                  <a:lnTo>
                    <a:pt x="203938" y="2959883"/>
                  </a:lnTo>
                  <a:lnTo>
                    <a:pt x="202987" y="2966610"/>
                  </a:lnTo>
                  <a:lnTo>
                    <a:pt x="202048" y="2973337"/>
                  </a:lnTo>
                  <a:lnTo>
                    <a:pt x="201143" y="2980064"/>
                  </a:lnTo>
                  <a:lnTo>
                    <a:pt x="200257" y="2986791"/>
                  </a:lnTo>
                  <a:lnTo>
                    <a:pt x="199394" y="2993518"/>
                  </a:lnTo>
                  <a:lnTo>
                    <a:pt x="198560" y="3000245"/>
                  </a:lnTo>
                  <a:lnTo>
                    <a:pt x="197737" y="3006972"/>
                  </a:lnTo>
                  <a:lnTo>
                    <a:pt x="196953" y="3013699"/>
                  </a:lnTo>
                  <a:lnTo>
                    <a:pt x="196181" y="3020426"/>
                  </a:lnTo>
                  <a:lnTo>
                    <a:pt x="195437" y="3027153"/>
                  </a:lnTo>
                  <a:lnTo>
                    <a:pt x="194714" y="3033880"/>
                  </a:lnTo>
                  <a:lnTo>
                    <a:pt x="194007" y="3040607"/>
                  </a:lnTo>
                  <a:lnTo>
                    <a:pt x="193332" y="3047334"/>
                  </a:lnTo>
                  <a:lnTo>
                    <a:pt x="192667" y="3054061"/>
                  </a:lnTo>
                  <a:lnTo>
                    <a:pt x="192034" y="3060788"/>
                  </a:lnTo>
                  <a:lnTo>
                    <a:pt x="191415" y="3067515"/>
                  </a:lnTo>
                  <a:lnTo>
                    <a:pt x="190816" y="3074242"/>
                  </a:lnTo>
                  <a:lnTo>
                    <a:pt x="190241" y="3080969"/>
                  </a:lnTo>
                  <a:lnTo>
                    <a:pt x="189677" y="3087696"/>
                  </a:lnTo>
                  <a:lnTo>
                    <a:pt x="189144" y="3094423"/>
                  </a:lnTo>
                  <a:lnTo>
                    <a:pt x="188620" y="3101150"/>
                  </a:lnTo>
                  <a:lnTo>
                    <a:pt x="188120" y="3107877"/>
                  </a:lnTo>
                  <a:lnTo>
                    <a:pt x="187636" y="3114604"/>
                  </a:lnTo>
                  <a:lnTo>
                    <a:pt x="187166" y="3121331"/>
                  </a:lnTo>
                  <a:lnTo>
                    <a:pt x="186720" y="3128058"/>
                  </a:lnTo>
                  <a:lnTo>
                    <a:pt x="186283" y="3134785"/>
                  </a:lnTo>
                  <a:lnTo>
                    <a:pt x="185870" y="3141512"/>
                  </a:lnTo>
                  <a:lnTo>
                    <a:pt x="185468" y="3148239"/>
                  </a:lnTo>
                  <a:lnTo>
                    <a:pt x="185082" y="3154966"/>
                  </a:lnTo>
                  <a:lnTo>
                    <a:pt x="184713" y="3161693"/>
                  </a:lnTo>
                  <a:lnTo>
                    <a:pt x="184353" y="3168420"/>
                  </a:lnTo>
                  <a:lnTo>
                    <a:pt x="184016" y="3175147"/>
                  </a:lnTo>
                  <a:lnTo>
                    <a:pt x="183686" y="3181874"/>
                  </a:lnTo>
                  <a:lnTo>
                    <a:pt x="183373" y="3188601"/>
                  </a:lnTo>
                  <a:lnTo>
                    <a:pt x="183072" y="3195328"/>
                  </a:lnTo>
                  <a:lnTo>
                    <a:pt x="182781" y="3202055"/>
                  </a:lnTo>
                  <a:lnTo>
                    <a:pt x="182507" y="3208782"/>
                  </a:lnTo>
                  <a:lnTo>
                    <a:pt x="182239" y="3215509"/>
                  </a:lnTo>
                  <a:lnTo>
                    <a:pt x="181989" y="3222236"/>
                  </a:lnTo>
                  <a:lnTo>
                    <a:pt x="181746" y="3228963"/>
                  </a:lnTo>
                  <a:lnTo>
                    <a:pt x="181514" y="3235690"/>
                  </a:lnTo>
                  <a:lnTo>
                    <a:pt x="181294" y="3242417"/>
                  </a:lnTo>
                  <a:lnTo>
                    <a:pt x="181081" y="3249144"/>
                  </a:lnTo>
                  <a:lnTo>
                    <a:pt x="180882" y="3255871"/>
                  </a:lnTo>
                  <a:lnTo>
                    <a:pt x="180688" y="3262598"/>
                  </a:lnTo>
                  <a:lnTo>
                    <a:pt x="180507" y="3269325"/>
                  </a:lnTo>
                  <a:lnTo>
                    <a:pt x="180332" y="3276052"/>
                  </a:lnTo>
                  <a:lnTo>
                    <a:pt x="180165" y="3282779"/>
                  </a:lnTo>
                  <a:lnTo>
                    <a:pt x="180008" y="3289506"/>
                  </a:lnTo>
                  <a:lnTo>
                    <a:pt x="179855" y="3296233"/>
                  </a:lnTo>
                  <a:lnTo>
                    <a:pt x="179715" y="3302960"/>
                  </a:lnTo>
                  <a:lnTo>
                    <a:pt x="179578" y="3309687"/>
                  </a:lnTo>
                  <a:lnTo>
                    <a:pt x="179449" y="3316414"/>
                  </a:lnTo>
                  <a:lnTo>
                    <a:pt x="179327" y="3323141"/>
                  </a:lnTo>
                  <a:lnTo>
                    <a:pt x="179209" y="3329868"/>
                  </a:lnTo>
                  <a:lnTo>
                    <a:pt x="179100" y="3336595"/>
                  </a:lnTo>
                  <a:lnTo>
                    <a:pt x="178994" y="3343322"/>
                  </a:lnTo>
                  <a:lnTo>
                    <a:pt x="178896" y="3350049"/>
                  </a:lnTo>
                  <a:lnTo>
                    <a:pt x="178802" y="3356776"/>
                  </a:lnTo>
                  <a:lnTo>
                    <a:pt x="178712" y="3363503"/>
                  </a:lnTo>
                  <a:lnTo>
                    <a:pt x="178629" y="3370230"/>
                  </a:lnTo>
                  <a:lnTo>
                    <a:pt x="178548" y="3376957"/>
                  </a:lnTo>
                  <a:lnTo>
                    <a:pt x="178474" y="3383684"/>
                  </a:lnTo>
                  <a:lnTo>
                    <a:pt x="178402" y="3390411"/>
                  </a:lnTo>
                  <a:lnTo>
                    <a:pt x="178335" y="3397138"/>
                  </a:lnTo>
                  <a:lnTo>
                    <a:pt x="178272" y="3403865"/>
                  </a:lnTo>
                  <a:lnTo>
                    <a:pt x="178212" y="3410592"/>
                  </a:lnTo>
                  <a:lnTo>
                    <a:pt x="178156" y="3417319"/>
                  </a:lnTo>
                  <a:lnTo>
                    <a:pt x="178102" y="3424046"/>
                  </a:lnTo>
                  <a:lnTo>
                    <a:pt x="178053" y="3430773"/>
                  </a:lnTo>
                  <a:lnTo>
                    <a:pt x="178006" y="34375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010902" y="3072415"/>
              <a:ext cx="526581" cy="2830680"/>
            </a:xfrm>
            <a:custGeom>
              <a:avLst/>
              <a:pathLst>
                <a:path w="526581" h="2830680">
                  <a:moveTo>
                    <a:pt x="261756" y="2830680"/>
                  </a:moveTo>
                  <a:lnTo>
                    <a:pt x="261622" y="2825140"/>
                  </a:lnTo>
                  <a:lnTo>
                    <a:pt x="261480" y="2819601"/>
                  </a:lnTo>
                  <a:lnTo>
                    <a:pt x="261322" y="2814062"/>
                  </a:lnTo>
                  <a:lnTo>
                    <a:pt x="261156" y="2808522"/>
                  </a:lnTo>
                  <a:lnTo>
                    <a:pt x="260978" y="2802983"/>
                  </a:lnTo>
                  <a:lnTo>
                    <a:pt x="260782" y="2797443"/>
                  </a:lnTo>
                  <a:lnTo>
                    <a:pt x="260577" y="2791904"/>
                  </a:lnTo>
                  <a:lnTo>
                    <a:pt x="260355" y="2786364"/>
                  </a:lnTo>
                  <a:lnTo>
                    <a:pt x="260115" y="2780825"/>
                  </a:lnTo>
                  <a:lnTo>
                    <a:pt x="259865" y="2775285"/>
                  </a:lnTo>
                  <a:lnTo>
                    <a:pt x="259588" y="2769746"/>
                  </a:lnTo>
                  <a:lnTo>
                    <a:pt x="259297" y="2764206"/>
                  </a:lnTo>
                  <a:lnTo>
                    <a:pt x="258990" y="2758667"/>
                  </a:lnTo>
                  <a:lnTo>
                    <a:pt x="258652" y="2753127"/>
                  </a:lnTo>
                  <a:lnTo>
                    <a:pt x="258299" y="2747588"/>
                  </a:lnTo>
                  <a:lnTo>
                    <a:pt x="257923" y="2742048"/>
                  </a:lnTo>
                  <a:lnTo>
                    <a:pt x="257517" y="2736509"/>
                  </a:lnTo>
                  <a:lnTo>
                    <a:pt x="257093" y="2730969"/>
                  </a:lnTo>
                  <a:lnTo>
                    <a:pt x="256635" y="2725430"/>
                  </a:lnTo>
                  <a:lnTo>
                    <a:pt x="256149" y="2719890"/>
                  </a:lnTo>
                  <a:lnTo>
                    <a:pt x="255644" y="2714351"/>
                  </a:lnTo>
                  <a:lnTo>
                    <a:pt x="255091" y="2708811"/>
                  </a:lnTo>
                  <a:lnTo>
                    <a:pt x="254514" y="2703272"/>
                  </a:lnTo>
                  <a:lnTo>
                    <a:pt x="253908" y="2697732"/>
                  </a:lnTo>
                  <a:lnTo>
                    <a:pt x="253253" y="2692193"/>
                  </a:lnTo>
                  <a:lnTo>
                    <a:pt x="252573" y="2686653"/>
                  </a:lnTo>
                  <a:lnTo>
                    <a:pt x="251850" y="2681114"/>
                  </a:lnTo>
                  <a:lnTo>
                    <a:pt x="251082" y="2675574"/>
                  </a:lnTo>
                  <a:lnTo>
                    <a:pt x="250286" y="2670035"/>
                  </a:lnTo>
                  <a:lnTo>
                    <a:pt x="249431" y="2664495"/>
                  </a:lnTo>
                  <a:lnTo>
                    <a:pt x="248535" y="2658956"/>
                  </a:lnTo>
                  <a:lnTo>
                    <a:pt x="247608" y="2653416"/>
                  </a:lnTo>
                  <a:lnTo>
                    <a:pt x="246606" y="2647877"/>
                  </a:lnTo>
                  <a:lnTo>
                    <a:pt x="245570" y="2642337"/>
                  </a:lnTo>
                  <a:lnTo>
                    <a:pt x="244486" y="2636798"/>
                  </a:lnTo>
                  <a:lnTo>
                    <a:pt x="243332" y="2631258"/>
                  </a:lnTo>
                  <a:lnTo>
                    <a:pt x="242143" y="2625719"/>
                  </a:lnTo>
                  <a:lnTo>
                    <a:pt x="240885" y="2620179"/>
                  </a:lnTo>
                  <a:lnTo>
                    <a:pt x="239567" y="2614640"/>
                  </a:lnTo>
                  <a:lnTo>
                    <a:pt x="238210" y="2609100"/>
                  </a:lnTo>
                  <a:lnTo>
                    <a:pt x="236764" y="2603561"/>
                  </a:lnTo>
                  <a:lnTo>
                    <a:pt x="235268" y="2598021"/>
                  </a:lnTo>
                  <a:lnTo>
                    <a:pt x="233723" y="2592482"/>
                  </a:lnTo>
                  <a:lnTo>
                    <a:pt x="232082" y="2586942"/>
                  </a:lnTo>
                  <a:lnTo>
                    <a:pt x="230397" y="2581403"/>
                  </a:lnTo>
                  <a:lnTo>
                    <a:pt x="228642" y="2575863"/>
                  </a:lnTo>
                  <a:lnTo>
                    <a:pt x="226804" y="2570324"/>
                  </a:lnTo>
                  <a:lnTo>
                    <a:pt x="224919" y="2564784"/>
                  </a:lnTo>
                  <a:lnTo>
                    <a:pt x="222942" y="2559245"/>
                  </a:lnTo>
                  <a:lnTo>
                    <a:pt x="220897" y="2553705"/>
                  </a:lnTo>
                  <a:lnTo>
                    <a:pt x="218804" y="2548166"/>
                  </a:lnTo>
                  <a:lnTo>
                    <a:pt x="216597" y="2542626"/>
                  </a:lnTo>
                  <a:lnTo>
                    <a:pt x="214339" y="2537087"/>
                  </a:lnTo>
                  <a:lnTo>
                    <a:pt x="212015" y="2531547"/>
                  </a:lnTo>
                  <a:lnTo>
                    <a:pt x="209589" y="2526008"/>
                  </a:lnTo>
                  <a:lnTo>
                    <a:pt x="207114" y="2520468"/>
                  </a:lnTo>
                  <a:lnTo>
                    <a:pt x="204554" y="2514929"/>
                  </a:lnTo>
                  <a:lnTo>
                    <a:pt x="201910" y="2509389"/>
                  </a:lnTo>
                  <a:lnTo>
                    <a:pt x="199217" y="2503850"/>
                  </a:lnTo>
                  <a:lnTo>
                    <a:pt x="196421" y="2498310"/>
                  </a:lnTo>
                  <a:lnTo>
                    <a:pt x="193562" y="2492771"/>
                  </a:lnTo>
                  <a:lnTo>
                    <a:pt x="190651" y="2487231"/>
                  </a:lnTo>
                  <a:lnTo>
                    <a:pt x="187629" y="2481692"/>
                  </a:lnTo>
                  <a:lnTo>
                    <a:pt x="184561" y="2476152"/>
                  </a:lnTo>
                  <a:lnTo>
                    <a:pt x="181425" y="2470613"/>
                  </a:lnTo>
                  <a:lnTo>
                    <a:pt x="178202" y="2465074"/>
                  </a:lnTo>
                  <a:lnTo>
                    <a:pt x="174936" y="2459534"/>
                  </a:lnTo>
                  <a:lnTo>
                    <a:pt x="171590" y="2453995"/>
                  </a:lnTo>
                  <a:lnTo>
                    <a:pt x="168181" y="2448455"/>
                  </a:lnTo>
                  <a:lnTo>
                    <a:pt x="164730" y="2442916"/>
                  </a:lnTo>
                  <a:lnTo>
                    <a:pt x="161195" y="2437376"/>
                  </a:lnTo>
                  <a:lnTo>
                    <a:pt x="157618" y="2431837"/>
                  </a:lnTo>
                  <a:lnTo>
                    <a:pt x="153997" y="2426297"/>
                  </a:lnTo>
                  <a:lnTo>
                    <a:pt x="150305" y="2420758"/>
                  </a:lnTo>
                  <a:lnTo>
                    <a:pt x="146583" y="2415218"/>
                  </a:lnTo>
                  <a:lnTo>
                    <a:pt x="142815" y="2409679"/>
                  </a:lnTo>
                  <a:lnTo>
                    <a:pt x="139001" y="2404139"/>
                  </a:lnTo>
                  <a:lnTo>
                    <a:pt x="135162" y="2398600"/>
                  </a:lnTo>
                  <a:lnTo>
                    <a:pt x="131281" y="2393060"/>
                  </a:lnTo>
                  <a:lnTo>
                    <a:pt x="127376" y="2387521"/>
                  </a:lnTo>
                  <a:lnTo>
                    <a:pt x="123453" y="2381981"/>
                  </a:lnTo>
                  <a:lnTo>
                    <a:pt x="119500" y="2376442"/>
                  </a:lnTo>
                  <a:lnTo>
                    <a:pt x="115538" y="2370902"/>
                  </a:lnTo>
                  <a:lnTo>
                    <a:pt x="111566" y="2365363"/>
                  </a:lnTo>
                  <a:lnTo>
                    <a:pt x="107587" y="2359823"/>
                  </a:lnTo>
                  <a:lnTo>
                    <a:pt x="103608" y="2354284"/>
                  </a:lnTo>
                  <a:lnTo>
                    <a:pt x="99633" y="2348744"/>
                  </a:lnTo>
                  <a:lnTo>
                    <a:pt x="95670" y="2343205"/>
                  </a:lnTo>
                  <a:lnTo>
                    <a:pt x="91716" y="2337665"/>
                  </a:lnTo>
                  <a:lnTo>
                    <a:pt x="87788" y="2332126"/>
                  </a:lnTo>
                  <a:lnTo>
                    <a:pt x="83884" y="2326586"/>
                  </a:lnTo>
                  <a:lnTo>
                    <a:pt x="79999" y="2321047"/>
                  </a:lnTo>
                  <a:lnTo>
                    <a:pt x="76170" y="2315507"/>
                  </a:lnTo>
                  <a:lnTo>
                    <a:pt x="72369" y="2309968"/>
                  </a:lnTo>
                  <a:lnTo>
                    <a:pt x="68611" y="2304428"/>
                  </a:lnTo>
                  <a:lnTo>
                    <a:pt x="64921" y="2298889"/>
                  </a:lnTo>
                  <a:lnTo>
                    <a:pt x="61269" y="2293349"/>
                  </a:lnTo>
                  <a:lnTo>
                    <a:pt x="57691" y="2287810"/>
                  </a:lnTo>
                  <a:lnTo>
                    <a:pt x="54184" y="2282270"/>
                  </a:lnTo>
                  <a:lnTo>
                    <a:pt x="50725" y="2276731"/>
                  </a:lnTo>
                  <a:lnTo>
                    <a:pt x="47379" y="2271191"/>
                  </a:lnTo>
                  <a:lnTo>
                    <a:pt x="44099" y="2265652"/>
                  </a:lnTo>
                  <a:lnTo>
                    <a:pt x="40889" y="2260112"/>
                  </a:lnTo>
                  <a:lnTo>
                    <a:pt x="37811" y="2254573"/>
                  </a:lnTo>
                  <a:lnTo>
                    <a:pt x="34798" y="2249033"/>
                  </a:lnTo>
                  <a:lnTo>
                    <a:pt x="31892" y="2243494"/>
                  </a:lnTo>
                  <a:lnTo>
                    <a:pt x="29112" y="2237954"/>
                  </a:lnTo>
                  <a:lnTo>
                    <a:pt x="26404" y="2232415"/>
                  </a:lnTo>
                  <a:lnTo>
                    <a:pt x="23844" y="2226875"/>
                  </a:lnTo>
                  <a:lnTo>
                    <a:pt x="21396" y="2221336"/>
                  </a:lnTo>
                  <a:lnTo>
                    <a:pt x="19026" y="2215796"/>
                  </a:lnTo>
                  <a:lnTo>
                    <a:pt x="16850" y="2210257"/>
                  </a:lnTo>
                  <a:lnTo>
                    <a:pt x="14761" y="2204717"/>
                  </a:lnTo>
                  <a:lnTo>
                    <a:pt x="12789" y="2199178"/>
                  </a:lnTo>
                  <a:lnTo>
                    <a:pt x="10994" y="2193638"/>
                  </a:lnTo>
                  <a:lnTo>
                    <a:pt x="9290" y="2188099"/>
                  </a:lnTo>
                  <a:lnTo>
                    <a:pt x="7742" y="2182559"/>
                  </a:lnTo>
                  <a:lnTo>
                    <a:pt x="6346" y="2177020"/>
                  </a:lnTo>
                  <a:lnTo>
                    <a:pt x="5042" y="2171480"/>
                  </a:lnTo>
                  <a:lnTo>
                    <a:pt x="3937" y="2165941"/>
                  </a:lnTo>
                  <a:lnTo>
                    <a:pt x="2951" y="2160401"/>
                  </a:lnTo>
                  <a:lnTo>
                    <a:pt x="2070" y="2154862"/>
                  </a:lnTo>
                  <a:lnTo>
                    <a:pt x="1405" y="2149322"/>
                  </a:lnTo>
                  <a:lnTo>
                    <a:pt x="834" y="2143783"/>
                  </a:lnTo>
                  <a:lnTo>
                    <a:pt x="405" y="2138243"/>
                  </a:lnTo>
                  <a:lnTo>
                    <a:pt x="155" y="2132704"/>
                  </a:lnTo>
                  <a:lnTo>
                    <a:pt x="0" y="2127164"/>
                  </a:lnTo>
                  <a:lnTo>
                    <a:pt x="18" y="2121625"/>
                  </a:lnTo>
                  <a:lnTo>
                    <a:pt x="176" y="2116086"/>
                  </a:lnTo>
                  <a:lnTo>
                    <a:pt x="427" y="2110546"/>
                  </a:lnTo>
                  <a:lnTo>
                    <a:pt x="880" y="2105007"/>
                  </a:lnTo>
                  <a:lnTo>
                    <a:pt x="1434" y="2099467"/>
                  </a:lnTo>
                  <a:lnTo>
                    <a:pt x="2097" y="2093928"/>
                  </a:lnTo>
                  <a:lnTo>
                    <a:pt x="2943" y="2088388"/>
                  </a:lnTo>
                  <a:lnTo>
                    <a:pt x="3873" y="2082849"/>
                  </a:lnTo>
                  <a:lnTo>
                    <a:pt x="4937" y="2077309"/>
                  </a:lnTo>
                  <a:lnTo>
                    <a:pt x="6141" y="2071770"/>
                  </a:lnTo>
                  <a:lnTo>
                    <a:pt x="7423" y="2066230"/>
                  </a:lnTo>
                  <a:lnTo>
                    <a:pt x="8856" y="2060691"/>
                  </a:lnTo>
                  <a:lnTo>
                    <a:pt x="10388" y="2055151"/>
                  </a:lnTo>
                  <a:lnTo>
                    <a:pt x="11993" y="2049612"/>
                  </a:lnTo>
                  <a:lnTo>
                    <a:pt x="13758" y="2044072"/>
                  </a:lnTo>
                  <a:lnTo>
                    <a:pt x="15587" y="2038533"/>
                  </a:lnTo>
                  <a:lnTo>
                    <a:pt x="17504" y="2032993"/>
                  </a:lnTo>
                  <a:lnTo>
                    <a:pt x="19538" y="2027454"/>
                  </a:lnTo>
                  <a:lnTo>
                    <a:pt x="21628" y="2021914"/>
                  </a:lnTo>
                  <a:lnTo>
                    <a:pt x="23813" y="2016375"/>
                  </a:lnTo>
                  <a:lnTo>
                    <a:pt x="26079" y="2010835"/>
                  </a:lnTo>
                  <a:lnTo>
                    <a:pt x="28392" y="2005296"/>
                  </a:lnTo>
                  <a:lnTo>
                    <a:pt x="30800" y="1999756"/>
                  </a:lnTo>
                  <a:lnTo>
                    <a:pt x="33257" y="1994217"/>
                  </a:lnTo>
                  <a:lnTo>
                    <a:pt x="35759" y="1988677"/>
                  </a:lnTo>
                  <a:lnTo>
                    <a:pt x="38338" y="1983138"/>
                  </a:lnTo>
                  <a:lnTo>
                    <a:pt x="40948" y="1977598"/>
                  </a:lnTo>
                  <a:lnTo>
                    <a:pt x="43602" y="1972059"/>
                  </a:lnTo>
                  <a:lnTo>
                    <a:pt x="46301" y="1966519"/>
                  </a:lnTo>
                  <a:lnTo>
                    <a:pt x="49023" y="1960980"/>
                  </a:lnTo>
                  <a:lnTo>
                    <a:pt x="51782" y="1955440"/>
                  </a:lnTo>
                  <a:lnTo>
                    <a:pt x="54563" y="1949901"/>
                  </a:lnTo>
                  <a:lnTo>
                    <a:pt x="57359" y="1944361"/>
                  </a:lnTo>
                  <a:lnTo>
                    <a:pt x="60178" y="1938822"/>
                  </a:lnTo>
                  <a:lnTo>
                    <a:pt x="63003" y="1933282"/>
                  </a:lnTo>
                  <a:lnTo>
                    <a:pt x="65835" y="1927743"/>
                  </a:lnTo>
                  <a:lnTo>
                    <a:pt x="68671" y="1922203"/>
                  </a:lnTo>
                  <a:lnTo>
                    <a:pt x="71505" y="1916664"/>
                  </a:lnTo>
                  <a:lnTo>
                    <a:pt x="74335" y="1911124"/>
                  </a:lnTo>
                  <a:lnTo>
                    <a:pt x="77153" y="1905585"/>
                  </a:lnTo>
                  <a:lnTo>
                    <a:pt x="79963" y="1900045"/>
                  </a:lnTo>
                  <a:lnTo>
                    <a:pt x="82752" y="1894506"/>
                  </a:lnTo>
                  <a:lnTo>
                    <a:pt x="85523" y="1888966"/>
                  </a:lnTo>
                  <a:lnTo>
                    <a:pt x="88279" y="1883427"/>
                  </a:lnTo>
                  <a:lnTo>
                    <a:pt x="90996" y="1877887"/>
                  </a:lnTo>
                  <a:lnTo>
                    <a:pt x="93692" y="1872348"/>
                  </a:lnTo>
                  <a:lnTo>
                    <a:pt x="96360" y="1866808"/>
                  </a:lnTo>
                  <a:lnTo>
                    <a:pt x="98984" y="1861269"/>
                  </a:lnTo>
                  <a:lnTo>
                    <a:pt x="101583" y="1855729"/>
                  </a:lnTo>
                  <a:lnTo>
                    <a:pt x="104138" y="1850190"/>
                  </a:lnTo>
                  <a:lnTo>
                    <a:pt x="106648" y="1844650"/>
                  </a:lnTo>
                  <a:lnTo>
                    <a:pt x="109131" y="1839111"/>
                  </a:lnTo>
                  <a:lnTo>
                    <a:pt x="111551" y="1833571"/>
                  </a:lnTo>
                  <a:lnTo>
                    <a:pt x="113932" y="1828032"/>
                  </a:lnTo>
                  <a:lnTo>
                    <a:pt x="116278" y="1822492"/>
                  </a:lnTo>
                  <a:lnTo>
                    <a:pt x="118552" y="1816953"/>
                  </a:lnTo>
                  <a:lnTo>
                    <a:pt x="120792" y="1811413"/>
                  </a:lnTo>
                  <a:lnTo>
                    <a:pt x="122982" y="1805874"/>
                  </a:lnTo>
                  <a:lnTo>
                    <a:pt x="125107" y="1800334"/>
                  </a:lnTo>
                  <a:lnTo>
                    <a:pt x="127197" y="1794795"/>
                  </a:lnTo>
                  <a:lnTo>
                    <a:pt x="129221" y="1789255"/>
                  </a:lnTo>
                  <a:lnTo>
                    <a:pt x="131192" y="1783716"/>
                  </a:lnTo>
                  <a:lnTo>
                    <a:pt x="133127" y="1778176"/>
                  </a:lnTo>
                  <a:lnTo>
                    <a:pt x="134980" y="1772637"/>
                  </a:lnTo>
                  <a:lnTo>
                    <a:pt x="136794" y="1767097"/>
                  </a:lnTo>
                  <a:lnTo>
                    <a:pt x="138563" y="1761558"/>
                  </a:lnTo>
                  <a:lnTo>
                    <a:pt x="140256" y="1756019"/>
                  </a:lnTo>
                  <a:lnTo>
                    <a:pt x="141913" y="1750479"/>
                  </a:lnTo>
                  <a:lnTo>
                    <a:pt x="143512" y="1744940"/>
                  </a:lnTo>
                  <a:lnTo>
                    <a:pt x="145051" y="1739400"/>
                  </a:lnTo>
                  <a:lnTo>
                    <a:pt x="146555" y="1733861"/>
                  </a:lnTo>
                  <a:lnTo>
                    <a:pt x="147990" y="1728321"/>
                  </a:lnTo>
                  <a:lnTo>
                    <a:pt x="149379" y="1722782"/>
                  </a:lnTo>
                  <a:lnTo>
                    <a:pt x="150734" y="1717242"/>
                  </a:lnTo>
                  <a:lnTo>
                    <a:pt x="152013" y="1711703"/>
                  </a:lnTo>
                  <a:lnTo>
                    <a:pt x="153261" y="1706163"/>
                  </a:lnTo>
                  <a:lnTo>
                    <a:pt x="154464" y="1700624"/>
                  </a:lnTo>
                  <a:lnTo>
                    <a:pt x="155608" y="1695084"/>
                  </a:lnTo>
                  <a:lnTo>
                    <a:pt x="156722" y="1689545"/>
                  </a:lnTo>
                  <a:lnTo>
                    <a:pt x="157784" y="1684005"/>
                  </a:lnTo>
                  <a:lnTo>
                    <a:pt x="158802" y="1678466"/>
                  </a:lnTo>
                  <a:lnTo>
                    <a:pt x="159792" y="1672926"/>
                  </a:lnTo>
                  <a:lnTo>
                    <a:pt x="160726" y="1667387"/>
                  </a:lnTo>
                  <a:lnTo>
                    <a:pt x="161629" y="1661847"/>
                  </a:lnTo>
                  <a:lnTo>
                    <a:pt x="162503" y="1656308"/>
                  </a:lnTo>
                  <a:lnTo>
                    <a:pt x="163325" y="1650768"/>
                  </a:lnTo>
                  <a:lnTo>
                    <a:pt x="164125" y="1645229"/>
                  </a:lnTo>
                  <a:lnTo>
                    <a:pt x="164891" y="1639689"/>
                  </a:lnTo>
                  <a:lnTo>
                    <a:pt x="165618" y="1634150"/>
                  </a:lnTo>
                  <a:lnTo>
                    <a:pt x="166326" y="1628610"/>
                  </a:lnTo>
                  <a:lnTo>
                    <a:pt x="166998" y="1623071"/>
                  </a:lnTo>
                  <a:lnTo>
                    <a:pt x="167643" y="1617531"/>
                  </a:lnTo>
                  <a:lnTo>
                    <a:pt x="168271" y="1611992"/>
                  </a:lnTo>
                  <a:lnTo>
                    <a:pt x="168862" y="1606452"/>
                  </a:lnTo>
                  <a:lnTo>
                    <a:pt x="169436" y="1600913"/>
                  </a:lnTo>
                  <a:lnTo>
                    <a:pt x="169991" y="1595373"/>
                  </a:lnTo>
                  <a:lnTo>
                    <a:pt x="170518" y="1589834"/>
                  </a:lnTo>
                  <a:lnTo>
                    <a:pt x="171033" y="1584294"/>
                  </a:lnTo>
                  <a:lnTo>
                    <a:pt x="171527" y="1578755"/>
                  </a:lnTo>
                  <a:lnTo>
                    <a:pt x="172002" y="1573215"/>
                  </a:lnTo>
                  <a:lnTo>
                    <a:pt x="172467" y="1567676"/>
                  </a:lnTo>
                  <a:lnTo>
                    <a:pt x="172911" y="1562136"/>
                  </a:lnTo>
                  <a:lnTo>
                    <a:pt x="173344" y="1556597"/>
                  </a:lnTo>
                  <a:lnTo>
                    <a:pt x="173768" y="1551057"/>
                  </a:lnTo>
                  <a:lnTo>
                    <a:pt x="174174" y="1545518"/>
                  </a:lnTo>
                  <a:lnTo>
                    <a:pt x="174572" y="1539978"/>
                  </a:lnTo>
                  <a:lnTo>
                    <a:pt x="174962" y="1534439"/>
                  </a:lnTo>
                  <a:lnTo>
                    <a:pt x="175339" y="1528899"/>
                  </a:lnTo>
                  <a:lnTo>
                    <a:pt x="175712" y="1523360"/>
                  </a:lnTo>
                  <a:lnTo>
                    <a:pt x="176075" y="1517820"/>
                  </a:lnTo>
                  <a:lnTo>
                    <a:pt x="176430" y="1512281"/>
                  </a:lnTo>
                  <a:lnTo>
                    <a:pt x="176782" y="1506741"/>
                  </a:lnTo>
                  <a:lnTo>
                    <a:pt x="177125" y="1501202"/>
                  </a:lnTo>
                  <a:lnTo>
                    <a:pt x="177464" y="1495662"/>
                  </a:lnTo>
                  <a:lnTo>
                    <a:pt x="177799" y="1490123"/>
                  </a:lnTo>
                  <a:lnTo>
                    <a:pt x="178127" y="1484583"/>
                  </a:lnTo>
                  <a:lnTo>
                    <a:pt x="178452" y="1479044"/>
                  </a:lnTo>
                  <a:lnTo>
                    <a:pt x="178773" y="1473504"/>
                  </a:lnTo>
                  <a:lnTo>
                    <a:pt x="179090" y="1467965"/>
                  </a:lnTo>
                  <a:lnTo>
                    <a:pt x="179404" y="1462425"/>
                  </a:lnTo>
                  <a:lnTo>
                    <a:pt x="179714" y="1456886"/>
                  </a:lnTo>
                  <a:lnTo>
                    <a:pt x="180020" y="1451346"/>
                  </a:lnTo>
                  <a:lnTo>
                    <a:pt x="180324" y="1445807"/>
                  </a:lnTo>
                  <a:lnTo>
                    <a:pt x="180623" y="1440267"/>
                  </a:lnTo>
                  <a:lnTo>
                    <a:pt x="180919" y="1434728"/>
                  </a:lnTo>
                  <a:lnTo>
                    <a:pt x="181212" y="1429188"/>
                  </a:lnTo>
                  <a:lnTo>
                    <a:pt x="181499" y="1423649"/>
                  </a:lnTo>
                  <a:lnTo>
                    <a:pt x="181784" y="1418109"/>
                  </a:lnTo>
                  <a:lnTo>
                    <a:pt x="182063" y="1412570"/>
                  </a:lnTo>
                  <a:lnTo>
                    <a:pt x="182337" y="1407031"/>
                  </a:lnTo>
                  <a:lnTo>
                    <a:pt x="182608" y="1401491"/>
                  </a:lnTo>
                  <a:lnTo>
                    <a:pt x="182872" y="1395952"/>
                  </a:lnTo>
                  <a:lnTo>
                    <a:pt x="183130" y="1390412"/>
                  </a:lnTo>
                  <a:lnTo>
                    <a:pt x="183385" y="1384873"/>
                  </a:lnTo>
                  <a:lnTo>
                    <a:pt x="183628" y="1379333"/>
                  </a:lnTo>
                  <a:lnTo>
                    <a:pt x="183867" y="1373794"/>
                  </a:lnTo>
                  <a:lnTo>
                    <a:pt x="184099" y="1368254"/>
                  </a:lnTo>
                  <a:lnTo>
                    <a:pt x="184320" y="1362715"/>
                  </a:lnTo>
                  <a:lnTo>
                    <a:pt x="184536" y="1357175"/>
                  </a:lnTo>
                  <a:lnTo>
                    <a:pt x="184740" y="1351636"/>
                  </a:lnTo>
                  <a:lnTo>
                    <a:pt x="184934" y="1346096"/>
                  </a:lnTo>
                  <a:lnTo>
                    <a:pt x="185122" y="1340557"/>
                  </a:lnTo>
                  <a:lnTo>
                    <a:pt x="185293" y="1335017"/>
                  </a:lnTo>
                  <a:lnTo>
                    <a:pt x="185455" y="1329478"/>
                  </a:lnTo>
                  <a:lnTo>
                    <a:pt x="185608" y="1323938"/>
                  </a:lnTo>
                  <a:lnTo>
                    <a:pt x="185742" y="1318399"/>
                  </a:lnTo>
                  <a:lnTo>
                    <a:pt x="185867" y="1312859"/>
                  </a:lnTo>
                  <a:lnTo>
                    <a:pt x="185977" y="1307320"/>
                  </a:lnTo>
                  <a:lnTo>
                    <a:pt x="186070" y="1301780"/>
                  </a:lnTo>
                  <a:lnTo>
                    <a:pt x="186153" y="1296241"/>
                  </a:lnTo>
                  <a:lnTo>
                    <a:pt x="186216" y="1290701"/>
                  </a:lnTo>
                  <a:lnTo>
                    <a:pt x="186263" y="1285162"/>
                  </a:lnTo>
                  <a:lnTo>
                    <a:pt x="186299" y="1279622"/>
                  </a:lnTo>
                  <a:lnTo>
                    <a:pt x="186308" y="1274083"/>
                  </a:lnTo>
                  <a:lnTo>
                    <a:pt x="186304" y="1268543"/>
                  </a:lnTo>
                  <a:lnTo>
                    <a:pt x="186284" y="1263004"/>
                  </a:lnTo>
                  <a:lnTo>
                    <a:pt x="186238" y="1257464"/>
                  </a:lnTo>
                  <a:lnTo>
                    <a:pt x="186179" y="1251925"/>
                  </a:lnTo>
                  <a:lnTo>
                    <a:pt x="186097" y="1246385"/>
                  </a:lnTo>
                  <a:lnTo>
                    <a:pt x="185991" y="1240846"/>
                  </a:lnTo>
                  <a:lnTo>
                    <a:pt x="185872" y="1235306"/>
                  </a:lnTo>
                  <a:lnTo>
                    <a:pt x="185724" y="1229767"/>
                  </a:lnTo>
                  <a:lnTo>
                    <a:pt x="185556" y="1224227"/>
                  </a:lnTo>
                  <a:lnTo>
                    <a:pt x="185372" y="1218688"/>
                  </a:lnTo>
                  <a:lnTo>
                    <a:pt x="185153" y="1213148"/>
                  </a:lnTo>
                  <a:lnTo>
                    <a:pt x="184919" y="1207609"/>
                  </a:lnTo>
                  <a:lnTo>
                    <a:pt x="184662" y="1202069"/>
                  </a:lnTo>
                  <a:lnTo>
                    <a:pt x="184374" y="1196530"/>
                  </a:lnTo>
                  <a:lnTo>
                    <a:pt x="184070" y="1190990"/>
                  </a:lnTo>
                  <a:lnTo>
                    <a:pt x="183737" y="1185451"/>
                  </a:lnTo>
                  <a:lnTo>
                    <a:pt x="183378" y="1179911"/>
                  </a:lnTo>
                  <a:lnTo>
                    <a:pt x="183003" y="1174372"/>
                  </a:lnTo>
                  <a:lnTo>
                    <a:pt x="182590" y="1168832"/>
                  </a:lnTo>
                  <a:lnTo>
                    <a:pt x="182158" y="1163293"/>
                  </a:lnTo>
                  <a:lnTo>
                    <a:pt x="181705" y="1157753"/>
                  </a:lnTo>
                  <a:lnTo>
                    <a:pt x="181216" y="1152214"/>
                  </a:lnTo>
                  <a:lnTo>
                    <a:pt x="180709" y="1146674"/>
                  </a:lnTo>
                  <a:lnTo>
                    <a:pt x="180175" y="1141135"/>
                  </a:lnTo>
                  <a:lnTo>
                    <a:pt x="179610" y="1135595"/>
                  </a:lnTo>
                  <a:lnTo>
                    <a:pt x="179028" y="1130056"/>
                  </a:lnTo>
                  <a:lnTo>
                    <a:pt x="178412" y="1124516"/>
                  </a:lnTo>
                  <a:lnTo>
                    <a:pt x="177772" y="1118977"/>
                  </a:lnTo>
                  <a:lnTo>
                    <a:pt x="177115" y="1113437"/>
                  </a:lnTo>
                  <a:lnTo>
                    <a:pt x="176417" y="1107898"/>
                  </a:lnTo>
                  <a:lnTo>
                    <a:pt x="175703" y="1102358"/>
                  </a:lnTo>
                  <a:lnTo>
                    <a:pt x="174966" y="1096819"/>
                  </a:lnTo>
                  <a:lnTo>
                    <a:pt x="174195" y="1091279"/>
                  </a:lnTo>
                  <a:lnTo>
                    <a:pt x="173408" y="1085740"/>
                  </a:lnTo>
                  <a:lnTo>
                    <a:pt x="172593" y="1080200"/>
                  </a:lnTo>
                  <a:lnTo>
                    <a:pt x="171751" y="1074661"/>
                  </a:lnTo>
                  <a:lnTo>
                    <a:pt x="170894" y="1069121"/>
                  </a:lnTo>
                  <a:lnTo>
                    <a:pt x="170004" y="1063582"/>
                  </a:lnTo>
                  <a:lnTo>
                    <a:pt x="169095" y="1058043"/>
                  </a:lnTo>
                  <a:lnTo>
                    <a:pt x="168170" y="1052503"/>
                  </a:lnTo>
                  <a:lnTo>
                    <a:pt x="167212" y="1046964"/>
                  </a:lnTo>
                  <a:lnTo>
                    <a:pt x="166241" y="1041424"/>
                  </a:lnTo>
                  <a:lnTo>
                    <a:pt x="165249" y="1035885"/>
                  </a:lnTo>
                  <a:lnTo>
                    <a:pt x="164233" y="1030345"/>
                  </a:lnTo>
                  <a:lnTo>
                    <a:pt x="163205" y="1024806"/>
                  </a:lnTo>
                  <a:lnTo>
                    <a:pt x="162154" y="1019266"/>
                  </a:lnTo>
                  <a:lnTo>
                    <a:pt x="161087" y="1013727"/>
                  </a:lnTo>
                  <a:lnTo>
                    <a:pt x="160008" y="1008187"/>
                  </a:lnTo>
                  <a:lnTo>
                    <a:pt x="158908" y="1002648"/>
                  </a:lnTo>
                  <a:lnTo>
                    <a:pt x="157797" y="997108"/>
                  </a:lnTo>
                  <a:lnTo>
                    <a:pt x="156675" y="991569"/>
                  </a:lnTo>
                  <a:lnTo>
                    <a:pt x="155536" y="986029"/>
                  </a:lnTo>
                  <a:lnTo>
                    <a:pt x="154391" y="980490"/>
                  </a:lnTo>
                  <a:lnTo>
                    <a:pt x="153235" y="974950"/>
                  </a:lnTo>
                  <a:lnTo>
                    <a:pt x="152071" y="969411"/>
                  </a:lnTo>
                  <a:lnTo>
                    <a:pt x="150902" y="963871"/>
                  </a:lnTo>
                  <a:lnTo>
                    <a:pt x="149726" y="958332"/>
                  </a:lnTo>
                  <a:lnTo>
                    <a:pt x="148548" y="952792"/>
                  </a:lnTo>
                  <a:lnTo>
                    <a:pt x="147367" y="947253"/>
                  </a:lnTo>
                  <a:lnTo>
                    <a:pt x="146186" y="941713"/>
                  </a:lnTo>
                  <a:lnTo>
                    <a:pt x="145005" y="936174"/>
                  </a:lnTo>
                  <a:lnTo>
                    <a:pt x="143827" y="930634"/>
                  </a:lnTo>
                  <a:lnTo>
                    <a:pt x="142655" y="925095"/>
                  </a:lnTo>
                  <a:lnTo>
                    <a:pt x="141488" y="919555"/>
                  </a:lnTo>
                  <a:lnTo>
                    <a:pt x="140329" y="914016"/>
                  </a:lnTo>
                  <a:lnTo>
                    <a:pt x="139182" y="908476"/>
                  </a:lnTo>
                  <a:lnTo>
                    <a:pt x="138042" y="902937"/>
                  </a:lnTo>
                  <a:lnTo>
                    <a:pt x="136920" y="897397"/>
                  </a:lnTo>
                  <a:lnTo>
                    <a:pt x="135813" y="891858"/>
                  </a:lnTo>
                  <a:lnTo>
                    <a:pt x="134718" y="886318"/>
                  </a:lnTo>
                  <a:lnTo>
                    <a:pt x="133652" y="880779"/>
                  </a:lnTo>
                  <a:lnTo>
                    <a:pt x="132601" y="875239"/>
                  </a:lnTo>
                  <a:lnTo>
                    <a:pt x="131572" y="869700"/>
                  </a:lnTo>
                  <a:lnTo>
                    <a:pt x="130576" y="864160"/>
                  </a:lnTo>
                  <a:lnTo>
                    <a:pt x="129598" y="858621"/>
                  </a:lnTo>
                  <a:lnTo>
                    <a:pt x="128656" y="853081"/>
                  </a:lnTo>
                  <a:lnTo>
                    <a:pt x="127746" y="847542"/>
                  </a:lnTo>
                  <a:lnTo>
                    <a:pt x="126857" y="842002"/>
                  </a:lnTo>
                  <a:lnTo>
                    <a:pt x="126022" y="836463"/>
                  </a:lnTo>
                  <a:lnTo>
                    <a:pt x="125214" y="830923"/>
                  </a:lnTo>
                  <a:lnTo>
                    <a:pt x="124439" y="825384"/>
                  </a:lnTo>
                  <a:lnTo>
                    <a:pt x="123723" y="819844"/>
                  </a:lnTo>
                  <a:lnTo>
                    <a:pt x="123035" y="814305"/>
                  </a:lnTo>
                  <a:lnTo>
                    <a:pt x="122395" y="808765"/>
                  </a:lnTo>
                  <a:lnTo>
                    <a:pt x="121809" y="803226"/>
                  </a:lnTo>
                  <a:lnTo>
                    <a:pt x="121256" y="797686"/>
                  </a:lnTo>
                  <a:lnTo>
                    <a:pt x="120769" y="792147"/>
                  </a:lnTo>
                  <a:lnTo>
                    <a:pt x="120329" y="786607"/>
                  </a:lnTo>
                  <a:lnTo>
                    <a:pt x="119925" y="781068"/>
                  </a:lnTo>
                  <a:lnTo>
                    <a:pt x="119606" y="775528"/>
                  </a:lnTo>
                  <a:lnTo>
                    <a:pt x="119325" y="769989"/>
                  </a:lnTo>
                  <a:lnTo>
                    <a:pt x="119097" y="764449"/>
                  </a:lnTo>
                  <a:lnTo>
                    <a:pt x="118946" y="758910"/>
                  </a:lnTo>
                  <a:lnTo>
                    <a:pt x="118836" y="753370"/>
                  </a:lnTo>
                  <a:lnTo>
                    <a:pt x="118796" y="747831"/>
                  </a:lnTo>
                  <a:lnTo>
                    <a:pt x="118822" y="742291"/>
                  </a:lnTo>
                  <a:lnTo>
                    <a:pt x="118890" y="736752"/>
                  </a:lnTo>
                  <a:lnTo>
                    <a:pt x="119048" y="731212"/>
                  </a:lnTo>
                  <a:lnTo>
                    <a:pt x="119260" y="725673"/>
                  </a:lnTo>
                  <a:lnTo>
                    <a:pt x="119519" y="720133"/>
                  </a:lnTo>
                  <a:lnTo>
                    <a:pt x="119876" y="714594"/>
                  </a:lnTo>
                  <a:lnTo>
                    <a:pt x="120276" y="709054"/>
                  </a:lnTo>
                  <a:lnTo>
                    <a:pt x="120742" y="703515"/>
                  </a:lnTo>
                  <a:lnTo>
                    <a:pt x="121290" y="697976"/>
                  </a:lnTo>
                  <a:lnTo>
                    <a:pt x="121881" y="692436"/>
                  </a:lnTo>
                  <a:lnTo>
                    <a:pt x="122554" y="686897"/>
                  </a:lnTo>
                  <a:lnTo>
                    <a:pt x="123292" y="681357"/>
                  </a:lnTo>
                  <a:lnTo>
                    <a:pt x="124073" y="675818"/>
                  </a:lnTo>
                  <a:lnTo>
                    <a:pt x="124951" y="670278"/>
                  </a:lnTo>
                  <a:lnTo>
                    <a:pt x="125876" y="664739"/>
                  </a:lnTo>
                  <a:lnTo>
                    <a:pt x="126855" y="659199"/>
                  </a:lnTo>
                  <a:lnTo>
                    <a:pt x="127920" y="653660"/>
                  </a:lnTo>
                  <a:lnTo>
                    <a:pt x="129025" y="648120"/>
                  </a:lnTo>
                  <a:lnTo>
                    <a:pt x="130197" y="642581"/>
                  </a:lnTo>
                  <a:lnTo>
                    <a:pt x="131437" y="637041"/>
                  </a:lnTo>
                  <a:lnTo>
                    <a:pt x="132714" y="631502"/>
                  </a:lnTo>
                  <a:lnTo>
                    <a:pt x="134068" y="625962"/>
                  </a:lnTo>
                  <a:lnTo>
                    <a:pt x="135470" y="620423"/>
                  </a:lnTo>
                  <a:lnTo>
                    <a:pt x="136909" y="614883"/>
                  </a:lnTo>
                  <a:lnTo>
                    <a:pt x="138428" y="609344"/>
                  </a:lnTo>
                  <a:lnTo>
                    <a:pt x="139979" y="603804"/>
                  </a:lnTo>
                  <a:lnTo>
                    <a:pt x="141576" y="598265"/>
                  </a:lnTo>
                  <a:lnTo>
                    <a:pt x="143232" y="592725"/>
                  </a:lnTo>
                  <a:lnTo>
                    <a:pt x="144917" y="587186"/>
                  </a:lnTo>
                  <a:lnTo>
                    <a:pt x="146652" y="581646"/>
                  </a:lnTo>
                  <a:lnTo>
                    <a:pt x="148428" y="576107"/>
                  </a:lnTo>
                  <a:lnTo>
                    <a:pt x="150230" y="570567"/>
                  </a:lnTo>
                  <a:lnTo>
                    <a:pt x="152081" y="565028"/>
                  </a:lnTo>
                  <a:lnTo>
                    <a:pt x="153959" y="559488"/>
                  </a:lnTo>
                  <a:lnTo>
                    <a:pt x="155860" y="553949"/>
                  </a:lnTo>
                  <a:lnTo>
                    <a:pt x="157803" y="548409"/>
                  </a:lnTo>
                  <a:lnTo>
                    <a:pt x="159761" y="542870"/>
                  </a:lnTo>
                  <a:lnTo>
                    <a:pt x="161744" y="537330"/>
                  </a:lnTo>
                  <a:lnTo>
                    <a:pt x="163752" y="531791"/>
                  </a:lnTo>
                  <a:lnTo>
                    <a:pt x="165771" y="526251"/>
                  </a:lnTo>
                  <a:lnTo>
                    <a:pt x="167811" y="520712"/>
                  </a:lnTo>
                  <a:lnTo>
                    <a:pt x="169862" y="515172"/>
                  </a:lnTo>
                  <a:lnTo>
                    <a:pt x="171922" y="509633"/>
                  </a:lnTo>
                  <a:lnTo>
                    <a:pt x="173994" y="504093"/>
                  </a:lnTo>
                  <a:lnTo>
                    <a:pt x="176069" y="498554"/>
                  </a:lnTo>
                  <a:lnTo>
                    <a:pt x="178148" y="493014"/>
                  </a:lnTo>
                  <a:lnTo>
                    <a:pt x="180228" y="487475"/>
                  </a:lnTo>
                  <a:lnTo>
                    <a:pt x="182307" y="481935"/>
                  </a:lnTo>
                  <a:lnTo>
                    <a:pt x="184382" y="476396"/>
                  </a:lnTo>
                  <a:lnTo>
                    <a:pt x="186450" y="470856"/>
                  </a:lnTo>
                  <a:lnTo>
                    <a:pt x="188513" y="465317"/>
                  </a:lnTo>
                  <a:lnTo>
                    <a:pt x="190562" y="459777"/>
                  </a:lnTo>
                  <a:lnTo>
                    <a:pt x="192600" y="454238"/>
                  </a:lnTo>
                  <a:lnTo>
                    <a:pt x="194628" y="448698"/>
                  </a:lnTo>
                  <a:lnTo>
                    <a:pt x="196632" y="443159"/>
                  </a:lnTo>
                  <a:lnTo>
                    <a:pt x="198622" y="437619"/>
                  </a:lnTo>
                  <a:lnTo>
                    <a:pt x="200594" y="432080"/>
                  </a:lnTo>
                  <a:lnTo>
                    <a:pt x="202538" y="426540"/>
                  </a:lnTo>
                  <a:lnTo>
                    <a:pt x="204466" y="421001"/>
                  </a:lnTo>
                  <a:lnTo>
                    <a:pt x="206365" y="415461"/>
                  </a:lnTo>
                  <a:lnTo>
                    <a:pt x="208236" y="409922"/>
                  </a:lnTo>
                  <a:lnTo>
                    <a:pt x="210088" y="404382"/>
                  </a:lnTo>
                  <a:lnTo>
                    <a:pt x="211899" y="398843"/>
                  </a:lnTo>
                  <a:lnTo>
                    <a:pt x="213686" y="393303"/>
                  </a:lnTo>
                  <a:lnTo>
                    <a:pt x="215448" y="387764"/>
                  </a:lnTo>
                  <a:lnTo>
                    <a:pt x="217163" y="382224"/>
                  </a:lnTo>
                  <a:lnTo>
                    <a:pt x="218855" y="376685"/>
                  </a:lnTo>
                  <a:lnTo>
                    <a:pt x="220512" y="371145"/>
                  </a:lnTo>
                  <a:lnTo>
                    <a:pt x="222127" y="365606"/>
                  </a:lnTo>
                  <a:lnTo>
                    <a:pt x="223718" y="360066"/>
                  </a:lnTo>
                  <a:lnTo>
                    <a:pt x="225263" y="354527"/>
                  </a:lnTo>
                  <a:lnTo>
                    <a:pt x="226773" y="348988"/>
                  </a:lnTo>
                  <a:lnTo>
                    <a:pt x="228258" y="343448"/>
                  </a:lnTo>
                  <a:lnTo>
                    <a:pt x="229685" y="337909"/>
                  </a:lnTo>
                  <a:lnTo>
                    <a:pt x="231085" y="332369"/>
                  </a:lnTo>
                  <a:lnTo>
                    <a:pt x="232453" y="326830"/>
                  </a:lnTo>
                  <a:lnTo>
                    <a:pt x="233768" y="321290"/>
                  </a:lnTo>
                  <a:lnTo>
                    <a:pt x="235058" y="315751"/>
                  </a:lnTo>
                  <a:lnTo>
                    <a:pt x="236305" y="310211"/>
                  </a:lnTo>
                  <a:lnTo>
                    <a:pt x="237510" y="304672"/>
                  </a:lnTo>
                  <a:lnTo>
                    <a:pt x="238689" y="299132"/>
                  </a:lnTo>
                  <a:lnTo>
                    <a:pt x="239817" y="293593"/>
                  </a:lnTo>
                  <a:lnTo>
                    <a:pt x="240912" y="288053"/>
                  </a:lnTo>
                  <a:lnTo>
                    <a:pt x="241982" y="282514"/>
                  </a:lnTo>
                  <a:lnTo>
                    <a:pt x="242994" y="276974"/>
                  </a:lnTo>
                  <a:lnTo>
                    <a:pt x="243983" y="271435"/>
                  </a:lnTo>
                  <a:lnTo>
                    <a:pt x="244938" y="265895"/>
                  </a:lnTo>
                  <a:lnTo>
                    <a:pt x="245848" y="260356"/>
                  </a:lnTo>
                  <a:lnTo>
                    <a:pt x="246735" y="254816"/>
                  </a:lnTo>
                  <a:lnTo>
                    <a:pt x="247580" y="249277"/>
                  </a:lnTo>
                  <a:lnTo>
                    <a:pt x="248391" y="243737"/>
                  </a:lnTo>
                  <a:lnTo>
                    <a:pt x="249181" y="238198"/>
                  </a:lnTo>
                  <a:lnTo>
                    <a:pt x="249924" y="232658"/>
                  </a:lnTo>
                  <a:lnTo>
                    <a:pt x="250642" y="227119"/>
                  </a:lnTo>
                  <a:lnTo>
                    <a:pt x="251336" y="221579"/>
                  </a:lnTo>
                  <a:lnTo>
                    <a:pt x="251987" y="216040"/>
                  </a:lnTo>
                  <a:lnTo>
                    <a:pt x="252619" y="210500"/>
                  </a:lnTo>
                  <a:lnTo>
                    <a:pt x="253221" y="204961"/>
                  </a:lnTo>
                  <a:lnTo>
                    <a:pt x="253791" y="199421"/>
                  </a:lnTo>
                  <a:lnTo>
                    <a:pt x="254343" y="193882"/>
                  </a:lnTo>
                  <a:lnTo>
                    <a:pt x="254861" y="188342"/>
                  </a:lnTo>
                  <a:lnTo>
                    <a:pt x="255356" y="182803"/>
                  </a:lnTo>
                  <a:lnTo>
                    <a:pt x="255835" y="177263"/>
                  </a:lnTo>
                  <a:lnTo>
                    <a:pt x="256278" y="171724"/>
                  </a:lnTo>
                  <a:lnTo>
                    <a:pt x="256705" y="166184"/>
                  </a:lnTo>
                  <a:lnTo>
                    <a:pt x="257113" y="160645"/>
                  </a:lnTo>
                  <a:lnTo>
                    <a:pt x="257493" y="155105"/>
                  </a:lnTo>
                  <a:lnTo>
                    <a:pt x="257859" y="149566"/>
                  </a:lnTo>
                  <a:lnTo>
                    <a:pt x="258204" y="144026"/>
                  </a:lnTo>
                  <a:lnTo>
                    <a:pt x="258527" y="138487"/>
                  </a:lnTo>
                  <a:lnTo>
                    <a:pt x="258839" y="132947"/>
                  </a:lnTo>
                  <a:lnTo>
                    <a:pt x="259127" y="127408"/>
                  </a:lnTo>
                  <a:lnTo>
                    <a:pt x="259402" y="121868"/>
                  </a:lnTo>
                  <a:lnTo>
                    <a:pt x="259665" y="116329"/>
                  </a:lnTo>
                  <a:lnTo>
                    <a:pt x="259905" y="110789"/>
                  </a:lnTo>
                  <a:lnTo>
                    <a:pt x="260136" y="105250"/>
                  </a:lnTo>
                  <a:lnTo>
                    <a:pt x="260354" y="99710"/>
                  </a:lnTo>
                  <a:lnTo>
                    <a:pt x="260555" y="94171"/>
                  </a:lnTo>
                  <a:lnTo>
                    <a:pt x="260748" y="88631"/>
                  </a:lnTo>
                  <a:lnTo>
                    <a:pt x="260926" y="83092"/>
                  </a:lnTo>
                  <a:lnTo>
                    <a:pt x="261094" y="77552"/>
                  </a:lnTo>
                  <a:lnTo>
                    <a:pt x="261254" y="72013"/>
                  </a:lnTo>
                  <a:lnTo>
                    <a:pt x="261400" y="66473"/>
                  </a:lnTo>
                  <a:lnTo>
                    <a:pt x="261538" y="60934"/>
                  </a:lnTo>
                  <a:lnTo>
                    <a:pt x="261669" y="55394"/>
                  </a:lnTo>
                  <a:lnTo>
                    <a:pt x="261788" y="49855"/>
                  </a:lnTo>
                  <a:lnTo>
                    <a:pt x="261901" y="44315"/>
                  </a:lnTo>
                  <a:lnTo>
                    <a:pt x="262007" y="38776"/>
                  </a:lnTo>
                  <a:lnTo>
                    <a:pt x="262104" y="33236"/>
                  </a:lnTo>
                  <a:lnTo>
                    <a:pt x="262196" y="27697"/>
                  </a:lnTo>
                  <a:lnTo>
                    <a:pt x="262281" y="22157"/>
                  </a:lnTo>
                  <a:lnTo>
                    <a:pt x="262359" y="16618"/>
                  </a:lnTo>
                  <a:lnTo>
                    <a:pt x="262434" y="11078"/>
                  </a:lnTo>
                  <a:lnTo>
                    <a:pt x="262501" y="5539"/>
                  </a:lnTo>
                  <a:lnTo>
                    <a:pt x="262565" y="0"/>
                  </a:lnTo>
                  <a:lnTo>
                    <a:pt x="264016" y="0"/>
                  </a:lnTo>
                  <a:lnTo>
                    <a:pt x="264080" y="5539"/>
                  </a:lnTo>
                  <a:lnTo>
                    <a:pt x="264147" y="11078"/>
                  </a:lnTo>
                  <a:lnTo>
                    <a:pt x="264222" y="16618"/>
                  </a:lnTo>
                  <a:lnTo>
                    <a:pt x="264300" y="22157"/>
                  </a:lnTo>
                  <a:lnTo>
                    <a:pt x="264385" y="27697"/>
                  </a:lnTo>
                  <a:lnTo>
                    <a:pt x="264477" y="33236"/>
                  </a:lnTo>
                  <a:lnTo>
                    <a:pt x="264574" y="38776"/>
                  </a:lnTo>
                  <a:lnTo>
                    <a:pt x="264680" y="44315"/>
                  </a:lnTo>
                  <a:lnTo>
                    <a:pt x="264793" y="49855"/>
                  </a:lnTo>
                  <a:lnTo>
                    <a:pt x="264912" y="55394"/>
                  </a:lnTo>
                  <a:lnTo>
                    <a:pt x="265043" y="60934"/>
                  </a:lnTo>
                  <a:lnTo>
                    <a:pt x="265181" y="66473"/>
                  </a:lnTo>
                  <a:lnTo>
                    <a:pt x="265327" y="72013"/>
                  </a:lnTo>
                  <a:lnTo>
                    <a:pt x="265487" y="77552"/>
                  </a:lnTo>
                  <a:lnTo>
                    <a:pt x="265655" y="83092"/>
                  </a:lnTo>
                  <a:lnTo>
                    <a:pt x="265833" y="88631"/>
                  </a:lnTo>
                  <a:lnTo>
                    <a:pt x="266026" y="94171"/>
                  </a:lnTo>
                  <a:lnTo>
                    <a:pt x="266227" y="99710"/>
                  </a:lnTo>
                  <a:lnTo>
                    <a:pt x="266445" y="105250"/>
                  </a:lnTo>
                  <a:lnTo>
                    <a:pt x="266676" y="110789"/>
                  </a:lnTo>
                  <a:lnTo>
                    <a:pt x="266916" y="116329"/>
                  </a:lnTo>
                  <a:lnTo>
                    <a:pt x="267179" y="121868"/>
                  </a:lnTo>
                  <a:lnTo>
                    <a:pt x="267454" y="127408"/>
                  </a:lnTo>
                  <a:lnTo>
                    <a:pt x="267742" y="132947"/>
                  </a:lnTo>
                  <a:lnTo>
                    <a:pt x="268054" y="138487"/>
                  </a:lnTo>
                  <a:lnTo>
                    <a:pt x="268377" y="144026"/>
                  </a:lnTo>
                  <a:lnTo>
                    <a:pt x="268722" y="149566"/>
                  </a:lnTo>
                  <a:lnTo>
                    <a:pt x="269088" y="155105"/>
                  </a:lnTo>
                  <a:lnTo>
                    <a:pt x="269468" y="160645"/>
                  </a:lnTo>
                  <a:lnTo>
                    <a:pt x="269876" y="166184"/>
                  </a:lnTo>
                  <a:lnTo>
                    <a:pt x="270303" y="171724"/>
                  </a:lnTo>
                  <a:lnTo>
                    <a:pt x="270746" y="177263"/>
                  </a:lnTo>
                  <a:lnTo>
                    <a:pt x="271224" y="182803"/>
                  </a:lnTo>
                  <a:lnTo>
                    <a:pt x="271720" y="188342"/>
                  </a:lnTo>
                  <a:lnTo>
                    <a:pt x="272238" y="193882"/>
                  </a:lnTo>
                  <a:lnTo>
                    <a:pt x="272790" y="199421"/>
                  </a:lnTo>
                  <a:lnTo>
                    <a:pt x="273360" y="204961"/>
                  </a:lnTo>
                  <a:lnTo>
                    <a:pt x="273962" y="210500"/>
                  </a:lnTo>
                  <a:lnTo>
                    <a:pt x="274594" y="216040"/>
                  </a:lnTo>
                  <a:lnTo>
                    <a:pt x="275245" y="221579"/>
                  </a:lnTo>
                  <a:lnTo>
                    <a:pt x="275939" y="227119"/>
                  </a:lnTo>
                  <a:lnTo>
                    <a:pt x="276657" y="232658"/>
                  </a:lnTo>
                  <a:lnTo>
                    <a:pt x="277400" y="238198"/>
                  </a:lnTo>
                  <a:lnTo>
                    <a:pt x="278190" y="243737"/>
                  </a:lnTo>
                  <a:lnTo>
                    <a:pt x="279001" y="249277"/>
                  </a:lnTo>
                  <a:lnTo>
                    <a:pt x="279846" y="254816"/>
                  </a:lnTo>
                  <a:lnTo>
                    <a:pt x="280733" y="260356"/>
                  </a:lnTo>
                  <a:lnTo>
                    <a:pt x="281643" y="265895"/>
                  </a:lnTo>
                  <a:lnTo>
                    <a:pt x="282598" y="271435"/>
                  </a:lnTo>
                  <a:lnTo>
                    <a:pt x="283587" y="276974"/>
                  </a:lnTo>
                  <a:lnTo>
                    <a:pt x="284599" y="282514"/>
                  </a:lnTo>
                  <a:lnTo>
                    <a:pt x="285669" y="288053"/>
                  </a:lnTo>
                  <a:lnTo>
                    <a:pt x="286764" y="293593"/>
                  </a:lnTo>
                  <a:lnTo>
                    <a:pt x="287892" y="299132"/>
                  </a:lnTo>
                  <a:lnTo>
                    <a:pt x="289071" y="304672"/>
                  </a:lnTo>
                  <a:lnTo>
                    <a:pt x="290276" y="310211"/>
                  </a:lnTo>
                  <a:lnTo>
                    <a:pt x="291523" y="315751"/>
                  </a:lnTo>
                  <a:lnTo>
                    <a:pt x="292813" y="321290"/>
                  </a:lnTo>
                  <a:lnTo>
                    <a:pt x="294128" y="326830"/>
                  </a:lnTo>
                  <a:lnTo>
                    <a:pt x="295496" y="332369"/>
                  </a:lnTo>
                  <a:lnTo>
                    <a:pt x="296896" y="337909"/>
                  </a:lnTo>
                  <a:lnTo>
                    <a:pt x="298323" y="343448"/>
                  </a:lnTo>
                  <a:lnTo>
                    <a:pt x="299808" y="348988"/>
                  </a:lnTo>
                  <a:lnTo>
                    <a:pt x="301318" y="354527"/>
                  </a:lnTo>
                  <a:lnTo>
                    <a:pt x="302863" y="360066"/>
                  </a:lnTo>
                  <a:lnTo>
                    <a:pt x="304454" y="365606"/>
                  </a:lnTo>
                  <a:lnTo>
                    <a:pt x="306069" y="371145"/>
                  </a:lnTo>
                  <a:lnTo>
                    <a:pt x="307726" y="376685"/>
                  </a:lnTo>
                  <a:lnTo>
                    <a:pt x="309418" y="382224"/>
                  </a:lnTo>
                  <a:lnTo>
                    <a:pt x="311133" y="387764"/>
                  </a:lnTo>
                  <a:lnTo>
                    <a:pt x="312895" y="393303"/>
                  </a:lnTo>
                  <a:lnTo>
                    <a:pt x="314682" y="398843"/>
                  </a:lnTo>
                  <a:lnTo>
                    <a:pt x="316493" y="404382"/>
                  </a:lnTo>
                  <a:lnTo>
                    <a:pt x="318345" y="409922"/>
                  </a:lnTo>
                  <a:lnTo>
                    <a:pt x="320216" y="415461"/>
                  </a:lnTo>
                  <a:lnTo>
                    <a:pt x="322115" y="421001"/>
                  </a:lnTo>
                  <a:lnTo>
                    <a:pt x="324043" y="426540"/>
                  </a:lnTo>
                  <a:lnTo>
                    <a:pt x="325987" y="432080"/>
                  </a:lnTo>
                  <a:lnTo>
                    <a:pt x="327959" y="437619"/>
                  </a:lnTo>
                  <a:lnTo>
                    <a:pt x="329949" y="443159"/>
                  </a:lnTo>
                  <a:lnTo>
                    <a:pt x="331953" y="448698"/>
                  </a:lnTo>
                  <a:lnTo>
                    <a:pt x="333981" y="454238"/>
                  </a:lnTo>
                  <a:lnTo>
                    <a:pt x="336019" y="459777"/>
                  </a:lnTo>
                  <a:lnTo>
                    <a:pt x="338068" y="465317"/>
                  </a:lnTo>
                  <a:lnTo>
                    <a:pt x="340131" y="470856"/>
                  </a:lnTo>
                  <a:lnTo>
                    <a:pt x="342199" y="476396"/>
                  </a:lnTo>
                  <a:lnTo>
                    <a:pt x="344274" y="481935"/>
                  </a:lnTo>
                  <a:lnTo>
                    <a:pt x="346353" y="487475"/>
                  </a:lnTo>
                  <a:lnTo>
                    <a:pt x="348433" y="493014"/>
                  </a:lnTo>
                  <a:lnTo>
                    <a:pt x="350512" y="498554"/>
                  </a:lnTo>
                  <a:lnTo>
                    <a:pt x="352587" y="504093"/>
                  </a:lnTo>
                  <a:lnTo>
                    <a:pt x="354659" y="509633"/>
                  </a:lnTo>
                  <a:lnTo>
                    <a:pt x="356719" y="515172"/>
                  </a:lnTo>
                  <a:lnTo>
                    <a:pt x="358770" y="520712"/>
                  </a:lnTo>
                  <a:lnTo>
                    <a:pt x="360810" y="526251"/>
                  </a:lnTo>
                  <a:lnTo>
                    <a:pt x="362829" y="531791"/>
                  </a:lnTo>
                  <a:lnTo>
                    <a:pt x="364837" y="537330"/>
                  </a:lnTo>
                  <a:lnTo>
                    <a:pt x="366820" y="542870"/>
                  </a:lnTo>
                  <a:lnTo>
                    <a:pt x="368778" y="548409"/>
                  </a:lnTo>
                  <a:lnTo>
                    <a:pt x="370721" y="553949"/>
                  </a:lnTo>
                  <a:lnTo>
                    <a:pt x="372622" y="559488"/>
                  </a:lnTo>
                  <a:lnTo>
                    <a:pt x="374500" y="565028"/>
                  </a:lnTo>
                  <a:lnTo>
                    <a:pt x="376351" y="570567"/>
                  </a:lnTo>
                  <a:lnTo>
                    <a:pt x="378153" y="576107"/>
                  </a:lnTo>
                  <a:lnTo>
                    <a:pt x="379929" y="581646"/>
                  </a:lnTo>
                  <a:lnTo>
                    <a:pt x="381664" y="587186"/>
                  </a:lnTo>
                  <a:lnTo>
                    <a:pt x="383349" y="592725"/>
                  </a:lnTo>
                  <a:lnTo>
                    <a:pt x="385005" y="598265"/>
                  </a:lnTo>
                  <a:lnTo>
                    <a:pt x="386602" y="603804"/>
                  </a:lnTo>
                  <a:lnTo>
                    <a:pt x="388153" y="609344"/>
                  </a:lnTo>
                  <a:lnTo>
                    <a:pt x="389672" y="614883"/>
                  </a:lnTo>
                  <a:lnTo>
                    <a:pt x="391111" y="620423"/>
                  </a:lnTo>
                  <a:lnTo>
                    <a:pt x="392513" y="625962"/>
                  </a:lnTo>
                  <a:lnTo>
                    <a:pt x="393867" y="631502"/>
                  </a:lnTo>
                  <a:lnTo>
                    <a:pt x="395144" y="637041"/>
                  </a:lnTo>
                  <a:lnTo>
                    <a:pt x="396384" y="642581"/>
                  </a:lnTo>
                  <a:lnTo>
                    <a:pt x="397556" y="648120"/>
                  </a:lnTo>
                  <a:lnTo>
                    <a:pt x="398661" y="653660"/>
                  </a:lnTo>
                  <a:lnTo>
                    <a:pt x="399726" y="659199"/>
                  </a:lnTo>
                  <a:lnTo>
                    <a:pt x="400705" y="664739"/>
                  </a:lnTo>
                  <a:lnTo>
                    <a:pt x="401630" y="670278"/>
                  </a:lnTo>
                  <a:lnTo>
                    <a:pt x="402508" y="675818"/>
                  </a:lnTo>
                  <a:lnTo>
                    <a:pt x="403289" y="681357"/>
                  </a:lnTo>
                  <a:lnTo>
                    <a:pt x="404027" y="686897"/>
                  </a:lnTo>
                  <a:lnTo>
                    <a:pt x="404700" y="692436"/>
                  </a:lnTo>
                  <a:lnTo>
                    <a:pt x="405291" y="697976"/>
                  </a:lnTo>
                  <a:lnTo>
                    <a:pt x="405839" y="703515"/>
                  </a:lnTo>
                  <a:lnTo>
                    <a:pt x="406305" y="709054"/>
                  </a:lnTo>
                  <a:lnTo>
                    <a:pt x="406705" y="714594"/>
                  </a:lnTo>
                  <a:lnTo>
                    <a:pt x="407062" y="720133"/>
                  </a:lnTo>
                  <a:lnTo>
                    <a:pt x="407321" y="725673"/>
                  </a:lnTo>
                  <a:lnTo>
                    <a:pt x="407533" y="731212"/>
                  </a:lnTo>
                  <a:lnTo>
                    <a:pt x="407691" y="736752"/>
                  </a:lnTo>
                  <a:lnTo>
                    <a:pt x="407759" y="742291"/>
                  </a:lnTo>
                  <a:lnTo>
                    <a:pt x="407785" y="747831"/>
                  </a:lnTo>
                  <a:lnTo>
                    <a:pt x="407745" y="753370"/>
                  </a:lnTo>
                  <a:lnTo>
                    <a:pt x="407635" y="758910"/>
                  </a:lnTo>
                  <a:lnTo>
                    <a:pt x="407484" y="764449"/>
                  </a:lnTo>
                  <a:lnTo>
                    <a:pt x="407255" y="769989"/>
                  </a:lnTo>
                  <a:lnTo>
                    <a:pt x="406975" y="775528"/>
                  </a:lnTo>
                  <a:lnTo>
                    <a:pt x="406656" y="781068"/>
                  </a:lnTo>
                  <a:lnTo>
                    <a:pt x="406252" y="786607"/>
                  </a:lnTo>
                  <a:lnTo>
                    <a:pt x="405812" y="792147"/>
                  </a:lnTo>
                  <a:lnTo>
                    <a:pt x="405325" y="797686"/>
                  </a:lnTo>
                  <a:lnTo>
                    <a:pt x="404772" y="803226"/>
                  </a:lnTo>
                  <a:lnTo>
                    <a:pt x="404186" y="808765"/>
                  </a:lnTo>
                  <a:lnTo>
                    <a:pt x="403546" y="814305"/>
                  </a:lnTo>
                  <a:lnTo>
                    <a:pt x="402858" y="819844"/>
                  </a:lnTo>
                  <a:lnTo>
                    <a:pt x="402142" y="825384"/>
                  </a:lnTo>
                  <a:lnTo>
                    <a:pt x="401366" y="830923"/>
                  </a:lnTo>
                  <a:lnTo>
                    <a:pt x="400559" y="836463"/>
                  </a:lnTo>
                  <a:lnTo>
                    <a:pt x="399724" y="842002"/>
                  </a:lnTo>
                  <a:lnTo>
                    <a:pt x="398835" y="847542"/>
                  </a:lnTo>
                  <a:lnTo>
                    <a:pt x="397925" y="853081"/>
                  </a:lnTo>
                  <a:lnTo>
                    <a:pt x="396983" y="858621"/>
                  </a:lnTo>
                  <a:lnTo>
                    <a:pt x="396005" y="864160"/>
                  </a:lnTo>
                  <a:lnTo>
                    <a:pt x="395009" y="869700"/>
                  </a:lnTo>
                  <a:lnTo>
                    <a:pt x="393980" y="875239"/>
                  </a:lnTo>
                  <a:lnTo>
                    <a:pt x="392929" y="880779"/>
                  </a:lnTo>
                  <a:lnTo>
                    <a:pt x="391863" y="886318"/>
                  </a:lnTo>
                  <a:lnTo>
                    <a:pt x="390768" y="891858"/>
                  </a:lnTo>
                  <a:lnTo>
                    <a:pt x="389661" y="897397"/>
                  </a:lnTo>
                  <a:lnTo>
                    <a:pt x="388539" y="902937"/>
                  </a:lnTo>
                  <a:lnTo>
                    <a:pt x="387399" y="908476"/>
                  </a:lnTo>
                  <a:lnTo>
                    <a:pt x="386252" y="914016"/>
                  </a:lnTo>
                  <a:lnTo>
                    <a:pt x="385093" y="919555"/>
                  </a:lnTo>
                  <a:lnTo>
                    <a:pt x="383926" y="925095"/>
                  </a:lnTo>
                  <a:lnTo>
                    <a:pt x="382754" y="930634"/>
                  </a:lnTo>
                  <a:lnTo>
                    <a:pt x="381576" y="936174"/>
                  </a:lnTo>
                  <a:lnTo>
                    <a:pt x="380395" y="941713"/>
                  </a:lnTo>
                  <a:lnTo>
                    <a:pt x="379214" y="947253"/>
                  </a:lnTo>
                  <a:lnTo>
                    <a:pt x="378033" y="952792"/>
                  </a:lnTo>
                  <a:lnTo>
                    <a:pt x="376855" y="958332"/>
                  </a:lnTo>
                  <a:lnTo>
                    <a:pt x="375679" y="963871"/>
                  </a:lnTo>
                  <a:lnTo>
                    <a:pt x="374510" y="969411"/>
                  </a:lnTo>
                  <a:lnTo>
                    <a:pt x="373346" y="974950"/>
                  </a:lnTo>
                  <a:lnTo>
                    <a:pt x="372190" y="980490"/>
                  </a:lnTo>
                  <a:lnTo>
                    <a:pt x="371045" y="986029"/>
                  </a:lnTo>
                  <a:lnTo>
                    <a:pt x="369906" y="991569"/>
                  </a:lnTo>
                  <a:lnTo>
                    <a:pt x="368784" y="997108"/>
                  </a:lnTo>
                  <a:lnTo>
                    <a:pt x="367673" y="1002648"/>
                  </a:lnTo>
                  <a:lnTo>
                    <a:pt x="366573" y="1008187"/>
                  </a:lnTo>
                  <a:lnTo>
                    <a:pt x="365494" y="1013727"/>
                  </a:lnTo>
                  <a:lnTo>
                    <a:pt x="364427" y="1019266"/>
                  </a:lnTo>
                  <a:lnTo>
                    <a:pt x="363376" y="1024806"/>
                  </a:lnTo>
                  <a:lnTo>
                    <a:pt x="362348" y="1030345"/>
                  </a:lnTo>
                  <a:lnTo>
                    <a:pt x="361332" y="1035885"/>
                  </a:lnTo>
                  <a:lnTo>
                    <a:pt x="360340" y="1041424"/>
                  </a:lnTo>
                  <a:lnTo>
                    <a:pt x="359369" y="1046964"/>
                  </a:lnTo>
                  <a:lnTo>
                    <a:pt x="358411" y="1052503"/>
                  </a:lnTo>
                  <a:lnTo>
                    <a:pt x="357486" y="1058043"/>
                  </a:lnTo>
                  <a:lnTo>
                    <a:pt x="356577" y="1063582"/>
                  </a:lnTo>
                  <a:lnTo>
                    <a:pt x="355687" y="1069121"/>
                  </a:lnTo>
                  <a:lnTo>
                    <a:pt x="354830" y="1074661"/>
                  </a:lnTo>
                  <a:lnTo>
                    <a:pt x="353988" y="1080200"/>
                  </a:lnTo>
                  <a:lnTo>
                    <a:pt x="353173" y="1085740"/>
                  </a:lnTo>
                  <a:lnTo>
                    <a:pt x="352386" y="1091279"/>
                  </a:lnTo>
                  <a:lnTo>
                    <a:pt x="351615" y="1096819"/>
                  </a:lnTo>
                  <a:lnTo>
                    <a:pt x="350878" y="1102358"/>
                  </a:lnTo>
                  <a:lnTo>
                    <a:pt x="350164" y="1107898"/>
                  </a:lnTo>
                  <a:lnTo>
                    <a:pt x="349466" y="1113437"/>
                  </a:lnTo>
                  <a:lnTo>
                    <a:pt x="348809" y="1118977"/>
                  </a:lnTo>
                  <a:lnTo>
                    <a:pt x="348169" y="1124516"/>
                  </a:lnTo>
                  <a:lnTo>
                    <a:pt x="347553" y="1130056"/>
                  </a:lnTo>
                  <a:lnTo>
                    <a:pt x="346971" y="1135595"/>
                  </a:lnTo>
                  <a:lnTo>
                    <a:pt x="346406" y="1141135"/>
                  </a:lnTo>
                  <a:lnTo>
                    <a:pt x="345872" y="1146674"/>
                  </a:lnTo>
                  <a:lnTo>
                    <a:pt x="345365" y="1152214"/>
                  </a:lnTo>
                  <a:lnTo>
                    <a:pt x="344876" y="1157753"/>
                  </a:lnTo>
                  <a:lnTo>
                    <a:pt x="344423" y="1163293"/>
                  </a:lnTo>
                  <a:lnTo>
                    <a:pt x="343991" y="1168832"/>
                  </a:lnTo>
                  <a:lnTo>
                    <a:pt x="343578" y="1174372"/>
                  </a:lnTo>
                  <a:lnTo>
                    <a:pt x="343203" y="1179911"/>
                  </a:lnTo>
                  <a:lnTo>
                    <a:pt x="342844" y="1185451"/>
                  </a:lnTo>
                  <a:lnTo>
                    <a:pt x="342510" y="1190990"/>
                  </a:lnTo>
                  <a:lnTo>
                    <a:pt x="342207" y="1196530"/>
                  </a:lnTo>
                  <a:lnTo>
                    <a:pt x="341919" y="1202069"/>
                  </a:lnTo>
                  <a:lnTo>
                    <a:pt x="341662" y="1207609"/>
                  </a:lnTo>
                  <a:lnTo>
                    <a:pt x="341428" y="1213148"/>
                  </a:lnTo>
                  <a:lnTo>
                    <a:pt x="341209" y="1218688"/>
                  </a:lnTo>
                  <a:lnTo>
                    <a:pt x="341025" y="1224227"/>
                  </a:lnTo>
                  <a:lnTo>
                    <a:pt x="340857" y="1229767"/>
                  </a:lnTo>
                  <a:lnTo>
                    <a:pt x="340709" y="1235306"/>
                  </a:lnTo>
                  <a:lnTo>
                    <a:pt x="340590" y="1240846"/>
                  </a:lnTo>
                  <a:lnTo>
                    <a:pt x="340484" y="1246385"/>
                  </a:lnTo>
                  <a:lnTo>
                    <a:pt x="340402" y="1251925"/>
                  </a:lnTo>
                  <a:lnTo>
                    <a:pt x="340343" y="1257464"/>
                  </a:lnTo>
                  <a:lnTo>
                    <a:pt x="340297" y="1263004"/>
                  </a:lnTo>
                  <a:lnTo>
                    <a:pt x="340277" y="1268543"/>
                  </a:lnTo>
                  <a:lnTo>
                    <a:pt x="340273" y="1274083"/>
                  </a:lnTo>
                  <a:lnTo>
                    <a:pt x="340282" y="1279622"/>
                  </a:lnTo>
                  <a:lnTo>
                    <a:pt x="340318" y="1285162"/>
                  </a:lnTo>
                  <a:lnTo>
                    <a:pt x="340365" y="1290701"/>
                  </a:lnTo>
                  <a:lnTo>
                    <a:pt x="340428" y="1296241"/>
                  </a:lnTo>
                  <a:lnTo>
                    <a:pt x="340511" y="1301780"/>
                  </a:lnTo>
                  <a:lnTo>
                    <a:pt x="340604" y="1307320"/>
                  </a:lnTo>
                  <a:lnTo>
                    <a:pt x="340714" y="1312859"/>
                  </a:lnTo>
                  <a:lnTo>
                    <a:pt x="340839" y="1318399"/>
                  </a:lnTo>
                  <a:lnTo>
                    <a:pt x="340973" y="1323938"/>
                  </a:lnTo>
                  <a:lnTo>
                    <a:pt x="341126" y="1329478"/>
                  </a:lnTo>
                  <a:lnTo>
                    <a:pt x="341288" y="1335017"/>
                  </a:lnTo>
                  <a:lnTo>
                    <a:pt x="341459" y="1340557"/>
                  </a:lnTo>
                  <a:lnTo>
                    <a:pt x="341647" y="1346096"/>
                  </a:lnTo>
                  <a:lnTo>
                    <a:pt x="341841" y="1351636"/>
                  </a:lnTo>
                  <a:lnTo>
                    <a:pt x="342045" y="1357175"/>
                  </a:lnTo>
                  <a:lnTo>
                    <a:pt x="342260" y="1362715"/>
                  </a:lnTo>
                  <a:lnTo>
                    <a:pt x="342482" y="1368254"/>
                  </a:lnTo>
                  <a:lnTo>
                    <a:pt x="342714" y="1373794"/>
                  </a:lnTo>
                  <a:lnTo>
                    <a:pt x="342953" y="1379333"/>
                  </a:lnTo>
                  <a:lnTo>
                    <a:pt x="343196" y="1384873"/>
                  </a:lnTo>
                  <a:lnTo>
                    <a:pt x="343451" y="1390412"/>
                  </a:lnTo>
                  <a:lnTo>
                    <a:pt x="343709" y="1395952"/>
                  </a:lnTo>
                  <a:lnTo>
                    <a:pt x="343973" y="1401491"/>
                  </a:lnTo>
                  <a:lnTo>
                    <a:pt x="344244" y="1407031"/>
                  </a:lnTo>
                  <a:lnTo>
                    <a:pt x="344518" y="1412570"/>
                  </a:lnTo>
                  <a:lnTo>
                    <a:pt x="344797" y="1418109"/>
                  </a:lnTo>
                  <a:lnTo>
                    <a:pt x="345082" y="1423649"/>
                  </a:lnTo>
                  <a:lnTo>
                    <a:pt x="345369" y="1429188"/>
                  </a:lnTo>
                  <a:lnTo>
                    <a:pt x="345662" y="1434728"/>
                  </a:lnTo>
                  <a:lnTo>
                    <a:pt x="345958" y="1440267"/>
                  </a:lnTo>
                  <a:lnTo>
                    <a:pt x="346257" y="1445807"/>
                  </a:lnTo>
                  <a:lnTo>
                    <a:pt x="346561" y="1451346"/>
                  </a:lnTo>
                  <a:lnTo>
                    <a:pt x="346867" y="1456886"/>
                  </a:lnTo>
                  <a:lnTo>
                    <a:pt x="347177" y="1462425"/>
                  </a:lnTo>
                  <a:lnTo>
                    <a:pt x="347491" y="1467965"/>
                  </a:lnTo>
                  <a:lnTo>
                    <a:pt x="347808" y="1473504"/>
                  </a:lnTo>
                  <a:lnTo>
                    <a:pt x="348129" y="1479044"/>
                  </a:lnTo>
                  <a:lnTo>
                    <a:pt x="348454" y="1484583"/>
                  </a:lnTo>
                  <a:lnTo>
                    <a:pt x="348782" y="1490123"/>
                  </a:lnTo>
                  <a:lnTo>
                    <a:pt x="349117" y="1495662"/>
                  </a:lnTo>
                  <a:lnTo>
                    <a:pt x="349456" y="1501202"/>
                  </a:lnTo>
                  <a:lnTo>
                    <a:pt x="349799" y="1506741"/>
                  </a:lnTo>
                  <a:lnTo>
                    <a:pt x="350151" y="1512281"/>
                  </a:lnTo>
                  <a:lnTo>
                    <a:pt x="350506" y="1517820"/>
                  </a:lnTo>
                  <a:lnTo>
                    <a:pt x="350869" y="1523360"/>
                  </a:lnTo>
                  <a:lnTo>
                    <a:pt x="351242" y="1528899"/>
                  </a:lnTo>
                  <a:lnTo>
                    <a:pt x="351619" y="1534439"/>
                  </a:lnTo>
                  <a:lnTo>
                    <a:pt x="352009" y="1539978"/>
                  </a:lnTo>
                  <a:lnTo>
                    <a:pt x="352407" y="1545518"/>
                  </a:lnTo>
                  <a:lnTo>
                    <a:pt x="352813" y="1551057"/>
                  </a:lnTo>
                  <a:lnTo>
                    <a:pt x="353237" y="1556597"/>
                  </a:lnTo>
                  <a:lnTo>
                    <a:pt x="353670" y="1562136"/>
                  </a:lnTo>
                  <a:lnTo>
                    <a:pt x="354114" y="1567676"/>
                  </a:lnTo>
                  <a:lnTo>
                    <a:pt x="354579" y="1573215"/>
                  </a:lnTo>
                  <a:lnTo>
                    <a:pt x="355054" y="1578755"/>
                  </a:lnTo>
                  <a:lnTo>
                    <a:pt x="355548" y="1584294"/>
                  </a:lnTo>
                  <a:lnTo>
                    <a:pt x="356063" y="1589834"/>
                  </a:lnTo>
                  <a:lnTo>
                    <a:pt x="356590" y="1595373"/>
                  </a:lnTo>
                  <a:lnTo>
                    <a:pt x="357145" y="1600913"/>
                  </a:lnTo>
                  <a:lnTo>
                    <a:pt x="357719" y="1606452"/>
                  </a:lnTo>
                  <a:lnTo>
                    <a:pt x="358310" y="1611992"/>
                  </a:lnTo>
                  <a:lnTo>
                    <a:pt x="358938" y="1617531"/>
                  </a:lnTo>
                  <a:lnTo>
                    <a:pt x="359583" y="1623071"/>
                  </a:lnTo>
                  <a:lnTo>
                    <a:pt x="360255" y="1628610"/>
                  </a:lnTo>
                  <a:lnTo>
                    <a:pt x="360963" y="1634150"/>
                  </a:lnTo>
                  <a:lnTo>
                    <a:pt x="361690" y="1639689"/>
                  </a:lnTo>
                  <a:lnTo>
                    <a:pt x="362456" y="1645229"/>
                  </a:lnTo>
                  <a:lnTo>
                    <a:pt x="363256" y="1650768"/>
                  </a:lnTo>
                  <a:lnTo>
                    <a:pt x="364078" y="1656308"/>
                  </a:lnTo>
                  <a:lnTo>
                    <a:pt x="364952" y="1661847"/>
                  </a:lnTo>
                  <a:lnTo>
                    <a:pt x="365855" y="1667387"/>
                  </a:lnTo>
                  <a:lnTo>
                    <a:pt x="366789" y="1672926"/>
                  </a:lnTo>
                  <a:lnTo>
                    <a:pt x="367779" y="1678466"/>
                  </a:lnTo>
                  <a:lnTo>
                    <a:pt x="368797" y="1684005"/>
                  </a:lnTo>
                  <a:lnTo>
                    <a:pt x="369859" y="1689545"/>
                  </a:lnTo>
                  <a:lnTo>
                    <a:pt x="370973" y="1695084"/>
                  </a:lnTo>
                  <a:lnTo>
                    <a:pt x="372117" y="1700624"/>
                  </a:lnTo>
                  <a:lnTo>
                    <a:pt x="373320" y="1706163"/>
                  </a:lnTo>
                  <a:lnTo>
                    <a:pt x="374568" y="1711703"/>
                  </a:lnTo>
                  <a:lnTo>
                    <a:pt x="375847" y="1717242"/>
                  </a:lnTo>
                  <a:lnTo>
                    <a:pt x="377202" y="1722782"/>
                  </a:lnTo>
                  <a:lnTo>
                    <a:pt x="378591" y="1728321"/>
                  </a:lnTo>
                  <a:lnTo>
                    <a:pt x="380026" y="1733861"/>
                  </a:lnTo>
                  <a:lnTo>
                    <a:pt x="381530" y="1739400"/>
                  </a:lnTo>
                  <a:lnTo>
                    <a:pt x="383069" y="1744940"/>
                  </a:lnTo>
                  <a:lnTo>
                    <a:pt x="384668" y="1750479"/>
                  </a:lnTo>
                  <a:lnTo>
                    <a:pt x="386325" y="1756019"/>
                  </a:lnTo>
                  <a:lnTo>
                    <a:pt x="388018" y="1761558"/>
                  </a:lnTo>
                  <a:lnTo>
                    <a:pt x="389787" y="1767097"/>
                  </a:lnTo>
                  <a:lnTo>
                    <a:pt x="391601" y="1772637"/>
                  </a:lnTo>
                  <a:lnTo>
                    <a:pt x="393454" y="1778176"/>
                  </a:lnTo>
                  <a:lnTo>
                    <a:pt x="395389" y="1783716"/>
                  </a:lnTo>
                  <a:lnTo>
                    <a:pt x="397360" y="1789255"/>
                  </a:lnTo>
                  <a:lnTo>
                    <a:pt x="399384" y="1794795"/>
                  </a:lnTo>
                  <a:lnTo>
                    <a:pt x="401474" y="1800334"/>
                  </a:lnTo>
                  <a:lnTo>
                    <a:pt x="403599" y="1805874"/>
                  </a:lnTo>
                  <a:lnTo>
                    <a:pt x="405789" y="1811413"/>
                  </a:lnTo>
                  <a:lnTo>
                    <a:pt x="408029" y="1816953"/>
                  </a:lnTo>
                  <a:lnTo>
                    <a:pt x="410303" y="1822492"/>
                  </a:lnTo>
                  <a:lnTo>
                    <a:pt x="412649" y="1828032"/>
                  </a:lnTo>
                  <a:lnTo>
                    <a:pt x="415030" y="1833571"/>
                  </a:lnTo>
                  <a:lnTo>
                    <a:pt x="417450" y="1839111"/>
                  </a:lnTo>
                  <a:lnTo>
                    <a:pt x="419933" y="1844650"/>
                  </a:lnTo>
                  <a:lnTo>
                    <a:pt x="422443" y="1850190"/>
                  </a:lnTo>
                  <a:lnTo>
                    <a:pt x="424998" y="1855729"/>
                  </a:lnTo>
                  <a:lnTo>
                    <a:pt x="427597" y="1861269"/>
                  </a:lnTo>
                  <a:lnTo>
                    <a:pt x="430221" y="1866808"/>
                  </a:lnTo>
                  <a:lnTo>
                    <a:pt x="432889" y="1872348"/>
                  </a:lnTo>
                  <a:lnTo>
                    <a:pt x="435585" y="1877887"/>
                  </a:lnTo>
                  <a:lnTo>
                    <a:pt x="438302" y="1883427"/>
                  </a:lnTo>
                  <a:lnTo>
                    <a:pt x="441058" y="1888966"/>
                  </a:lnTo>
                  <a:lnTo>
                    <a:pt x="443829" y="1894506"/>
                  </a:lnTo>
                  <a:lnTo>
                    <a:pt x="446618" y="1900045"/>
                  </a:lnTo>
                  <a:lnTo>
                    <a:pt x="449428" y="1905585"/>
                  </a:lnTo>
                  <a:lnTo>
                    <a:pt x="452246" y="1911124"/>
                  </a:lnTo>
                  <a:lnTo>
                    <a:pt x="455076" y="1916664"/>
                  </a:lnTo>
                  <a:lnTo>
                    <a:pt x="457910" y="1922203"/>
                  </a:lnTo>
                  <a:lnTo>
                    <a:pt x="460746" y="1927743"/>
                  </a:lnTo>
                  <a:lnTo>
                    <a:pt x="463578" y="1933282"/>
                  </a:lnTo>
                  <a:lnTo>
                    <a:pt x="466403" y="1938822"/>
                  </a:lnTo>
                  <a:lnTo>
                    <a:pt x="469222" y="1944361"/>
                  </a:lnTo>
                  <a:lnTo>
                    <a:pt x="472018" y="1949901"/>
                  </a:lnTo>
                  <a:lnTo>
                    <a:pt x="474799" y="1955440"/>
                  </a:lnTo>
                  <a:lnTo>
                    <a:pt x="477558" y="1960980"/>
                  </a:lnTo>
                  <a:lnTo>
                    <a:pt x="480280" y="1966519"/>
                  </a:lnTo>
                  <a:lnTo>
                    <a:pt x="482979" y="1972059"/>
                  </a:lnTo>
                  <a:lnTo>
                    <a:pt x="485633" y="1977598"/>
                  </a:lnTo>
                  <a:lnTo>
                    <a:pt x="488243" y="1983138"/>
                  </a:lnTo>
                  <a:lnTo>
                    <a:pt x="490822" y="1988677"/>
                  </a:lnTo>
                  <a:lnTo>
                    <a:pt x="493324" y="1994217"/>
                  </a:lnTo>
                  <a:lnTo>
                    <a:pt x="495781" y="1999756"/>
                  </a:lnTo>
                  <a:lnTo>
                    <a:pt x="498189" y="2005296"/>
                  </a:lnTo>
                  <a:lnTo>
                    <a:pt x="500502" y="2010835"/>
                  </a:lnTo>
                  <a:lnTo>
                    <a:pt x="502768" y="2016375"/>
                  </a:lnTo>
                  <a:lnTo>
                    <a:pt x="504953" y="2021914"/>
                  </a:lnTo>
                  <a:lnTo>
                    <a:pt x="507043" y="2027454"/>
                  </a:lnTo>
                  <a:lnTo>
                    <a:pt x="509077" y="2032993"/>
                  </a:lnTo>
                  <a:lnTo>
                    <a:pt x="510994" y="2038533"/>
                  </a:lnTo>
                  <a:lnTo>
                    <a:pt x="512823" y="2044072"/>
                  </a:lnTo>
                  <a:lnTo>
                    <a:pt x="514588" y="2049612"/>
                  </a:lnTo>
                  <a:lnTo>
                    <a:pt x="516193" y="2055151"/>
                  </a:lnTo>
                  <a:lnTo>
                    <a:pt x="517725" y="2060691"/>
                  </a:lnTo>
                  <a:lnTo>
                    <a:pt x="519158" y="2066230"/>
                  </a:lnTo>
                  <a:lnTo>
                    <a:pt x="520440" y="2071770"/>
                  </a:lnTo>
                  <a:lnTo>
                    <a:pt x="521644" y="2077309"/>
                  </a:lnTo>
                  <a:lnTo>
                    <a:pt x="522708" y="2082849"/>
                  </a:lnTo>
                  <a:lnTo>
                    <a:pt x="523638" y="2088388"/>
                  </a:lnTo>
                  <a:lnTo>
                    <a:pt x="524484" y="2093928"/>
                  </a:lnTo>
                  <a:lnTo>
                    <a:pt x="525147" y="2099467"/>
                  </a:lnTo>
                  <a:lnTo>
                    <a:pt x="525701" y="2105007"/>
                  </a:lnTo>
                  <a:lnTo>
                    <a:pt x="526154" y="2110546"/>
                  </a:lnTo>
                  <a:lnTo>
                    <a:pt x="526405" y="2116086"/>
                  </a:lnTo>
                  <a:lnTo>
                    <a:pt x="526563" y="2121625"/>
                  </a:lnTo>
                  <a:lnTo>
                    <a:pt x="526581" y="2127164"/>
                  </a:lnTo>
                  <a:lnTo>
                    <a:pt x="526426" y="2132704"/>
                  </a:lnTo>
                  <a:lnTo>
                    <a:pt x="526176" y="2138243"/>
                  </a:lnTo>
                  <a:lnTo>
                    <a:pt x="525747" y="2143783"/>
                  </a:lnTo>
                  <a:lnTo>
                    <a:pt x="525176" y="2149322"/>
                  </a:lnTo>
                  <a:lnTo>
                    <a:pt x="524511" y="2154862"/>
                  </a:lnTo>
                  <a:lnTo>
                    <a:pt x="523630" y="2160401"/>
                  </a:lnTo>
                  <a:lnTo>
                    <a:pt x="522644" y="2165941"/>
                  </a:lnTo>
                  <a:lnTo>
                    <a:pt x="521538" y="2171480"/>
                  </a:lnTo>
                  <a:lnTo>
                    <a:pt x="520235" y="2177020"/>
                  </a:lnTo>
                  <a:lnTo>
                    <a:pt x="518839" y="2182559"/>
                  </a:lnTo>
                  <a:lnTo>
                    <a:pt x="517291" y="2188099"/>
                  </a:lnTo>
                  <a:lnTo>
                    <a:pt x="515587" y="2193638"/>
                  </a:lnTo>
                  <a:lnTo>
                    <a:pt x="513792" y="2199178"/>
                  </a:lnTo>
                  <a:lnTo>
                    <a:pt x="511820" y="2204717"/>
                  </a:lnTo>
                  <a:lnTo>
                    <a:pt x="509731" y="2210257"/>
                  </a:lnTo>
                  <a:lnTo>
                    <a:pt x="507555" y="2215796"/>
                  </a:lnTo>
                  <a:lnTo>
                    <a:pt x="505185" y="2221336"/>
                  </a:lnTo>
                  <a:lnTo>
                    <a:pt x="502737" y="2226875"/>
                  </a:lnTo>
                  <a:lnTo>
                    <a:pt x="500177" y="2232415"/>
                  </a:lnTo>
                  <a:lnTo>
                    <a:pt x="497469" y="2237954"/>
                  </a:lnTo>
                  <a:lnTo>
                    <a:pt x="494689" y="2243494"/>
                  </a:lnTo>
                  <a:lnTo>
                    <a:pt x="491783" y="2249033"/>
                  </a:lnTo>
                  <a:lnTo>
                    <a:pt x="488770" y="2254573"/>
                  </a:lnTo>
                  <a:lnTo>
                    <a:pt x="485692" y="2260112"/>
                  </a:lnTo>
                  <a:lnTo>
                    <a:pt x="482482" y="2265652"/>
                  </a:lnTo>
                  <a:lnTo>
                    <a:pt x="479202" y="2271191"/>
                  </a:lnTo>
                  <a:lnTo>
                    <a:pt x="475856" y="2276731"/>
                  </a:lnTo>
                  <a:lnTo>
                    <a:pt x="472397" y="2282270"/>
                  </a:lnTo>
                  <a:lnTo>
                    <a:pt x="468890" y="2287810"/>
                  </a:lnTo>
                  <a:lnTo>
                    <a:pt x="465312" y="2293349"/>
                  </a:lnTo>
                  <a:lnTo>
                    <a:pt x="461660" y="2298889"/>
                  </a:lnTo>
                  <a:lnTo>
                    <a:pt x="457970" y="2304428"/>
                  </a:lnTo>
                  <a:lnTo>
                    <a:pt x="454212" y="2309968"/>
                  </a:lnTo>
                  <a:lnTo>
                    <a:pt x="450411" y="2315507"/>
                  </a:lnTo>
                  <a:lnTo>
                    <a:pt x="446582" y="2321047"/>
                  </a:lnTo>
                  <a:lnTo>
                    <a:pt x="442697" y="2326586"/>
                  </a:lnTo>
                  <a:lnTo>
                    <a:pt x="438793" y="2332126"/>
                  </a:lnTo>
                  <a:lnTo>
                    <a:pt x="434865" y="2337665"/>
                  </a:lnTo>
                  <a:lnTo>
                    <a:pt x="430911" y="2343205"/>
                  </a:lnTo>
                  <a:lnTo>
                    <a:pt x="426948" y="2348744"/>
                  </a:lnTo>
                  <a:lnTo>
                    <a:pt x="422973" y="2354284"/>
                  </a:lnTo>
                  <a:lnTo>
                    <a:pt x="418994" y="2359823"/>
                  </a:lnTo>
                  <a:lnTo>
                    <a:pt x="415015" y="2365363"/>
                  </a:lnTo>
                  <a:lnTo>
                    <a:pt x="411043" y="2370902"/>
                  </a:lnTo>
                  <a:lnTo>
                    <a:pt x="407081" y="2376442"/>
                  </a:lnTo>
                  <a:lnTo>
                    <a:pt x="403128" y="2381981"/>
                  </a:lnTo>
                  <a:lnTo>
                    <a:pt x="399205" y="2387521"/>
                  </a:lnTo>
                  <a:lnTo>
                    <a:pt x="395300" y="2393060"/>
                  </a:lnTo>
                  <a:lnTo>
                    <a:pt x="391419" y="2398600"/>
                  </a:lnTo>
                  <a:lnTo>
                    <a:pt x="387580" y="2404139"/>
                  </a:lnTo>
                  <a:lnTo>
                    <a:pt x="383766" y="2409679"/>
                  </a:lnTo>
                  <a:lnTo>
                    <a:pt x="379998" y="2415218"/>
                  </a:lnTo>
                  <a:lnTo>
                    <a:pt x="376276" y="2420758"/>
                  </a:lnTo>
                  <a:lnTo>
                    <a:pt x="372584" y="2426297"/>
                  </a:lnTo>
                  <a:lnTo>
                    <a:pt x="368963" y="2431837"/>
                  </a:lnTo>
                  <a:lnTo>
                    <a:pt x="365386" y="2437376"/>
                  </a:lnTo>
                  <a:lnTo>
                    <a:pt x="361851" y="2442916"/>
                  </a:lnTo>
                  <a:lnTo>
                    <a:pt x="358400" y="2448455"/>
                  </a:lnTo>
                  <a:lnTo>
                    <a:pt x="354991" y="2453995"/>
                  </a:lnTo>
                  <a:lnTo>
                    <a:pt x="351645" y="2459534"/>
                  </a:lnTo>
                  <a:lnTo>
                    <a:pt x="348379" y="2465074"/>
                  </a:lnTo>
                  <a:lnTo>
                    <a:pt x="345156" y="2470613"/>
                  </a:lnTo>
                  <a:lnTo>
                    <a:pt x="342020" y="2476152"/>
                  </a:lnTo>
                  <a:lnTo>
                    <a:pt x="338952" y="2481692"/>
                  </a:lnTo>
                  <a:lnTo>
                    <a:pt x="335930" y="2487231"/>
                  </a:lnTo>
                  <a:lnTo>
                    <a:pt x="333019" y="2492771"/>
                  </a:lnTo>
                  <a:lnTo>
                    <a:pt x="330160" y="2498310"/>
                  </a:lnTo>
                  <a:lnTo>
                    <a:pt x="327364" y="2503850"/>
                  </a:lnTo>
                  <a:lnTo>
                    <a:pt x="324671" y="2509389"/>
                  </a:lnTo>
                  <a:lnTo>
                    <a:pt x="322027" y="2514929"/>
                  </a:lnTo>
                  <a:lnTo>
                    <a:pt x="319467" y="2520468"/>
                  </a:lnTo>
                  <a:lnTo>
                    <a:pt x="316991" y="2526008"/>
                  </a:lnTo>
                  <a:lnTo>
                    <a:pt x="314566" y="2531547"/>
                  </a:lnTo>
                  <a:lnTo>
                    <a:pt x="312242" y="2537087"/>
                  </a:lnTo>
                  <a:lnTo>
                    <a:pt x="309984" y="2542626"/>
                  </a:lnTo>
                  <a:lnTo>
                    <a:pt x="307777" y="2548166"/>
                  </a:lnTo>
                  <a:lnTo>
                    <a:pt x="305684" y="2553705"/>
                  </a:lnTo>
                  <a:lnTo>
                    <a:pt x="303639" y="2559245"/>
                  </a:lnTo>
                  <a:lnTo>
                    <a:pt x="301662" y="2564784"/>
                  </a:lnTo>
                  <a:lnTo>
                    <a:pt x="299777" y="2570324"/>
                  </a:lnTo>
                  <a:lnTo>
                    <a:pt x="297939" y="2575863"/>
                  </a:lnTo>
                  <a:lnTo>
                    <a:pt x="296184" y="2581403"/>
                  </a:lnTo>
                  <a:lnTo>
                    <a:pt x="294499" y="2586942"/>
                  </a:lnTo>
                  <a:lnTo>
                    <a:pt x="292858" y="2592482"/>
                  </a:lnTo>
                  <a:lnTo>
                    <a:pt x="291313" y="2598021"/>
                  </a:lnTo>
                  <a:lnTo>
                    <a:pt x="289817" y="2603561"/>
                  </a:lnTo>
                  <a:lnTo>
                    <a:pt x="288371" y="2609100"/>
                  </a:lnTo>
                  <a:lnTo>
                    <a:pt x="287014" y="2614640"/>
                  </a:lnTo>
                  <a:lnTo>
                    <a:pt x="285696" y="2620179"/>
                  </a:lnTo>
                  <a:lnTo>
                    <a:pt x="284438" y="2625719"/>
                  </a:lnTo>
                  <a:lnTo>
                    <a:pt x="283249" y="2631258"/>
                  </a:lnTo>
                  <a:lnTo>
                    <a:pt x="282095" y="2636798"/>
                  </a:lnTo>
                  <a:lnTo>
                    <a:pt x="281011" y="2642337"/>
                  </a:lnTo>
                  <a:lnTo>
                    <a:pt x="279975" y="2647877"/>
                  </a:lnTo>
                  <a:lnTo>
                    <a:pt x="278973" y="2653416"/>
                  </a:lnTo>
                  <a:lnTo>
                    <a:pt x="278046" y="2658956"/>
                  </a:lnTo>
                  <a:lnTo>
                    <a:pt x="277150" y="2664495"/>
                  </a:lnTo>
                  <a:lnTo>
                    <a:pt x="276295" y="2670035"/>
                  </a:lnTo>
                  <a:lnTo>
                    <a:pt x="275499" y="2675574"/>
                  </a:lnTo>
                  <a:lnTo>
                    <a:pt x="274731" y="2681114"/>
                  </a:lnTo>
                  <a:lnTo>
                    <a:pt x="274008" y="2686653"/>
                  </a:lnTo>
                  <a:lnTo>
                    <a:pt x="273328" y="2692193"/>
                  </a:lnTo>
                  <a:lnTo>
                    <a:pt x="272673" y="2697732"/>
                  </a:lnTo>
                  <a:lnTo>
                    <a:pt x="272067" y="2703272"/>
                  </a:lnTo>
                  <a:lnTo>
                    <a:pt x="271490" y="2708811"/>
                  </a:lnTo>
                  <a:lnTo>
                    <a:pt x="270937" y="2714351"/>
                  </a:lnTo>
                  <a:lnTo>
                    <a:pt x="270432" y="2719890"/>
                  </a:lnTo>
                  <a:lnTo>
                    <a:pt x="269946" y="2725430"/>
                  </a:lnTo>
                  <a:lnTo>
                    <a:pt x="269488" y="2730969"/>
                  </a:lnTo>
                  <a:lnTo>
                    <a:pt x="269064" y="2736509"/>
                  </a:lnTo>
                  <a:lnTo>
                    <a:pt x="268658" y="2742048"/>
                  </a:lnTo>
                  <a:lnTo>
                    <a:pt x="268282" y="2747588"/>
                  </a:lnTo>
                  <a:lnTo>
                    <a:pt x="267929" y="2753127"/>
                  </a:lnTo>
                  <a:lnTo>
                    <a:pt x="267591" y="2758667"/>
                  </a:lnTo>
                  <a:lnTo>
                    <a:pt x="267284" y="2764206"/>
                  </a:lnTo>
                  <a:lnTo>
                    <a:pt x="266993" y="2769746"/>
                  </a:lnTo>
                  <a:lnTo>
                    <a:pt x="266716" y="2775285"/>
                  </a:lnTo>
                  <a:lnTo>
                    <a:pt x="266466" y="2780825"/>
                  </a:lnTo>
                  <a:lnTo>
                    <a:pt x="266226" y="2786364"/>
                  </a:lnTo>
                  <a:lnTo>
                    <a:pt x="266004" y="2791904"/>
                  </a:lnTo>
                  <a:lnTo>
                    <a:pt x="265799" y="2797443"/>
                  </a:lnTo>
                  <a:lnTo>
                    <a:pt x="265603" y="2802983"/>
                  </a:lnTo>
                  <a:lnTo>
                    <a:pt x="265425" y="2808522"/>
                  </a:lnTo>
                  <a:lnTo>
                    <a:pt x="265259" y="2814062"/>
                  </a:lnTo>
                  <a:lnTo>
                    <a:pt x="265101" y="2819601"/>
                  </a:lnTo>
                  <a:lnTo>
                    <a:pt x="264959" y="2825140"/>
                  </a:lnTo>
                  <a:lnTo>
                    <a:pt x="264825" y="28306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4853452"/>
              <a:ext cx="0" cy="85008"/>
            </a:xfrm>
            <a:custGeom>
              <a:avLst/>
              <a:pathLst>
                <a:path w="0" h="85008">
                  <a:moveTo>
                    <a:pt x="0" y="850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61737" y="5108477"/>
              <a:ext cx="0" cy="85008"/>
            </a:xfrm>
            <a:custGeom>
              <a:avLst/>
              <a:pathLst>
                <a:path w="0" h="85008">
                  <a:moveTo>
                    <a:pt x="0" y="0"/>
                  </a:moveTo>
                  <a:lnTo>
                    <a:pt x="0" y="850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596426" y="4938460"/>
              <a:ext cx="130622" cy="170016"/>
            </a:xfrm>
            <a:custGeom>
              <a:avLst/>
              <a:pathLst>
                <a:path w="130622" h="170016">
                  <a:moveTo>
                    <a:pt x="0" y="0"/>
                  </a:moveTo>
                  <a:lnTo>
                    <a:pt x="0" y="170016"/>
                  </a:lnTo>
                  <a:lnTo>
                    <a:pt x="130622" y="170016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96426" y="5023469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3693809"/>
              <a:ext cx="0" cy="338429"/>
            </a:xfrm>
            <a:custGeom>
              <a:avLst/>
              <a:pathLst>
                <a:path w="0" h="338429">
                  <a:moveTo>
                    <a:pt x="0" y="3384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67965" y="4972544"/>
              <a:ext cx="0" cy="309157"/>
            </a:xfrm>
            <a:custGeom>
              <a:avLst/>
              <a:pathLst>
                <a:path w="0" h="309157">
                  <a:moveTo>
                    <a:pt x="0" y="0"/>
                  </a:moveTo>
                  <a:lnTo>
                    <a:pt x="0" y="3091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902654" y="4032239"/>
              <a:ext cx="130622" cy="940304"/>
            </a:xfrm>
            <a:custGeom>
              <a:avLst/>
              <a:pathLst>
                <a:path w="130622" h="940304">
                  <a:moveTo>
                    <a:pt x="0" y="0"/>
                  </a:moveTo>
                  <a:lnTo>
                    <a:pt x="0" y="940304"/>
                  </a:lnTo>
                  <a:lnTo>
                    <a:pt x="130622" y="940304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902654" y="474679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3687393"/>
              <a:ext cx="0" cy="287103"/>
            </a:xfrm>
            <a:custGeom>
              <a:avLst/>
              <a:pathLst>
                <a:path w="0" h="287103">
                  <a:moveTo>
                    <a:pt x="0" y="2871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74193" y="5239999"/>
              <a:ext cx="0" cy="48117"/>
            </a:xfrm>
            <a:custGeom>
              <a:avLst/>
              <a:pathLst>
                <a:path w="0" h="48117">
                  <a:moveTo>
                    <a:pt x="0" y="0"/>
                  </a:moveTo>
                  <a:lnTo>
                    <a:pt x="0" y="4811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08882" y="3974497"/>
              <a:ext cx="130622" cy="1265502"/>
            </a:xfrm>
            <a:custGeom>
              <a:avLst/>
              <a:pathLst>
                <a:path w="130622" h="1265502">
                  <a:moveTo>
                    <a:pt x="0" y="0"/>
                  </a:moveTo>
                  <a:lnTo>
                    <a:pt x="0" y="1265502"/>
                  </a:lnTo>
                  <a:lnTo>
                    <a:pt x="130622" y="1265502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08882" y="4891946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62302" y="5265281"/>
              <a:ext cx="29633" cy="29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85266" y="4016129"/>
              <a:ext cx="45051" cy="450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255659" y="5156018"/>
              <a:ext cx="30025" cy="30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331312" y="3939031"/>
              <a:ext cx="16398" cy="163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417960" y="5260264"/>
              <a:ext cx="42875" cy="42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408820" y="4951641"/>
              <a:ext cx="53834" cy="538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13466" y="4463828"/>
              <a:ext cx="38230" cy="382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977558" y="5242325"/>
              <a:ext cx="85169" cy="851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95570" y="5224663"/>
              <a:ext cx="85206" cy="85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247297" y="4219336"/>
              <a:ext cx="84529" cy="845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95665" y="4963224"/>
              <a:ext cx="123697" cy="123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985086" y="4665434"/>
              <a:ext cx="84119" cy="84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92065" y="3951810"/>
              <a:ext cx="83869" cy="83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26270" y="5065981"/>
              <a:ext cx="84992" cy="84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07495" y="4458958"/>
              <a:ext cx="64009" cy="640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48463" y="5242868"/>
              <a:ext cx="84082" cy="84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450496" y="5069548"/>
              <a:ext cx="71442" cy="71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302745" y="4817156"/>
              <a:ext cx="85422" cy="85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431645" y="4269179"/>
              <a:ext cx="84288" cy="84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19033" y="3852441"/>
              <a:ext cx="83718" cy="837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961346" y="3699343"/>
              <a:ext cx="155741" cy="155741"/>
            </a:xfrm>
            <a:custGeom>
              <a:avLst/>
              <a:pathLst>
                <a:path w="155741" h="155741">
                  <a:moveTo>
                    <a:pt x="0" y="77870"/>
                  </a:moveTo>
                  <a:lnTo>
                    <a:pt x="77870" y="0"/>
                  </a:lnTo>
                  <a:lnTo>
                    <a:pt x="155741" y="77870"/>
                  </a:lnTo>
                  <a:lnTo>
                    <a:pt x="77870" y="1557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288271" y="3645394"/>
              <a:ext cx="83998" cy="839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30796" y="5101013"/>
              <a:ext cx="152865" cy="152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295771" y="3652989"/>
              <a:ext cx="68809" cy="688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46914" y="5138120"/>
              <a:ext cx="85068" cy="85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25676" y="5224692"/>
              <a:ext cx="85148" cy="85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251913" y="3723858"/>
              <a:ext cx="84255" cy="842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88682" y="3791112"/>
              <a:ext cx="84478" cy="84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26718" y="5165265"/>
              <a:ext cx="85310" cy="85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793286" y="4674014"/>
              <a:ext cx="150364" cy="150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56843" y="5240601"/>
              <a:ext cx="69370" cy="6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778500" y="5195898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488737" y="5166815"/>
              <a:ext cx="85419" cy="85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28802" y="5238121"/>
              <a:ext cx="83954" cy="839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89521" y="5231415"/>
              <a:ext cx="52454" cy="52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32809" y="3792229"/>
              <a:ext cx="85451" cy="85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74943" y="3650103"/>
              <a:ext cx="84204" cy="842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370422" y="5236546"/>
              <a:ext cx="83895" cy="83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332040" y="4869170"/>
              <a:ext cx="84046" cy="84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302371" y="5210948"/>
              <a:ext cx="83766" cy="83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088349" y="5164034"/>
              <a:ext cx="84566" cy="845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137770" y="4865539"/>
              <a:ext cx="36774" cy="36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281121" y="5084313"/>
              <a:ext cx="83614" cy="83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86336" y="3857031"/>
              <a:ext cx="84163" cy="84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125188" y="3654966"/>
              <a:ext cx="84101" cy="841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222987" y="3661553"/>
              <a:ext cx="83758" cy="837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73169" y="5254754"/>
              <a:ext cx="50686" cy="50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986721" y="5218226"/>
              <a:ext cx="85249" cy="85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456868" y="3853691"/>
              <a:ext cx="84427" cy="844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91872" y="5218613"/>
              <a:ext cx="132592" cy="132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10824" y="5242940"/>
              <a:ext cx="83939" cy="83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120631" y="4575607"/>
              <a:ext cx="84134" cy="84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04005" y="5166102"/>
              <a:ext cx="134963" cy="134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03271" y="5231083"/>
              <a:ext cx="85198" cy="85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696483" y="3952908"/>
              <a:ext cx="132997" cy="1329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96292" y="5119259"/>
              <a:ext cx="61840" cy="61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85199" y="5197848"/>
              <a:ext cx="84303" cy="84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446509" y="5256786"/>
              <a:ext cx="46624" cy="46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39564" y="5224724"/>
              <a:ext cx="94708" cy="94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38112" y="4994440"/>
              <a:ext cx="42017" cy="42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635318" y="5187038"/>
              <a:ext cx="150832" cy="150832"/>
            </a:xfrm>
            <a:custGeom>
              <a:avLst/>
              <a:pathLst>
                <a:path w="150832" h="150832">
                  <a:moveTo>
                    <a:pt x="0" y="75416"/>
                  </a:moveTo>
                  <a:lnTo>
                    <a:pt x="75416" y="0"/>
                  </a:lnTo>
                  <a:lnTo>
                    <a:pt x="150832" y="75416"/>
                  </a:lnTo>
                  <a:lnTo>
                    <a:pt x="75416" y="15083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811194" y="4916045"/>
              <a:ext cx="153897" cy="153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624025" y="5116453"/>
              <a:ext cx="154064" cy="154064"/>
            </a:xfrm>
            <a:custGeom>
              <a:avLst/>
              <a:pathLst>
                <a:path w="154064" h="154064">
                  <a:moveTo>
                    <a:pt x="0" y="77032"/>
                  </a:moveTo>
                  <a:lnTo>
                    <a:pt x="77032" y="0"/>
                  </a:lnTo>
                  <a:lnTo>
                    <a:pt x="154064" y="77032"/>
                  </a:lnTo>
                  <a:lnTo>
                    <a:pt x="77032" y="15406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88165" y="5226390"/>
              <a:ext cx="84959" cy="84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085385" y="5233673"/>
              <a:ext cx="89641" cy="89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69802" y="5250925"/>
              <a:ext cx="67969" cy="67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209450" y="4309486"/>
              <a:ext cx="83869" cy="83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91593" y="5239970"/>
              <a:ext cx="83463" cy="83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253579" y="4159925"/>
              <a:ext cx="97492" cy="974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49561" y="5049960"/>
              <a:ext cx="84955" cy="84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016620" y="4824595"/>
              <a:ext cx="60921" cy="60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171749" y="4157568"/>
              <a:ext cx="60504" cy="605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422021" y="4549343"/>
              <a:ext cx="85336" cy="85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050983" y="4129536"/>
              <a:ext cx="84489" cy="844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761299" y="4784407"/>
              <a:ext cx="138089" cy="138089"/>
            </a:xfrm>
            <a:custGeom>
              <a:avLst/>
              <a:pathLst>
                <a:path w="138089" h="138089">
                  <a:moveTo>
                    <a:pt x="0" y="69044"/>
                  </a:moveTo>
                  <a:lnTo>
                    <a:pt x="69044" y="0"/>
                  </a:lnTo>
                  <a:lnTo>
                    <a:pt x="138089" y="69044"/>
                  </a:lnTo>
                  <a:lnTo>
                    <a:pt x="69044" y="13808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230864" y="4495565"/>
              <a:ext cx="83825" cy="83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48904" y="5164439"/>
              <a:ext cx="83755" cy="83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034281" y="5242745"/>
              <a:ext cx="84328" cy="84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015076" y="5198742"/>
              <a:ext cx="85721" cy="85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078556" y="5235896"/>
              <a:ext cx="85195" cy="85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289391" y="4511630"/>
              <a:ext cx="99811" cy="998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70359" y="5072956"/>
              <a:ext cx="99912" cy="99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12268" y="3666337"/>
              <a:ext cx="83814" cy="838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324960" y="3834610"/>
              <a:ext cx="84093" cy="840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338302" y="3947737"/>
              <a:ext cx="37480" cy="37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29179" y="3722793"/>
              <a:ext cx="22229" cy="222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49523" y="5067616"/>
              <a:ext cx="84930" cy="84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306674" y="5060777"/>
              <a:ext cx="69736" cy="69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66152" y="3671879"/>
              <a:ext cx="53484" cy="534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111549" y="5124263"/>
              <a:ext cx="83910" cy="83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071304" y="4755104"/>
              <a:ext cx="126122" cy="126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007802" y="3857248"/>
              <a:ext cx="83729" cy="837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224726" y="3719001"/>
              <a:ext cx="84346" cy="843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34935" y="5179393"/>
              <a:ext cx="92342" cy="92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111853" y="3611405"/>
              <a:ext cx="164807" cy="164807"/>
            </a:xfrm>
            <a:custGeom>
              <a:avLst/>
              <a:pathLst>
                <a:path w="164807" h="164807">
                  <a:moveTo>
                    <a:pt x="0" y="82403"/>
                  </a:moveTo>
                  <a:lnTo>
                    <a:pt x="82403" y="0"/>
                  </a:lnTo>
                  <a:lnTo>
                    <a:pt x="164807" y="82403"/>
                  </a:lnTo>
                  <a:lnTo>
                    <a:pt x="82403" y="1648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52852" y="3897169"/>
              <a:ext cx="84082" cy="840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945468" y="3759514"/>
              <a:ext cx="73894" cy="73894"/>
            </a:xfrm>
            <a:custGeom>
              <a:avLst/>
              <a:pathLst>
                <a:path w="73894" h="73894">
                  <a:moveTo>
                    <a:pt x="0" y="36947"/>
                  </a:moveTo>
                  <a:lnTo>
                    <a:pt x="36947" y="0"/>
                  </a:lnTo>
                  <a:lnTo>
                    <a:pt x="73894" y="36947"/>
                  </a:lnTo>
                  <a:lnTo>
                    <a:pt x="36947" y="738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74816" y="5116463"/>
              <a:ext cx="112342" cy="112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337699" y="5218615"/>
              <a:ext cx="84471" cy="844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48846" y="5246312"/>
              <a:ext cx="83611" cy="83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468814" y="5226991"/>
              <a:ext cx="83758" cy="83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28035" y="4056777"/>
              <a:ext cx="85653" cy="856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147334" y="4398642"/>
              <a:ext cx="85198" cy="851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339472" y="5020154"/>
              <a:ext cx="83618" cy="83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330467" y="4143662"/>
              <a:ext cx="85108" cy="851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386675" y="4968389"/>
              <a:ext cx="84496" cy="844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163549" y="3728529"/>
              <a:ext cx="84537" cy="84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986906" y="4466705"/>
              <a:ext cx="83803" cy="838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13363" y="5033064"/>
              <a:ext cx="41758" cy="41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174321" y="3671412"/>
              <a:ext cx="54417" cy="544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972688" y="3804405"/>
              <a:ext cx="83555" cy="835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220404" y="5055136"/>
              <a:ext cx="84226" cy="84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457964" y="4567640"/>
              <a:ext cx="84027" cy="84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02046" y="3839842"/>
              <a:ext cx="64007" cy="640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150804" y="3931894"/>
              <a:ext cx="85206" cy="852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94396" y="3646548"/>
              <a:ext cx="84897" cy="848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051592" y="4667085"/>
              <a:ext cx="154599" cy="154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229993" y="4702259"/>
              <a:ext cx="84251" cy="84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392369" y="3798719"/>
              <a:ext cx="40394" cy="403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47534" y="5269989"/>
              <a:ext cx="29840" cy="29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89512" y="5245812"/>
              <a:ext cx="58948" cy="589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61544" y="5242968"/>
              <a:ext cx="64636" cy="64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383654" y="3647087"/>
              <a:ext cx="83821" cy="838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23167" y="5074793"/>
              <a:ext cx="83407" cy="83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998310" y="3916860"/>
              <a:ext cx="121691" cy="1216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469103" y="4673302"/>
              <a:ext cx="84423" cy="84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51450" y="5245730"/>
              <a:ext cx="84774" cy="84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57154" y="3680311"/>
              <a:ext cx="84737" cy="847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400101" y="4165201"/>
              <a:ext cx="83733" cy="837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72833" y="4922003"/>
              <a:ext cx="84240" cy="84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47759" y="4519614"/>
              <a:ext cx="83843" cy="83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209999" y="4812409"/>
              <a:ext cx="85292" cy="85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028352" y="4711690"/>
              <a:ext cx="84635" cy="84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47601" y="5169349"/>
              <a:ext cx="83559" cy="83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991657" y="3656690"/>
              <a:ext cx="83862" cy="838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88332" y="4527054"/>
              <a:ext cx="85003" cy="850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274929" y="5158386"/>
              <a:ext cx="38120" cy="38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114330" y="5223070"/>
              <a:ext cx="85184" cy="85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314211" y="5116979"/>
              <a:ext cx="76022" cy="76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281430" y="5043898"/>
              <a:ext cx="84248" cy="842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123747" y="3665243"/>
              <a:ext cx="63547" cy="63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293696" y="3658246"/>
              <a:ext cx="83957" cy="839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150213" y="3993845"/>
              <a:ext cx="153777" cy="1537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411619" y="4481205"/>
              <a:ext cx="83674" cy="836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09890" y="4619485"/>
              <a:ext cx="118276" cy="118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048771" y="5075663"/>
              <a:ext cx="84875" cy="84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459668" y="5247503"/>
              <a:ext cx="36319" cy="36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282008" y="3675503"/>
              <a:ext cx="120016" cy="1200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70690" y="3786243"/>
              <a:ext cx="84591" cy="84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83045" y="3693119"/>
              <a:ext cx="68746" cy="687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80094" y="4849530"/>
              <a:ext cx="84832" cy="84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429089" y="5198006"/>
              <a:ext cx="83987" cy="83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365018" y="4148708"/>
              <a:ext cx="84639" cy="846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903986" y="4898726"/>
              <a:ext cx="24934" cy="24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914731" y="4289259"/>
              <a:ext cx="24881" cy="248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38094" y="5261804"/>
              <a:ext cx="23756" cy="23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333556" y="3693837"/>
              <a:ext cx="19190" cy="191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978636" y="3777682"/>
              <a:ext cx="276696" cy="12136"/>
            </a:xfrm>
            <a:custGeom>
              <a:avLst/>
              <a:pathLst>
                <a:path w="276696" h="12136">
                  <a:moveTo>
                    <a:pt x="276696" y="121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877961" y="3806684"/>
              <a:ext cx="82669" cy="115238"/>
            </a:xfrm>
            <a:custGeom>
              <a:avLst/>
              <a:pathLst>
                <a:path w="82669" h="115238">
                  <a:moveTo>
                    <a:pt x="0" y="115238"/>
                  </a:moveTo>
                  <a:lnTo>
                    <a:pt x="826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8"/>
            <p:cNvSpPr/>
            <p:nvPr/>
          </p:nvSpPr>
          <p:spPr>
            <a:xfrm>
              <a:off x="5278193" y="3720969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chr17:43067683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4409886" y="5337710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chr17:43074371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4409619" y="5068977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chr17:43091930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924261" y="5000111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chr17:43091950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102823" y="4660055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chr17:43092449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219618" y="3499814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chr17:43093192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4039232" y="3940813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chr17:43093216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5476398" y="1061228"/>
              <a:ext cx="289362" cy="83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0.785</a:t>
              </a:r>
            </a:p>
          </p:txBody>
        </p:sp>
        <p:sp>
          <p:nvSpPr>
            <p:cNvPr id="186" name="pl186"/>
            <p:cNvSpPr/>
            <p:nvPr/>
          </p:nvSpPr>
          <p:spPr>
            <a:xfrm>
              <a:off x="6274193" y="1199695"/>
              <a:ext cx="0" cy="122652"/>
            </a:xfrm>
            <a:custGeom>
              <a:avLst/>
              <a:pathLst>
                <a:path w="0" h="122652">
                  <a:moveTo>
                    <a:pt x="0" y="122652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967965" y="1199695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967965" y="1199695"/>
              <a:ext cx="0" cy="122652"/>
            </a:xfrm>
            <a:custGeom>
              <a:avLst/>
              <a:pathLst>
                <a:path w="0" h="122652">
                  <a:moveTo>
                    <a:pt x="0" y="0"/>
                  </a:moveTo>
                  <a:lnTo>
                    <a:pt x="0" y="122652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4170170" y="1462211"/>
              <a:ext cx="289362" cy="83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0.785</a:t>
              </a:r>
            </a:p>
          </p:txBody>
        </p:sp>
        <p:sp>
          <p:nvSpPr>
            <p:cNvPr id="190" name="pl190"/>
            <p:cNvSpPr/>
            <p:nvPr/>
          </p:nvSpPr>
          <p:spPr>
            <a:xfrm>
              <a:off x="4967965" y="1600678"/>
              <a:ext cx="0" cy="122652"/>
            </a:xfrm>
            <a:custGeom>
              <a:avLst/>
              <a:pathLst>
                <a:path w="0" h="122652">
                  <a:moveTo>
                    <a:pt x="0" y="122652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661737" y="1600678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661737" y="1600678"/>
              <a:ext cx="0" cy="122652"/>
            </a:xfrm>
            <a:custGeom>
              <a:avLst/>
              <a:pathLst>
                <a:path w="0" h="122652">
                  <a:moveTo>
                    <a:pt x="0" y="0"/>
                  </a:moveTo>
                  <a:lnTo>
                    <a:pt x="0" y="122652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3629583" y="1946270"/>
              <a:ext cx="64309" cy="805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94" name="pl194"/>
            <p:cNvSpPr/>
            <p:nvPr/>
          </p:nvSpPr>
          <p:spPr>
            <a:xfrm>
              <a:off x="3661737" y="2081858"/>
              <a:ext cx="0" cy="122652"/>
            </a:xfrm>
            <a:custGeom>
              <a:avLst/>
              <a:pathLst>
                <a:path w="0" h="122652">
                  <a:moveTo>
                    <a:pt x="0" y="122652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3661737" y="20818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3661737" y="2081858"/>
              <a:ext cx="0" cy="122652"/>
            </a:xfrm>
            <a:custGeom>
              <a:avLst/>
              <a:pathLst>
                <a:path w="0" h="122652">
                  <a:moveTo>
                    <a:pt x="0" y="0"/>
                  </a:moveTo>
                  <a:lnTo>
                    <a:pt x="0" y="122652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2448394" y="6036881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448394" y="5635526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499144" y="523491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2499144" y="4833560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2499144" y="4432949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499144" y="4031966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499144" y="3630984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05" name="pl205"/>
            <p:cNvSpPr/>
            <p:nvPr/>
          </p:nvSpPr>
          <p:spPr>
            <a:xfrm>
              <a:off x="2833716" y="60916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833716" y="56907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833716" y="52897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833716" y="48887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833716" y="448775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2833716" y="40867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833716" y="368578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20" name="tx220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7235065" y="2051030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22" name="pt222"/>
            <p:cNvSpPr/>
            <p:nvPr/>
          </p:nvSpPr>
          <p:spPr>
            <a:xfrm>
              <a:off x="7307664" y="239794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7307664" y="259279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7307664" y="278763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7518483" y="2334027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7518483" y="2529919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7518483" y="2724768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235065" y="3106689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29" name="pt229"/>
            <p:cNvSpPr/>
            <p:nvPr/>
          </p:nvSpPr>
          <p:spPr>
            <a:xfrm>
              <a:off x="7292090" y="3398242"/>
              <a:ext cx="83274" cy="832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7329228" y="363022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7292090" y="3787941"/>
              <a:ext cx="83274" cy="832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7276708" y="3967407"/>
              <a:ext cx="114039" cy="11403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7264904" y="4150453"/>
              <a:ext cx="137646" cy="13764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7254953" y="4336589"/>
              <a:ext cx="157548" cy="15754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7520957" y="3388422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520957" y="3579922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7520957" y="3778120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7520957" y="3972151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520957" y="4164321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7520957" y="4363161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7235065" y="4703619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42" name="pt242"/>
            <p:cNvSpPr/>
            <p:nvPr/>
          </p:nvSpPr>
          <p:spPr>
            <a:xfrm>
              <a:off x="7307664" y="5019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7307664" y="5214038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7518483" y="4986529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7518483" y="5178030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2878000" y="621074"/>
              <a:ext cx="8728670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yvesgreatti</cp:lastModifiedBy>
  <cp:revision>5</cp:revision>
  <dcterms:created xsi:type="dcterms:W3CDTF">2015-07-14T21:05:00Z</dcterms:created>
  <dcterms:modified xsi:type="dcterms:W3CDTF">2024-02-10T19:16:30Z</dcterms:modified>
</cp:coreProperties>
</file>