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31410" y="1198960"/>
              <a:ext cx="488317" cy="5007971"/>
            </a:xfrm>
            <a:custGeom>
              <a:avLst/>
              <a:pathLst>
                <a:path w="488317" h="5007971">
                  <a:moveTo>
                    <a:pt x="242727" y="5007971"/>
                  </a:moveTo>
                  <a:lnTo>
                    <a:pt x="242624" y="4998171"/>
                  </a:lnTo>
                  <a:lnTo>
                    <a:pt x="242517" y="4988370"/>
                  </a:lnTo>
                  <a:lnTo>
                    <a:pt x="242399" y="4978570"/>
                  </a:lnTo>
                  <a:lnTo>
                    <a:pt x="242278" y="4968770"/>
                  </a:lnTo>
                  <a:lnTo>
                    <a:pt x="242146" y="4958969"/>
                  </a:lnTo>
                  <a:lnTo>
                    <a:pt x="242008" y="4949169"/>
                  </a:lnTo>
                  <a:lnTo>
                    <a:pt x="241862" y="4939369"/>
                  </a:lnTo>
                  <a:lnTo>
                    <a:pt x="241704" y="4929568"/>
                  </a:lnTo>
                  <a:lnTo>
                    <a:pt x="241541" y="4919768"/>
                  </a:lnTo>
                  <a:lnTo>
                    <a:pt x="241365" y="4909968"/>
                  </a:lnTo>
                  <a:lnTo>
                    <a:pt x="241180" y="4900167"/>
                  </a:lnTo>
                  <a:lnTo>
                    <a:pt x="240985" y="4890367"/>
                  </a:lnTo>
                  <a:lnTo>
                    <a:pt x="240776" y="4880567"/>
                  </a:lnTo>
                  <a:lnTo>
                    <a:pt x="240561" y="4870766"/>
                  </a:lnTo>
                  <a:lnTo>
                    <a:pt x="240327" y="4860966"/>
                  </a:lnTo>
                  <a:lnTo>
                    <a:pt x="240084" y="4851166"/>
                  </a:lnTo>
                  <a:lnTo>
                    <a:pt x="239827" y="4841365"/>
                  </a:lnTo>
                  <a:lnTo>
                    <a:pt x="239554" y="4831565"/>
                  </a:lnTo>
                  <a:lnTo>
                    <a:pt x="239274" y="4821765"/>
                  </a:lnTo>
                  <a:lnTo>
                    <a:pt x="238968" y="4811964"/>
                  </a:lnTo>
                  <a:lnTo>
                    <a:pt x="238653" y="4802164"/>
                  </a:lnTo>
                  <a:lnTo>
                    <a:pt x="238319" y="4792364"/>
                  </a:lnTo>
                  <a:lnTo>
                    <a:pt x="237968" y="4782563"/>
                  </a:lnTo>
                  <a:lnTo>
                    <a:pt x="237604" y="4772763"/>
                  </a:lnTo>
                  <a:lnTo>
                    <a:pt x="237213" y="4762963"/>
                  </a:lnTo>
                  <a:lnTo>
                    <a:pt x="236811" y="4753162"/>
                  </a:lnTo>
                  <a:lnTo>
                    <a:pt x="236382" y="4743362"/>
                  </a:lnTo>
                  <a:lnTo>
                    <a:pt x="235936" y="4733562"/>
                  </a:lnTo>
                  <a:lnTo>
                    <a:pt x="235472" y="4723761"/>
                  </a:lnTo>
                  <a:lnTo>
                    <a:pt x="234977" y="4713961"/>
                  </a:lnTo>
                  <a:lnTo>
                    <a:pt x="234471" y="4704161"/>
                  </a:lnTo>
                  <a:lnTo>
                    <a:pt x="233929" y="4694360"/>
                  </a:lnTo>
                  <a:lnTo>
                    <a:pt x="233370" y="4684560"/>
                  </a:lnTo>
                  <a:lnTo>
                    <a:pt x="232786" y="4674760"/>
                  </a:lnTo>
                  <a:lnTo>
                    <a:pt x="232170" y="4664959"/>
                  </a:lnTo>
                  <a:lnTo>
                    <a:pt x="231540" y="4655159"/>
                  </a:lnTo>
                  <a:lnTo>
                    <a:pt x="230865" y="4645359"/>
                  </a:lnTo>
                  <a:lnTo>
                    <a:pt x="230174" y="4635558"/>
                  </a:lnTo>
                  <a:lnTo>
                    <a:pt x="229450" y="4625758"/>
                  </a:lnTo>
                  <a:lnTo>
                    <a:pt x="228693" y="4615958"/>
                  </a:lnTo>
                  <a:lnTo>
                    <a:pt x="227918" y="4606157"/>
                  </a:lnTo>
                  <a:lnTo>
                    <a:pt x="227093" y="4596357"/>
                  </a:lnTo>
                  <a:lnTo>
                    <a:pt x="226250" y="4586557"/>
                  </a:lnTo>
                  <a:lnTo>
                    <a:pt x="225366" y="4576756"/>
                  </a:lnTo>
                  <a:lnTo>
                    <a:pt x="224449" y="4566956"/>
                  </a:lnTo>
                  <a:lnTo>
                    <a:pt x="223507" y="4557156"/>
                  </a:lnTo>
                  <a:lnTo>
                    <a:pt x="222513" y="4547355"/>
                  </a:lnTo>
                  <a:lnTo>
                    <a:pt x="221501" y="4537555"/>
                  </a:lnTo>
                  <a:lnTo>
                    <a:pt x="220436" y="4527755"/>
                  </a:lnTo>
                  <a:lnTo>
                    <a:pt x="219342" y="4517954"/>
                  </a:lnTo>
                  <a:lnTo>
                    <a:pt x="218213" y="4508154"/>
                  </a:lnTo>
                  <a:lnTo>
                    <a:pt x="217034" y="4498354"/>
                  </a:lnTo>
                  <a:lnTo>
                    <a:pt x="215834" y="4488553"/>
                  </a:lnTo>
                  <a:lnTo>
                    <a:pt x="214572" y="4478753"/>
                  </a:lnTo>
                  <a:lnTo>
                    <a:pt x="213283" y="4468953"/>
                  </a:lnTo>
                  <a:lnTo>
                    <a:pt x="211952" y="4459152"/>
                  </a:lnTo>
                  <a:lnTo>
                    <a:pt x="210572" y="4449352"/>
                  </a:lnTo>
                  <a:lnTo>
                    <a:pt x="209171" y="4439552"/>
                  </a:lnTo>
                  <a:lnTo>
                    <a:pt x="207698" y="4429751"/>
                  </a:lnTo>
                  <a:lnTo>
                    <a:pt x="206202" y="4419951"/>
                  </a:lnTo>
                  <a:lnTo>
                    <a:pt x="204656" y="4410151"/>
                  </a:lnTo>
                  <a:lnTo>
                    <a:pt x="203065" y="4400350"/>
                  </a:lnTo>
                  <a:lnTo>
                    <a:pt x="201445" y="4390550"/>
                  </a:lnTo>
                  <a:lnTo>
                    <a:pt x="199758" y="4380750"/>
                  </a:lnTo>
                  <a:lnTo>
                    <a:pt x="198048" y="4370949"/>
                  </a:lnTo>
                  <a:lnTo>
                    <a:pt x="196279" y="4361149"/>
                  </a:lnTo>
                  <a:lnTo>
                    <a:pt x="194471" y="4351349"/>
                  </a:lnTo>
                  <a:lnTo>
                    <a:pt x="192628" y="4341548"/>
                  </a:lnTo>
                  <a:lnTo>
                    <a:pt x="190724" y="4331748"/>
                  </a:lnTo>
                  <a:lnTo>
                    <a:pt x="188797" y="4321948"/>
                  </a:lnTo>
                  <a:lnTo>
                    <a:pt x="186805" y="4312147"/>
                  </a:lnTo>
                  <a:lnTo>
                    <a:pt x="184782" y="4302347"/>
                  </a:lnTo>
                  <a:lnTo>
                    <a:pt x="182718" y="4292547"/>
                  </a:lnTo>
                  <a:lnTo>
                    <a:pt x="180601" y="4282746"/>
                  </a:lnTo>
                  <a:lnTo>
                    <a:pt x="178462" y="4272946"/>
                  </a:lnTo>
                  <a:lnTo>
                    <a:pt x="176256" y="4263146"/>
                  </a:lnTo>
                  <a:lnTo>
                    <a:pt x="174026" y="4253345"/>
                  </a:lnTo>
                  <a:lnTo>
                    <a:pt x="171751" y="4243545"/>
                  </a:lnTo>
                  <a:lnTo>
                    <a:pt x="169433" y="4233745"/>
                  </a:lnTo>
                  <a:lnTo>
                    <a:pt x="167092" y="4223944"/>
                  </a:lnTo>
                  <a:lnTo>
                    <a:pt x="164691" y="4214144"/>
                  </a:lnTo>
                  <a:lnTo>
                    <a:pt x="162270" y="4204344"/>
                  </a:lnTo>
                  <a:lnTo>
                    <a:pt x="159805" y="4194543"/>
                  </a:lnTo>
                  <a:lnTo>
                    <a:pt x="157307" y="4184743"/>
                  </a:lnTo>
                  <a:lnTo>
                    <a:pt x="154784" y="4174943"/>
                  </a:lnTo>
                  <a:lnTo>
                    <a:pt x="152214" y="4165142"/>
                  </a:lnTo>
                  <a:lnTo>
                    <a:pt x="149628" y="4155342"/>
                  </a:lnTo>
                  <a:lnTo>
                    <a:pt x="147001" y="4145542"/>
                  </a:lnTo>
                  <a:lnTo>
                    <a:pt x="144352" y="4135741"/>
                  </a:lnTo>
                  <a:lnTo>
                    <a:pt x="141679" y="4125941"/>
                  </a:lnTo>
                  <a:lnTo>
                    <a:pt x="138974" y="4116141"/>
                  </a:lnTo>
                  <a:lnTo>
                    <a:pt x="136256" y="4106340"/>
                  </a:lnTo>
                  <a:lnTo>
                    <a:pt x="133505" y="4096540"/>
                  </a:lnTo>
                  <a:lnTo>
                    <a:pt x="130742" y="4086740"/>
                  </a:lnTo>
                  <a:lnTo>
                    <a:pt x="127959" y="4076939"/>
                  </a:lnTo>
                  <a:lnTo>
                    <a:pt x="125158" y="4067139"/>
                  </a:lnTo>
                  <a:lnTo>
                    <a:pt x="122350" y="4057339"/>
                  </a:lnTo>
                  <a:lnTo>
                    <a:pt x="119521" y="4047538"/>
                  </a:lnTo>
                  <a:lnTo>
                    <a:pt x="116687" y="4037738"/>
                  </a:lnTo>
                  <a:lnTo>
                    <a:pt x="113843" y="4027938"/>
                  </a:lnTo>
                  <a:lnTo>
                    <a:pt x="110994" y="4018137"/>
                  </a:lnTo>
                  <a:lnTo>
                    <a:pt x="108141" y="4008337"/>
                  </a:lnTo>
                  <a:lnTo>
                    <a:pt x="105286" y="3998537"/>
                  </a:lnTo>
                  <a:lnTo>
                    <a:pt x="102431" y="3988736"/>
                  </a:lnTo>
                  <a:lnTo>
                    <a:pt x="99579" y="3978936"/>
                  </a:lnTo>
                  <a:lnTo>
                    <a:pt x="96733" y="3969136"/>
                  </a:lnTo>
                  <a:lnTo>
                    <a:pt x="93891" y="3959335"/>
                  </a:lnTo>
                  <a:lnTo>
                    <a:pt x="91063" y="3949535"/>
                  </a:lnTo>
                  <a:lnTo>
                    <a:pt x="88240" y="3939735"/>
                  </a:lnTo>
                  <a:lnTo>
                    <a:pt x="85438" y="3929934"/>
                  </a:lnTo>
                  <a:lnTo>
                    <a:pt x="82648" y="3920134"/>
                  </a:lnTo>
                  <a:lnTo>
                    <a:pt x="79874" y="3910334"/>
                  </a:lnTo>
                  <a:lnTo>
                    <a:pt x="77127" y="3900533"/>
                  </a:lnTo>
                  <a:lnTo>
                    <a:pt x="74391" y="3890733"/>
                  </a:lnTo>
                  <a:lnTo>
                    <a:pt x="71694" y="3880933"/>
                  </a:lnTo>
                  <a:lnTo>
                    <a:pt x="69015" y="3871132"/>
                  </a:lnTo>
                  <a:lnTo>
                    <a:pt x="66367" y="3861332"/>
                  </a:lnTo>
                  <a:lnTo>
                    <a:pt x="63754" y="3851532"/>
                  </a:lnTo>
                  <a:lnTo>
                    <a:pt x="61159" y="3841731"/>
                  </a:lnTo>
                  <a:lnTo>
                    <a:pt x="58622" y="3831931"/>
                  </a:lnTo>
                  <a:lnTo>
                    <a:pt x="56105" y="3822131"/>
                  </a:lnTo>
                  <a:lnTo>
                    <a:pt x="53636" y="3812330"/>
                  </a:lnTo>
                  <a:lnTo>
                    <a:pt x="51207" y="3802530"/>
                  </a:lnTo>
                  <a:lnTo>
                    <a:pt x="48808" y="3792729"/>
                  </a:lnTo>
                  <a:lnTo>
                    <a:pt x="46476" y="3782929"/>
                  </a:lnTo>
                  <a:lnTo>
                    <a:pt x="44168" y="3773129"/>
                  </a:lnTo>
                  <a:lnTo>
                    <a:pt x="41925" y="3763328"/>
                  </a:lnTo>
                  <a:lnTo>
                    <a:pt x="39724" y="3753528"/>
                  </a:lnTo>
                  <a:lnTo>
                    <a:pt x="37567" y="3743728"/>
                  </a:lnTo>
                  <a:lnTo>
                    <a:pt x="35480" y="3733927"/>
                  </a:lnTo>
                  <a:lnTo>
                    <a:pt x="33420" y="3724127"/>
                  </a:lnTo>
                  <a:lnTo>
                    <a:pt x="31444" y="3714327"/>
                  </a:lnTo>
                  <a:lnTo>
                    <a:pt x="29507" y="3704526"/>
                  </a:lnTo>
                  <a:lnTo>
                    <a:pt x="27627" y="3694726"/>
                  </a:lnTo>
                  <a:lnTo>
                    <a:pt x="25818" y="3684926"/>
                  </a:lnTo>
                  <a:lnTo>
                    <a:pt x="24038" y="3675125"/>
                  </a:lnTo>
                  <a:lnTo>
                    <a:pt x="22359" y="3665325"/>
                  </a:lnTo>
                  <a:lnTo>
                    <a:pt x="20712" y="3655525"/>
                  </a:lnTo>
                  <a:lnTo>
                    <a:pt x="19137" y="3645724"/>
                  </a:lnTo>
                  <a:lnTo>
                    <a:pt x="17627" y="3635924"/>
                  </a:lnTo>
                  <a:lnTo>
                    <a:pt x="16156" y="3626124"/>
                  </a:lnTo>
                  <a:lnTo>
                    <a:pt x="14785" y="3616323"/>
                  </a:lnTo>
                  <a:lnTo>
                    <a:pt x="13446" y="3606523"/>
                  </a:lnTo>
                  <a:lnTo>
                    <a:pt x="12190" y="3596723"/>
                  </a:lnTo>
                  <a:lnTo>
                    <a:pt x="10992" y="3586922"/>
                  </a:lnTo>
                  <a:lnTo>
                    <a:pt x="9844" y="3577122"/>
                  </a:lnTo>
                  <a:lnTo>
                    <a:pt x="8787" y="3567322"/>
                  </a:lnTo>
                  <a:lnTo>
                    <a:pt x="7763" y="3557521"/>
                  </a:lnTo>
                  <a:lnTo>
                    <a:pt x="6831" y="3547721"/>
                  </a:lnTo>
                  <a:lnTo>
                    <a:pt x="5947" y="3537921"/>
                  </a:lnTo>
                  <a:lnTo>
                    <a:pt x="5123" y="3528120"/>
                  </a:lnTo>
                  <a:lnTo>
                    <a:pt x="4378" y="3518320"/>
                  </a:lnTo>
                  <a:lnTo>
                    <a:pt x="3666" y="3508520"/>
                  </a:lnTo>
                  <a:lnTo>
                    <a:pt x="3053" y="3498719"/>
                  </a:lnTo>
                  <a:lnTo>
                    <a:pt x="2477" y="3488919"/>
                  </a:lnTo>
                  <a:lnTo>
                    <a:pt x="1968" y="3479119"/>
                  </a:lnTo>
                  <a:lnTo>
                    <a:pt x="1526" y="3469318"/>
                  </a:lnTo>
                  <a:lnTo>
                    <a:pt x="1118" y="3459518"/>
                  </a:lnTo>
                  <a:lnTo>
                    <a:pt x="806" y="3449718"/>
                  </a:lnTo>
                  <a:lnTo>
                    <a:pt x="525" y="3439917"/>
                  </a:lnTo>
                  <a:lnTo>
                    <a:pt x="314" y="3430117"/>
                  </a:lnTo>
                  <a:lnTo>
                    <a:pt x="158" y="3420317"/>
                  </a:lnTo>
                  <a:lnTo>
                    <a:pt x="41" y="3410516"/>
                  </a:lnTo>
                  <a:lnTo>
                    <a:pt x="6" y="3400716"/>
                  </a:lnTo>
                  <a:lnTo>
                    <a:pt x="0" y="3390916"/>
                  </a:lnTo>
                  <a:lnTo>
                    <a:pt x="65" y="3381115"/>
                  </a:lnTo>
                  <a:lnTo>
                    <a:pt x="173" y="3371315"/>
                  </a:lnTo>
                  <a:lnTo>
                    <a:pt x="325" y="3361515"/>
                  </a:lnTo>
                  <a:lnTo>
                    <a:pt x="544" y="3351714"/>
                  </a:lnTo>
                  <a:lnTo>
                    <a:pt x="788" y="3341914"/>
                  </a:lnTo>
                  <a:lnTo>
                    <a:pt x="1104" y="3332114"/>
                  </a:lnTo>
                  <a:lnTo>
                    <a:pt x="1453" y="3322313"/>
                  </a:lnTo>
                  <a:lnTo>
                    <a:pt x="1847" y="3312513"/>
                  </a:lnTo>
                  <a:lnTo>
                    <a:pt x="2295" y="3302713"/>
                  </a:lnTo>
                  <a:lnTo>
                    <a:pt x="2765" y="3292912"/>
                  </a:lnTo>
                  <a:lnTo>
                    <a:pt x="3306" y="3283112"/>
                  </a:lnTo>
                  <a:lnTo>
                    <a:pt x="3870" y="3273312"/>
                  </a:lnTo>
                  <a:lnTo>
                    <a:pt x="4480" y="3263511"/>
                  </a:lnTo>
                  <a:lnTo>
                    <a:pt x="5131" y="3253711"/>
                  </a:lnTo>
                  <a:lnTo>
                    <a:pt x="5808" y="3243911"/>
                  </a:lnTo>
                  <a:lnTo>
                    <a:pt x="6543" y="3234110"/>
                  </a:lnTo>
                  <a:lnTo>
                    <a:pt x="7298" y="3224310"/>
                  </a:lnTo>
                  <a:lnTo>
                    <a:pt x="8098" y="3214510"/>
                  </a:lnTo>
                  <a:lnTo>
                    <a:pt x="8931" y="3204709"/>
                  </a:lnTo>
                  <a:lnTo>
                    <a:pt x="9789" y="3194909"/>
                  </a:lnTo>
                  <a:lnTo>
                    <a:pt x="10696" y="3185109"/>
                  </a:lnTo>
                  <a:lnTo>
                    <a:pt x="11619" y="3175308"/>
                  </a:lnTo>
                  <a:lnTo>
                    <a:pt x="12587" y="3165508"/>
                  </a:lnTo>
                  <a:lnTo>
                    <a:pt x="13580" y="3155708"/>
                  </a:lnTo>
                  <a:lnTo>
                    <a:pt x="14599" y="3145907"/>
                  </a:lnTo>
                  <a:lnTo>
                    <a:pt x="15657" y="3136107"/>
                  </a:lnTo>
                  <a:lnTo>
                    <a:pt x="16730" y="3126307"/>
                  </a:lnTo>
                  <a:lnTo>
                    <a:pt x="17847" y="3116506"/>
                  </a:lnTo>
                  <a:lnTo>
                    <a:pt x="18980" y="3106706"/>
                  </a:lnTo>
                  <a:lnTo>
                    <a:pt x="20143" y="3096906"/>
                  </a:lnTo>
                  <a:lnTo>
                    <a:pt x="21335" y="3087105"/>
                  </a:lnTo>
                  <a:lnTo>
                    <a:pt x="22541" y="3077305"/>
                  </a:lnTo>
                  <a:lnTo>
                    <a:pt x="23789" y="3067505"/>
                  </a:lnTo>
                  <a:lnTo>
                    <a:pt x="25050" y="3057704"/>
                  </a:lnTo>
                  <a:lnTo>
                    <a:pt x="26339" y="3047904"/>
                  </a:lnTo>
                  <a:lnTo>
                    <a:pt x="27651" y="3038104"/>
                  </a:lnTo>
                  <a:lnTo>
                    <a:pt x="28980" y="3028303"/>
                  </a:lnTo>
                  <a:lnTo>
                    <a:pt x="30343" y="3018503"/>
                  </a:lnTo>
                  <a:lnTo>
                    <a:pt x="31716" y="3008703"/>
                  </a:lnTo>
                  <a:lnTo>
                    <a:pt x="33119" y="2998902"/>
                  </a:lnTo>
                  <a:lnTo>
                    <a:pt x="34539" y="2989102"/>
                  </a:lnTo>
                  <a:lnTo>
                    <a:pt x="35977" y="2979302"/>
                  </a:lnTo>
                  <a:lnTo>
                    <a:pt x="37442" y="2969501"/>
                  </a:lnTo>
                  <a:lnTo>
                    <a:pt x="38917" y="2959701"/>
                  </a:lnTo>
                  <a:lnTo>
                    <a:pt x="40420" y="2949901"/>
                  </a:lnTo>
                  <a:lnTo>
                    <a:pt x="41937" y="2940100"/>
                  </a:lnTo>
                  <a:lnTo>
                    <a:pt x="43471" y="2930300"/>
                  </a:lnTo>
                  <a:lnTo>
                    <a:pt x="45026" y="2920500"/>
                  </a:lnTo>
                  <a:lnTo>
                    <a:pt x="46590" y="2910699"/>
                  </a:lnTo>
                  <a:lnTo>
                    <a:pt x="48181" y="2900899"/>
                  </a:lnTo>
                  <a:lnTo>
                    <a:pt x="49781" y="2891099"/>
                  </a:lnTo>
                  <a:lnTo>
                    <a:pt x="51397" y="2881298"/>
                  </a:lnTo>
                  <a:lnTo>
                    <a:pt x="53029" y="2871498"/>
                  </a:lnTo>
                  <a:lnTo>
                    <a:pt x="54670" y="2861698"/>
                  </a:lnTo>
                  <a:lnTo>
                    <a:pt x="56332" y="2851897"/>
                  </a:lnTo>
                  <a:lnTo>
                    <a:pt x="57999" y="2842097"/>
                  </a:lnTo>
                  <a:lnTo>
                    <a:pt x="59682" y="2832297"/>
                  </a:lnTo>
                  <a:lnTo>
                    <a:pt x="61375" y="2822496"/>
                  </a:lnTo>
                  <a:lnTo>
                    <a:pt x="63075" y="2812696"/>
                  </a:lnTo>
                  <a:lnTo>
                    <a:pt x="64788" y="2802896"/>
                  </a:lnTo>
                  <a:lnTo>
                    <a:pt x="66506" y="2793095"/>
                  </a:lnTo>
                  <a:lnTo>
                    <a:pt x="68234" y="2783295"/>
                  </a:lnTo>
                  <a:lnTo>
                    <a:pt x="69967" y="2773495"/>
                  </a:lnTo>
                  <a:lnTo>
                    <a:pt x="71705" y="2763694"/>
                  </a:lnTo>
                  <a:lnTo>
                    <a:pt x="73448" y="2753894"/>
                  </a:lnTo>
                  <a:lnTo>
                    <a:pt x="75193" y="2744094"/>
                  </a:lnTo>
                  <a:lnTo>
                    <a:pt x="76942" y="2734293"/>
                  </a:lnTo>
                  <a:lnTo>
                    <a:pt x="78690" y="2724493"/>
                  </a:lnTo>
                  <a:lnTo>
                    <a:pt x="80439" y="2714693"/>
                  </a:lnTo>
                  <a:lnTo>
                    <a:pt x="82185" y="2704892"/>
                  </a:lnTo>
                  <a:lnTo>
                    <a:pt x="83930" y="2695092"/>
                  </a:lnTo>
                  <a:lnTo>
                    <a:pt x="85668" y="2685292"/>
                  </a:lnTo>
                  <a:lnTo>
                    <a:pt x="87402" y="2675491"/>
                  </a:lnTo>
                  <a:lnTo>
                    <a:pt x="89129" y="2665691"/>
                  </a:lnTo>
                  <a:lnTo>
                    <a:pt x="90847" y="2655891"/>
                  </a:lnTo>
                  <a:lnTo>
                    <a:pt x="92558" y="2646090"/>
                  </a:lnTo>
                  <a:lnTo>
                    <a:pt x="94252" y="2636290"/>
                  </a:lnTo>
                  <a:lnTo>
                    <a:pt x="95938" y="2626490"/>
                  </a:lnTo>
                  <a:lnTo>
                    <a:pt x="97606" y="2616689"/>
                  </a:lnTo>
                  <a:lnTo>
                    <a:pt x="99259" y="2606889"/>
                  </a:lnTo>
                  <a:lnTo>
                    <a:pt x="100898" y="2597089"/>
                  </a:lnTo>
                  <a:lnTo>
                    <a:pt x="102509" y="2587288"/>
                  </a:lnTo>
                  <a:lnTo>
                    <a:pt x="104110" y="2577488"/>
                  </a:lnTo>
                  <a:lnTo>
                    <a:pt x="105677" y="2567688"/>
                  </a:lnTo>
                  <a:lnTo>
                    <a:pt x="107226" y="2557887"/>
                  </a:lnTo>
                  <a:lnTo>
                    <a:pt x="108750" y="2548087"/>
                  </a:lnTo>
                  <a:lnTo>
                    <a:pt x="110239" y="2538286"/>
                  </a:lnTo>
                  <a:lnTo>
                    <a:pt x="111712" y="2528486"/>
                  </a:lnTo>
                  <a:lnTo>
                    <a:pt x="113136" y="2518686"/>
                  </a:lnTo>
                  <a:lnTo>
                    <a:pt x="114539" y="2508885"/>
                  </a:lnTo>
                  <a:lnTo>
                    <a:pt x="115904" y="2499085"/>
                  </a:lnTo>
                  <a:lnTo>
                    <a:pt x="117228" y="2489285"/>
                  </a:lnTo>
                  <a:lnTo>
                    <a:pt x="118531" y="2479484"/>
                  </a:lnTo>
                  <a:lnTo>
                    <a:pt x="119768" y="2469684"/>
                  </a:lnTo>
                  <a:lnTo>
                    <a:pt x="120984" y="2459884"/>
                  </a:lnTo>
                  <a:lnTo>
                    <a:pt x="122146" y="2450083"/>
                  </a:lnTo>
                  <a:lnTo>
                    <a:pt x="123265" y="2440283"/>
                  </a:lnTo>
                  <a:lnTo>
                    <a:pt x="124350" y="2430483"/>
                  </a:lnTo>
                  <a:lnTo>
                    <a:pt x="125364" y="2420682"/>
                  </a:lnTo>
                  <a:lnTo>
                    <a:pt x="126352" y="2410882"/>
                  </a:lnTo>
                  <a:lnTo>
                    <a:pt x="127270" y="2401082"/>
                  </a:lnTo>
                  <a:lnTo>
                    <a:pt x="128144" y="2391281"/>
                  </a:lnTo>
                  <a:lnTo>
                    <a:pt x="128971" y="2381481"/>
                  </a:lnTo>
                  <a:lnTo>
                    <a:pt x="129725" y="2371681"/>
                  </a:lnTo>
                  <a:lnTo>
                    <a:pt x="130450" y="2361880"/>
                  </a:lnTo>
                  <a:lnTo>
                    <a:pt x="131086" y="2352080"/>
                  </a:lnTo>
                  <a:lnTo>
                    <a:pt x="131682" y="2342280"/>
                  </a:lnTo>
                  <a:lnTo>
                    <a:pt x="132217" y="2332479"/>
                  </a:lnTo>
                  <a:lnTo>
                    <a:pt x="132680" y="2322679"/>
                  </a:lnTo>
                  <a:lnTo>
                    <a:pt x="133111" y="2312879"/>
                  </a:lnTo>
                  <a:lnTo>
                    <a:pt x="133436" y="2303078"/>
                  </a:lnTo>
                  <a:lnTo>
                    <a:pt x="133727" y="2293278"/>
                  </a:lnTo>
                  <a:lnTo>
                    <a:pt x="133943" y="2283478"/>
                  </a:lnTo>
                  <a:lnTo>
                    <a:pt x="134092" y="2273677"/>
                  </a:lnTo>
                  <a:lnTo>
                    <a:pt x="134197" y="2263877"/>
                  </a:lnTo>
                  <a:lnTo>
                    <a:pt x="134200" y="2254077"/>
                  </a:lnTo>
                  <a:lnTo>
                    <a:pt x="134169" y="2244276"/>
                  </a:lnTo>
                  <a:lnTo>
                    <a:pt x="134050" y="2234476"/>
                  </a:lnTo>
                  <a:lnTo>
                    <a:pt x="133871" y="2224676"/>
                  </a:lnTo>
                  <a:lnTo>
                    <a:pt x="133638" y="2214875"/>
                  </a:lnTo>
                  <a:lnTo>
                    <a:pt x="133311" y="2205075"/>
                  </a:lnTo>
                  <a:lnTo>
                    <a:pt x="132949" y="2195275"/>
                  </a:lnTo>
                  <a:lnTo>
                    <a:pt x="132490" y="2185474"/>
                  </a:lnTo>
                  <a:lnTo>
                    <a:pt x="131982" y="2175674"/>
                  </a:lnTo>
                  <a:lnTo>
                    <a:pt x="131410" y="2165874"/>
                  </a:lnTo>
                  <a:lnTo>
                    <a:pt x="130757" y="2156073"/>
                  </a:lnTo>
                  <a:lnTo>
                    <a:pt x="130069" y="2146273"/>
                  </a:lnTo>
                  <a:lnTo>
                    <a:pt x="129279" y="2136473"/>
                  </a:lnTo>
                  <a:lnTo>
                    <a:pt x="128450" y="2126672"/>
                  </a:lnTo>
                  <a:lnTo>
                    <a:pt x="127554" y="2116872"/>
                  </a:lnTo>
                  <a:lnTo>
                    <a:pt x="126589" y="2107072"/>
                  </a:lnTo>
                  <a:lnTo>
                    <a:pt x="125589" y="2097271"/>
                  </a:lnTo>
                  <a:lnTo>
                    <a:pt x="124493" y="2087471"/>
                  </a:lnTo>
                  <a:lnTo>
                    <a:pt x="123368" y="2077671"/>
                  </a:lnTo>
                  <a:lnTo>
                    <a:pt x="122173" y="2067870"/>
                  </a:lnTo>
                  <a:lnTo>
                    <a:pt x="120926" y="2058070"/>
                  </a:lnTo>
                  <a:lnTo>
                    <a:pt x="119640" y="2048270"/>
                  </a:lnTo>
                  <a:lnTo>
                    <a:pt x="118279" y="2038469"/>
                  </a:lnTo>
                  <a:lnTo>
                    <a:pt x="116892" y="2028669"/>
                  </a:lnTo>
                  <a:lnTo>
                    <a:pt x="115440" y="2018869"/>
                  </a:lnTo>
                  <a:lnTo>
                    <a:pt x="113951" y="2009068"/>
                  </a:lnTo>
                  <a:lnTo>
                    <a:pt x="112424" y="1999268"/>
                  </a:lnTo>
                  <a:lnTo>
                    <a:pt x="110843" y="1989468"/>
                  </a:lnTo>
                  <a:lnTo>
                    <a:pt x="109242" y="1979667"/>
                  </a:lnTo>
                  <a:lnTo>
                    <a:pt x="107586" y="1969867"/>
                  </a:lnTo>
                  <a:lnTo>
                    <a:pt x="105907" y="1960067"/>
                  </a:lnTo>
                  <a:lnTo>
                    <a:pt x="104197" y="1950266"/>
                  </a:lnTo>
                  <a:lnTo>
                    <a:pt x="102454" y="1940466"/>
                  </a:lnTo>
                  <a:lnTo>
                    <a:pt x="100696" y="1930666"/>
                  </a:lnTo>
                  <a:lnTo>
                    <a:pt x="98900" y="1920865"/>
                  </a:lnTo>
                  <a:lnTo>
                    <a:pt x="97095" y="1911065"/>
                  </a:lnTo>
                  <a:lnTo>
                    <a:pt x="95268" y="1901265"/>
                  </a:lnTo>
                  <a:lnTo>
                    <a:pt x="93428" y="1891464"/>
                  </a:lnTo>
                  <a:lnTo>
                    <a:pt x="91580" y="1881664"/>
                  </a:lnTo>
                  <a:lnTo>
                    <a:pt x="89719" y="1871864"/>
                  </a:lnTo>
                  <a:lnTo>
                    <a:pt x="87856" y="1862063"/>
                  </a:lnTo>
                  <a:lnTo>
                    <a:pt x="85989" y="1852263"/>
                  </a:lnTo>
                  <a:lnTo>
                    <a:pt x="84124" y="1842463"/>
                  </a:lnTo>
                  <a:lnTo>
                    <a:pt x="82261" y="1832662"/>
                  </a:lnTo>
                  <a:lnTo>
                    <a:pt x="80410" y="1822862"/>
                  </a:lnTo>
                  <a:lnTo>
                    <a:pt x="78563" y="1813062"/>
                  </a:lnTo>
                  <a:lnTo>
                    <a:pt x="76736" y="1803261"/>
                  </a:lnTo>
                  <a:lnTo>
                    <a:pt x="74922" y="1793461"/>
                  </a:lnTo>
                  <a:lnTo>
                    <a:pt x="73126" y="1783661"/>
                  </a:lnTo>
                  <a:lnTo>
                    <a:pt x="71360" y="1773860"/>
                  </a:lnTo>
                  <a:lnTo>
                    <a:pt x="69607" y="1764060"/>
                  </a:lnTo>
                  <a:lnTo>
                    <a:pt x="67900" y="1754260"/>
                  </a:lnTo>
                  <a:lnTo>
                    <a:pt x="66214" y="1744459"/>
                  </a:lnTo>
                  <a:lnTo>
                    <a:pt x="64565" y="1734659"/>
                  </a:lnTo>
                  <a:lnTo>
                    <a:pt x="62960" y="1724859"/>
                  </a:lnTo>
                  <a:lnTo>
                    <a:pt x="61377" y="1715058"/>
                  </a:lnTo>
                  <a:lnTo>
                    <a:pt x="59866" y="1705258"/>
                  </a:lnTo>
                  <a:lnTo>
                    <a:pt x="58381" y="1695458"/>
                  </a:lnTo>
                  <a:lnTo>
                    <a:pt x="56955" y="1685657"/>
                  </a:lnTo>
                  <a:lnTo>
                    <a:pt x="55582" y="1675857"/>
                  </a:lnTo>
                  <a:lnTo>
                    <a:pt x="54246" y="1666057"/>
                  </a:lnTo>
                  <a:lnTo>
                    <a:pt x="52997" y="1656256"/>
                  </a:lnTo>
                  <a:lnTo>
                    <a:pt x="51780" y="1646456"/>
                  </a:lnTo>
                  <a:lnTo>
                    <a:pt x="50646" y="1636656"/>
                  </a:lnTo>
                  <a:lnTo>
                    <a:pt x="49568" y="1626855"/>
                  </a:lnTo>
                  <a:lnTo>
                    <a:pt x="48545" y="1617055"/>
                  </a:lnTo>
                  <a:lnTo>
                    <a:pt x="47617" y="1607255"/>
                  </a:lnTo>
                  <a:lnTo>
                    <a:pt x="46724" y="1597454"/>
                  </a:lnTo>
                  <a:lnTo>
                    <a:pt x="45941" y="1587654"/>
                  </a:lnTo>
                  <a:lnTo>
                    <a:pt x="45210" y="1577854"/>
                  </a:lnTo>
                  <a:lnTo>
                    <a:pt x="44554" y="1568053"/>
                  </a:lnTo>
                  <a:lnTo>
                    <a:pt x="43992" y="1558253"/>
                  </a:lnTo>
                  <a:lnTo>
                    <a:pt x="43471" y="1548453"/>
                  </a:lnTo>
                  <a:lnTo>
                    <a:pt x="43082" y="1538652"/>
                  </a:lnTo>
                  <a:lnTo>
                    <a:pt x="42738" y="1528852"/>
                  </a:lnTo>
                  <a:lnTo>
                    <a:pt x="42488" y="1519052"/>
                  </a:lnTo>
                  <a:lnTo>
                    <a:pt x="42326" y="1509251"/>
                  </a:lnTo>
                  <a:lnTo>
                    <a:pt x="42217" y="1499451"/>
                  </a:lnTo>
                  <a:lnTo>
                    <a:pt x="42241" y="1489651"/>
                  </a:lnTo>
                  <a:lnTo>
                    <a:pt x="42310" y="1479850"/>
                  </a:lnTo>
                  <a:lnTo>
                    <a:pt x="42487" y="1470050"/>
                  </a:lnTo>
                  <a:lnTo>
                    <a:pt x="42744" y="1460250"/>
                  </a:lnTo>
                  <a:lnTo>
                    <a:pt x="43066" y="1450449"/>
                  </a:lnTo>
                  <a:lnTo>
                    <a:pt x="43512" y="1440649"/>
                  </a:lnTo>
                  <a:lnTo>
                    <a:pt x="44002" y="1430849"/>
                  </a:lnTo>
                  <a:lnTo>
                    <a:pt x="44612" y="1421048"/>
                  </a:lnTo>
                  <a:lnTo>
                    <a:pt x="45289" y="1411248"/>
                  </a:lnTo>
                  <a:lnTo>
                    <a:pt x="46043" y="1401448"/>
                  </a:lnTo>
                  <a:lnTo>
                    <a:pt x="46905" y="1391647"/>
                  </a:lnTo>
                  <a:lnTo>
                    <a:pt x="47809" y="1381847"/>
                  </a:lnTo>
                  <a:lnTo>
                    <a:pt x="48841" y="1372047"/>
                  </a:lnTo>
                  <a:lnTo>
                    <a:pt x="49925" y="1362246"/>
                  </a:lnTo>
                  <a:lnTo>
                    <a:pt x="51092" y="1352446"/>
                  </a:lnTo>
                  <a:lnTo>
                    <a:pt x="52350" y="1342646"/>
                  </a:lnTo>
                  <a:lnTo>
                    <a:pt x="53649" y="1332845"/>
                  </a:lnTo>
                  <a:lnTo>
                    <a:pt x="55073" y="1323045"/>
                  </a:lnTo>
                  <a:lnTo>
                    <a:pt x="56535" y="1313245"/>
                  </a:lnTo>
                  <a:lnTo>
                    <a:pt x="58084" y="1303444"/>
                  </a:lnTo>
                  <a:lnTo>
                    <a:pt x="59702" y="1293644"/>
                  </a:lnTo>
                  <a:lnTo>
                    <a:pt x="61368" y="1283844"/>
                  </a:lnTo>
                  <a:lnTo>
                    <a:pt x="63135" y="1274043"/>
                  </a:lnTo>
                  <a:lnTo>
                    <a:pt x="64934" y="1264243"/>
                  </a:lnTo>
                  <a:lnTo>
                    <a:pt x="66817" y="1254442"/>
                  </a:lnTo>
                  <a:lnTo>
                    <a:pt x="68751" y="1244642"/>
                  </a:lnTo>
                  <a:lnTo>
                    <a:pt x="70734" y="1234842"/>
                  </a:lnTo>
                  <a:lnTo>
                    <a:pt x="72792" y="1225041"/>
                  </a:lnTo>
                  <a:lnTo>
                    <a:pt x="74878" y="1215241"/>
                  </a:lnTo>
                  <a:lnTo>
                    <a:pt x="77039" y="1205441"/>
                  </a:lnTo>
                  <a:lnTo>
                    <a:pt x="79233" y="1195640"/>
                  </a:lnTo>
                  <a:lnTo>
                    <a:pt x="81473" y="1185840"/>
                  </a:lnTo>
                  <a:lnTo>
                    <a:pt x="83764" y="1176040"/>
                  </a:lnTo>
                  <a:lnTo>
                    <a:pt x="86078" y="1166239"/>
                  </a:lnTo>
                  <a:lnTo>
                    <a:pt x="88452" y="1156439"/>
                  </a:lnTo>
                  <a:lnTo>
                    <a:pt x="90846" y="1146639"/>
                  </a:lnTo>
                  <a:lnTo>
                    <a:pt x="93277" y="1136838"/>
                  </a:lnTo>
                  <a:lnTo>
                    <a:pt x="95739" y="1127038"/>
                  </a:lnTo>
                  <a:lnTo>
                    <a:pt x="98219" y="1117238"/>
                  </a:lnTo>
                  <a:lnTo>
                    <a:pt x="100737" y="1107437"/>
                  </a:lnTo>
                  <a:lnTo>
                    <a:pt x="103266" y="1097637"/>
                  </a:lnTo>
                  <a:lnTo>
                    <a:pt x="105820" y="1087837"/>
                  </a:lnTo>
                  <a:lnTo>
                    <a:pt x="108388" y="1078036"/>
                  </a:lnTo>
                  <a:lnTo>
                    <a:pt x="110968" y="1068236"/>
                  </a:lnTo>
                  <a:lnTo>
                    <a:pt x="113564" y="1058436"/>
                  </a:lnTo>
                  <a:lnTo>
                    <a:pt x="116164" y="1048635"/>
                  </a:lnTo>
                  <a:lnTo>
                    <a:pt x="118773" y="1038835"/>
                  </a:lnTo>
                  <a:lnTo>
                    <a:pt x="121384" y="1029035"/>
                  </a:lnTo>
                  <a:lnTo>
                    <a:pt x="123998" y="1019234"/>
                  </a:lnTo>
                  <a:lnTo>
                    <a:pt x="126609" y="1009434"/>
                  </a:lnTo>
                  <a:lnTo>
                    <a:pt x="129219" y="999634"/>
                  </a:lnTo>
                  <a:lnTo>
                    <a:pt x="131821" y="989833"/>
                  </a:lnTo>
                  <a:lnTo>
                    <a:pt x="134416" y="980033"/>
                  </a:lnTo>
                  <a:lnTo>
                    <a:pt x="137002" y="970233"/>
                  </a:lnTo>
                  <a:lnTo>
                    <a:pt x="139573" y="960432"/>
                  </a:lnTo>
                  <a:lnTo>
                    <a:pt x="142137" y="950632"/>
                  </a:lnTo>
                  <a:lnTo>
                    <a:pt x="144673" y="940832"/>
                  </a:lnTo>
                  <a:lnTo>
                    <a:pt x="147200" y="931031"/>
                  </a:lnTo>
                  <a:lnTo>
                    <a:pt x="149703" y="921231"/>
                  </a:lnTo>
                  <a:lnTo>
                    <a:pt x="152184" y="911431"/>
                  </a:lnTo>
                  <a:lnTo>
                    <a:pt x="154649" y="901630"/>
                  </a:lnTo>
                  <a:lnTo>
                    <a:pt x="157076" y="891830"/>
                  </a:lnTo>
                  <a:lnTo>
                    <a:pt x="159489" y="882030"/>
                  </a:lnTo>
                  <a:lnTo>
                    <a:pt x="161865" y="872229"/>
                  </a:lnTo>
                  <a:lnTo>
                    <a:pt x="164214" y="862429"/>
                  </a:lnTo>
                  <a:lnTo>
                    <a:pt x="166539" y="852629"/>
                  </a:lnTo>
                  <a:lnTo>
                    <a:pt x="168819" y="842828"/>
                  </a:lnTo>
                  <a:lnTo>
                    <a:pt x="171082" y="833028"/>
                  </a:lnTo>
                  <a:lnTo>
                    <a:pt x="173295" y="823228"/>
                  </a:lnTo>
                  <a:lnTo>
                    <a:pt x="175481" y="813427"/>
                  </a:lnTo>
                  <a:lnTo>
                    <a:pt x="177633" y="803627"/>
                  </a:lnTo>
                  <a:lnTo>
                    <a:pt x="179739" y="793827"/>
                  </a:lnTo>
                  <a:lnTo>
                    <a:pt x="181825" y="784026"/>
                  </a:lnTo>
                  <a:lnTo>
                    <a:pt x="183849" y="774226"/>
                  </a:lnTo>
                  <a:lnTo>
                    <a:pt x="185850" y="764426"/>
                  </a:lnTo>
                  <a:lnTo>
                    <a:pt x="187808" y="754625"/>
                  </a:lnTo>
                  <a:lnTo>
                    <a:pt x="189720" y="744825"/>
                  </a:lnTo>
                  <a:lnTo>
                    <a:pt x="191610" y="735025"/>
                  </a:lnTo>
                  <a:lnTo>
                    <a:pt x="193433" y="725224"/>
                  </a:lnTo>
                  <a:lnTo>
                    <a:pt x="195234" y="715424"/>
                  </a:lnTo>
                  <a:lnTo>
                    <a:pt x="196985" y="705624"/>
                  </a:lnTo>
                  <a:lnTo>
                    <a:pt x="198695" y="695823"/>
                  </a:lnTo>
                  <a:lnTo>
                    <a:pt x="200375" y="686023"/>
                  </a:lnTo>
                  <a:lnTo>
                    <a:pt x="201994" y="676223"/>
                  </a:lnTo>
                  <a:lnTo>
                    <a:pt x="203591" y="666422"/>
                  </a:lnTo>
                  <a:lnTo>
                    <a:pt x="205131" y="656622"/>
                  </a:lnTo>
                  <a:lnTo>
                    <a:pt x="206637" y="646822"/>
                  </a:lnTo>
                  <a:lnTo>
                    <a:pt x="208107" y="637021"/>
                  </a:lnTo>
                  <a:lnTo>
                    <a:pt x="209523" y="627221"/>
                  </a:lnTo>
                  <a:lnTo>
                    <a:pt x="210917" y="617421"/>
                  </a:lnTo>
                  <a:lnTo>
                    <a:pt x="212251" y="607620"/>
                  </a:lnTo>
                  <a:lnTo>
                    <a:pt x="213557" y="597820"/>
                  </a:lnTo>
                  <a:lnTo>
                    <a:pt x="214823" y="588020"/>
                  </a:lnTo>
                  <a:lnTo>
                    <a:pt x="216043" y="578219"/>
                  </a:lnTo>
                  <a:lnTo>
                    <a:pt x="217243" y="568419"/>
                  </a:lnTo>
                  <a:lnTo>
                    <a:pt x="218379" y="558619"/>
                  </a:lnTo>
                  <a:lnTo>
                    <a:pt x="219496" y="548818"/>
                  </a:lnTo>
                  <a:lnTo>
                    <a:pt x="220570" y="539018"/>
                  </a:lnTo>
                  <a:lnTo>
                    <a:pt x="221606" y="529218"/>
                  </a:lnTo>
                  <a:lnTo>
                    <a:pt x="222619" y="519417"/>
                  </a:lnTo>
                  <a:lnTo>
                    <a:pt x="223577" y="509617"/>
                  </a:lnTo>
                  <a:lnTo>
                    <a:pt x="224518" y="499817"/>
                  </a:lnTo>
                  <a:lnTo>
                    <a:pt x="225415" y="490016"/>
                  </a:lnTo>
                  <a:lnTo>
                    <a:pt x="226282" y="480216"/>
                  </a:lnTo>
                  <a:lnTo>
                    <a:pt x="227124" y="470416"/>
                  </a:lnTo>
                  <a:lnTo>
                    <a:pt x="227922" y="460615"/>
                  </a:lnTo>
                  <a:lnTo>
                    <a:pt x="228703" y="450815"/>
                  </a:lnTo>
                  <a:lnTo>
                    <a:pt x="229442" y="441015"/>
                  </a:lnTo>
                  <a:lnTo>
                    <a:pt x="230158" y="431214"/>
                  </a:lnTo>
                  <a:lnTo>
                    <a:pt x="230847" y="421414"/>
                  </a:lnTo>
                  <a:lnTo>
                    <a:pt x="231502" y="411614"/>
                  </a:lnTo>
                  <a:lnTo>
                    <a:pt x="232142" y="401813"/>
                  </a:lnTo>
                  <a:lnTo>
                    <a:pt x="232740" y="392013"/>
                  </a:lnTo>
                  <a:lnTo>
                    <a:pt x="233324" y="382213"/>
                  </a:lnTo>
                  <a:lnTo>
                    <a:pt x="233880" y="372412"/>
                  </a:lnTo>
                  <a:lnTo>
                    <a:pt x="234410" y="362612"/>
                  </a:lnTo>
                  <a:lnTo>
                    <a:pt x="234926" y="352812"/>
                  </a:lnTo>
                  <a:lnTo>
                    <a:pt x="235405" y="343011"/>
                  </a:lnTo>
                  <a:lnTo>
                    <a:pt x="235874" y="333211"/>
                  </a:lnTo>
                  <a:lnTo>
                    <a:pt x="236316" y="323411"/>
                  </a:lnTo>
                  <a:lnTo>
                    <a:pt x="236739" y="313610"/>
                  </a:lnTo>
                  <a:lnTo>
                    <a:pt x="237148" y="303810"/>
                  </a:lnTo>
                  <a:lnTo>
                    <a:pt x="237529" y="294010"/>
                  </a:lnTo>
                  <a:lnTo>
                    <a:pt x="237900" y="284209"/>
                  </a:lnTo>
                  <a:lnTo>
                    <a:pt x="238247" y="274409"/>
                  </a:lnTo>
                  <a:lnTo>
                    <a:pt x="238580" y="264609"/>
                  </a:lnTo>
                  <a:lnTo>
                    <a:pt x="238899" y="254808"/>
                  </a:lnTo>
                  <a:lnTo>
                    <a:pt x="239197" y="245008"/>
                  </a:lnTo>
                  <a:lnTo>
                    <a:pt x="239487" y="235208"/>
                  </a:lnTo>
                  <a:lnTo>
                    <a:pt x="239755" y="225407"/>
                  </a:lnTo>
                  <a:lnTo>
                    <a:pt x="240014" y="215607"/>
                  </a:lnTo>
                  <a:lnTo>
                    <a:pt x="240260" y="205807"/>
                  </a:lnTo>
                  <a:lnTo>
                    <a:pt x="240490" y="196006"/>
                  </a:lnTo>
                  <a:lnTo>
                    <a:pt x="240714" y="186206"/>
                  </a:lnTo>
                  <a:lnTo>
                    <a:pt x="240918" y="176406"/>
                  </a:lnTo>
                  <a:lnTo>
                    <a:pt x="241117" y="166605"/>
                  </a:lnTo>
                  <a:lnTo>
                    <a:pt x="241303" y="156805"/>
                  </a:lnTo>
                  <a:lnTo>
                    <a:pt x="241478" y="147005"/>
                  </a:lnTo>
                  <a:lnTo>
                    <a:pt x="241648" y="137204"/>
                  </a:lnTo>
                  <a:lnTo>
                    <a:pt x="241803" y="127404"/>
                  </a:lnTo>
                  <a:lnTo>
                    <a:pt x="241953" y="117604"/>
                  </a:lnTo>
                  <a:lnTo>
                    <a:pt x="242092" y="107803"/>
                  </a:lnTo>
                  <a:lnTo>
                    <a:pt x="242224" y="98003"/>
                  </a:lnTo>
                  <a:lnTo>
                    <a:pt x="242350" y="88203"/>
                  </a:lnTo>
                  <a:lnTo>
                    <a:pt x="242466" y="78402"/>
                  </a:lnTo>
                  <a:lnTo>
                    <a:pt x="242578" y="68602"/>
                  </a:lnTo>
                  <a:lnTo>
                    <a:pt x="242681" y="58802"/>
                  </a:lnTo>
                  <a:lnTo>
                    <a:pt x="242779" y="49001"/>
                  </a:lnTo>
                  <a:lnTo>
                    <a:pt x="242872" y="39201"/>
                  </a:lnTo>
                  <a:lnTo>
                    <a:pt x="242958" y="29401"/>
                  </a:lnTo>
                  <a:lnTo>
                    <a:pt x="243040" y="19600"/>
                  </a:lnTo>
                  <a:lnTo>
                    <a:pt x="243115" y="9800"/>
                  </a:lnTo>
                  <a:lnTo>
                    <a:pt x="243187" y="0"/>
                  </a:lnTo>
                  <a:lnTo>
                    <a:pt x="245130" y="0"/>
                  </a:lnTo>
                  <a:lnTo>
                    <a:pt x="245202" y="9800"/>
                  </a:lnTo>
                  <a:lnTo>
                    <a:pt x="245277" y="19600"/>
                  </a:lnTo>
                  <a:lnTo>
                    <a:pt x="245359" y="29401"/>
                  </a:lnTo>
                  <a:lnTo>
                    <a:pt x="245445" y="39201"/>
                  </a:lnTo>
                  <a:lnTo>
                    <a:pt x="245538" y="49001"/>
                  </a:lnTo>
                  <a:lnTo>
                    <a:pt x="245636" y="58802"/>
                  </a:lnTo>
                  <a:lnTo>
                    <a:pt x="245738" y="68602"/>
                  </a:lnTo>
                  <a:lnTo>
                    <a:pt x="245851" y="78402"/>
                  </a:lnTo>
                  <a:lnTo>
                    <a:pt x="245967" y="88203"/>
                  </a:lnTo>
                  <a:lnTo>
                    <a:pt x="246093" y="98003"/>
                  </a:lnTo>
                  <a:lnTo>
                    <a:pt x="246225" y="107803"/>
                  </a:lnTo>
                  <a:lnTo>
                    <a:pt x="246364" y="117604"/>
                  </a:lnTo>
                  <a:lnTo>
                    <a:pt x="246514" y="127404"/>
                  </a:lnTo>
                  <a:lnTo>
                    <a:pt x="246669" y="137204"/>
                  </a:lnTo>
                  <a:lnTo>
                    <a:pt x="246838" y="147005"/>
                  </a:lnTo>
                  <a:lnTo>
                    <a:pt x="247014" y="156805"/>
                  </a:lnTo>
                  <a:lnTo>
                    <a:pt x="247200" y="166605"/>
                  </a:lnTo>
                  <a:lnTo>
                    <a:pt x="247399" y="176406"/>
                  </a:lnTo>
                  <a:lnTo>
                    <a:pt x="247603" y="186206"/>
                  </a:lnTo>
                  <a:lnTo>
                    <a:pt x="247827" y="196006"/>
                  </a:lnTo>
                  <a:lnTo>
                    <a:pt x="248057" y="205807"/>
                  </a:lnTo>
                  <a:lnTo>
                    <a:pt x="248303" y="215607"/>
                  </a:lnTo>
                  <a:lnTo>
                    <a:pt x="248562" y="225407"/>
                  </a:lnTo>
                  <a:lnTo>
                    <a:pt x="248830" y="235208"/>
                  </a:lnTo>
                  <a:lnTo>
                    <a:pt x="249120" y="245008"/>
                  </a:lnTo>
                  <a:lnTo>
                    <a:pt x="249418" y="254808"/>
                  </a:lnTo>
                  <a:lnTo>
                    <a:pt x="249737" y="264609"/>
                  </a:lnTo>
                  <a:lnTo>
                    <a:pt x="250070" y="274409"/>
                  </a:lnTo>
                  <a:lnTo>
                    <a:pt x="250417" y="284209"/>
                  </a:lnTo>
                  <a:lnTo>
                    <a:pt x="250788" y="294010"/>
                  </a:lnTo>
                  <a:lnTo>
                    <a:pt x="251169" y="303810"/>
                  </a:lnTo>
                  <a:lnTo>
                    <a:pt x="251578" y="313610"/>
                  </a:lnTo>
                  <a:lnTo>
                    <a:pt x="252000" y="323411"/>
                  </a:lnTo>
                  <a:lnTo>
                    <a:pt x="252443" y="333211"/>
                  </a:lnTo>
                  <a:lnTo>
                    <a:pt x="252911" y="343011"/>
                  </a:lnTo>
                  <a:lnTo>
                    <a:pt x="253391" y="352812"/>
                  </a:lnTo>
                  <a:lnTo>
                    <a:pt x="253907" y="362612"/>
                  </a:lnTo>
                  <a:lnTo>
                    <a:pt x="254437" y="372412"/>
                  </a:lnTo>
                  <a:lnTo>
                    <a:pt x="254993" y="382213"/>
                  </a:lnTo>
                  <a:lnTo>
                    <a:pt x="255576" y="392013"/>
                  </a:lnTo>
                  <a:lnTo>
                    <a:pt x="256175" y="401813"/>
                  </a:lnTo>
                  <a:lnTo>
                    <a:pt x="256815" y="411614"/>
                  </a:lnTo>
                  <a:lnTo>
                    <a:pt x="257470" y="421414"/>
                  </a:lnTo>
                  <a:lnTo>
                    <a:pt x="258159" y="431214"/>
                  </a:lnTo>
                  <a:lnTo>
                    <a:pt x="258875" y="441015"/>
                  </a:lnTo>
                  <a:lnTo>
                    <a:pt x="259614" y="450815"/>
                  </a:lnTo>
                  <a:lnTo>
                    <a:pt x="260395" y="460615"/>
                  </a:lnTo>
                  <a:lnTo>
                    <a:pt x="261193" y="470416"/>
                  </a:lnTo>
                  <a:lnTo>
                    <a:pt x="262035" y="480216"/>
                  </a:lnTo>
                  <a:lnTo>
                    <a:pt x="262902" y="490016"/>
                  </a:lnTo>
                  <a:lnTo>
                    <a:pt x="263799" y="499817"/>
                  </a:lnTo>
                  <a:lnTo>
                    <a:pt x="264740" y="509617"/>
                  </a:lnTo>
                  <a:lnTo>
                    <a:pt x="265698" y="519417"/>
                  </a:lnTo>
                  <a:lnTo>
                    <a:pt x="266711" y="529218"/>
                  </a:lnTo>
                  <a:lnTo>
                    <a:pt x="267747" y="539018"/>
                  </a:lnTo>
                  <a:lnTo>
                    <a:pt x="268821" y="548818"/>
                  </a:lnTo>
                  <a:lnTo>
                    <a:pt x="269938" y="558619"/>
                  </a:lnTo>
                  <a:lnTo>
                    <a:pt x="271074" y="568419"/>
                  </a:lnTo>
                  <a:lnTo>
                    <a:pt x="272274" y="578219"/>
                  </a:lnTo>
                  <a:lnTo>
                    <a:pt x="273494" y="588020"/>
                  </a:lnTo>
                  <a:lnTo>
                    <a:pt x="274760" y="597820"/>
                  </a:lnTo>
                  <a:lnTo>
                    <a:pt x="276066" y="607620"/>
                  </a:lnTo>
                  <a:lnTo>
                    <a:pt x="277400" y="617421"/>
                  </a:lnTo>
                  <a:lnTo>
                    <a:pt x="278794" y="627221"/>
                  </a:lnTo>
                  <a:lnTo>
                    <a:pt x="280210" y="637021"/>
                  </a:lnTo>
                  <a:lnTo>
                    <a:pt x="281680" y="646822"/>
                  </a:lnTo>
                  <a:lnTo>
                    <a:pt x="283186" y="656622"/>
                  </a:lnTo>
                  <a:lnTo>
                    <a:pt x="284726" y="666422"/>
                  </a:lnTo>
                  <a:lnTo>
                    <a:pt x="286323" y="676223"/>
                  </a:lnTo>
                  <a:lnTo>
                    <a:pt x="287942" y="686023"/>
                  </a:lnTo>
                  <a:lnTo>
                    <a:pt x="289622" y="695823"/>
                  </a:lnTo>
                  <a:lnTo>
                    <a:pt x="291332" y="705624"/>
                  </a:lnTo>
                  <a:lnTo>
                    <a:pt x="293083" y="715424"/>
                  </a:lnTo>
                  <a:lnTo>
                    <a:pt x="294884" y="725224"/>
                  </a:lnTo>
                  <a:lnTo>
                    <a:pt x="296707" y="735025"/>
                  </a:lnTo>
                  <a:lnTo>
                    <a:pt x="298597" y="744825"/>
                  </a:lnTo>
                  <a:lnTo>
                    <a:pt x="300509" y="754625"/>
                  </a:lnTo>
                  <a:lnTo>
                    <a:pt x="302467" y="764426"/>
                  </a:lnTo>
                  <a:lnTo>
                    <a:pt x="304468" y="774226"/>
                  </a:lnTo>
                  <a:lnTo>
                    <a:pt x="306492" y="784026"/>
                  </a:lnTo>
                  <a:lnTo>
                    <a:pt x="308578" y="793827"/>
                  </a:lnTo>
                  <a:lnTo>
                    <a:pt x="310684" y="803627"/>
                  </a:lnTo>
                  <a:lnTo>
                    <a:pt x="312836" y="813427"/>
                  </a:lnTo>
                  <a:lnTo>
                    <a:pt x="315022" y="823228"/>
                  </a:lnTo>
                  <a:lnTo>
                    <a:pt x="317235" y="833028"/>
                  </a:lnTo>
                  <a:lnTo>
                    <a:pt x="319498" y="842828"/>
                  </a:lnTo>
                  <a:lnTo>
                    <a:pt x="321778" y="852629"/>
                  </a:lnTo>
                  <a:lnTo>
                    <a:pt x="324103" y="862429"/>
                  </a:lnTo>
                  <a:lnTo>
                    <a:pt x="326452" y="872229"/>
                  </a:lnTo>
                  <a:lnTo>
                    <a:pt x="328828" y="882030"/>
                  </a:lnTo>
                  <a:lnTo>
                    <a:pt x="331241" y="891830"/>
                  </a:lnTo>
                  <a:lnTo>
                    <a:pt x="333668" y="901630"/>
                  </a:lnTo>
                  <a:lnTo>
                    <a:pt x="336133" y="911431"/>
                  </a:lnTo>
                  <a:lnTo>
                    <a:pt x="338614" y="921231"/>
                  </a:lnTo>
                  <a:lnTo>
                    <a:pt x="341117" y="931031"/>
                  </a:lnTo>
                  <a:lnTo>
                    <a:pt x="343644" y="940832"/>
                  </a:lnTo>
                  <a:lnTo>
                    <a:pt x="346180" y="950632"/>
                  </a:lnTo>
                  <a:lnTo>
                    <a:pt x="348744" y="960432"/>
                  </a:lnTo>
                  <a:lnTo>
                    <a:pt x="351315" y="970233"/>
                  </a:lnTo>
                  <a:lnTo>
                    <a:pt x="353901" y="980033"/>
                  </a:lnTo>
                  <a:lnTo>
                    <a:pt x="356496" y="989833"/>
                  </a:lnTo>
                  <a:lnTo>
                    <a:pt x="359098" y="999634"/>
                  </a:lnTo>
                  <a:lnTo>
                    <a:pt x="361708" y="1009434"/>
                  </a:lnTo>
                  <a:lnTo>
                    <a:pt x="364319" y="1019234"/>
                  </a:lnTo>
                  <a:lnTo>
                    <a:pt x="366933" y="1029035"/>
                  </a:lnTo>
                  <a:lnTo>
                    <a:pt x="369544" y="1038835"/>
                  </a:lnTo>
                  <a:lnTo>
                    <a:pt x="372153" y="1048635"/>
                  </a:lnTo>
                  <a:lnTo>
                    <a:pt x="374753" y="1058436"/>
                  </a:lnTo>
                  <a:lnTo>
                    <a:pt x="377349" y="1068236"/>
                  </a:lnTo>
                  <a:lnTo>
                    <a:pt x="379929" y="1078036"/>
                  </a:lnTo>
                  <a:lnTo>
                    <a:pt x="382497" y="1087837"/>
                  </a:lnTo>
                  <a:lnTo>
                    <a:pt x="385051" y="1097637"/>
                  </a:lnTo>
                  <a:lnTo>
                    <a:pt x="387580" y="1107437"/>
                  </a:lnTo>
                  <a:lnTo>
                    <a:pt x="390098" y="1117238"/>
                  </a:lnTo>
                  <a:lnTo>
                    <a:pt x="392578" y="1127038"/>
                  </a:lnTo>
                  <a:lnTo>
                    <a:pt x="395040" y="1136838"/>
                  </a:lnTo>
                  <a:lnTo>
                    <a:pt x="397471" y="1146639"/>
                  </a:lnTo>
                  <a:lnTo>
                    <a:pt x="399865" y="1156439"/>
                  </a:lnTo>
                  <a:lnTo>
                    <a:pt x="402239" y="1166239"/>
                  </a:lnTo>
                  <a:lnTo>
                    <a:pt x="404553" y="1176040"/>
                  </a:lnTo>
                  <a:lnTo>
                    <a:pt x="406844" y="1185840"/>
                  </a:lnTo>
                  <a:lnTo>
                    <a:pt x="409084" y="1195640"/>
                  </a:lnTo>
                  <a:lnTo>
                    <a:pt x="411278" y="1205441"/>
                  </a:lnTo>
                  <a:lnTo>
                    <a:pt x="413439" y="1215241"/>
                  </a:lnTo>
                  <a:lnTo>
                    <a:pt x="415525" y="1225041"/>
                  </a:lnTo>
                  <a:lnTo>
                    <a:pt x="417583" y="1234842"/>
                  </a:lnTo>
                  <a:lnTo>
                    <a:pt x="419566" y="1244642"/>
                  </a:lnTo>
                  <a:lnTo>
                    <a:pt x="421500" y="1254442"/>
                  </a:lnTo>
                  <a:lnTo>
                    <a:pt x="423383" y="1264243"/>
                  </a:lnTo>
                  <a:lnTo>
                    <a:pt x="425182" y="1274043"/>
                  </a:lnTo>
                  <a:lnTo>
                    <a:pt x="426949" y="1283844"/>
                  </a:lnTo>
                  <a:lnTo>
                    <a:pt x="428615" y="1293644"/>
                  </a:lnTo>
                  <a:lnTo>
                    <a:pt x="430233" y="1303444"/>
                  </a:lnTo>
                  <a:lnTo>
                    <a:pt x="431782" y="1313245"/>
                  </a:lnTo>
                  <a:lnTo>
                    <a:pt x="433244" y="1323045"/>
                  </a:lnTo>
                  <a:lnTo>
                    <a:pt x="434668" y="1332845"/>
                  </a:lnTo>
                  <a:lnTo>
                    <a:pt x="435967" y="1342646"/>
                  </a:lnTo>
                  <a:lnTo>
                    <a:pt x="437225" y="1352446"/>
                  </a:lnTo>
                  <a:lnTo>
                    <a:pt x="438392" y="1362246"/>
                  </a:lnTo>
                  <a:lnTo>
                    <a:pt x="439476" y="1372047"/>
                  </a:lnTo>
                  <a:lnTo>
                    <a:pt x="440508" y="1381847"/>
                  </a:lnTo>
                  <a:lnTo>
                    <a:pt x="441412" y="1391647"/>
                  </a:lnTo>
                  <a:lnTo>
                    <a:pt x="442274" y="1401448"/>
                  </a:lnTo>
                  <a:lnTo>
                    <a:pt x="443028" y="1411248"/>
                  </a:lnTo>
                  <a:lnTo>
                    <a:pt x="443705" y="1421048"/>
                  </a:lnTo>
                  <a:lnTo>
                    <a:pt x="444315" y="1430849"/>
                  </a:lnTo>
                  <a:lnTo>
                    <a:pt x="444805" y="1440649"/>
                  </a:lnTo>
                  <a:lnTo>
                    <a:pt x="445251" y="1450449"/>
                  </a:lnTo>
                  <a:lnTo>
                    <a:pt x="445573" y="1460250"/>
                  </a:lnTo>
                  <a:lnTo>
                    <a:pt x="445830" y="1470050"/>
                  </a:lnTo>
                  <a:lnTo>
                    <a:pt x="446007" y="1479850"/>
                  </a:lnTo>
                  <a:lnTo>
                    <a:pt x="446076" y="1489651"/>
                  </a:lnTo>
                  <a:lnTo>
                    <a:pt x="446100" y="1499451"/>
                  </a:lnTo>
                  <a:lnTo>
                    <a:pt x="445991" y="1509251"/>
                  </a:lnTo>
                  <a:lnTo>
                    <a:pt x="445829" y="1519052"/>
                  </a:lnTo>
                  <a:lnTo>
                    <a:pt x="445579" y="1528852"/>
                  </a:lnTo>
                  <a:lnTo>
                    <a:pt x="445235" y="1538652"/>
                  </a:lnTo>
                  <a:lnTo>
                    <a:pt x="444846" y="1548453"/>
                  </a:lnTo>
                  <a:lnTo>
                    <a:pt x="444325" y="1558253"/>
                  </a:lnTo>
                  <a:lnTo>
                    <a:pt x="443763" y="1568053"/>
                  </a:lnTo>
                  <a:lnTo>
                    <a:pt x="443107" y="1577854"/>
                  </a:lnTo>
                  <a:lnTo>
                    <a:pt x="442376" y="1587654"/>
                  </a:lnTo>
                  <a:lnTo>
                    <a:pt x="441593" y="1597454"/>
                  </a:lnTo>
                  <a:lnTo>
                    <a:pt x="440700" y="1607255"/>
                  </a:lnTo>
                  <a:lnTo>
                    <a:pt x="439772" y="1617055"/>
                  </a:lnTo>
                  <a:lnTo>
                    <a:pt x="438749" y="1626855"/>
                  </a:lnTo>
                  <a:lnTo>
                    <a:pt x="437671" y="1636656"/>
                  </a:lnTo>
                  <a:lnTo>
                    <a:pt x="436537" y="1646456"/>
                  </a:lnTo>
                  <a:lnTo>
                    <a:pt x="435319" y="1656256"/>
                  </a:lnTo>
                  <a:lnTo>
                    <a:pt x="434071" y="1666057"/>
                  </a:lnTo>
                  <a:lnTo>
                    <a:pt x="432735" y="1675857"/>
                  </a:lnTo>
                  <a:lnTo>
                    <a:pt x="431362" y="1685657"/>
                  </a:lnTo>
                  <a:lnTo>
                    <a:pt x="429936" y="1695458"/>
                  </a:lnTo>
                  <a:lnTo>
                    <a:pt x="428451" y="1705258"/>
                  </a:lnTo>
                  <a:lnTo>
                    <a:pt x="426940" y="1715058"/>
                  </a:lnTo>
                  <a:lnTo>
                    <a:pt x="425357" y="1724859"/>
                  </a:lnTo>
                  <a:lnTo>
                    <a:pt x="423752" y="1734659"/>
                  </a:lnTo>
                  <a:lnTo>
                    <a:pt x="422103" y="1744459"/>
                  </a:lnTo>
                  <a:lnTo>
                    <a:pt x="420417" y="1754260"/>
                  </a:lnTo>
                  <a:lnTo>
                    <a:pt x="418710" y="1764060"/>
                  </a:lnTo>
                  <a:lnTo>
                    <a:pt x="416957" y="1773860"/>
                  </a:lnTo>
                  <a:lnTo>
                    <a:pt x="415191" y="1783661"/>
                  </a:lnTo>
                  <a:lnTo>
                    <a:pt x="413395" y="1793461"/>
                  </a:lnTo>
                  <a:lnTo>
                    <a:pt x="411581" y="1803261"/>
                  </a:lnTo>
                  <a:lnTo>
                    <a:pt x="409754" y="1813062"/>
                  </a:lnTo>
                  <a:lnTo>
                    <a:pt x="407907" y="1822862"/>
                  </a:lnTo>
                  <a:lnTo>
                    <a:pt x="406056" y="1832662"/>
                  </a:lnTo>
                  <a:lnTo>
                    <a:pt x="404193" y="1842463"/>
                  </a:lnTo>
                  <a:lnTo>
                    <a:pt x="402328" y="1852263"/>
                  </a:lnTo>
                  <a:lnTo>
                    <a:pt x="400461" y="1862063"/>
                  </a:lnTo>
                  <a:lnTo>
                    <a:pt x="398598" y="1871864"/>
                  </a:lnTo>
                  <a:lnTo>
                    <a:pt x="396737" y="1881664"/>
                  </a:lnTo>
                  <a:lnTo>
                    <a:pt x="394889" y="1891464"/>
                  </a:lnTo>
                  <a:lnTo>
                    <a:pt x="393048" y="1901265"/>
                  </a:lnTo>
                  <a:lnTo>
                    <a:pt x="391222" y="1911065"/>
                  </a:lnTo>
                  <a:lnTo>
                    <a:pt x="389417" y="1920865"/>
                  </a:lnTo>
                  <a:lnTo>
                    <a:pt x="387621" y="1930666"/>
                  </a:lnTo>
                  <a:lnTo>
                    <a:pt x="385863" y="1940466"/>
                  </a:lnTo>
                  <a:lnTo>
                    <a:pt x="384120" y="1950266"/>
                  </a:lnTo>
                  <a:lnTo>
                    <a:pt x="382409" y="1960067"/>
                  </a:lnTo>
                  <a:lnTo>
                    <a:pt x="380731" y="1969867"/>
                  </a:lnTo>
                  <a:lnTo>
                    <a:pt x="379075" y="1979667"/>
                  </a:lnTo>
                  <a:lnTo>
                    <a:pt x="377474" y="1989468"/>
                  </a:lnTo>
                  <a:lnTo>
                    <a:pt x="375893" y="1999268"/>
                  </a:lnTo>
                  <a:lnTo>
                    <a:pt x="374366" y="2009068"/>
                  </a:lnTo>
                  <a:lnTo>
                    <a:pt x="372877" y="2018869"/>
                  </a:lnTo>
                  <a:lnTo>
                    <a:pt x="371425" y="2028669"/>
                  </a:lnTo>
                  <a:lnTo>
                    <a:pt x="370038" y="2038469"/>
                  </a:lnTo>
                  <a:lnTo>
                    <a:pt x="368677" y="2048270"/>
                  </a:lnTo>
                  <a:lnTo>
                    <a:pt x="367391" y="2058070"/>
                  </a:lnTo>
                  <a:lnTo>
                    <a:pt x="366143" y="2067870"/>
                  </a:lnTo>
                  <a:lnTo>
                    <a:pt x="364949" y="2077671"/>
                  </a:lnTo>
                  <a:lnTo>
                    <a:pt x="363823" y="2087471"/>
                  </a:lnTo>
                  <a:lnTo>
                    <a:pt x="362727" y="2097271"/>
                  </a:lnTo>
                  <a:lnTo>
                    <a:pt x="361728" y="2107072"/>
                  </a:lnTo>
                  <a:lnTo>
                    <a:pt x="360763" y="2116872"/>
                  </a:lnTo>
                  <a:lnTo>
                    <a:pt x="359867" y="2126672"/>
                  </a:lnTo>
                  <a:lnTo>
                    <a:pt x="359038" y="2136473"/>
                  </a:lnTo>
                  <a:lnTo>
                    <a:pt x="358248" y="2146273"/>
                  </a:lnTo>
                  <a:lnTo>
                    <a:pt x="357560" y="2156073"/>
                  </a:lnTo>
                  <a:lnTo>
                    <a:pt x="356906" y="2165874"/>
                  </a:lnTo>
                  <a:lnTo>
                    <a:pt x="356335" y="2175674"/>
                  </a:lnTo>
                  <a:lnTo>
                    <a:pt x="355827" y="2185474"/>
                  </a:lnTo>
                  <a:lnTo>
                    <a:pt x="355368" y="2195275"/>
                  </a:lnTo>
                  <a:lnTo>
                    <a:pt x="355006" y="2205075"/>
                  </a:lnTo>
                  <a:lnTo>
                    <a:pt x="354679" y="2214875"/>
                  </a:lnTo>
                  <a:lnTo>
                    <a:pt x="354446" y="2224676"/>
                  </a:lnTo>
                  <a:lnTo>
                    <a:pt x="354267" y="2234476"/>
                  </a:lnTo>
                  <a:lnTo>
                    <a:pt x="354148" y="2244276"/>
                  </a:lnTo>
                  <a:lnTo>
                    <a:pt x="354117" y="2254077"/>
                  </a:lnTo>
                  <a:lnTo>
                    <a:pt x="354119" y="2263877"/>
                  </a:lnTo>
                  <a:lnTo>
                    <a:pt x="354225" y="2273677"/>
                  </a:lnTo>
                  <a:lnTo>
                    <a:pt x="354374" y="2283478"/>
                  </a:lnTo>
                  <a:lnTo>
                    <a:pt x="354590" y="2293278"/>
                  </a:lnTo>
                  <a:lnTo>
                    <a:pt x="354881" y="2303078"/>
                  </a:lnTo>
                  <a:lnTo>
                    <a:pt x="355206" y="2312879"/>
                  </a:lnTo>
                  <a:lnTo>
                    <a:pt x="355637" y="2322679"/>
                  </a:lnTo>
                  <a:lnTo>
                    <a:pt x="356100" y="2332479"/>
                  </a:lnTo>
                  <a:lnTo>
                    <a:pt x="356635" y="2342280"/>
                  </a:lnTo>
                  <a:lnTo>
                    <a:pt x="357231" y="2352080"/>
                  </a:lnTo>
                  <a:lnTo>
                    <a:pt x="357867" y="2361880"/>
                  </a:lnTo>
                  <a:lnTo>
                    <a:pt x="358592" y="2371681"/>
                  </a:lnTo>
                  <a:lnTo>
                    <a:pt x="359345" y="2381481"/>
                  </a:lnTo>
                  <a:lnTo>
                    <a:pt x="360173" y="2391281"/>
                  </a:lnTo>
                  <a:lnTo>
                    <a:pt x="361047" y="2401082"/>
                  </a:lnTo>
                  <a:lnTo>
                    <a:pt x="361965" y="2410882"/>
                  </a:lnTo>
                  <a:lnTo>
                    <a:pt x="362953" y="2420682"/>
                  </a:lnTo>
                  <a:lnTo>
                    <a:pt x="363967" y="2430483"/>
                  </a:lnTo>
                  <a:lnTo>
                    <a:pt x="365052" y="2440283"/>
                  </a:lnTo>
                  <a:lnTo>
                    <a:pt x="366171" y="2450083"/>
                  </a:lnTo>
                  <a:lnTo>
                    <a:pt x="367333" y="2459884"/>
                  </a:lnTo>
                  <a:lnTo>
                    <a:pt x="368549" y="2469684"/>
                  </a:lnTo>
                  <a:lnTo>
                    <a:pt x="369786" y="2479484"/>
                  </a:lnTo>
                  <a:lnTo>
                    <a:pt x="371089" y="2489285"/>
                  </a:lnTo>
                  <a:lnTo>
                    <a:pt x="372413" y="2499085"/>
                  </a:lnTo>
                  <a:lnTo>
                    <a:pt x="373778" y="2508885"/>
                  </a:lnTo>
                  <a:lnTo>
                    <a:pt x="375181" y="2518686"/>
                  </a:lnTo>
                  <a:lnTo>
                    <a:pt x="376604" y="2528486"/>
                  </a:lnTo>
                  <a:lnTo>
                    <a:pt x="378078" y="2538286"/>
                  </a:lnTo>
                  <a:lnTo>
                    <a:pt x="379567" y="2548087"/>
                  </a:lnTo>
                  <a:lnTo>
                    <a:pt x="381091" y="2557887"/>
                  </a:lnTo>
                  <a:lnTo>
                    <a:pt x="382640" y="2567688"/>
                  </a:lnTo>
                  <a:lnTo>
                    <a:pt x="384207" y="2577488"/>
                  </a:lnTo>
                  <a:lnTo>
                    <a:pt x="385808" y="2587288"/>
                  </a:lnTo>
                  <a:lnTo>
                    <a:pt x="387419" y="2597089"/>
                  </a:lnTo>
                  <a:lnTo>
                    <a:pt x="389058" y="2606889"/>
                  </a:lnTo>
                  <a:lnTo>
                    <a:pt x="390711" y="2616689"/>
                  </a:lnTo>
                  <a:lnTo>
                    <a:pt x="392379" y="2626490"/>
                  </a:lnTo>
                  <a:lnTo>
                    <a:pt x="394065" y="2636290"/>
                  </a:lnTo>
                  <a:lnTo>
                    <a:pt x="395759" y="2646090"/>
                  </a:lnTo>
                  <a:lnTo>
                    <a:pt x="397470" y="2655891"/>
                  </a:lnTo>
                  <a:lnTo>
                    <a:pt x="399188" y="2665691"/>
                  </a:lnTo>
                  <a:lnTo>
                    <a:pt x="400914" y="2675491"/>
                  </a:lnTo>
                  <a:lnTo>
                    <a:pt x="402649" y="2685292"/>
                  </a:lnTo>
                  <a:lnTo>
                    <a:pt x="404387" y="2695092"/>
                  </a:lnTo>
                  <a:lnTo>
                    <a:pt x="406132" y="2704892"/>
                  </a:lnTo>
                  <a:lnTo>
                    <a:pt x="407878" y="2714693"/>
                  </a:lnTo>
                  <a:lnTo>
                    <a:pt x="409627" y="2724493"/>
                  </a:lnTo>
                  <a:lnTo>
                    <a:pt x="411375" y="2734293"/>
                  </a:lnTo>
                  <a:lnTo>
                    <a:pt x="413124" y="2744094"/>
                  </a:lnTo>
                  <a:lnTo>
                    <a:pt x="414869" y="2753894"/>
                  </a:lnTo>
                  <a:lnTo>
                    <a:pt x="416612" y="2763694"/>
                  </a:lnTo>
                  <a:lnTo>
                    <a:pt x="418350" y="2773495"/>
                  </a:lnTo>
                  <a:lnTo>
                    <a:pt x="420083" y="2783295"/>
                  </a:lnTo>
                  <a:lnTo>
                    <a:pt x="421811" y="2793095"/>
                  </a:lnTo>
                  <a:lnTo>
                    <a:pt x="423529" y="2802896"/>
                  </a:lnTo>
                  <a:lnTo>
                    <a:pt x="425242" y="2812696"/>
                  </a:lnTo>
                  <a:lnTo>
                    <a:pt x="426942" y="2822496"/>
                  </a:lnTo>
                  <a:lnTo>
                    <a:pt x="428635" y="2832297"/>
                  </a:lnTo>
                  <a:lnTo>
                    <a:pt x="430318" y="2842097"/>
                  </a:lnTo>
                  <a:lnTo>
                    <a:pt x="431985" y="2851897"/>
                  </a:lnTo>
                  <a:lnTo>
                    <a:pt x="433647" y="2861698"/>
                  </a:lnTo>
                  <a:lnTo>
                    <a:pt x="435287" y="2871498"/>
                  </a:lnTo>
                  <a:lnTo>
                    <a:pt x="436920" y="2881298"/>
                  </a:lnTo>
                  <a:lnTo>
                    <a:pt x="438536" y="2891099"/>
                  </a:lnTo>
                  <a:lnTo>
                    <a:pt x="440136" y="2900899"/>
                  </a:lnTo>
                  <a:lnTo>
                    <a:pt x="441727" y="2910699"/>
                  </a:lnTo>
                  <a:lnTo>
                    <a:pt x="443291" y="2920500"/>
                  </a:lnTo>
                  <a:lnTo>
                    <a:pt x="444846" y="2930300"/>
                  </a:lnTo>
                  <a:lnTo>
                    <a:pt x="446380" y="2940100"/>
                  </a:lnTo>
                  <a:lnTo>
                    <a:pt x="447896" y="2949901"/>
                  </a:lnTo>
                  <a:lnTo>
                    <a:pt x="449400" y="2959701"/>
                  </a:lnTo>
                  <a:lnTo>
                    <a:pt x="450875" y="2969501"/>
                  </a:lnTo>
                  <a:lnTo>
                    <a:pt x="452340" y="2979302"/>
                  </a:lnTo>
                  <a:lnTo>
                    <a:pt x="453778" y="2989102"/>
                  </a:lnTo>
                  <a:lnTo>
                    <a:pt x="455198" y="2998902"/>
                  </a:lnTo>
                  <a:lnTo>
                    <a:pt x="456601" y="3008703"/>
                  </a:lnTo>
                  <a:lnTo>
                    <a:pt x="457974" y="3018503"/>
                  </a:lnTo>
                  <a:lnTo>
                    <a:pt x="459337" y="3028303"/>
                  </a:lnTo>
                  <a:lnTo>
                    <a:pt x="460665" y="3038104"/>
                  </a:lnTo>
                  <a:lnTo>
                    <a:pt x="461978" y="3047904"/>
                  </a:lnTo>
                  <a:lnTo>
                    <a:pt x="463267" y="3057704"/>
                  </a:lnTo>
                  <a:lnTo>
                    <a:pt x="464528" y="3067505"/>
                  </a:lnTo>
                  <a:lnTo>
                    <a:pt x="465776" y="3077305"/>
                  </a:lnTo>
                  <a:lnTo>
                    <a:pt x="466982" y="3087105"/>
                  </a:lnTo>
                  <a:lnTo>
                    <a:pt x="468174" y="3096906"/>
                  </a:lnTo>
                  <a:lnTo>
                    <a:pt x="469337" y="3106706"/>
                  </a:lnTo>
                  <a:lnTo>
                    <a:pt x="470470" y="3116506"/>
                  </a:lnTo>
                  <a:lnTo>
                    <a:pt x="471587" y="3126307"/>
                  </a:lnTo>
                  <a:lnTo>
                    <a:pt x="472660" y="3136107"/>
                  </a:lnTo>
                  <a:lnTo>
                    <a:pt x="473717" y="3145907"/>
                  </a:lnTo>
                  <a:lnTo>
                    <a:pt x="474737" y="3155708"/>
                  </a:lnTo>
                  <a:lnTo>
                    <a:pt x="475729" y="3165508"/>
                  </a:lnTo>
                  <a:lnTo>
                    <a:pt x="476698" y="3175308"/>
                  </a:lnTo>
                  <a:lnTo>
                    <a:pt x="477621" y="3185109"/>
                  </a:lnTo>
                  <a:lnTo>
                    <a:pt x="478528" y="3194909"/>
                  </a:lnTo>
                  <a:lnTo>
                    <a:pt x="479386" y="3204709"/>
                  </a:lnTo>
                  <a:lnTo>
                    <a:pt x="480219" y="3214510"/>
                  </a:lnTo>
                  <a:lnTo>
                    <a:pt x="481019" y="3224310"/>
                  </a:lnTo>
                  <a:lnTo>
                    <a:pt x="481774" y="3234110"/>
                  </a:lnTo>
                  <a:lnTo>
                    <a:pt x="482509" y="3243911"/>
                  </a:lnTo>
                  <a:lnTo>
                    <a:pt x="483185" y="3253711"/>
                  </a:lnTo>
                  <a:lnTo>
                    <a:pt x="483837" y="3263511"/>
                  </a:lnTo>
                  <a:lnTo>
                    <a:pt x="484447" y="3273312"/>
                  </a:lnTo>
                  <a:lnTo>
                    <a:pt x="485011" y="3283112"/>
                  </a:lnTo>
                  <a:lnTo>
                    <a:pt x="485552" y="3292912"/>
                  </a:lnTo>
                  <a:lnTo>
                    <a:pt x="486022" y="3302713"/>
                  </a:lnTo>
                  <a:lnTo>
                    <a:pt x="486470" y="3312513"/>
                  </a:lnTo>
                  <a:lnTo>
                    <a:pt x="486864" y="3322313"/>
                  </a:lnTo>
                  <a:lnTo>
                    <a:pt x="487212" y="3332114"/>
                  </a:lnTo>
                  <a:lnTo>
                    <a:pt x="487529" y="3341914"/>
                  </a:lnTo>
                  <a:lnTo>
                    <a:pt x="487773" y="3351714"/>
                  </a:lnTo>
                  <a:lnTo>
                    <a:pt x="487992" y="3361515"/>
                  </a:lnTo>
                  <a:lnTo>
                    <a:pt x="488144" y="3371315"/>
                  </a:lnTo>
                  <a:lnTo>
                    <a:pt x="488252" y="3381115"/>
                  </a:lnTo>
                  <a:lnTo>
                    <a:pt x="488317" y="3390916"/>
                  </a:lnTo>
                  <a:lnTo>
                    <a:pt x="488310" y="3400716"/>
                  </a:lnTo>
                  <a:lnTo>
                    <a:pt x="488276" y="3410516"/>
                  </a:lnTo>
                  <a:lnTo>
                    <a:pt x="488159" y="3420317"/>
                  </a:lnTo>
                  <a:lnTo>
                    <a:pt x="488003" y="3430117"/>
                  </a:lnTo>
                  <a:lnTo>
                    <a:pt x="487792" y="3439917"/>
                  </a:lnTo>
                  <a:lnTo>
                    <a:pt x="487511" y="3449718"/>
                  </a:lnTo>
                  <a:lnTo>
                    <a:pt x="487199" y="3459518"/>
                  </a:lnTo>
                  <a:lnTo>
                    <a:pt x="486791" y="3469318"/>
                  </a:lnTo>
                  <a:lnTo>
                    <a:pt x="486349" y="3479119"/>
                  </a:lnTo>
                  <a:lnTo>
                    <a:pt x="485840" y="3488919"/>
                  </a:lnTo>
                  <a:lnTo>
                    <a:pt x="485264" y="3498719"/>
                  </a:lnTo>
                  <a:lnTo>
                    <a:pt x="484651" y="3508520"/>
                  </a:lnTo>
                  <a:lnTo>
                    <a:pt x="483939" y="3518320"/>
                  </a:lnTo>
                  <a:lnTo>
                    <a:pt x="483194" y="3528120"/>
                  </a:lnTo>
                  <a:lnTo>
                    <a:pt x="482369" y="3537921"/>
                  </a:lnTo>
                  <a:lnTo>
                    <a:pt x="481486" y="3547721"/>
                  </a:lnTo>
                  <a:lnTo>
                    <a:pt x="480554" y="3557521"/>
                  </a:lnTo>
                  <a:lnTo>
                    <a:pt x="479530" y="3567322"/>
                  </a:lnTo>
                  <a:lnTo>
                    <a:pt x="478473" y="3577122"/>
                  </a:lnTo>
                  <a:lnTo>
                    <a:pt x="477325" y="3586922"/>
                  </a:lnTo>
                  <a:lnTo>
                    <a:pt x="476127" y="3596723"/>
                  </a:lnTo>
                  <a:lnTo>
                    <a:pt x="474871" y="3606523"/>
                  </a:lnTo>
                  <a:lnTo>
                    <a:pt x="473532" y="3616323"/>
                  </a:lnTo>
                  <a:lnTo>
                    <a:pt x="472160" y="3626124"/>
                  </a:lnTo>
                  <a:lnTo>
                    <a:pt x="470690" y="3635924"/>
                  </a:lnTo>
                  <a:lnTo>
                    <a:pt x="469180" y="3645724"/>
                  </a:lnTo>
                  <a:lnTo>
                    <a:pt x="467605" y="3655525"/>
                  </a:lnTo>
                  <a:lnTo>
                    <a:pt x="465958" y="3665325"/>
                  </a:lnTo>
                  <a:lnTo>
                    <a:pt x="464279" y="3675125"/>
                  </a:lnTo>
                  <a:lnTo>
                    <a:pt x="462499" y="3684926"/>
                  </a:lnTo>
                  <a:lnTo>
                    <a:pt x="460690" y="3694726"/>
                  </a:lnTo>
                  <a:lnTo>
                    <a:pt x="458810" y="3704526"/>
                  </a:lnTo>
                  <a:lnTo>
                    <a:pt x="456873" y="3714327"/>
                  </a:lnTo>
                  <a:lnTo>
                    <a:pt x="454897" y="3724127"/>
                  </a:lnTo>
                  <a:lnTo>
                    <a:pt x="452837" y="3733927"/>
                  </a:lnTo>
                  <a:lnTo>
                    <a:pt x="450750" y="3743728"/>
                  </a:lnTo>
                  <a:lnTo>
                    <a:pt x="448593" y="3753528"/>
                  </a:lnTo>
                  <a:lnTo>
                    <a:pt x="446392" y="3763328"/>
                  </a:lnTo>
                  <a:lnTo>
                    <a:pt x="444149" y="3773129"/>
                  </a:lnTo>
                  <a:lnTo>
                    <a:pt x="441841" y="3782929"/>
                  </a:lnTo>
                  <a:lnTo>
                    <a:pt x="439509" y="3792729"/>
                  </a:lnTo>
                  <a:lnTo>
                    <a:pt x="437110" y="3802530"/>
                  </a:lnTo>
                  <a:lnTo>
                    <a:pt x="434681" y="3812330"/>
                  </a:lnTo>
                  <a:lnTo>
                    <a:pt x="432212" y="3822131"/>
                  </a:lnTo>
                  <a:lnTo>
                    <a:pt x="429694" y="3831931"/>
                  </a:lnTo>
                  <a:lnTo>
                    <a:pt x="427158" y="3841731"/>
                  </a:lnTo>
                  <a:lnTo>
                    <a:pt x="424563" y="3851532"/>
                  </a:lnTo>
                  <a:lnTo>
                    <a:pt x="421950" y="3861332"/>
                  </a:lnTo>
                  <a:lnTo>
                    <a:pt x="419302" y="3871132"/>
                  </a:lnTo>
                  <a:lnTo>
                    <a:pt x="416622" y="3880933"/>
                  </a:lnTo>
                  <a:lnTo>
                    <a:pt x="413926" y="3890733"/>
                  </a:lnTo>
                  <a:lnTo>
                    <a:pt x="411190" y="3900533"/>
                  </a:lnTo>
                  <a:lnTo>
                    <a:pt x="408443" y="3910334"/>
                  </a:lnTo>
                  <a:lnTo>
                    <a:pt x="405669" y="3920134"/>
                  </a:lnTo>
                  <a:lnTo>
                    <a:pt x="402879" y="3929934"/>
                  </a:lnTo>
                  <a:lnTo>
                    <a:pt x="400077" y="3939735"/>
                  </a:lnTo>
                  <a:lnTo>
                    <a:pt x="397254" y="3949535"/>
                  </a:lnTo>
                  <a:lnTo>
                    <a:pt x="394426" y="3959335"/>
                  </a:lnTo>
                  <a:lnTo>
                    <a:pt x="391584" y="3969136"/>
                  </a:lnTo>
                  <a:lnTo>
                    <a:pt x="388737" y="3978936"/>
                  </a:lnTo>
                  <a:lnTo>
                    <a:pt x="385886" y="3988736"/>
                  </a:lnTo>
                  <a:lnTo>
                    <a:pt x="383031" y="3998537"/>
                  </a:lnTo>
                  <a:lnTo>
                    <a:pt x="380176" y="4008337"/>
                  </a:lnTo>
                  <a:lnTo>
                    <a:pt x="377323" y="4018137"/>
                  </a:lnTo>
                  <a:lnTo>
                    <a:pt x="374474" y="4027938"/>
                  </a:lnTo>
                  <a:lnTo>
                    <a:pt x="371630" y="4037738"/>
                  </a:lnTo>
                  <a:lnTo>
                    <a:pt x="368796" y="4047538"/>
                  </a:lnTo>
                  <a:lnTo>
                    <a:pt x="365967" y="4057339"/>
                  </a:lnTo>
                  <a:lnTo>
                    <a:pt x="363159" y="4067139"/>
                  </a:lnTo>
                  <a:lnTo>
                    <a:pt x="360358" y="4076939"/>
                  </a:lnTo>
                  <a:lnTo>
                    <a:pt x="357575" y="4086740"/>
                  </a:lnTo>
                  <a:lnTo>
                    <a:pt x="354812" y="4096540"/>
                  </a:lnTo>
                  <a:lnTo>
                    <a:pt x="352061" y="4106340"/>
                  </a:lnTo>
                  <a:lnTo>
                    <a:pt x="349343" y="4116141"/>
                  </a:lnTo>
                  <a:lnTo>
                    <a:pt x="346638" y="4125941"/>
                  </a:lnTo>
                  <a:lnTo>
                    <a:pt x="343965" y="4135741"/>
                  </a:lnTo>
                  <a:lnTo>
                    <a:pt x="341316" y="4145542"/>
                  </a:lnTo>
                  <a:lnTo>
                    <a:pt x="338689" y="4155342"/>
                  </a:lnTo>
                  <a:lnTo>
                    <a:pt x="336103" y="4165142"/>
                  </a:lnTo>
                  <a:lnTo>
                    <a:pt x="333533" y="4174943"/>
                  </a:lnTo>
                  <a:lnTo>
                    <a:pt x="331010" y="4184743"/>
                  </a:lnTo>
                  <a:lnTo>
                    <a:pt x="328512" y="4194543"/>
                  </a:lnTo>
                  <a:lnTo>
                    <a:pt x="326047" y="4204344"/>
                  </a:lnTo>
                  <a:lnTo>
                    <a:pt x="323626" y="4214144"/>
                  </a:lnTo>
                  <a:lnTo>
                    <a:pt x="321225" y="4223944"/>
                  </a:lnTo>
                  <a:lnTo>
                    <a:pt x="318884" y="4233745"/>
                  </a:lnTo>
                  <a:lnTo>
                    <a:pt x="316566" y="4243545"/>
                  </a:lnTo>
                  <a:lnTo>
                    <a:pt x="314291" y="4253345"/>
                  </a:lnTo>
                  <a:lnTo>
                    <a:pt x="312061" y="4263146"/>
                  </a:lnTo>
                  <a:lnTo>
                    <a:pt x="309855" y="4272946"/>
                  </a:lnTo>
                  <a:lnTo>
                    <a:pt x="307716" y="4282746"/>
                  </a:lnTo>
                  <a:lnTo>
                    <a:pt x="305599" y="4292547"/>
                  </a:lnTo>
                  <a:lnTo>
                    <a:pt x="303535" y="4302347"/>
                  </a:lnTo>
                  <a:lnTo>
                    <a:pt x="301512" y="4312147"/>
                  </a:lnTo>
                  <a:lnTo>
                    <a:pt x="299520" y="4321948"/>
                  </a:lnTo>
                  <a:lnTo>
                    <a:pt x="297593" y="4331748"/>
                  </a:lnTo>
                  <a:lnTo>
                    <a:pt x="295689" y="4341548"/>
                  </a:lnTo>
                  <a:lnTo>
                    <a:pt x="293846" y="4351349"/>
                  </a:lnTo>
                  <a:lnTo>
                    <a:pt x="292038" y="4361149"/>
                  </a:lnTo>
                  <a:lnTo>
                    <a:pt x="290269" y="4370949"/>
                  </a:lnTo>
                  <a:lnTo>
                    <a:pt x="288559" y="4380750"/>
                  </a:lnTo>
                  <a:lnTo>
                    <a:pt x="286872" y="4390550"/>
                  </a:lnTo>
                  <a:lnTo>
                    <a:pt x="285252" y="4400350"/>
                  </a:lnTo>
                  <a:lnTo>
                    <a:pt x="283661" y="4410151"/>
                  </a:lnTo>
                  <a:lnTo>
                    <a:pt x="282115" y="4419951"/>
                  </a:lnTo>
                  <a:lnTo>
                    <a:pt x="280619" y="4429751"/>
                  </a:lnTo>
                  <a:lnTo>
                    <a:pt x="279146" y="4439552"/>
                  </a:lnTo>
                  <a:lnTo>
                    <a:pt x="277744" y="4449352"/>
                  </a:lnTo>
                  <a:lnTo>
                    <a:pt x="276365" y="4459152"/>
                  </a:lnTo>
                  <a:lnTo>
                    <a:pt x="275033" y="4468953"/>
                  </a:lnTo>
                  <a:lnTo>
                    <a:pt x="273745" y="4478753"/>
                  </a:lnTo>
                  <a:lnTo>
                    <a:pt x="272483" y="4488553"/>
                  </a:lnTo>
                  <a:lnTo>
                    <a:pt x="271283" y="4498354"/>
                  </a:lnTo>
                  <a:lnTo>
                    <a:pt x="270104" y="4508154"/>
                  </a:lnTo>
                  <a:lnTo>
                    <a:pt x="268975" y="4517954"/>
                  </a:lnTo>
                  <a:lnTo>
                    <a:pt x="267881" y="4527755"/>
                  </a:lnTo>
                  <a:lnTo>
                    <a:pt x="266816" y="4537555"/>
                  </a:lnTo>
                  <a:lnTo>
                    <a:pt x="265804" y="4547355"/>
                  </a:lnTo>
                  <a:lnTo>
                    <a:pt x="264810" y="4557156"/>
                  </a:lnTo>
                  <a:lnTo>
                    <a:pt x="263868" y="4566956"/>
                  </a:lnTo>
                  <a:lnTo>
                    <a:pt x="262951" y="4576756"/>
                  </a:lnTo>
                  <a:lnTo>
                    <a:pt x="262067" y="4586557"/>
                  </a:lnTo>
                  <a:lnTo>
                    <a:pt x="261224" y="4596357"/>
                  </a:lnTo>
                  <a:lnTo>
                    <a:pt x="260399" y="4606157"/>
                  </a:lnTo>
                  <a:lnTo>
                    <a:pt x="259624" y="4615958"/>
                  </a:lnTo>
                  <a:lnTo>
                    <a:pt x="258867" y="4625758"/>
                  </a:lnTo>
                  <a:lnTo>
                    <a:pt x="258143" y="4635558"/>
                  </a:lnTo>
                  <a:lnTo>
                    <a:pt x="257452" y="4645359"/>
                  </a:lnTo>
                  <a:lnTo>
                    <a:pt x="256777" y="4655159"/>
                  </a:lnTo>
                  <a:lnTo>
                    <a:pt x="256147" y="4664959"/>
                  </a:lnTo>
                  <a:lnTo>
                    <a:pt x="255531" y="4674760"/>
                  </a:lnTo>
                  <a:lnTo>
                    <a:pt x="254947" y="4684560"/>
                  </a:lnTo>
                  <a:lnTo>
                    <a:pt x="254388" y="4694360"/>
                  </a:lnTo>
                  <a:lnTo>
                    <a:pt x="253846" y="4704161"/>
                  </a:lnTo>
                  <a:lnTo>
                    <a:pt x="253340" y="4713961"/>
                  </a:lnTo>
                  <a:lnTo>
                    <a:pt x="252845" y="4723761"/>
                  </a:lnTo>
                  <a:lnTo>
                    <a:pt x="252381" y="4733562"/>
                  </a:lnTo>
                  <a:lnTo>
                    <a:pt x="251935" y="4743362"/>
                  </a:lnTo>
                  <a:lnTo>
                    <a:pt x="251506" y="4753162"/>
                  </a:lnTo>
                  <a:lnTo>
                    <a:pt x="251104" y="4762963"/>
                  </a:lnTo>
                  <a:lnTo>
                    <a:pt x="250713" y="4772763"/>
                  </a:lnTo>
                  <a:lnTo>
                    <a:pt x="250349" y="4782563"/>
                  </a:lnTo>
                  <a:lnTo>
                    <a:pt x="249998" y="4792364"/>
                  </a:lnTo>
                  <a:lnTo>
                    <a:pt x="249664" y="4802164"/>
                  </a:lnTo>
                  <a:lnTo>
                    <a:pt x="249349" y="4811964"/>
                  </a:lnTo>
                  <a:lnTo>
                    <a:pt x="249043" y="4821765"/>
                  </a:lnTo>
                  <a:lnTo>
                    <a:pt x="248762" y="4831565"/>
                  </a:lnTo>
                  <a:lnTo>
                    <a:pt x="248490" y="4841365"/>
                  </a:lnTo>
                  <a:lnTo>
                    <a:pt x="248233" y="4851166"/>
                  </a:lnTo>
                  <a:lnTo>
                    <a:pt x="247990" y="4860966"/>
                  </a:lnTo>
                  <a:lnTo>
                    <a:pt x="247756" y="4870766"/>
                  </a:lnTo>
                  <a:lnTo>
                    <a:pt x="247541" y="4880567"/>
                  </a:lnTo>
                  <a:lnTo>
                    <a:pt x="247332" y="4890367"/>
                  </a:lnTo>
                  <a:lnTo>
                    <a:pt x="247137" y="4900167"/>
                  </a:lnTo>
                  <a:lnTo>
                    <a:pt x="246952" y="4909968"/>
                  </a:lnTo>
                  <a:lnTo>
                    <a:pt x="246775" y="4919768"/>
                  </a:lnTo>
                  <a:lnTo>
                    <a:pt x="246613" y="4929568"/>
                  </a:lnTo>
                  <a:lnTo>
                    <a:pt x="246455" y="4939369"/>
                  </a:lnTo>
                  <a:lnTo>
                    <a:pt x="246309" y="4949169"/>
                  </a:lnTo>
                  <a:lnTo>
                    <a:pt x="246170" y="4958969"/>
                  </a:lnTo>
                  <a:lnTo>
                    <a:pt x="246039" y="4968770"/>
                  </a:lnTo>
                  <a:lnTo>
                    <a:pt x="245917" y="4978570"/>
                  </a:lnTo>
                  <a:lnTo>
                    <a:pt x="245800" y="4988370"/>
                  </a:lnTo>
                  <a:lnTo>
                    <a:pt x="245693" y="4998171"/>
                  </a:lnTo>
                  <a:lnTo>
                    <a:pt x="24559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73419" y="1507791"/>
              <a:ext cx="707212" cy="4368541"/>
            </a:xfrm>
            <a:custGeom>
              <a:avLst/>
              <a:pathLst>
                <a:path w="707212" h="4368541">
                  <a:moveTo>
                    <a:pt x="351198" y="4368541"/>
                  </a:moveTo>
                  <a:lnTo>
                    <a:pt x="350999" y="4359992"/>
                  </a:lnTo>
                  <a:lnTo>
                    <a:pt x="350786" y="4351443"/>
                  </a:lnTo>
                  <a:lnTo>
                    <a:pt x="350553" y="4342894"/>
                  </a:lnTo>
                  <a:lnTo>
                    <a:pt x="350309" y="4334345"/>
                  </a:lnTo>
                  <a:lnTo>
                    <a:pt x="350043" y="4325796"/>
                  </a:lnTo>
                  <a:lnTo>
                    <a:pt x="349758" y="4317247"/>
                  </a:lnTo>
                  <a:lnTo>
                    <a:pt x="349461" y="4308698"/>
                  </a:lnTo>
                  <a:lnTo>
                    <a:pt x="349131" y="4300149"/>
                  </a:lnTo>
                  <a:lnTo>
                    <a:pt x="348786" y="4291600"/>
                  </a:lnTo>
                  <a:lnTo>
                    <a:pt x="348420" y="4283051"/>
                  </a:lnTo>
                  <a:lnTo>
                    <a:pt x="348021" y="4274502"/>
                  </a:lnTo>
                  <a:lnTo>
                    <a:pt x="347606" y="4265953"/>
                  </a:lnTo>
                  <a:lnTo>
                    <a:pt x="347157" y="4257404"/>
                  </a:lnTo>
                  <a:lnTo>
                    <a:pt x="346679" y="4248855"/>
                  </a:lnTo>
                  <a:lnTo>
                    <a:pt x="346182" y="4240306"/>
                  </a:lnTo>
                  <a:lnTo>
                    <a:pt x="345636" y="4231757"/>
                  </a:lnTo>
                  <a:lnTo>
                    <a:pt x="345067" y="4223208"/>
                  </a:lnTo>
                  <a:lnTo>
                    <a:pt x="344466" y="4214659"/>
                  </a:lnTo>
                  <a:lnTo>
                    <a:pt x="343817" y="4206110"/>
                  </a:lnTo>
                  <a:lnTo>
                    <a:pt x="343143" y="4197561"/>
                  </a:lnTo>
                  <a:lnTo>
                    <a:pt x="342420" y="4189012"/>
                  </a:lnTo>
                  <a:lnTo>
                    <a:pt x="341656" y="4180463"/>
                  </a:lnTo>
                  <a:lnTo>
                    <a:pt x="340864" y="4171914"/>
                  </a:lnTo>
                  <a:lnTo>
                    <a:pt x="340001" y="4163365"/>
                  </a:lnTo>
                  <a:lnTo>
                    <a:pt x="339106" y="4154816"/>
                  </a:lnTo>
                  <a:lnTo>
                    <a:pt x="338167" y="4146267"/>
                  </a:lnTo>
                  <a:lnTo>
                    <a:pt x="337160" y="4137718"/>
                  </a:lnTo>
                  <a:lnTo>
                    <a:pt x="336119" y="4129169"/>
                  </a:lnTo>
                  <a:lnTo>
                    <a:pt x="335011" y="4120620"/>
                  </a:lnTo>
                  <a:lnTo>
                    <a:pt x="333845" y="4112071"/>
                  </a:lnTo>
                  <a:lnTo>
                    <a:pt x="332642" y="4103522"/>
                  </a:lnTo>
                  <a:lnTo>
                    <a:pt x="331345" y="4094973"/>
                  </a:lnTo>
                  <a:lnTo>
                    <a:pt x="330005" y="4086424"/>
                  </a:lnTo>
                  <a:lnTo>
                    <a:pt x="328606" y="4077875"/>
                  </a:lnTo>
                  <a:lnTo>
                    <a:pt x="327119" y="4069326"/>
                  </a:lnTo>
                  <a:lnTo>
                    <a:pt x="325587" y="4060777"/>
                  </a:lnTo>
                  <a:lnTo>
                    <a:pt x="323970" y="4052228"/>
                  </a:lnTo>
                  <a:lnTo>
                    <a:pt x="322278" y="4043679"/>
                  </a:lnTo>
                  <a:lnTo>
                    <a:pt x="320539" y="4035130"/>
                  </a:lnTo>
                  <a:lnTo>
                    <a:pt x="318684" y="4026581"/>
                  </a:lnTo>
                  <a:lnTo>
                    <a:pt x="316774" y="4018032"/>
                  </a:lnTo>
                  <a:lnTo>
                    <a:pt x="314793" y="4009483"/>
                  </a:lnTo>
                  <a:lnTo>
                    <a:pt x="312702" y="4000934"/>
                  </a:lnTo>
                  <a:lnTo>
                    <a:pt x="310558" y="3992385"/>
                  </a:lnTo>
                  <a:lnTo>
                    <a:pt x="308314" y="3983836"/>
                  </a:lnTo>
                  <a:lnTo>
                    <a:pt x="305980" y="3975287"/>
                  </a:lnTo>
                  <a:lnTo>
                    <a:pt x="303590" y="3966738"/>
                  </a:lnTo>
                  <a:lnTo>
                    <a:pt x="301068" y="3958189"/>
                  </a:lnTo>
                  <a:lnTo>
                    <a:pt x="298480" y="3949640"/>
                  </a:lnTo>
                  <a:lnTo>
                    <a:pt x="295813" y="3941091"/>
                  </a:lnTo>
                  <a:lnTo>
                    <a:pt x="293022" y="3932542"/>
                  </a:lnTo>
                  <a:lnTo>
                    <a:pt x="290172" y="3923993"/>
                  </a:lnTo>
                  <a:lnTo>
                    <a:pt x="287212" y="3915444"/>
                  </a:lnTo>
                  <a:lnTo>
                    <a:pt x="284155" y="3906895"/>
                  </a:lnTo>
                  <a:lnTo>
                    <a:pt x="281037" y="3898346"/>
                  </a:lnTo>
                  <a:lnTo>
                    <a:pt x="277780" y="3889797"/>
                  </a:lnTo>
                  <a:lnTo>
                    <a:pt x="274453" y="3881248"/>
                  </a:lnTo>
                  <a:lnTo>
                    <a:pt x="271047" y="3872699"/>
                  </a:lnTo>
                  <a:lnTo>
                    <a:pt x="267513" y="3864150"/>
                  </a:lnTo>
                  <a:lnTo>
                    <a:pt x="263919" y="3855601"/>
                  </a:lnTo>
                  <a:lnTo>
                    <a:pt x="260218" y="3847052"/>
                  </a:lnTo>
                  <a:lnTo>
                    <a:pt x="256422" y="3838503"/>
                  </a:lnTo>
                  <a:lnTo>
                    <a:pt x="252567" y="3829954"/>
                  </a:lnTo>
                  <a:lnTo>
                    <a:pt x="248582" y="3821405"/>
                  </a:lnTo>
                  <a:lnTo>
                    <a:pt x="244533" y="3812856"/>
                  </a:lnTo>
                  <a:lnTo>
                    <a:pt x="240412" y="3804307"/>
                  </a:lnTo>
                  <a:lnTo>
                    <a:pt x="236176" y="3795758"/>
                  </a:lnTo>
                  <a:lnTo>
                    <a:pt x="231888" y="3787209"/>
                  </a:lnTo>
                  <a:lnTo>
                    <a:pt x="227511" y="3778660"/>
                  </a:lnTo>
                  <a:lnTo>
                    <a:pt x="223053" y="3770111"/>
                  </a:lnTo>
                  <a:lnTo>
                    <a:pt x="218548" y="3761562"/>
                  </a:lnTo>
                  <a:lnTo>
                    <a:pt x="213942" y="3753013"/>
                  </a:lnTo>
                  <a:lnTo>
                    <a:pt x="209286" y="3744464"/>
                  </a:lnTo>
                  <a:lnTo>
                    <a:pt x="204578" y="3735915"/>
                  </a:lnTo>
                  <a:lnTo>
                    <a:pt x="199788" y="3727366"/>
                  </a:lnTo>
                  <a:lnTo>
                    <a:pt x="194963" y="3718817"/>
                  </a:lnTo>
                  <a:lnTo>
                    <a:pt x="190081" y="3710268"/>
                  </a:lnTo>
                  <a:lnTo>
                    <a:pt x="185149" y="3701719"/>
                  </a:lnTo>
                  <a:lnTo>
                    <a:pt x="180190" y="3693170"/>
                  </a:lnTo>
                  <a:lnTo>
                    <a:pt x="175178" y="3684621"/>
                  </a:lnTo>
                  <a:lnTo>
                    <a:pt x="170143" y="3676072"/>
                  </a:lnTo>
                  <a:lnTo>
                    <a:pt x="165085" y="3667523"/>
                  </a:lnTo>
                  <a:lnTo>
                    <a:pt x="159997" y="3658974"/>
                  </a:lnTo>
                  <a:lnTo>
                    <a:pt x="154901" y="3650425"/>
                  </a:lnTo>
                  <a:lnTo>
                    <a:pt x="149791" y="3641876"/>
                  </a:lnTo>
                  <a:lnTo>
                    <a:pt x="144679" y="3633327"/>
                  </a:lnTo>
                  <a:lnTo>
                    <a:pt x="139566" y="3624778"/>
                  </a:lnTo>
                  <a:lnTo>
                    <a:pt x="134463" y="3616229"/>
                  </a:lnTo>
                  <a:lnTo>
                    <a:pt x="129373" y="3607680"/>
                  </a:lnTo>
                  <a:lnTo>
                    <a:pt x="124296" y="3599131"/>
                  </a:lnTo>
                  <a:lnTo>
                    <a:pt x="119256" y="3590582"/>
                  </a:lnTo>
                  <a:lnTo>
                    <a:pt x="114238" y="3582033"/>
                  </a:lnTo>
                  <a:lnTo>
                    <a:pt x="109261" y="3573484"/>
                  </a:lnTo>
                  <a:lnTo>
                    <a:pt x="104335" y="3564935"/>
                  </a:lnTo>
                  <a:lnTo>
                    <a:pt x="99440" y="3556386"/>
                  </a:lnTo>
                  <a:lnTo>
                    <a:pt x="94625" y="3547837"/>
                  </a:lnTo>
                  <a:lnTo>
                    <a:pt x="89864" y="3539288"/>
                  </a:lnTo>
                  <a:lnTo>
                    <a:pt x="85154" y="3530739"/>
                  </a:lnTo>
                  <a:lnTo>
                    <a:pt x="80554" y="3522190"/>
                  </a:lnTo>
                  <a:lnTo>
                    <a:pt x="76007" y="3513641"/>
                  </a:lnTo>
                  <a:lnTo>
                    <a:pt x="71553" y="3505092"/>
                  </a:lnTo>
                  <a:lnTo>
                    <a:pt x="67207" y="3496543"/>
                  </a:lnTo>
                  <a:lnTo>
                    <a:pt x="62924" y="3487994"/>
                  </a:lnTo>
                  <a:lnTo>
                    <a:pt x="58785" y="3479445"/>
                  </a:lnTo>
                  <a:lnTo>
                    <a:pt x="54740" y="3470896"/>
                  </a:lnTo>
                  <a:lnTo>
                    <a:pt x="50780" y="3462347"/>
                  </a:lnTo>
                  <a:lnTo>
                    <a:pt x="46996" y="3453798"/>
                  </a:lnTo>
                  <a:lnTo>
                    <a:pt x="43293" y="3445249"/>
                  </a:lnTo>
                  <a:lnTo>
                    <a:pt x="39728" y="3436700"/>
                  </a:lnTo>
                  <a:lnTo>
                    <a:pt x="36318" y="3428151"/>
                  </a:lnTo>
                  <a:lnTo>
                    <a:pt x="32996" y="3419602"/>
                  </a:lnTo>
                  <a:lnTo>
                    <a:pt x="29870" y="3411053"/>
                  </a:lnTo>
                  <a:lnTo>
                    <a:pt x="26868" y="3402504"/>
                  </a:lnTo>
                  <a:lnTo>
                    <a:pt x="23975" y="3393955"/>
                  </a:lnTo>
                  <a:lnTo>
                    <a:pt x="21309" y="3385406"/>
                  </a:lnTo>
                  <a:lnTo>
                    <a:pt x="18742" y="3376857"/>
                  </a:lnTo>
                  <a:lnTo>
                    <a:pt x="16341" y="3368308"/>
                  </a:lnTo>
                  <a:lnTo>
                    <a:pt x="14127" y="3359759"/>
                  </a:lnTo>
                  <a:lnTo>
                    <a:pt x="12017" y="3351210"/>
                  </a:lnTo>
                  <a:lnTo>
                    <a:pt x="10130" y="3342661"/>
                  </a:lnTo>
                  <a:lnTo>
                    <a:pt x="8385" y="3334112"/>
                  </a:lnTo>
                  <a:lnTo>
                    <a:pt x="6761" y="3325563"/>
                  </a:lnTo>
                  <a:lnTo>
                    <a:pt x="5386" y="3317014"/>
                  </a:lnTo>
                  <a:lnTo>
                    <a:pt x="4119" y="3308465"/>
                  </a:lnTo>
                  <a:lnTo>
                    <a:pt x="3025" y="3299916"/>
                  </a:lnTo>
                  <a:lnTo>
                    <a:pt x="2130" y="3291367"/>
                  </a:lnTo>
                  <a:lnTo>
                    <a:pt x="1342" y="3282818"/>
                  </a:lnTo>
                  <a:lnTo>
                    <a:pt x="778" y="3274269"/>
                  </a:lnTo>
                  <a:lnTo>
                    <a:pt x="358" y="3265720"/>
                  </a:lnTo>
                  <a:lnTo>
                    <a:pt x="56" y="3257171"/>
                  </a:lnTo>
                  <a:lnTo>
                    <a:pt x="0" y="3248622"/>
                  </a:lnTo>
                  <a:lnTo>
                    <a:pt x="45" y="3240073"/>
                  </a:lnTo>
                  <a:lnTo>
                    <a:pt x="253" y="3231524"/>
                  </a:lnTo>
                  <a:lnTo>
                    <a:pt x="648" y="3222975"/>
                  </a:lnTo>
                  <a:lnTo>
                    <a:pt x="1142" y="3214426"/>
                  </a:lnTo>
                  <a:lnTo>
                    <a:pt x="1838" y="3205876"/>
                  </a:lnTo>
                  <a:lnTo>
                    <a:pt x="2664" y="3197327"/>
                  </a:lnTo>
                  <a:lnTo>
                    <a:pt x="3592" y="3188778"/>
                  </a:lnTo>
                  <a:lnTo>
                    <a:pt x="4736" y="3180229"/>
                  </a:lnTo>
                  <a:lnTo>
                    <a:pt x="5967" y="3171680"/>
                  </a:lnTo>
                  <a:lnTo>
                    <a:pt x="7335" y="3163131"/>
                  </a:lnTo>
                  <a:lnTo>
                    <a:pt x="8859" y="3154582"/>
                  </a:lnTo>
                  <a:lnTo>
                    <a:pt x="10465" y="3146033"/>
                  </a:lnTo>
                  <a:lnTo>
                    <a:pt x="12233" y="3137484"/>
                  </a:lnTo>
                  <a:lnTo>
                    <a:pt x="14105" y="3128935"/>
                  </a:lnTo>
                  <a:lnTo>
                    <a:pt x="16057" y="3120386"/>
                  </a:lnTo>
                  <a:lnTo>
                    <a:pt x="18176" y="3111837"/>
                  </a:lnTo>
                  <a:lnTo>
                    <a:pt x="20360" y="3103288"/>
                  </a:lnTo>
                  <a:lnTo>
                    <a:pt x="22646" y="3094739"/>
                  </a:lnTo>
                  <a:lnTo>
                    <a:pt x="25047" y="3086190"/>
                  </a:lnTo>
                  <a:lnTo>
                    <a:pt x="27507" y="3077641"/>
                  </a:lnTo>
                  <a:lnTo>
                    <a:pt x="30079" y="3069092"/>
                  </a:lnTo>
                  <a:lnTo>
                    <a:pt x="32725" y="3060543"/>
                  </a:lnTo>
                  <a:lnTo>
                    <a:pt x="35423" y="3051994"/>
                  </a:lnTo>
                  <a:lnTo>
                    <a:pt x="38233" y="3043445"/>
                  </a:lnTo>
                  <a:lnTo>
                    <a:pt x="41085" y="3034896"/>
                  </a:lnTo>
                  <a:lnTo>
                    <a:pt x="43999" y="3026347"/>
                  </a:lnTo>
                  <a:lnTo>
                    <a:pt x="46984" y="3017798"/>
                  </a:lnTo>
                  <a:lnTo>
                    <a:pt x="50004" y="3009249"/>
                  </a:lnTo>
                  <a:lnTo>
                    <a:pt x="53088" y="3000700"/>
                  </a:lnTo>
                  <a:lnTo>
                    <a:pt x="56211" y="2992151"/>
                  </a:lnTo>
                  <a:lnTo>
                    <a:pt x="59363" y="2983602"/>
                  </a:lnTo>
                  <a:lnTo>
                    <a:pt x="62571" y="2975053"/>
                  </a:lnTo>
                  <a:lnTo>
                    <a:pt x="65798" y="2966504"/>
                  </a:lnTo>
                  <a:lnTo>
                    <a:pt x="69054" y="2957955"/>
                  </a:lnTo>
                  <a:lnTo>
                    <a:pt x="72339" y="2949406"/>
                  </a:lnTo>
                  <a:lnTo>
                    <a:pt x="75636" y="2940857"/>
                  </a:lnTo>
                  <a:lnTo>
                    <a:pt x="78955" y="2932308"/>
                  </a:lnTo>
                  <a:lnTo>
                    <a:pt x="82285" y="2923759"/>
                  </a:lnTo>
                  <a:lnTo>
                    <a:pt x="85622" y="2915210"/>
                  </a:lnTo>
                  <a:lnTo>
                    <a:pt x="88969" y="2906661"/>
                  </a:lnTo>
                  <a:lnTo>
                    <a:pt x="92316" y="2898112"/>
                  </a:lnTo>
                  <a:lnTo>
                    <a:pt x="95663" y="2889563"/>
                  </a:lnTo>
                  <a:lnTo>
                    <a:pt x="99006" y="2881014"/>
                  </a:lnTo>
                  <a:lnTo>
                    <a:pt x="102344" y="2872465"/>
                  </a:lnTo>
                  <a:lnTo>
                    <a:pt x="105671" y="2863916"/>
                  </a:lnTo>
                  <a:lnTo>
                    <a:pt x="108986" y="2855367"/>
                  </a:lnTo>
                  <a:lnTo>
                    <a:pt x="112293" y="2846818"/>
                  </a:lnTo>
                  <a:lnTo>
                    <a:pt x="115573" y="2838269"/>
                  </a:lnTo>
                  <a:lnTo>
                    <a:pt x="118841" y="2829720"/>
                  </a:lnTo>
                  <a:lnTo>
                    <a:pt x="122089" y="2821171"/>
                  </a:lnTo>
                  <a:lnTo>
                    <a:pt x="125307" y="2812622"/>
                  </a:lnTo>
                  <a:lnTo>
                    <a:pt x="128509" y="2804073"/>
                  </a:lnTo>
                  <a:lnTo>
                    <a:pt x="131677" y="2795524"/>
                  </a:lnTo>
                  <a:lnTo>
                    <a:pt x="134817" y="2786975"/>
                  </a:lnTo>
                  <a:lnTo>
                    <a:pt x="137939" y="2778426"/>
                  </a:lnTo>
                  <a:lnTo>
                    <a:pt x="141011" y="2769877"/>
                  </a:lnTo>
                  <a:lnTo>
                    <a:pt x="144060" y="2761328"/>
                  </a:lnTo>
                  <a:lnTo>
                    <a:pt x="147078" y="2752779"/>
                  </a:lnTo>
                  <a:lnTo>
                    <a:pt x="150049" y="2744230"/>
                  </a:lnTo>
                  <a:lnTo>
                    <a:pt x="152997" y="2735681"/>
                  </a:lnTo>
                  <a:lnTo>
                    <a:pt x="155898" y="2727132"/>
                  </a:lnTo>
                  <a:lnTo>
                    <a:pt x="158761" y="2718583"/>
                  </a:lnTo>
                  <a:lnTo>
                    <a:pt x="161598" y="2710034"/>
                  </a:lnTo>
                  <a:lnTo>
                    <a:pt x="164373" y="2701485"/>
                  </a:lnTo>
                  <a:lnTo>
                    <a:pt x="167120" y="2692936"/>
                  </a:lnTo>
                  <a:lnTo>
                    <a:pt x="169829" y="2684387"/>
                  </a:lnTo>
                  <a:lnTo>
                    <a:pt x="172482" y="2675838"/>
                  </a:lnTo>
                  <a:lnTo>
                    <a:pt x="175107" y="2667289"/>
                  </a:lnTo>
                  <a:lnTo>
                    <a:pt x="177680" y="2658740"/>
                  </a:lnTo>
                  <a:lnTo>
                    <a:pt x="180208" y="2650191"/>
                  </a:lnTo>
                  <a:lnTo>
                    <a:pt x="182708" y="2641642"/>
                  </a:lnTo>
                  <a:lnTo>
                    <a:pt x="185140" y="2633093"/>
                  </a:lnTo>
                  <a:lnTo>
                    <a:pt x="187541" y="2624544"/>
                  </a:lnTo>
                  <a:lnTo>
                    <a:pt x="189901" y="2615995"/>
                  </a:lnTo>
                  <a:lnTo>
                    <a:pt x="192201" y="2607446"/>
                  </a:lnTo>
                  <a:lnTo>
                    <a:pt x="194473" y="2598897"/>
                  </a:lnTo>
                  <a:lnTo>
                    <a:pt x="196690" y="2590348"/>
                  </a:lnTo>
                  <a:lnTo>
                    <a:pt x="198860" y="2581799"/>
                  </a:lnTo>
                  <a:lnTo>
                    <a:pt x="201002" y="2573250"/>
                  </a:lnTo>
                  <a:lnTo>
                    <a:pt x="203075" y="2564701"/>
                  </a:lnTo>
                  <a:lnTo>
                    <a:pt x="205115" y="2556152"/>
                  </a:lnTo>
                  <a:lnTo>
                    <a:pt x="207116" y="2547603"/>
                  </a:lnTo>
                  <a:lnTo>
                    <a:pt x="209056" y="2539054"/>
                  </a:lnTo>
                  <a:lnTo>
                    <a:pt x="210968" y="2530505"/>
                  </a:lnTo>
                  <a:lnTo>
                    <a:pt x="212826" y="2521956"/>
                  </a:lnTo>
                  <a:lnTo>
                    <a:pt x="214638" y="2513407"/>
                  </a:lnTo>
                  <a:lnTo>
                    <a:pt x="216422" y="2504858"/>
                  </a:lnTo>
                  <a:lnTo>
                    <a:pt x="218140" y="2496309"/>
                  </a:lnTo>
                  <a:lnTo>
                    <a:pt x="219827" y="2487760"/>
                  </a:lnTo>
                  <a:lnTo>
                    <a:pt x="221476" y="2479211"/>
                  </a:lnTo>
                  <a:lnTo>
                    <a:pt x="223067" y="2470662"/>
                  </a:lnTo>
                  <a:lnTo>
                    <a:pt x="224630" y="2462113"/>
                  </a:lnTo>
                  <a:lnTo>
                    <a:pt x="226144" y="2453564"/>
                  </a:lnTo>
                  <a:lnTo>
                    <a:pt x="227614" y="2445015"/>
                  </a:lnTo>
                  <a:lnTo>
                    <a:pt x="229057" y="2436466"/>
                  </a:lnTo>
                  <a:lnTo>
                    <a:pt x="230440" y="2427917"/>
                  </a:lnTo>
                  <a:lnTo>
                    <a:pt x="231792" y="2419368"/>
                  </a:lnTo>
                  <a:lnTo>
                    <a:pt x="233111" y="2410819"/>
                  </a:lnTo>
                  <a:lnTo>
                    <a:pt x="234376" y="2402270"/>
                  </a:lnTo>
                  <a:lnTo>
                    <a:pt x="235615" y="2393721"/>
                  </a:lnTo>
                  <a:lnTo>
                    <a:pt x="236810" y="2385172"/>
                  </a:lnTo>
                  <a:lnTo>
                    <a:pt x="237964" y="2376623"/>
                  </a:lnTo>
                  <a:lnTo>
                    <a:pt x="239095" y="2368074"/>
                  </a:lnTo>
                  <a:lnTo>
                    <a:pt x="240171" y="2359525"/>
                  </a:lnTo>
                  <a:lnTo>
                    <a:pt x="241220" y="2350976"/>
                  </a:lnTo>
                  <a:lnTo>
                    <a:pt x="242239" y="2342427"/>
                  </a:lnTo>
                  <a:lnTo>
                    <a:pt x="243209" y="2333878"/>
                  </a:lnTo>
                  <a:lnTo>
                    <a:pt x="244157" y="2325329"/>
                  </a:lnTo>
                  <a:lnTo>
                    <a:pt x="245065" y="2316780"/>
                  </a:lnTo>
                  <a:lnTo>
                    <a:pt x="245938" y="2308231"/>
                  </a:lnTo>
                  <a:lnTo>
                    <a:pt x="246789" y="2299682"/>
                  </a:lnTo>
                  <a:lnTo>
                    <a:pt x="247593" y="2291133"/>
                  </a:lnTo>
                  <a:lnTo>
                    <a:pt x="248373" y="2282584"/>
                  </a:lnTo>
                  <a:lnTo>
                    <a:pt x="249127" y="2274035"/>
                  </a:lnTo>
                  <a:lnTo>
                    <a:pt x="249837" y="2265486"/>
                  </a:lnTo>
                  <a:lnTo>
                    <a:pt x="250528" y="2256937"/>
                  </a:lnTo>
                  <a:lnTo>
                    <a:pt x="251186" y="2248388"/>
                  </a:lnTo>
                  <a:lnTo>
                    <a:pt x="251811" y="2239839"/>
                  </a:lnTo>
                  <a:lnTo>
                    <a:pt x="252418" y="2231290"/>
                  </a:lnTo>
                  <a:lnTo>
                    <a:pt x="252984" y="2222741"/>
                  </a:lnTo>
                  <a:lnTo>
                    <a:pt x="253528" y="2214192"/>
                  </a:lnTo>
                  <a:lnTo>
                    <a:pt x="254050" y="2205643"/>
                  </a:lnTo>
                  <a:lnTo>
                    <a:pt x="254534" y="2197094"/>
                  </a:lnTo>
                  <a:lnTo>
                    <a:pt x="255001" y="2188545"/>
                  </a:lnTo>
                  <a:lnTo>
                    <a:pt x="255439" y="2179996"/>
                  </a:lnTo>
                  <a:lnTo>
                    <a:pt x="255848" y="2171447"/>
                  </a:lnTo>
                  <a:lnTo>
                    <a:pt x="256240" y="2162898"/>
                  </a:lnTo>
                  <a:lnTo>
                    <a:pt x="256597" y="2154349"/>
                  </a:lnTo>
                  <a:lnTo>
                    <a:pt x="256934" y="2145800"/>
                  </a:lnTo>
                  <a:lnTo>
                    <a:pt x="257251" y="2137251"/>
                  </a:lnTo>
                  <a:lnTo>
                    <a:pt x="257534" y="2128702"/>
                  </a:lnTo>
                  <a:lnTo>
                    <a:pt x="257801" y="2120153"/>
                  </a:lnTo>
                  <a:lnTo>
                    <a:pt x="258042" y="2111604"/>
                  </a:lnTo>
                  <a:lnTo>
                    <a:pt x="258256" y="2103055"/>
                  </a:lnTo>
                  <a:lnTo>
                    <a:pt x="258456" y="2094506"/>
                  </a:lnTo>
                  <a:lnTo>
                    <a:pt x="258622" y="2085957"/>
                  </a:lnTo>
                  <a:lnTo>
                    <a:pt x="258770" y="2077408"/>
                  </a:lnTo>
                  <a:lnTo>
                    <a:pt x="258900" y="2068859"/>
                  </a:lnTo>
                  <a:lnTo>
                    <a:pt x="258996" y="2060310"/>
                  </a:lnTo>
                  <a:lnTo>
                    <a:pt x="259077" y="2051761"/>
                  </a:lnTo>
                  <a:lnTo>
                    <a:pt x="259134" y="2043212"/>
                  </a:lnTo>
                  <a:lnTo>
                    <a:pt x="259164" y="2034663"/>
                  </a:lnTo>
                  <a:lnTo>
                    <a:pt x="259180" y="2026114"/>
                  </a:lnTo>
                  <a:lnTo>
                    <a:pt x="259164" y="2017565"/>
                  </a:lnTo>
                  <a:lnTo>
                    <a:pt x="259129" y="2009016"/>
                  </a:lnTo>
                  <a:lnTo>
                    <a:pt x="259076" y="2000467"/>
                  </a:lnTo>
                  <a:lnTo>
                    <a:pt x="258989" y="1991918"/>
                  </a:lnTo>
                  <a:lnTo>
                    <a:pt x="258887" y="1983369"/>
                  </a:lnTo>
                  <a:lnTo>
                    <a:pt x="258760" y="1974820"/>
                  </a:lnTo>
                  <a:lnTo>
                    <a:pt x="258606" y="1966271"/>
                  </a:lnTo>
                  <a:lnTo>
                    <a:pt x="258437" y="1957722"/>
                  </a:lnTo>
                  <a:lnTo>
                    <a:pt x="258235" y="1949173"/>
                  </a:lnTo>
                  <a:lnTo>
                    <a:pt x="258013" y="1940624"/>
                  </a:lnTo>
                  <a:lnTo>
                    <a:pt x="257773" y="1932075"/>
                  </a:lnTo>
                  <a:lnTo>
                    <a:pt x="257496" y="1923526"/>
                  </a:lnTo>
                  <a:lnTo>
                    <a:pt x="257204" y="1914977"/>
                  </a:lnTo>
                  <a:lnTo>
                    <a:pt x="256886" y="1906428"/>
                  </a:lnTo>
                  <a:lnTo>
                    <a:pt x="256538" y="1897879"/>
                  </a:lnTo>
                  <a:lnTo>
                    <a:pt x="256175" y="1889330"/>
                  </a:lnTo>
                  <a:lnTo>
                    <a:pt x="255776" y="1880781"/>
                  </a:lnTo>
                  <a:lnTo>
                    <a:pt x="255356" y="1872232"/>
                  </a:lnTo>
                  <a:lnTo>
                    <a:pt x="254917" y="1863683"/>
                  </a:lnTo>
                  <a:lnTo>
                    <a:pt x="254438" y="1855134"/>
                  </a:lnTo>
                  <a:lnTo>
                    <a:pt x="253943" y="1846585"/>
                  </a:lnTo>
                  <a:lnTo>
                    <a:pt x="253421" y="1838036"/>
                  </a:lnTo>
                  <a:lnTo>
                    <a:pt x="252867" y="1829487"/>
                  </a:lnTo>
                  <a:lnTo>
                    <a:pt x="252295" y="1820938"/>
                  </a:lnTo>
                  <a:lnTo>
                    <a:pt x="251688" y="1812389"/>
                  </a:lnTo>
                  <a:lnTo>
                    <a:pt x="251056" y="1803840"/>
                  </a:lnTo>
                  <a:lnTo>
                    <a:pt x="250405" y="1795291"/>
                  </a:lnTo>
                  <a:lnTo>
                    <a:pt x="249712" y="1786742"/>
                  </a:lnTo>
                  <a:lnTo>
                    <a:pt x="249002" y="1778193"/>
                  </a:lnTo>
                  <a:lnTo>
                    <a:pt x="248263" y="1769644"/>
                  </a:lnTo>
                  <a:lnTo>
                    <a:pt x="247491" y="1761095"/>
                  </a:lnTo>
                  <a:lnTo>
                    <a:pt x="246702" y="1752546"/>
                  </a:lnTo>
                  <a:lnTo>
                    <a:pt x="245875" y="1743997"/>
                  </a:lnTo>
                  <a:lnTo>
                    <a:pt x="245023" y="1735448"/>
                  </a:lnTo>
                  <a:lnTo>
                    <a:pt x="244152" y="1726899"/>
                  </a:lnTo>
                  <a:lnTo>
                    <a:pt x="243239" y="1718350"/>
                  </a:lnTo>
                  <a:lnTo>
                    <a:pt x="242308" y="1709801"/>
                  </a:lnTo>
                  <a:lnTo>
                    <a:pt x="241349" y="1701252"/>
                  </a:lnTo>
                  <a:lnTo>
                    <a:pt x="240357" y="1692703"/>
                  </a:lnTo>
                  <a:lnTo>
                    <a:pt x="239347" y="1684154"/>
                  </a:lnTo>
                  <a:lnTo>
                    <a:pt x="238302" y="1675605"/>
                  </a:lnTo>
                  <a:lnTo>
                    <a:pt x="237233" y="1667056"/>
                  </a:lnTo>
                  <a:lnTo>
                    <a:pt x="236146" y="1658507"/>
                  </a:lnTo>
                  <a:lnTo>
                    <a:pt x="235019" y="1649958"/>
                  </a:lnTo>
                  <a:lnTo>
                    <a:pt x="233875" y="1641409"/>
                  </a:lnTo>
                  <a:lnTo>
                    <a:pt x="232707" y="1632860"/>
                  </a:lnTo>
                  <a:lnTo>
                    <a:pt x="231508" y="1624311"/>
                  </a:lnTo>
                  <a:lnTo>
                    <a:pt x="230295" y="1615762"/>
                  </a:lnTo>
                  <a:lnTo>
                    <a:pt x="229050" y="1607213"/>
                  </a:lnTo>
                  <a:lnTo>
                    <a:pt x="227785" y="1598663"/>
                  </a:lnTo>
                  <a:lnTo>
                    <a:pt x="226505" y="1590114"/>
                  </a:lnTo>
                  <a:lnTo>
                    <a:pt x="225193" y="1581565"/>
                  </a:lnTo>
                  <a:lnTo>
                    <a:pt x="223867" y="1573016"/>
                  </a:lnTo>
                  <a:lnTo>
                    <a:pt x="222523" y="1564467"/>
                  </a:lnTo>
                  <a:lnTo>
                    <a:pt x="221156" y="1555918"/>
                  </a:lnTo>
                  <a:lnTo>
                    <a:pt x="219778" y="1547369"/>
                  </a:lnTo>
                  <a:lnTo>
                    <a:pt x="218379" y="1538820"/>
                  </a:lnTo>
                  <a:lnTo>
                    <a:pt x="216966" y="1530271"/>
                  </a:lnTo>
                  <a:lnTo>
                    <a:pt x="215544" y="1521722"/>
                  </a:lnTo>
                  <a:lnTo>
                    <a:pt x="214102" y="1513173"/>
                  </a:lnTo>
                  <a:lnTo>
                    <a:pt x="212654" y="1504624"/>
                  </a:lnTo>
                  <a:lnTo>
                    <a:pt x="211196" y="1496075"/>
                  </a:lnTo>
                  <a:lnTo>
                    <a:pt x="209728" y="1487526"/>
                  </a:lnTo>
                  <a:lnTo>
                    <a:pt x="208257" y="1478977"/>
                  </a:lnTo>
                  <a:lnTo>
                    <a:pt x="206778" y="1470428"/>
                  </a:lnTo>
                  <a:lnTo>
                    <a:pt x="205298" y="1461879"/>
                  </a:lnTo>
                  <a:lnTo>
                    <a:pt x="203816" y="1453330"/>
                  </a:lnTo>
                  <a:lnTo>
                    <a:pt x="202334" y="1444781"/>
                  </a:lnTo>
                  <a:lnTo>
                    <a:pt x="200856" y="1436232"/>
                  </a:lnTo>
                  <a:lnTo>
                    <a:pt x="199380" y="1427683"/>
                  </a:lnTo>
                  <a:lnTo>
                    <a:pt x="197913" y="1419134"/>
                  </a:lnTo>
                  <a:lnTo>
                    <a:pt x="196452" y="1410585"/>
                  </a:lnTo>
                  <a:lnTo>
                    <a:pt x="195004" y="1402036"/>
                  </a:lnTo>
                  <a:lnTo>
                    <a:pt x="193568" y="1393487"/>
                  </a:lnTo>
                  <a:lnTo>
                    <a:pt x="192142" y="1384938"/>
                  </a:lnTo>
                  <a:lnTo>
                    <a:pt x="190743" y="1376389"/>
                  </a:lnTo>
                  <a:lnTo>
                    <a:pt x="189357" y="1367840"/>
                  </a:lnTo>
                  <a:lnTo>
                    <a:pt x="187991" y="1359291"/>
                  </a:lnTo>
                  <a:lnTo>
                    <a:pt x="186658" y="1350742"/>
                  </a:lnTo>
                  <a:lnTo>
                    <a:pt x="185341" y="1342193"/>
                  </a:lnTo>
                  <a:lnTo>
                    <a:pt x="184060" y="1333644"/>
                  </a:lnTo>
                  <a:lnTo>
                    <a:pt x="182810" y="1325095"/>
                  </a:lnTo>
                  <a:lnTo>
                    <a:pt x="181582" y="1316546"/>
                  </a:lnTo>
                  <a:lnTo>
                    <a:pt x="180411" y="1307997"/>
                  </a:lnTo>
                  <a:lnTo>
                    <a:pt x="179266" y="1299448"/>
                  </a:lnTo>
                  <a:lnTo>
                    <a:pt x="178159" y="1290899"/>
                  </a:lnTo>
                  <a:lnTo>
                    <a:pt x="177109" y="1282350"/>
                  </a:lnTo>
                  <a:lnTo>
                    <a:pt x="176089" y="1273801"/>
                  </a:lnTo>
                  <a:lnTo>
                    <a:pt x="175129" y="1265252"/>
                  </a:lnTo>
                  <a:lnTo>
                    <a:pt x="174220" y="1256703"/>
                  </a:lnTo>
                  <a:lnTo>
                    <a:pt x="173344" y="1248154"/>
                  </a:lnTo>
                  <a:lnTo>
                    <a:pt x="172554" y="1239605"/>
                  </a:lnTo>
                  <a:lnTo>
                    <a:pt x="171805" y="1231056"/>
                  </a:lnTo>
                  <a:lnTo>
                    <a:pt x="171109" y="1222507"/>
                  </a:lnTo>
                  <a:lnTo>
                    <a:pt x="170496" y="1213958"/>
                  </a:lnTo>
                  <a:lnTo>
                    <a:pt x="169924" y="1205409"/>
                  </a:lnTo>
                  <a:lnTo>
                    <a:pt x="169432" y="1196860"/>
                  </a:lnTo>
                  <a:lnTo>
                    <a:pt x="169010" y="1188311"/>
                  </a:lnTo>
                  <a:lnTo>
                    <a:pt x="168632" y="1179762"/>
                  </a:lnTo>
                  <a:lnTo>
                    <a:pt x="168363" y="1171213"/>
                  </a:lnTo>
                  <a:lnTo>
                    <a:pt x="168147" y="1162664"/>
                  </a:lnTo>
                  <a:lnTo>
                    <a:pt x="167996" y="1154115"/>
                  </a:lnTo>
                  <a:lnTo>
                    <a:pt x="167947" y="1145566"/>
                  </a:lnTo>
                  <a:lnTo>
                    <a:pt x="167949" y="1137017"/>
                  </a:lnTo>
                  <a:lnTo>
                    <a:pt x="168044" y="1128468"/>
                  </a:lnTo>
                  <a:lnTo>
                    <a:pt x="168221" y="1119919"/>
                  </a:lnTo>
                  <a:lnTo>
                    <a:pt x="168450" y="1111370"/>
                  </a:lnTo>
                  <a:lnTo>
                    <a:pt x="168802" y="1102821"/>
                  </a:lnTo>
                  <a:lnTo>
                    <a:pt x="169213" y="1094272"/>
                  </a:lnTo>
                  <a:lnTo>
                    <a:pt x="169696" y="1085723"/>
                  </a:lnTo>
                  <a:lnTo>
                    <a:pt x="170291" y="1077174"/>
                  </a:lnTo>
                  <a:lnTo>
                    <a:pt x="170940" y="1068625"/>
                  </a:lnTo>
                  <a:lnTo>
                    <a:pt x="171686" y="1060076"/>
                  </a:lnTo>
                  <a:lnTo>
                    <a:pt x="172520" y="1051527"/>
                  </a:lnTo>
                  <a:lnTo>
                    <a:pt x="173406" y="1042978"/>
                  </a:lnTo>
                  <a:lnTo>
                    <a:pt x="174416" y="1034429"/>
                  </a:lnTo>
                  <a:lnTo>
                    <a:pt x="175486" y="1025880"/>
                  </a:lnTo>
                  <a:lnTo>
                    <a:pt x="176626" y="1017331"/>
                  </a:lnTo>
                  <a:lnTo>
                    <a:pt x="177875" y="1008782"/>
                  </a:lnTo>
                  <a:lnTo>
                    <a:pt x="179175" y="1000233"/>
                  </a:lnTo>
                  <a:lnTo>
                    <a:pt x="180567" y="991684"/>
                  </a:lnTo>
                  <a:lnTo>
                    <a:pt x="182040" y="983135"/>
                  </a:lnTo>
                  <a:lnTo>
                    <a:pt x="183562" y="974586"/>
                  </a:lnTo>
                  <a:lnTo>
                    <a:pt x="185193" y="966037"/>
                  </a:lnTo>
                  <a:lnTo>
                    <a:pt x="186878" y="957488"/>
                  </a:lnTo>
                  <a:lnTo>
                    <a:pt x="188622" y="948939"/>
                  </a:lnTo>
                  <a:lnTo>
                    <a:pt x="190462" y="940390"/>
                  </a:lnTo>
                  <a:lnTo>
                    <a:pt x="192343" y="931841"/>
                  </a:lnTo>
                  <a:lnTo>
                    <a:pt x="194299" y="923292"/>
                  </a:lnTo>
                  <a:lnTo>
                    <a:pt x="196320" y="914743"/>
                  </a:lnTo>
                  <a:lnTo>
                    <a:pt x="198380" y="906194"/>
                  </a:lnTo>
                  <a:lnTo>
                    <a:pt x="200524" y="897645"/>
                  </a:lnTo>
                  <a:lnTo>
                    <a:pt x="202707" y="889096"/>
                  </a:lnTo>
                  <a:lnTo>
                    <a:pt x="204935" y="880547"/>
                  </a:lnTo>
                  <a:lnTo>
                    <a:pt x="207230" y="871998"/>
                  </a:lnTo>
                  <a:lnTo>
                    <a:pt x="209555" y="863449"/>
                  </a:lnTo>
                  <a:lnTo>
                    <a:pt x="211929" y="854900"/>
                  </a:lnTo>
                  <a:lnTo>
                    <a:pt x="214346" y="846351"/>
                  </a:lnTo>
                  <a:lnTo>
                    <a:pt x="216787" y="837802"/>
                  </a:lnTo>
                  <a:lnTo>
                    <a:pt x="219278" y="829253"/>
                  </a:lnTo>
                  <a:lnTo>
                    <a:pt x="221791" y="820704"/>
                  </a:lnTo>
                  <a:lnTo>
                    <a:pt x="224328" y="812155"/>
                  </a:lnTo>
                  <a:lnTo>
                    <a:pt x="226900" y="803606"/>
                  </a:lnTo>
                  <a:lnTo>
                    <a:pt x="229485" y="795057"/>
                  </a:lnTo>
                  <a:lnTo>
                    <a:pt x="232091" y="786508"/>
                  </a:lnTo>
                  <a:lnTo>
                    <a:pt x="234713" y="777959"/>
                  </a:lnTo>
                  <a:lnTo>
                    <a:pt x="237344" y="769410"/>
                  </a:lnTo>
                  <a:lnTo>
                    <a:pt x="239987" y="760861"/>
                  </a:lnTo>
                  <a:lnTo>
                    <a:pt x="242634" y="752312"/>
                  </a:lnTo>
                  <a:lnTo>
                    <a:pt x="245285" y="743763"/>
                  </a:lnTo>
                  <a:lnTo>
                    <a:pt x="247935" y="735214"/>
                  </a:lnTo>
                  <a:lnTo>
                    <a:pt x="250582" y="726665"/>
                  </a:lnTo>
                  <a:lnTo>
                    <a:pt x="253224" y="718116"/>
                  </a:lnTo>
                  <a:lnTo>
                    <a:pt x="255855" y="709567"/>
                  </a:lnTo>
                  <a:lnTo>
                    <a:pt x="258480" y="701018"/>
                  </a:lnTo>
                  <a:lnTo>
                    <a:pt x="261084" y="692469"/>
                  </a:lnTo>
                  <a:lnTo>
                    <a:pt x="263674" y="683920"/>
                  </a:lnTo>
                  <a:lnTo>
                    <a:pt x="266250" y="675371"/>
                  </a:lnTo>
                  <a:lnTo>
                    <a:pt x="268794" y="666822"/>
                  </a:lnTo>
                  <a:lnTo>
                    <a:pt x="271323" y="658273"/>
                  </a:lnTo>
                  <a:lnTo>
                    <a:pt x="273823" y="649724"/>
                  </a:lnTo>
                  <a:lnTo>
                    <a:pt x="276291" y="641175"/>
                  </a:lnTo>
                  <a:lnTo>
                    <a:pt x="278739" y="632626"/>
                  </a:lnTo>
                  <a:lnTo>
                    <a:pt x="281142" y="624077"/>
                  </a:lnTo>
                  <a:lnTo>
                    <a:pt x="283517" y="615528"/>
                  </a:lnTo>
                  <a:lnTo>
                    <a:pt x="285865" y="606979"/>
                  </a:lnTo>
                  <a:lnTo>
                    <a:pt x="288158" y="598430"/>
                  </a:lnTo>
                  <a:lnTo>
                    <a:pt x="290425" y="589881"/>
                  </a:lnTo>
                  <a:lnTo>
                    <a:pt x="292650" y="581332"/>
                  </a:lnTo>
                  <a:lnTo>
                    <a:pt x="294826" y="572783"/>
                  </a:lnTo>
                  <a:lnTo>
                    <a:pt x="296976" y="564234"/>
                  </a:lnTo>
                  <a:lnTo>
                    <a:pt x="299064" y="555685"/>
                  </a:lnTo>
                  <a:lnTo>
                    <a:pt x="301115" y="547136"/>
                  </a:lnTo>
                  <a:lnTo>
                    <a:pt x="303132" y="538587"/>
                  </a:lnTo>
                  <a:lnTo>
                    <a:pt x="305081" y="530038"/>
                  </a:lnTo>
                  <a:lnTo>
                    <a:pt x="307000" y="521489"/>
                  </a:lnTo>
                  <a:lnTo>
                    <a:pt x="308869" y="512940"/>
                  </a:lnTo>
                  <a:lnTo>
                    <a:pt x="310682" y="504391"/>
                  </a:lnTo>
                  <a:lnTo>
                    <a:pt x="312464" y="495842"/>
                  </a:lnTo>
                  <a:lnTo>
                    <a:pt x="314180" y="487293"/>
                  </a:lnTo>
                  <a:lnTo>
                    <a:pt x="315855" y="478744"/>
                  </a:lnTo>
                  <a:lnTo>
                    <a:pt x="317494" y="470195"/>
                  </a:lnTo>
                  <a:lnTo>
                    <a:pt x="319061" y="461646"/>
                  </a:lnTo>
                  <a:lnTo>
                    <a:pt x="320597" y="453097"/>
                  </a:lnTo>
                  <a:lnTo>
                    <a:pt x="322084" y="444548"/>
                  </a:lnTo>
                  <a:lnTo>
                    <a:pt x="323514" y="435999"/>
                  </a:lnTo>
                  <a:lnTo>
                    <a:pt x="324914" y="427450"/>
                  </a:lnTo>
                  <a:lnTo>
                    <a:pt x="326250" y="418901"/>
                  </a:lnTo>
                  <a:lnTo>
                    <a:pt x="327546" y="410352"/>
                  </a:lnTo>
                  <a:lnTo>
                    <a:pt x="328809" y="401803"/>
                  </a:lnTo>
                  <a:lnTo>
                    <a:pt x="330004" y="393254"/>
                  </a:lnTo>
                  <a:lnTo>
                    <a:pt x="331171" y="384705"/>
                  </a:lnTo>
                  <a:lnTo>
                    <a:pt x="332292" y="376156"/>
                  </a:lnTo>
                  <a:lnTo>
                    <a:pt x="333363" y="367607"/>
                  </a:lnTo>
                  <a:lnTo>
                    <a:pt x="334406" y="359058"/>
                  </a:lnTo>
                  <a:lnTo>
                    <a:pt x="335394" y="350509"/>
                  </a:lnTo>
                  <a:lnTo>
                    <a:pt x="336346" y="341960"/>
                  </a:lnTo>
                  <a:lnTo>
                    <a:pt x="337270" y="333411"/>
                  </a:lnTo>
                  <a:lnTo>
                    <a:pt x="338136" y="324862"/>
                  </a:lnTo>
                  <a:lnTo>
                    <a:pt x="338978" y="316313"/>
                  </a:lnTo>
                  <a:lnTo>
                    <a:pt x="339782" y="307764"/>
                  </a:lnTo>
                  <a:lnTo>
                    <a:pt x="340544" y="299215"/>
                  </a:lnTo>
                  <a:lnTo>
                    <a:pt x="341283" y="290666"/>
                  </a:lnTo>
                  <a:lnTo>
                    <a:pt x="341977" y="282117"/>
                  </a:lnTo>
                  <a:lnTo>
                    <a:pt x="342642" y="273568"/>
                  </a:lnTo>
                  <a:lnTo>
                    <a:pt x="343286" y="265019"/>
                  </a:lnTo>
                  <a:lnTo>
                    <a:pt x="343882" y="256470"/>
                  </a:lnTo>
                  <a:lnTo>
                    <a:pt x="344459" y="247921"/>
                  </a:lnTo>
                  <a:lnTo>
                    <a:pt x="345008" y="239372"/>
                  </a:lnTo>
                  <a:lnTo>
                    <a:pt x="345523" y="230823"/>
                  </a:lnTo>
                  <a:lnTo>
                    <a:pt x="346022" y="222274"/>
                  </a:lnTo>
                  <a:lnTo>
                    <a:pt x="346486" y="213725"/>
                  </a:lnTo>
                  <a:lnTo>
                    <a:pt x="346929" y="205176"/>
                  </a:lnTo>
                  <a:lnTo>
                    <a:pt x="347355" y="196627"/>
                  </a:lnTo>
                  <a:lnTo>
                    <a:pt x="347746" y="188078"/>
                  </a:lnTo>
                  <a:lnTo>
                    <a:pt x="348123" y="179529"/>
                  </a:lnTo>
                  <a:lnTo>
                    <a:pt x="348479" y="170980"/>
                  </a:lnTo>
                  <a:lnTo>
                    <a:pt x="348811" y="162431"/>
                  </a:lnTo>
                  <a:lnTo>
                    <a:pt x="349131" y="153882"/>
                  </a:lnTo>
                  <a:lnTo>
                    <a:pt x="349427" y="145333"/>
                  </a:lnTo>
                  <a:lnTo>
                    <a:pt x="349707" y="136784"/>
                  </a:lnTo>
                  <a:lnTo>
                    <a:pt x="349976" y="128235"/>
                  </a:lnTo>
                  <a:lnTo>
                    <a:pt x="350220" y="119686"/>
                  </a:lnTo>
                  <a:lnTo>
                    <a:pt x="350455" y="111137"/>
                  </a:lnTo>
                  <a:lnTo>
                    <a:pt x="350676" y="102588"/>
                  </a:lnTo>
                  <a:lnTo>
                    <a:pt x="350880" y="94039"/>
                  </a:lnTo>
                  <a:lnTo>
                    <a:pt x="351076" y="85490"/>
                  </a:lnTo>
                  <a:lnTo>
                    <a:pt x="351255" y="76941"/>
                  </a:lnTo>
                  <a:lnTo>
                    <a:pt x="351424" y="68392"/>
                  </a:lnTo>
                  <a:lnTo>
                    <a:pt x="351586" y="59843"/>
                  </a:lnTo>
                  <a:lnTo>
                    <a:pt x="351732" y="51294"/>
                  </a:lnTo>
                  <a:lnTo>
                    <a:pt x="351871" y="42745"/>
                  </a:lnTo>
                  <a:lnTo>
                    <a:pt x="352001" y="34196"/>
                  </a:lnTo>
                  <a:lnTo>
                    <a:pt x="352121" y="25647"/>
                  </a:lnTo>
                  <a:lnTo>
                    <a:pt x="352235" y="17098"/>
                  </a:lnTo>
                  <a:lnTo>
                    <a:pt x="352339" y="8549"/>
                  </a:lnTo>
                  <a:lnTo>
                    <a:pt x="352436" y="0"/>
                  </a:lnTo>
                  <a:lnTo>
                    <a:pt x="354775" y="0"/>
                  </a:lnTo>
                  <a:lnTo>
                    <a:pt x="354873" y="8549"/>
                  </a:lnTo>
                  <a:lnTo>
                    <a:pt x="354977" y="17098"/>
                  </a:lnTo>
                  <a:lnTo>
                    <a:pt x="355091" y="25647"/>
                  </a:lnTo>
                  <a:lnTo>
                    <a:pt x="355210" y="34196"/>
                  </a:lnTo>
                  <a:lnTo>
                    <a:pt x="355341" y="42745"/>
                  </a:lnTo>
                  <a:lnTo>
                    <a:pt x="355480" y="51294"/>
                  </a:lnTo>
                  <a:lnTo>
                    <a:pt x="355625" y="59843"/>
                  </a:lnTo>
                  <a:lnTo>
                    <a:pt x="355787" y="68392"/>
                  </a:lnTo>
                  <a:lnTo>
                    <a:pt x="355956" y="76941"/>
                  </a:lnTo>
                  <a:lnTo>
                    <a:pt x="356136" y="85490"/>
                  </a:lnTo>
                  <a:lnTo>
                    <a:pt x="356332" y="94039"/>
                  </a:lnTo>
                  <a:lnTo>
                    <a:pt x="356535" y="102588"/>
                  </a:lnTo>
                  <a:lnTo>
                    <a:pt x="356756" y="111137"/>
                  </a:lnTo>
                  <a:lnTo>
                    <a:pt x="356991" y="119686"/>
                  </a:lnTo>
                  <a:lnTo>
                    <a:pt x="357235" y="128235"/>
                  </a:lnTo>
                  <a:lnTo>
                    <a:pt x="357504" y="136784"/>
                  </a:lnTo>
                  <a:lnTo>
                    <a:pt x="357784" y="145333"/>
                  </a:lnTo>
                  <a:lnTo>
                    <a:pt x="358080" y="153882"/>
                  </a:lnTo>
                  <a:lnTo>
                    <a:pt x="358400" y="162431"/>
                  </a:lnTo>
                  <a:lnTo>
                    <a:pt x="358732" y="170980"/>
                  </a:lnTo>
                  <a:lnTo>
                    <a:pt x="359089" y="179529"/>
                  </a:lnTo>
                  <a:lnTo>
                    <a:pt x="359466" y="188078"/>
                  </a:lnTo>
                  <a:lnTo>
                    <a:pt x="359857" y="196627"/>
                  </a:lnTo>
                  <a:lnTo>
                    <a:pt x="360283" y="205176"/>
                  </a:lnTo>
                  <a:lnTo>
                    <a:pt x="360725" y="213725"/>
                  </a:lnTo>
                  <a:lnTo>
                    <a:pt x="361190" y="222274"/>
                  </a:lnTo>
                  <a:lnTo>
                    <a:pt x="361688" y="230823"/>
                  </a:lnTo>
                  <a:lnTo>
                    <a:pt x="362203" y="239372"/>
                  </a:lnTo>
                  <a:lnTo>
                    <a:pt x="362752" y="247921"/>
                  </a:lnTo>
                  <a:lnTo>
                    <a:pt x="363330" y="256470"/>
                  </a:lnTo>
                  <a:lnTo>
                    <a:pt x="363926" y="265019"/>
                  </a:lnTo>
                  <a:lnTo>
                    <a:pt x="364569" y="273568"/>
                  </a:lnTo>
                  <a:lnTo>
                    <a:pt x="365234" y="282117"/>
                  </a:lnTo>
                  <a:lnTo>
                    <a:pt x="365929" y="290666"/>
                  </a:lnTo>
                  <a:lnTo>
                    <a:pt x="366668" y="299215"/>
                  </a:lnTo>
                  <a:lnTo>
                    <a:pt x="367429" y="307764"/>
                  </a:lnTo>
                  <a:lnTo>
                    <a:pt x="368234" y="316313"/>
                  </a:lnTo>
                  <a:lnTo>
                    <a:pt x="369075" y="324862"/>
                  </a:lnTo>
                  <a:lnTo>
                    <a:pt x="369941" y="333411"/>
                  </a:lnTo>
                  <a:lnTo>
                    <a:pt x="370865" y="341960"/>
                  </a:lnTo>
                  <a:lnTo>
                    <a:pt x="371818" y="350509"/>
                  </a:lnTo>
                  <a:lnTo>
                    <a:pt x="372805" y="359058"/>
                  </a:lnTo>
                  <a:lnTo>
                    <a:pt x="373849" y="367607"/>
                  </a:lnTo>
                  <a:lnTo>
                    <a:pt x="374919" y="376156"/>
                  </a:lnTo>
                  <a:lnTo>
                    <a:pt x="376041" y="384705"/>
                  </a:lnTo>
                  <a:lnTo>
                    <a:pt x="377208" y="393254"/>
                  </a:lnTo>
                  <a:lnTo>
                    <a:pt x="378403" y="401803"/>
                  </a:lnTo>
                  <a:lnTo>
                    <a:pt x="379666" y="410352"/>
                  </a:lnTo>
                  <a:lnTo>
                    <a:pt x="380962" y="418901"/>
                  </a:lnTo>
                  <a:lnTo>
                    <a:pt x="382298" y="427450"/>
                  </a:lnTo>
                  <a:lnTo>
                    <a:pt x="383698" y="435999"/>
                  </a:lnTo>
                  <a:lnTo>
                    <a:pt x="385128" y="444548"/>
                  </a:lnTo>
                  <a:lnTo>
                    <a:pt x="386614" y="453097"/>
                  </a:lnTo>
                  <a:lnTo>
                    <a:pt x="388150" y="461646"/>
                  </a:lnTo>
                  <a:lnTo>
                    <a:pt x="389718" y="470195"/>
                  </a:lnTo>
                  <a:lnTo>
                    <a:pt x="391357" y="478744"/>
                  </a:lnTo>
                  <a:lnTo>
                    <a:pt x="393032" y="487293"/>
                  </a:lnTo>
                  <a:lnTo>
                    <a:pt x="394748" y="495842"/>
                  </a:lnTo>
                  <a:lnTo>
                    <a:pt x="396530" y="504391"/>
                  </a:lnTo>
                  <a:lnTo>
                    <a:pt x="398343" y="512940"/>
                  </a:lnTo>
                  <a:lnTo>
                    <a:pt x="400211" y="521489"/>
                  </a:lnTo>
                  <a:lnTo>
                    <a:pt x="402130" y="530038"/>
                  </a:lnTo>
                  <a:lnTo>
                    <a:pt x="404079" y="538587"/>
                  </a:lnTo>
                  <a:lnTo>
                    <a:pt x="406096" y="547136"/>
                  </a:lnTo>
                  <a:lnTo>
                    <a:pt x="408147" y="555685"/>
                  </a:lnTo>
                  <a:lnTo>
                    <a:pt x="410236" y="564234"/>
                  </a:lnTo>
                  <a:lnTo>
                    <a:pt x="412385" y="572783"/>
                  </a:lnTo>
                  <a:lnTo>
                    <a:pt x="414562" y="581332"/>
                  </a:lnTo>
                  <a:lnTo>
                    <a:pt x="416786" y="589881"/>
                  </a:lnTo>
                  <a:lnTo>
                    <a:pt x="419054" y="598430"/>
                  </a:lnTo>
                  <a:lnTo>
                    <a:pt x="421347" y="606979"/>
                  </a:lnTo>
                  <a:lnTo>
                    <a:pt x="423694" y="615528"/>
                  </a:lnTo>
                  <a:lnTo>
                    <a:pt x="426069" y="624077"/>
                  </a:lnTo>
                  <a:lnTo>
                    <a:pt x="428472" y="632626"/>
                  </a:lnTo>
                  <a:lnTo>
                    <a:pt x="430921" y="641175"/>
                  </a:lnTo>
                  <a:lnTo>
                    <a:pt x="433388" y="649724"/>
                  </a:lnTo>
                  <a:lnTo>
                    <a:pt x="435889" y="658273"/>
                  </a:lnTo>
                  <a:lnTo>
                    <a:pt x="438417" y="666822"/>
                  </a:lnTo>
                  <a:lnTo>
                    <a:pt x="440961" y="675371"/>
                  </a:lnTo>
                  <a:lnTo>
                    <a:pt x="443537" y="683920"/>
                  </a:lnTo>
                  <a:lnTo>
                    <a:pt x="446127" y="692469"/>
                  </a:lnTo>
                  <a:lnTo>
                    <a:pt x="448732" y="701018"/>
                  </a:lnTo>
                  <a:lnTo>
                    <a:pt x="451356" y="709567"/>
                  </a:lnTo>
                  <a:lnTo>
                    <a:pt x="453987" y="718116"/>
                  </a:lnTo>
                  <a:lnTo>
                    <a:pt x="456629" y="726665"/>
                  </a:lnTo>
                  <a:lnTo>
                    <a:pt x="459277" y="735214"/>
                  </a:lnTo>
                  <a:lnTo>
                    <a:pt x="461927" y="743763"/>
                  </a:lnTo>
                  <a:lnTo>
                    <a:pt x="464577" y="752312"/>
                  </a:lnTo>
                  <a:lnTo>
                    <a:pt x="467224" y="760861"/>
                  </a:lnTo>
                  <a:lnTo>
                    <a:pt x="469868" y="769410"/>
                  </a:lnTo>
                  <a:lnTo>
                    <a:pt x="472498" y="777959"/>
                  </a:lnTo>
                  <a:lnTo>
                    <a:pt x="475120" y="786508"/>
                  </a:lnTo>
                  <a:lnTo>
                    <a:pt x="477727" y="795057"/>
                  </a:lnTo>
                  <a:lnTo>
                    <a:pt x="480311" y="803606"/>
                  </a:lnTo>
                  <a:lnTo>
                    <a:pt x="482883" y="812155"/>
                  </a:lnTo>
                  <a:lnTo>
                    <a:pt x="485420" y="820704"/>
                  </a:lnTo>
                  <a:lnTo>
                    <a:pt x="487934" y="829253"/>
                  </a:lnTo>
                  <a:lnTo>
                    <a:pt x="490424" y="837802"/>
                  </a:lnTo>
                  <a:lnTo>
                    <a:pt x="492866" y="846351"/>
                  </a:lnTo>
                  <a:lnTo>
                    <a:pt x="495282" y="854900"/>
                  </a:lnTo>
                  <a:lnTo>
                    <a:pt x="497657" y="863449"/>
                  </a:lnTo>
                  <a:lnTo>
                    <a:pt x="499981" y="871998"/>
                  </a:lnTo>
                  <a:lnTo>
                    <a:pt x="502276" y="880547"/>
                  </a:lnTo>
                  <a:lnTo>
                    <a:pt x="504504" y="889096"/>
                  </a:lnTo>
                  <a:lnTo>
                    <a:pt x="506688" y="897645"/>
                  </a:lnTo>
                  <a:lnTo>
                    <a:pt x="508832" y="906194"/>
                  </a:lnTo>
                  <a:lnTo>
                    <a:pt x="510891" y="914743"/>
                  </a:lnTo>
                  <a:lnTo>
                    <a:pt x="512913" y="923292"/>
                  </a:lnTo>
                  <a:lnTo>
                    <a:pt x="514869" y="931841"/>
                  </a:lnTo>
                  <a:lnTo>
                    <a:pt x="516750" y="940390"/>
                  </a:lnTo>
                  <a:lnTo>
                    <a:pt x="518589" y="948939"/>
                  </a:lnTo>
                  <a:lnTo>
                    <a:pt x="520334" y="957488"/>
                  </a:lnTo>
                  <a:lnTo>
                    <a:pt x="522018" y="966037"/>
                  </a:lnTo>
                  <a:lnTo>
                    <a:pt x="523649" y="974586"/>
                  </a:lnTo>
                  <a:lnTo>
                    <a:pt x="525171" y="983135"/>
                  </a:lnTo>
                  <a:lnTo>
                    <a:pt x="526644" y="991684"/>
                  </a:lnTo>
                  <a:lnTo>
                    <a:pt x="528036" y="1000233"/>
                  </a:lnTo>
                  <a:lnTo>
                    <a:pt x="529336" y="1008782"/>
                  </a:lnTo>
                  <a:lnTo>
                    <a:pt x="530586" y="1017331"/>
                  </a:lnTo>
                  <a:lnTo>
                    <a:pt x="531725" y="1025880"/>
                  </a:lnTo>
                  <a:lnTo>
                    <a:pt x="532795" y="1034429"/>
                  </a:lnTo>
                  <a:lnTo>
                    <a:pt x="533805" y="1042978"/>
                  </a:lnTo>
                  <a:lnTo>
                    <a:pt x="534692" y="1051527"/>
                  </a:lnTo>
                  <a:lnTo>
                    <a:pt x="535525" y="1060076"/>
                  </a:lnTo>
                  <a:lnTo>
                    <a:pt x="536272" y="1068625"/>
                  </a:lnTo>
                  <a:lnTo>
                    <a:pt x="536920" y="1077174"/>
                  </a:lnTo>
                  <a:lnTo>
                    <a:pt x="537516" y="1085723"/>
                  </a:lnTo>
                  <a:lnTo>
                    <a:pt x="537998" y="1094272"/>
                  </a:lnTo>
                  <a:lnTo>
                    <a:pt x="538409" y="1102821"/>
                  </a:lnTo>
                  <a:lnTo>
                    <a:pt x="538761" y="1111370"/>
                  </a:lnTo>
                  <a:lnTo>
                    <a:pt x="538990" y="1119919"/>
                  </a:lnTo>
                  <a:lnTo>
                    <a:pt x="539168" y="1128468"/>
                  </a:lnTo>
                  <a:lnTo>
                    <a:pt x="539263" y="1137017"/>
                  </a:lnTo>
                  <a:lnTo>
                    <a:pt x="539264" y="1145566"/>
                  </a:lnTo>
                  <a:lnTo>
                    <a:pt x="539216" y="1154115"/>
                  </a:lnTo>
                  <a:lnTo>
                    <a:pt x="539065" y="1162664"/>
                  </a:lnTo>
                  <a:lnTo>
                    <a:pt x="538848" y="1171213"/>
                  </a:lnTo>
                  <a:lnTo>
                    <a:pt x="538579" y="1179762"/>
                  </a:lnTo>
                  <a:lnTo>
                    <a:pt x="538201" y="1188311"/>
                  </a:lnTo>
                  <a:lnTo>
                    <a:pt x="537779" y="1196860"/>
                  </a:lnTo>
                  <a:lnTo>
                    <a:pt x="537287" y="1205409"/>
                  </a:lnTo>
                  <a:lnTo>
                    <a:pt x="536715" y="1213958"/>
                  </a:lnTo>
                  <a:lnTo>
                    <a:pt x="536102" y="1222507"/>
                  </a:lnTo>
                  <a:lnTo>
                    <a:pt x="535407" y="1231056"/>
                  </a:lnTo>
                  <a:lnTo>
                    <a:pt x="534657" y="1239605"/>
                  </a:lnTo>
                  <a:lnTo>
                    <a:pt x="533867" y="1248154"/>
                  </a:lnTo>
                  <a:lnTo>
                    <a:pt x="532992" y="1256703"/>
                  </a:lnTo>
                  <a:lnTo>
                    <a:pt x="532083" y="1265252"/>
                  </a:lnTo>
                  <a:lnTo>
                    <a:pt x="531122" y="1273801"/>
                  </a:lnTo>
                  <a:lnTo>
                    <a:pt x="530102" y="1282350"/>
                  </a:lnTo>
                  <a:lnTo>
                    <a:pt x="529053" y="1290899"/>
                  </a:lnTo>
                  <a:lnTo>
                    <a:pt x="527945" y="1299448"/>
                  </a:lnTo>
                  <a:lnTo>
                    <a:pt x="526801" y="1307997"/>
                  </a:lnTo>
                  <a:lnTo>
                    <a:pt x="525629" y="1316546"/>
                  </a:lnTo>
                  <a:lnTo>
                    <a:pt x="524401" y="1325095"/>
                  </a:lnTo>
                  <a:lnTo>
                    <a:pt x="523152" y="1333644"/>
                  </a:lnTo>
                  <a:lnTo>
                    <a:pt x="521871" y="1342193"/>
                  </a:lnTo>
                  <a:lnTo>
                    <a:pt x="520554" y="1350742"/>
                  </a:lnTo>
                  <a:lnTo>
                    <a:pt x="519220" y="1359291"/>
                  </a:lnTo>
                  <a:lnTo>
                    <a:pt x="517854" y="1367840"/>
                  </a:lnTo>
                  <a:lnTo>
                    <a:pt x="516469" y="1376389"/>
                  </a:lnTo>
                  <a:lnTo>
                    <a:pt x="515069" y="1384938"/>
                  </a:lnTo>
                  <a:lnTo>
                    <a:pt x="513643" y="1393487"/>
                  </a:lnTo>
                  <a:lnTo>
                    <a:pt x="512208" y="1402036"/>
                  </a:lnTo>
                  <a:lnTo>
                    <a:pt x="510759" y="1410585"/>
                  </a:lnTo>
                  <a:lnTo>
                    <a:pt x="509298" y="1419134"/>
                  </a:lnTo>
                  <a:lnTo>
                    <a:pt x="507831" y="1427683"/>
                  </a:lnTo>
                  <a:lnTo>
                    <a:pt x="506356" y="1436232"/>
                  </a:lnTo>
                  <a:lnTo>
                    <a:pt x="504877" y="1444781"/>
                  </a:lnTo>
                  <a:lnTo>
                    <a:pt x="503396" y="1453330"/>
                  </a:lnTo>
                  <a:lnTo>
                    <a:pt x="501914" y="1461879"/>
                  </a:lnTo>
                  <a:lnTo>
                    <a:pt x="500433" y="1470428"/>
                  </a:lnTo>
                  <a:lnTo>
                    <a:pt x="498955" y="1478977"/>
                  </a:lnTo>
                  <a:lnTo>
                    <a:pt x="497483" y="1487526"/>
                  </a:lnTo>
                  <a:lnTo>
                    <a:pt x="496016" y="1496075"/>
                  </a:lnTo>
                  <a:lnTo>
                    <a:pt x="494558" y="1504624"/>
                  </a:lnTo>
                  <a:lnTo>
                    <a:pt x="493109" y="1513173"/>
                  </a:lnTo>
                  <a:lnTo>
                    <a:pt x="491668" y="1521722"/>
                  </a:lnTo>
                  <a:lnTo>
                    <a:pt x="490246" y="1530271"/>
                  </a:lnTo>
                  <a:lnTo>
                    <a:pt x="488833" y="1538820"/>
                  </a:lnTo>
                  <a:lnTo>
                    <a:pt x="487434" y="1547369"/>
                  </a:lnTo>
                  <a:lnTo>
                    <a:pt x="486056" y="1555918"/>
                  </a:lnTo>
                  <a:lnTo>
                    <a:pt x="484688" y="1564467"/>
                  </a:lnTo>
                  <a:lnTo>
                    <a:pt x="483344" y="1573016"/>
                  </a:lnTo>
                  <a:lnTo>
                    <a:pt x="482019" y="1581565"/>
                  </a:lnTo>
                  <a:lnTo>
                    <a:pt x="480706" y="1590114"/>
                  </a:lnTo>
                  <a:lnTo>
                    <a:pt x="479426" y="1598663"/>
                  </a:lnTo>
                  <a:lnTo>
                    <a:pt x="478161" y="1607213"/>
                  </a:lnTo>
                  <a:lnTo>
                    <a:pt x="476917" y="1615762"/>
                  </a:lnTo>
                  <a:lnTo>
                    <a:pt x="475703" y="1624311"/>
                  </a:lnTo>
                  <a:lnTo>
                    <a:pt x="474505" y="1632860"/>
                  </a:lnTo>
                  <a:lnTo>
                    <a:pt x="473336" y="1641409"/>
                  </a:lnTo>
                  <a:lnTo>
                    <a:pt x="472193" y="1649958"/>
                  </a:lnTo>
                  <a:lnTo>
                    <a:pt x="471066" y="1658507"/>
                  </a:lnTo>
                  <a:lnTo>
                    <a:pt x="469978" y="1667056"/>
                  </a:lnTo>
                  <a:lnTo>
                    <a:pt x="468909" y="1675605"/>
                  </a:lnTo>
                  <a:lnTo>
                    <a:pt x="467864" y="1684154"/>
                  </a:lnTo>
                  <a:lnTo>
                    <a:pt x="466855" y="1692703"/>
                  </a:lnTo>
                  <a:lnTo>
                    <a:pt x="465863" y="1701252"/>
                  </a:lnTo>
                  <a:lnTo>
                    <a:pt x="464904" y="1709801"/>
                  </a:lnTo>
                  <a:lnTo>
                    <a:pt x="463973" y="1718350"/>
                  </a:lnTo>
                  <a:lnTo>
                    <a:pt x="463059" y="1726899"/>
                  </a:lnTo>
                  <a:lnTo>
                    <a:pt x="462188" y="1735448"/>
                  </a:lnTo>
                  <a:lnTo>
                    <a:pt x="461337" y="1743997"/>
                  </a:lnTo>
                  <a:lnTo>
                    <a:pt x="460510" y="1752546"/>
                  </a:lnTo>
                  <a:lnTo>
                    <a:pt x="459720" y="1761095"/>
                  </a:lnTo>
                  <a:lnTo>
                    <a:pt x="458948" y="1769644"/>
                  </a:lnTo>
                  <a:lnTo>
                    <a:pt x="458209" y="1778193"/>
                  </a:lnTo>
                  <a:lnTo>
                    <a:pt x="457499" y="1786742"/>
                  </a:lnTo>
                  <a:lnTo>
                    <a:pt x="456807" y="1795291"/>
                  </a:lnTo>
                  <a:lnTo>
                    <a:pt x="456155" y="1803840"/>
                  </a:lnTo>
                  <a:lnTo>
                    <a:pt x="455524" y="1812389"/>
                  </a:lnTo>
                  <a:lnTo>
                    <a:pt x="454916" y="1820938"/>
                  </a:lnTo>
                  <a:lnTo>
                    <a:pt x="454345" y="1829487"/>
                  </a:lnTo>
                  <a:lnTo>
                    <a:pt x="453791" y="1838036"/>
                  </a:lnTo>
                  <a:lnTo>
                    <a:pt x="453268" y="1846585"/>
                  </a:lnTo>
                  <a:lnTo>
                    <a:pt x="452773" y="1855134"/>
                  </a:lnTo>
                  <a:lnTo>
                    <a:pt x="452295" y="1863683"/>
                  </a:lnTo>
                  <a:lnTo>
                    <a:pt x="451856" y="1872232"/>
                  </a:lnTo>
                  <a:lnTo>
                    <a:pt x="451435" y="1880781"/>
                  </a:lnTo>
                  <a:lnTo>
                    <a:pt x="451037" y="1889330"/>
                  </a:lnTo>
                  <a:lnTo>
                    <a:pt x="450673" y="1897879"/>
                  </a:lnTo>
                  <a:lnTo>
                    <a:pt x="450326" y="1906428"/>
                  </a:lnTo>
                  <a:lnTo>
                    <a:pt x="450007" y="1914977"/>
                  </a:lnTo>
                  <a:lnTo>
                    <a:pt x="449715" y="1923526"/>
                  </a:lnTo>
                  <a:lnTo>
                    <a:pt x="449439" y="1932075"/>
                  </a:lnTo>
                  <a:lnTo>
                    <a:pt x="449199" y="1940624"/>
                  </a:lnTo>
                  <a:lnTo>
                    <a:pt x="448976" y="1949173"/>
                  </a:lnTo>
                  <a:lnTo>
                    <a:pt x="448774" y="1957722"/>
                  </a:lnTo>
                  <a:lnTo>
                    <a:pt x="448605" y="1966271"/>
                  </a:lnTo>
                  <a:lnTo>
                    <a:pt x="448451" y="1974820"/>
                  </a:lnTo>
                  <a:lnTo>
                    <a:pt x="448324" y="1983369"/>
                  </a:lnTo>
                  <a:lnTo>
                    <a:pt x="448223" y="1991918"/>
                  </a:lnTo>
                  <a:lnTo>
                    <a:pt x="448136" y="2000467"/>
                  </a:lnTo>
                  <a:lnTo>
                    <a:pt x="448083" y="2009016"/>
                  </a:lnTo>
                  <a:lnTo>
                    <a:pt x="448047" y="2017565"/>
                  </a:lnTo>
                  <a:lnTo>
                    <a:pt x="448031" y="2026114"/>
                  </a:lnTo>
                  <a:lnTo>
                    <a:pt x="448047" y="2034663"/>
                  </a:lnTo>
                  <a:lnTo>
                    <a:pt x="448078" y="2043212"/>
                  </a:lnTo>
                  <a:lnTo>
                    <a:pt x="448134" y="2051761"/>
                  </a:lnTo>
                  <a:lnTo>
                    <a:pt x="448216" y="2060310"/>
                  </a:lnTo>
                  <a:lnTo>
                    <a:pt x="448312" y="2068859"/>
                  </a:lnTo>
                  <a:lnTo>
                    <a:pt x="448442" y="2077408"/>
                  </a:lnTo>
                  <a:lnTo>
                    <a:pt x="448589" y="2085957"/>
                  </a:lnTo>
                  <a:lnTo>
                    <a:pt x="448756" y="2094506"/>
                  </a:lnTo>
                  <a:lnTo>
                    <a:pt x="448955" y="2103055"/>
                  </a:lnTo>
                  <a:lnTo>
                    <a:pt x="449169" y="2111604"/>
                  </a:lnTo>
                  <a:lnTo>
                    <a:pt x="449410" y="2120153"/>
                  </a:lnTo>
                  <a:lnTo>
                    <a:pt x="449678" y="2128702"/>
                  </a:lnTo>
                  <a:lnTo>
                    <a:pt x="449960" y="2137251"/>
                  </a:lnTo>
                  <a:lnTo>
                    <a:pt x="450278" y="2145800"/>
                  </a:lnTo>
                  <a:lnTo>
                    <a:pt x="450615" y="2154349"/>
                  </a:lnTo>
                  <a:lnTo>
                    <a:pt x="450971" y="2162898"/>
                  </a:lnTo>
                  <a:lnTo>
                    <a:pt x="451364" y="2171447"/>
                  </a:lnTo>
                  <a:lnTo>
                    <a:pt x="451773" y="2179996"/>
                  </a:lnTo>
                  <a:lnTo>
                    <a:pt x="452210" y="2188545"/>
                  </a:lnTo>
                  <a:lnTo>
                    <a:pt x="452677" y="2197094"/>
                  </a:lnTo>
                  <a:lnTo>
                    <a:pt x="453161" y="2205643"/>
                  </a:lnTo>
                  <a:lnTo>
                    <a:pt x="453683" y="2214192"/>
                  </a:lnTo>
                  <a:lnTo>
                    <a:pt x="454227" y="2222741"/>
                  </a:lnTo>
                  <a:lnTo>
                    <a:pt x="454793" y="2231290"/>
                  </a:lnTo>
                  <a:lnTo>
                    <a:pt x="455400" y="2239839"/>
                  </a:lnTo>
                  <a:lnTo>
                    <a:pt x="456026" y="2248388"/>
                  </a:lnTo>
                  <a:lnTo>
                    <a:pt x="456683" y="2256937"/>
                  </a:lnTo>
                  <a:lnTo>
                    <a:pt x="457374" y="2265486"/>
                  </a:lnTo>
                  <a:lnTo>
                    <a:pt x="458085" y="2274035"/>
                  </a:lnTo>
                  <a:lnTo>
                    <a:pt x="458839" y="2282584"/>
                  </a:lnTo>
                  <a:lnTo>
                    <a:pt x="459618" y="2291133"/>
                  </a:lnTo>
                  <a:lnTo>
                    <a:pt x="460422" y="2299682"/>
                  </a:lnTo>
                  <a:lnTo>
                    <a:pt x="461274" y="2308231"/>
                  </a:lnTo>
                  <a:lnTo>
                    <a:pt x="462146" y="2316780"/>
                  </a:lnTo>
                  <a:lnTo>
                    <a:pt x="463055" y="2325329"/>
                  </a:lnTo>
                  <a:lnTo>
                    <a:pt x="464003" y="2333878"/>
                  </a:lnTo>
                  <a:lnTo>
                    <a:pt x="464973" y="2342427"/>
                  </a:lnTo>
                  <a:lnTo>
                    <a:pt x="465991" y="2350976"/>
                  </a:lnTo>
                  <a:lnTo>
                    <a:pt x="467040" y="2359525"/>
                  </a:lnTo>
                  <a:lnTo>
                    <a:pt x="468117" y="2368074"/>
                  </a:lnTo>
                  <a:lnTo>
                    <a:pt x="469247" y="2376623"/>
                  </a:lnTo>
                  <a:lnTo>
                    <a:pt x="470401" y="2385172"/>
                  </a:lnTo>
                  <a:lnTo>
                    <a:pt x="471596" y="2393721"/>
                  </a:lnTo>
                  <a:lnTo>
                    <a:pt x="472836" y="2402270"/>
                  </a:lnTo>
                  <a:lnTo>
                    <a:pt x="474100" y="2410819"/>
                  </a:lnTo>
                  <a:lnTo>
                    <a:pt x="475419" y="2419368"/>
                  </a:lnTo>
                  <a:lnTo>
                    <a:pt x="476772" y="2427917"/>
                  </a:lnTo>
                  <a:lnTo>
                    <a:pt x="478154" y="2436466"/>
                  </a:lnTo>
                  <a:lnTo>
                    <a:pt x="479598" y="2445015"/>
                  </a:lnTo>
                  <a:lnTo>
                    <a:pt x="481068" y="2453564"/>
                  </a:lnTo>
                  <a:lnTo>
                    <a:pt x="482581" y="2462113"/>
                  </a:lnTo>
                  <a:lnTo>
                    <a:pt x="484145" y="2470662"/>
                  </a:lnTo>
                  <a:lnTo>
                    <a:pt x="485735" y="2479211"/>
                  </a:lnTo>
                  <a:lnTo>
                    <a:pt x="487384" y="2487760"/>
                  </a:lnTo>
                  <a:lnTo>
                    <a:pt x="489071" y="2496309"/>
                  </a:lnTo>
                  <a:lnTo>
                    <a:pt x="490789" y="2504858"/>
                  </a:lnTo>
                  <a:lnTo>
                    <a:pt x="492573" y="2513407"/>
                  </a:lnTo>
                  <a:lnTo>
                    <a:pt x="494385" y="2521956"/>
                  </a:lnTo>
                  <a:lnTo>
                    <a:pt x="496244" y="2530505"/>
                  </a:lnTo>
                  <a:lnTo>
                    <a:pt x="498155" y="2539054"/>
                  </a:lnTo>
                  <a:lnTo>
                    <a:pt x="500095" y="2547603"/>
                  </a:lnTo>
                  <a:lnTo>
                    <a:pt x="502096" y="2556152"/>
                  </a:lnTo>
                  <a:lnTo>
                    <a:pt x="504137" y="2564701"/>
                  </a:lnTo>
                  <a:lnTo>
                    <a:pt x="506210" y="2573250"/>
                  </a:lnTo>
                  <a:lnTo>
                    <a:pt x="508351" y="2581799"/>
                  </a:lnTo>
                  <a:lnTo>
                    <a:pt x="510522" y="2590348"/>
                  </a:lnTo>
                  <a:lnTo>
                    <a:pt x="512738" y="2598897"/>
                  </a:lnTo>
                  <a:lnTo>
                    <a:pt x="515010" y="2607446"/>
                  </a:lnTo>
                  <a:lnTo>
                    <a:pt x="517310" y="2615995"/>
                  </a:lnTo>
                  <a:lnTo>
                    <a:pt x="519671" y="2624544"/>
                  </a:lnTo>
                  <a:lnTo>
                    <a:pt x="522072" y="2633093"/>
                  </a:lnTo>
                  <a:lnTo>
                    <a:pt x="524504" y="2641642"/>
                  </a:lnTo>
                  <a:lnTo>
                    <a:pt x="527004" y="2650191"/>
                  </a:lnTo>
                  <a:lnTo>
                    <a:pt x="529532" y="2658740"/>
                  </a:lnTo>
                  <a:lnTo>
                    <a:pt x="532104" y="2667289"/>
                  </a:lnTo>
                  <a:lnTo>
                    <a:pt x="534730" y="2675838"/>
                  </a:lnTo>
                  <a:lnTo>
                    <a:pt x="537383" y="2684387"/>
                  </a:lnTo>
                  <a:lnTo>
                    <a:pt x="540092" y="2692936"/>
                  </a:lnTo>
                  <a:lnTo>
                    <a:pt x="542838" y="2701485"/>
                  </a:lnTo>
                  <a:lnTo>
                    <a:pt x="545613" y="2710034"/>
                  </a:lnTo>
                  <a:lnTo>
                    <a:pt x="548451" y="2718583"/>
                  </a:lnTo>
                  <a:lnTo>
                    <a:pt x="551313" y="2727132"/>
                  </a:lnTo>
                  <a:lnTo>
                    <a:pt x="554215" y="2735681"/>
                  </a:lnTo>
                  <a:lnTo>
                    <a:pt x="557162" y="2744230"/>
                  </a:lnTo>
                  <a:lnTo>
                    <a:pt x="560134" y="2752779"/>
                  </a:lnTo>
                  <a:lnTo>
                    <a:pt x="563152" y="2761328"/>
                  </a:lnTo>
                  <a:lnTo>
                    <a:pt x="566201" y="2769877"/>
                  </a:lnTo>
                  <a:lnTo>
                    <a:pt x="569273" y="2778426"/>
                  </a:lnTo>
                  <a:lnTo>
                    <a:pt x="572394" y="2786975"/>
                  </a:lnTo>
                  <a:lnTo>
                    <a:pt x="575534" y="2795524"/>
                  </a:lnTo>
                  <a:lnTo>
                    <a:pt x="578703" y="2804073"/>
                  </a:lnTo>
                  <a:lnTo>
                    <a:pt x="581905" y="2812622"/>
                  </a:lnTo>
                  <a:lnTo>
                    <a:pt x="585123" y="2821171"/>
                  </a:lnTo>
                  <a:lnTo>
                    <a:pt x="588371" y="2829720"/>
                  </a:lnTo>
                  <a:lnTo>
                    <a:pt x="591638" y="2838269"/>
                  </a:lnTo>
                  <a:lnTo>
                    <a:pt x="594918" y="2846818"/>
                  </a:lnTo>
                  <a:lnTo>
                    <a:pt x="598225" y="2855367"/>
                  </a:lnTo>
                  <a:lnTo>
                    <a:pt x="601540" y="2863916"/>
                  </a:lnTo>
                  <a:lnTo>
                    <a:pt x="604868" y="2872465"/>
                  </a:lnTo>
                  <a:lnTo>
                    <a:pt x="608206" y="2881014"/>
                  </a:lnTo>
                  <a:lnTo>
                    <a:pt x="611548" y="2889563"/>
                  </a:lnTo>
                  <a:lnTo>
                    <a:pt x="614896" y="2898112"/>
                  </a:lnTo>
                  <a:lnTo>
                    <a:pt x="618243" y="2906661"/>
                  </a:lnTo>
                  <a:lnTo>
                    <a:pt x="621589" y="2915210"/>
                  </a:lnTo>
                  <a:lnTo>
                    <a:pt x="624926" y="2923759"/>
                  </a:lnTo>
                  <a:lnTo>
                    <a:pt x="628256" y="2932308"/>
                  </a:lnTo>
                  <a:lnTo>
                    <a:pt x="631575" y="2940857"/>
                  </a:lnTo>
                  <a:lnTo>
                    <a:pt x="634873" y="2949406"/>
                  </a:lnTo>
                  <a:lnTo>
                    <a:pt x="638157" y="2957955"/>
                  </a:lnTo>
                  <a:lnTo>
                    <a:pt x="641413" y="2966504"/>
                  </a:lnTo>
                  <a:lnTo>
                    <a:pt x="644640" y="2975053"/>
                  </a:lnTo>
                  <a:lnTo>
                    <a:pt x="647848" y="2983602"/>
                  </a:lnTo>
                  <a:lnTo>
                    <a:pt x="651000" y="2992151"/>
                  </a:lnTo>
                  <a:lnTo>
                    <a:pt x="654124" y="3000700"/>
                  </a:lnTo>
                  <a:lnTo>
                    <a:pt x="657208" y="3009249"/>
                  </a:lnTo>
                  <a:lnTo>
                    <a:pt x="660227" y="3017798"/>
                  </a:lnTo>
                  <a:lnTo>
                    <a:pt x="663212" y="3026347"/>
                  </a:lnTo>
                  <a:lnTo>
                    <a:pt x="666127" y="3034896"/>
                  </a:lnTo>
                  <a:lnTo>
                    <a:pt x="668978" y="3043445"/>
                  </a:lnTo>
                  <a:lnTo>
                    <a:pt x="671788" y="3051994"/>
                  </a:lnTo>
                  <a:lnTo>
                    <a:pt x="674487" y="3060543"/>
                  </a:lnTo>
                  <a:lnTo>
                    <a:pt x="677132" y="3069092"/>
                  </a:lnTo>
                  <a:lnTo>
                    <a:pt x="679705" y="3077641"/>
                  </a:lnTo>
                  <a:lnTo>
                    <a:pt x="682164" y="3086190"/>
                  </a:lnTo>
                  <a:lnTo>
                    <a:pt x="684565" y="3094739"/>
                  </a:lnTo>
                  <a:lnTo>
                    <a:pt x="686851" y="3103288"/>
                  </a:lnTo>
                  <a:lnTo>
                    <a:pt x="689036" y="3111837"/>
                  </a:lnTo>
                  <a:lnTo>
                    <a:pt x="691155" y="3120386"/>
                  </a:lnTo>
                  <a:lnTo>
                    <a:pt x="693107" y="3128935"/>
                  </a:lnTo>
                  <a:lnTo>
                    <a:pt x="694979" y="3137484"/>
                  </a:lnTo>
                  <a:lnTo>
                    <a:pt x="696747" y="3146033"/>
                  </a:lnTo>
                  <a:lnTo>
                    <a:pt x="698352" y="3154582"/>
                  </a:lnTo>
                  <a:lnTo>
                    <a:pt x="699877" y="3163131"/>
                  </a:lnTo>
                  <a:lnTo>
                    <a:pt x="701244" y="3171680"/>
                  </a:lnTo>
                  <a:lnTo>
                    <a:pt x="702475" y="3180229"/>
                  </a:lnTo>
                  <a:lnTo>
                    <a:pt x="703619" y="3188778"/>
                  </a:lnTo>
                  <a:lnTo>
                    <a:pt x="704548" y="3197327"/>
                  </a:lnTo>
                  <a:lnTo>
                    <a:pt x="705374" y="3205876"/>
                  </a:lnTo>
                  <a:lnTo>
                    <a:pt x="706070" y="3214426"/>
                  </a:lnTo>
                  <a:lnTo>
                    <a:pt x="706563" y="3222975"/>
                  </a:lnTo>
                  <a:lnTo>
                    <a:pt x="706958" y="3231524"/>
                  </a:lnTo>
                  <a:lnTo>
                    <a:pt x="707167" y="3240073"/>
                  </a:lnTo>
                  <a:lnTo>
                    <a:pt x="707212" y="3248622"/>
                  </a:lnTo>
                  <a:lnTo>
                    <a:pt x="707155" y="3257171"/>
                  </a:lnTo>
                  <a:lnTo>
                    <a:pt x="706853" y="3265720"/>
                  </a:lnTo>
                  <a:lnTo>
                    <a:pt x="706433" y="3274269"/>
                  </a:lnTo>
                  <a:lnTo>
                    <a:pt x="705870" y="3282818"/>
                  </a:lnTo>
                  <a:lnTo>
                    <a:pt x="705081" y="3291367"/>
                  </a:lnTo>
                  <a:lnTo>
                    <a:pt x="704186" y="3299916"/>
                  </a:lnTo>
                  <a:lnTo>
                    <a:pt x="703093" y="3308465"/>
                  </a:lnTo>
                  <a:lnTo>
                    <a:pt x="701825" y="3317014"/>
                  </a:lnTo>
                  <a:lnTo>
                    <a:pt x="700451" y="3325563"/>
                  </a:lnTo>
                  <a:lnTo>
                    <a:pt x="698827" y="3334112"/>
                  </a:lnTo>
                  <a:lnTo>
                    <a:pt x="697082" y="3342661"/>
                  </a:lnTo>
                  <a:lnTo>
                    <a:pt x="695195" y="3351210"/>
                  </a:lnTo>
                  <a:lnTo>
                    <a:pt x="693084" y="3359759"/>
                  </a:lnTo>
                  <a:lnTo>
                    <a:pt x="690871" y="3368308"/>
                  </a:lnTo>
                  <a:lnTo>
                    <a:pt x="688470" y="3376857"/>
                  </a:lnTo>
                  <a:lnTo>
                    <a:pt x="685903" y="3385406"/>
                  </a:lnTo>
                  <a:lnTo>
                    <a:pt x="683236" y="3393955"/>
                  </a:lnTo>
                  <a:lnTo>
                    <a:pt x="680344" y="3402504"/>
                  </a:lnTo>
                  <a:lnTo>
                    <a:pt x="677342" y="3411053"/>
                  </a:lnTo>
                  <a:lnTo>
                    <a:pt x="674215" y="3419602"/>
                  </a:lnTo>
                  <a:lnTo>
                    <a:pt x="670893" y="3428151"/>
                  </a:lnTo>
                  <a:lnTo>
                    <a:pt x="667484" y="3436700"/>
                  </a:lnTo>
                  <a:lnTo>
                    <a:pt x="663918" y="3445249"/>
                  </a:lnTo>
                  <a:lnTo>
                    <a:pt x="660215" y="3453798"/>
                  </a:lnTo>
                  <a:lnTo>
                    <a:pt x="656432" y="3462347"/>
                  </a:lnTo>
                  <a:lnTo>
                    <a:pt x="652472" y="3470896"/>
                  </a:lnTo>
                  <a:lnTo>
                    <a:pt x="648426" y="3479445"/>
                  </a:lnTo>
                  <a:lnTo>
                    <a:pt x="644288" y="3487994"/>
                  </a:lnTo>
                  <a:lnTo>
                    <a:pt x="640004" y="3496543"/>
                  </a:lnTo>
                  <a:lnTo>
                    <a:pt x="635658" y="3505092"/>
                  </a:lnTo>
                  <a:lnTo>
                    <a:pt x="631205" y="3513641"/>
                  </a:lnTo>
                  <a:lnTo>
                    <a:pt x="626658" y="3522190"/>
                  </a:lnTo>
                  <a:lnTo>
                    <a:pt x="622058" y="3530739"/>
                  </a:lnTo>
                  <a:lnTo>
                    <a:pt x="617348" y="3539288"/>
                  </a:lnTo>
                  <a:lnTo>
                    <a:pt x="612586" y="3547837"/>
                  </a:lnTo>
                  <a:lnTo>
                    <a:pt x="607771" y="3556386"/>
                  </a:lnTo>
                  <a:lnTo>
                    <a:pt x="602877" y="3564935"/>
                  </a:lnTo>
                  <a:lnTo>
                    <a:pt x="597951" y="3573484"/>
                  </a:lnTo>
                  <a:lnTo>
                    <a:pt x="592973" y="3582033"/>
                  </a:lnTo>
                  <a:lnTo>
                    <a:pt x="587955" y="3590582"/>
                  </a:lnTo>
                  <a:lnTo>
                    <a:pt x="582916" y="3599131"/>
                  </a:lnTo>
                  <a:lnTo>
                    <a:pt x="577839" y="3607680"/>
                  </a:lnTo>
                  <a:lnTo>
                    <a:pt x="572749" y="3616229"/>
                  </a:lnTo>
                  <a:lnTo>
                    <a:pt x="567646" y="3624778"/>
                  </a:lnTo>
                  <a:lnTo>
                    <a:pt x="562533" y="3633327"/>
                  </a:lnTo>
                  <a:lnTo>
                    <a:pt x="557420" y="3641876"/>
                  </a:lnTo>
                  <a:lnTo>
                    <a:pt x="552310" y="3650425"/>
                  </a:lnTo>
                  <a:lnTo>
                    <a:pt x="547214" y="3658974"/>
                  </a:lnTo>
                  <a:lnTo>
                    <a:pt x="542126" y="3667523"/>
                  </a:lnTo>
                  <a:lnTo>
                    <a:pt x="537068" y="3676072"/>
                  </a:lnTo>
                  <a:lnTo>
                    <a:pt x="532033" y="3684621"/>
                  </a:lnTo>
                  <a:lnTo>
                    <a:pt x="527021" y="3693170"/>
                  </a:lnTo>
                  <a:lnTo>
                    <a:pt x="522062" y="3701719"/>
                  </a:lnTo>
                  <a:lnTo>
                    <a:pt x="517131" y="3710268"/>
                  </a:lnTo>
                  <a:lnTo>
                    <a:pt x="512248" y="3718817"/>
                  </a:lnTo>
                  <a:lnTo>
                    <a:pt x="507424" y="3727366"/>
                  </a:lnTo>
                  <a:lnTo>
                    <a:pt x="502634" y="3735915"/>
                  </a:lnTo>
                  <a:lnTo>
                    <a:pt x="497925" y="3744464"/>
                  </a:lnTo>
                  <a:lnTo>
                    <a:pt x="493270" y="3753013"/>
                  </a:lnTo>
                  <a:lnTo>
                    <a:pt x="488663" y="3761562"/>
                  </a:lnTo>
                  <a:lnTo>
                    <a:pt x="484158" y="3770111"/>
                  </a:lnTo>
                  <a:lnTo>
                    <a:pt x="479701" y="3778660"/>
                  </a:lnTo>
                  <a:lnTo>
                    <a:pt x="475323" y="3787209"/>
                  </a:lnTo>
                  <a:lnTo>
                    <a:pt x="471036" y="3795758"/>
                  </a:lnTo>
                  <a:lnTo>
                    <a:pt x="466800" y="3804307"/>
                  </a:lnTo>
                  <a:lnTo>
                    <a:pt x="462679" y="3812856"/>
                  </a:lnTo>
                  <a:lnTo>
                    <a:pt x="458629" y="3821405"/>
                  </a:lnTo>
                  <a:lnTo>
                    <a:pt x="454644" y="3829954"/>
                  </a:lnTo>
                  <a:lnTo>
                    <a:pt x="450790" y="3838503"/>
                  </a:lnTo>
                  <a:lnTo>
                    <a:pt x="446993" y="3847052"/>
                  </a:lnTo>
                  <a:lnTo>
                    <a:pt x="443292" y="3855601"/>
                  </a:lnTo>
                  <a:lnTo>
                    <a:pt x="439699" y="3864150"/>
                  </a:lnTo>
                  <a:lnTo>
                    <a:pt x="436164" y="3872699"/>
                  </a:lnTo>
                  <a:lnTo>
                    <a:pt x="432758" y="3881248"/>
                  </a:lnTo>
                  <a:lnTo>
                    <a:pt x="429432" y="3889797"/>
                  </a:lnTo>
                  <a:lnTo>
                    <a:pt x="426174" y="3898346"/>
                  </a:lnTo>
                  <a:lnTo>
                    <a:pt x="423057" y="3906895"/>
                  </a:lnTo>
                  <a:lnTo>
                    <a:pt x="419999" y="3915444"/>
                  </a:lnTo>
                  <a:lnTo>
                    <a:pt x="417040" y="3923993"/>
                  </a:lnTo>
                  <a:lnTo>
                    <a:pt x="414189" y="3932542"/>
                  </a:lnTo>
                  <a:lnTo>
                    <a:pt x="411398" y="3941091"/>
                  </a:lnTo>
                  <a:lnTo>
                    <a:pt x="408732" y="3949640"/>
                  </a:lnTo>
                  <a:lnTo>
                    <a:pt x="406144" y="3958189"/>
                  </a:lnTo>
                  <a:lnTo>
                    <a:pt x="403621" y="3966738"/>
                  </a:lnTo>
                  <a:lnTo>
                    <a:pt x="401232" y="3975287"/>
                  </a:lnTo>
                  <a:lnTo>
                    <a:pt x="398898" y="3983836"/>
                  </a:lnTo>
                  <a:lnTo>
                    <a:pt x="396653" y="3992385"/>
                  </a:lnTo>
                  <a:lnTo>
                    <a:pt x="394509" y="4000934"/>
                  </a:lnTo>
                  <a:lnTo>
                    <a:pt x="392419" y="4009483"/>
                  </a:lnTo>
                  <a:lnTo>
                    <a:pt x="390438" y="4018032"/>
                  </a:lnTo>
                  <a:lnTo>
                    <a:pt x="388527" y="4026581"/>
                  </a:lnTo>
                  <a:lnTo>
                    <a:pt x="386672" y="4035130"/>
                  </a:lnTo>
                  <a:lnTo>
                    <a:pt x="384933" y="4043679"/>
                  </a:lnTo>
                  <a:lnTo>
                    <a:pt x="383242" y="4052228"/>
                  </a:lnTo>
                  <a:lnTo>
                    <a:pt x="381625" y="4060777"/>
                  </a:lnTo>
                  <a:lnTo>
                    <a:pt x="380093" y="4069326"/>
                  </a:lnTo>
                  <a:lnTo>
                    <a:pt x="378605" y="4077875"/>
                  </a:lnTo>
                  <a:lnTo>
                    <a:pt x="377207" y="4086424"/>
                  </a:lnTo>
                  <a:lnTo>
                    <a:pt x="375866" y="4094973"/>
                  </a:lnTo>
                  <a:lnTo>
                    <a:pt x="374570" y="4103522"/>
                  </a:lnTo>
                  <a:lnTo>
                    <a:pt x="373367" y="4112071"/>
                  </a:lnTo>
                  <a:lnTo>
                    <a:pt x="372201" y="4120620"/>
                  </a:lnTo>
                  <a:lnTo>
                    <a:pt x="371093" y="4129169"/>
                  </a:lnTo>
                  <a:lnTo>
                    <a:pt x="370052" y="4137718"/>
                  </a:lnTo>
                  <a:lnTo>
                    <a:pt x="369045" y="4146267"/>
                  </a:lnTo>
                  <a:lnTo>
                    <a:pt x="368105" y="4154816"/>
                  </a:lnTo>
                  <a:lnTo>
                    <a:pt x="367210" y="4163365"/>
                  </a:lnTo>
                  <a:lnTo>
                    <a:pt x="366348" y="4171914"/>
                  </a:lnTo>
                  <a:lnTo>
                    <a:pt x="365556" y="4180463"/>
                  </a:lnTo>
                  <a:lnTo>
                    <a:pt x="364791" y="4189012"/>
                  </a:lnTo>
                  <a:lnTo>
                    <a:pt x="364068" y="4197561"/>
                  </a:lnTo>
                  <a:lnTo>
                    <a:pt x="363395" y="4206110"/>
                  </a:lnTo>
                  <a:lnTo>
                    <a:pt x="362746" y="4214659"/>
                  </a:lnTo>
                  <a:lnTo>
                    <a:pt x="362145" y="4223208"/>
                  </a:lnTo>
                  <a:lnTo>
                    <a:pt x="361576" y="4231757"/>
                  </a:lnTo>
                  <a:lnTo>
                    <a:pt x="361029" y="4240306"/>
                  </a:lnTo>
                  <a:lnTo>
                    <a:pt x="360532" y="4248855"/>
                  </a:lnTo>
                  <a:lnTo>
                    <a:pt x="360055" y="4257404"/>
                  </a:lnTo>
                  <a:lnTo>
                    <a:pt x="359605" y="4265953"/>
                  </a:lnTo>
                  <a:lnTo>
                    <a:pt x="359190" y="4274502"/>
                  </a:lnTo>
                  <a:lnTo>
                    <a:pt x="358792" y="4283051"/>
                  </a:lnTo>
                  <a:lnTo>
                    <a:pt x="358425" y="4291600"/>
                  </a:lnTo>
                  <a:lnTo>
                    <a:pt x="358080" y="4300149"/>
                  </a:lnTo>
                  <a:lnTo>
                    <a:pt x="357750" y="4308698"/>
                  </a:lnTo>
                  <a:lnTo>
                    <a:pt x="357453" y="4317247"/>
                  </a:lnTo>
                  <a:lnTo>
                    <a:pt x="357169" y="4325796"/>
                  </a:lnTo>
                  <a:lnTo>
                    <a:pt x="356903" y="4334345"/>
                  </a:lnTo>
                  <a:lnTo>
                    <a:pt x="356659" y="4342894"/>
                  </a:lnTo>
                  <a:lnTo>
                    <a:pt x="356425" y="4351443"/>
                  </a:lnTo>
                  <a:lnTo>
                    <a:pt x="356212" y="4359992"/>
                  </a:lnTo>
                  <a:lnTo>
                    <a:pt x="356013" y="43685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2004084"/>
              <a:ext cx="1126310" cy="3380792"/>
            </a:xfrm>
            <a:custGeom>
              <a:avLst/>
              <a:pathLst>
                <a:path w="1126310" h="3380792">
                  <a:moveTo>
                    <a:pt x="560178" y="3380792"/>
                  </a:moveTo>
                  <a:lnTo>
                    <a:pt x="559775" y="3374176"/>
                  </a:lnTo>
                  <a:lnTo>
                    <a:pt x="559331" y="3367560"/>
                  </a:lnTo>
                  <a:lnTo>
                    <a:pt x="558814" y="3360943"/>
                  </a:lnTo>
                  <a:lnTo>
                    <a:pt x="558245" y="3354327"/>
                  </a:lnTo>
                  <a:lnTo>
                    <a:pt x="557622" y="3347711"/>
                  </a:lnTo>
                  <a:lnTo>
                    <a:pt x="556923" y="3341095"/>
                  </a:lnTo>
                  <a:lnTo>
                    <a:pt x="556133" y="3334479"/>
                  </a:lnTo>
                  <a:lnTo>
                    <a:pt x="555270" y="3327863"/>
                  </a:lnTo>
                  <a:lnTo>
                    <a:pt x="554330" y="3321247"/>
                  </a:lnTo>
                  <a:lnTo>
                    <a:pt x="553263" y="3314631"/>
                  </a:lnTo>
                  <a:lnTo>
                    <a:pt x="552090" y="3308015"/>
                  </a:lnTo>
                  <a:lnTo>
                    <a:pt x="550817" y="3301399"/>
                  </a:lnTo>
                  <a:lnTo>
                    <a:pt x="549428" y="3294783"/>
                  </a:lnTo>
                  <a:lnTo>
                    <a:pt x="547863" y="3288167"/>
                  </a:lnTo>
                  <a:lnTo>
                    <a:pt x="546171" y="3281551"/>
                  </a:lnTo>
                  <a:lnTo>
                    <a:pt x="544347" y="3274935"/>
                  </a:lnTo>
                  <a:lnTo>
                    <a:pt x="542334" y="3268319"/>
                  </a:lnTo>
                  <a:lnTo>
                    <a:pt x="540125" y="3261703"/>
                  </a:lnTo>
                  <a:lnTo>
                    <a:pt x="537753" y="3255087"/>
                  </a:lnTo>
                  <a:lnTo>
                    <a:pt x="535213" y="3248471"/>
                  </a:lnTo>
                  <a:lnTo>
                    <a:pt x="532389" y="3241855"/>
                  </a:lnTo>
                  <a:lnTo>
                    <a:pt x="529361" y="3235239"/>
                  </a:lnTo>
                  <a:lnTo>
                    <a:pt x="526132" y="3228623"/>
                  </a:lnTo>
                  <a:lnTo>
                    <a:pt x="522654" y="3222007"/>
                  </a:lnTo>
                  <a:lnTo>
                    <a:pt x="518859" y="3215391"/>
                  </a:lnTo>
                  <a:lnTo>
                    <a:pt x="514830" y="3208775"/>
                  </a:lnTo>
                  <a:lnTo>
                    <a:pt x="510561" y="3202159"/>
                  </a:lnTo>
                  <a:lnTo>
                    <a:pt x="505937" y="3195543"/>
                  </a:lnTo>
                  <a:lnTo>
                    <a:pt x="501001" y="3188927"/>
                  </a:lnTo>
                  <a:lnTo>
                    <a:pt x="495797" y="3182311"/>
                  </a:lnTo>
                  <a:lnTo>
                    <a:pt x="490308" y="3175695"/>
                  </a:lnTo>
                  <a:lnTo>
                    <a:pt x="484372" y="3169079"/>
                  </a:lnTo>
                  <a:lnTo>
                    <a:pt x="478145" y="3162463"/>
                  </a:lnTo>
                  <a:lnTo>
                    <a:pt x="471623" y="3155847"/>
                  </a:lnTo>
                  <a:lnTo>
                    <a:pt x="464720" y="3149230"/>
                  </a:lnTo>
                  <a:lnTo>
                    <a:pt x="457408" y="3142614"/>
                  </a:lnTo>
                  <a:lnTo>
                    <a:pt x="449790" y="3135998"/>
                  </a:lnTo>
                  <a:lnTo>
                    <a:pt x="441865" y="3129382"/>
                  </a:lnTo>
                  <a:lnTo>
                    <a:pt x="433477" y="3122766"/>
                  </a:lnTo>
                  <a:lnTo>
                    <a:pt x="424750" y="3116150"/>
                  </a:lnTo>
                  <a:lnTo>
                    <a:pt x="415721" y="3109534"/>
                  </a:lnTo>
                  <a:lnTo>
                    <a:pt x="406355" y="3102918"/>
                  </a:lnTo>
                  <a:lnTo>
                    <a:pt x="396554" y="3096302"/>
                  </a:lnTo>
                  <a:lnTo>
                    <a:pt x="386471" y="3089686"/>
                  </a:lnTo>
                  <a:lnTo>
                    <a:pt x="376111" y="3083070"/>
                  </a:lnTo>
                  <a:lnTo>
                    <a:pt x="365392" y="3076454"/>
                  </a:lnTo>
                  <a:lnTo>
                    <a:pt x="354361" y="3069838"/>
                  </a:lnTo>
                  <a:lnTo>
                    <a:pt x="343097" y="3063222"/>
                  </a:lnTo>
                  <a:lnTo>
                    <a:pt x="331607" y="3056606"/>
                  </a:lnTo>
                  <a:lnTo>
                    <a:pt x="319797" y="3049990"/>
                  </a:lnTo>
                  <a:lnTo>
                    <a:pt x="307809" y="3043374"/>
                  </a:lnTo>
                  <a:lnTo>
                    <a:pt x="295661" y="3036758"/>
                  </a:lnTo>
                  <a:lnTo>
                    <a:pt x="283341" y="3030142"/>
                  </a:lnTo>
                  <a:lnTo>
                    <a:pt x="270868" y="3023526"/>
                  </a:lnTo>
                  <a:lnTo>
                    <a:pt x="258315" y="3016910"/>
                  </a:lnTo>
                  <a:lnTo>
                    <a:pt x="245697" y="3010294"/>
                  </a:lnTo>
                  <a:lnTo>
                    <a:pt x="233031" y="3003678"/>
                  </a:lnTo>
                  <a:lnTo>
                    <a:pt x="220374" y="2997062"/>
                  </a:lnTo>
                  <a:lnTo>
                    <a:pt x="207747" y="2990446"/>
                  </a:lnTo>
                  <a:lnTo>
                    <a:pt x="195172" y="2983830"/>
                  </a:lnTo>
                  <a:lnTo>
                    <a:pt x="182742" y="2977214"/>
                  </a:lnTo>
                  <a:lnTo>
                    <a:pt x="170445" y="2970598"/>
                  </a:lnTo>
                  <a:lnTo>
                    <a:pt x="158299" y="2963982"/>
                  </a:lnTo>
                  <a:lnTo>
                    <a:pt x="146385" y="2957366"/>
                  </a:lnTo>
                  <a:lnTo>
                    <a:pt x="134768" y="2950750"/>
                  </a:lnTo>
                  <a:lnTo>
                    <a:pt x="123405" y="2944134"/>
                  </a:lnTo>
                  <a:lnTo>
                    <a:pt x="112312" y="2937517"/>
                  </a:lnTo>
                  <a:lnTo>
                    <a:pt x="101687" y="2930901"/>
                  </a:lnTo>
                  <a:lnTo>
                    <a:pt x="91442" y="2924285"/>
                  </a:lnTo>
                  <a:lnTo>
                    <a:pt x="81560" y="2917669"/>
                  </a:lnTo>
                  <a:lnTo>
                    <a:pt x="72115" y="2911053"/>
                  </a:lnTo>
                  <a:lnTo>
                    <a:pt x="63286" y="2904437"/>
                  </a:lnTo>
                  <a:lnTo>
                    <a:pt x="54901" y="2897821"/>
                  </a:lnTo>
                  <a:lnTo>
                    <a:pt x="46971" y="2891205"/>
                  </a:lnTo>
                  <a:lnTo>
                    <a:pt x="39692" y="2884589"/>
                  </a:lnTo>
                  <a:lnTo>
                    <a:pt x="33033" y="2877973"/>
                  </a:lnTo>
                  <a:lnTo>
                    <a:pt x="26884" y="2871357"/>
                  </a:lnTo>
                  <a:lnTo>
                    <a:pt x="21251" y="2864741"/>
                  </a:lnTo>
                  <a:lnTo>
                    <a:pt x="16471" y="2858125"/>
                  </a:lnTo>
                  <a:lnTo>
                    <a:pt x="12239" y="2851509"/>
                  </a:lnTo>
                  <a:lnTo>
                    <a:pt x="8550" y="2844893"/>
                  </a:lnTo>
                  <a:lnTo>
                    <a:pt x="5529" y="2838277"/>
                  </a:lnTo>
                  <a:lnTo>
                    <a:pt x="3272" y="2831661"/>
                  </a:lnTo>
                  <a:lnTo>
                    <a:pt x="1559" y="2825045"/>
                  </a:lnTo>
                  <a:lnTo>
                    <a:pt x="390" y="2818429"/>
                  </a:lnTo>
                  <a:lnTo>
                    <a:pt x="0" y="2811813"/>
                  </a:lnTo>
                  <a:lnTo>
                    <a:pt x="219" y="2805197"/>
                  </a:lnTo>
                  <a:lnTo>
                    <a:pt x="953" y="2798581"/>
                  </a:lnTo>
                  <a:lnTo>
                    <a:pt x="2232" y="2791965"/>
                  </a:lnTo>
                  <a:lnTo>
                    <a:pt x="4266" y="2785349"/>
                  </a:lnTo>
                  <a:lnTo>
                    <a:pt x="6769" y="2778733"/>
                  </a:lnTo>
                  <a:lnTo>
                    <a:pt x="9729" y="2772117"/>
                  </a:lnTo>
                  <a:lnTo>
                    <a:pt x="13264" y="2765501"/>
                  </a:lnTo>
                  <a:lnTo>
                    <a:pt x="17342" y="2758885"/>
                  </a:lnTo>
                  <a:lnTo>
                    <a:pt x="21811" y="2752269"/>
                  </a:lnTo>
                  <a:lnTo>
                    <a:pt x="26661" y="2745653"/>
                  </a:lnTo>
                  <a:lnTo>
                    <a:pt x="32051" y="2739037"/>
                  </a:lnTo>
                  <a:lnTo>
                    <a:pt x="37785" y="2732420"/>
                  </a:lnTo>
                  <a:lnTo>
                    <a:pt x="43822" y="2725804"/>
                  </a:lnTo>
                  <a:lnTo>
                    <a:pt x="50188" y="2719188"/>
                  </a:lnTo>
                  <a:lnTo>
                    <a:pt x="56923" y="2712572"/>
                  </a:lnTo>
                  <a:lnTo>
                    <a:pt x="63880" y="2705956"/>
                  </a:lnTo>
                  <a:lnTo>
                    <a:pt x="71048" y="2699340"/>
                  </a:lnTo>
                  <a:lnTo>
                    <a:pt x="78471" y="2692724"/>
                  </a:lnTo>
                  <a:lnTo>
                    <a:pt x="86081" y="2686108"/>
                  </a:lnTo>
                  <a:lnTo>
                    <a:pt x="93823" y="2679492"/>
                  </a:lnTo>
                  <a:lnTo>
                    <a:pt x="101685" y="2672876"/>
                  </a:lnTo>
                  <a:lnTo>
                    <a:pt x="109692" y="2666260"/>
                  </a:lnTo>
                  <a:lnTo>
                    <a:pt x="117760" y="2659644"/>
                  </a:lnTo>
                  <a:lnTo>
                    <a:pt x="125878" y="2653028"/>
                  </a:lnTo>
                  <a:lnTo>
                    <a:pt x="134037" y="2646412"/>
                  </a:lnTo>
                  <a:lnTo>
                    <a:pt x="142206" y="2639796"/>
                  </a:lnTo>
                  <a:lnTo>
                    <a:pt x="150366" y="2633180"/>
                  </a:lnTo>
                  <a:lnTo>
                    <a:pt x="158506" y="2626564"/>
                  </a:lnTo>
                  <a:lnTo>
                    <a:pt x="166592" y="2619948"/>
                  </a:lnTo>
                  <a:lnTo>
                    <a:pt x="174612" y="2613332"/>
                  </a:lnTo>
                  <a:lnTo>
                    <a:pt x="182566" y="2606716"/>
                  </a:lnTo>
                  <a:lnTo>
                    <a:pt x="190438" y="2600100"/>
                  </a:lnTo>
                  <a:lnTo>
                    <a:pt x="198173" y="2593484"/>
                  </a:lnTo>
                  <a:lnTo>
                    <a:pt x="205804" y="2586868"/>
                  </a:lnTo>
                  <a:lnTo>
                    <a:pt x="213328" y="2580252"/>
                  </a:lnTo>
                  <a:lnTo>
                    <a:pt x="220700" y="2573636"/>
                  </a:lnTo>
                  <a:lnTo>
                    <a:pt x="227908" y="2567020"/>
                  </a:lnTo>
                  <a:lnTo>
                    <a:pt x="234985" y="2560404"/>
                  </a:lnTo>
                  <a:lnTo>
                    <a:pt x="241928" y="2553788"/>
                  </a:lnTo>
                  <a:lnTo>
                    <a:pt x="248653" y="2547172"/>
                  </a:lnTo>
                  <a:lnTo>
                    <a:pt x="255222" y="2540556"/>
                  </a:lnTo>
                  <a:lnTo>
                    <a:pt x="261644" y="2533940"/>
                  </a:lnTo>
                  <a:lnTo>
                    <a:pt x="267892" y="2527324"/>
                  </a:lnTo>
                  <a:lnTo>
                    <a:pt x="273919" y="2520707"/>
                  </a:lnTo>
                  <a:lnTo>
                    <a:pt x="279794" y="2514091"/>
                  </a:lnTo>
                  <a:lnTo>
                    <a:pt x="285515" y="2507475"/>
                  </a:lnTo>
                  <a:lnTo>
                    <a:pt x="291021" y="2500859"/>
                  </a:lnTo>
                  <a:lnTo>
                    <a:pt x="296342" y="2494243"/>
                  </a:lnTo>
                  <a:lnTo>
                    <a:pt x="301510" y="2487627"/>
                  </a:lnTo>
                  <a:lnTo>
                    <a:pt x="306525" y="2481011"/>
                  </a:lnTo>
                  <a:lnTo>
                    <a:pt x="311302" y="2474395"/>
                  </a:lnTo>
                  <a:lnTo>
                    <a:pt x="315932" y="2467779"/>
                  </a:lnTo>
                  <a:lnTo>
                    <a:pt x="320417" y="2461163"/>
                  </a:lnTo>
                  <a:lnTo>
                    <a:pt x="324724" y="2454547"/>
                  </a:lnTo>
                  <a:lnTo>
                    <a:pt x="328842" y="2447931"/>
                  </a:lnTo>
                  <a:lnTo>
                    <a:pt x="332824" y="2441315"/>
                  </a:lnTo>
                  <a:lnTo>
                    <a:pt x="336672" y="2434699"/>
                  </a:lnTo>
                  <a:lnTo>
                    <a:pt x="340328" y="2428083"/>
                  </a:lnTo>
                  <a:lnTo>
                    <a:pt x="343843" y="2421467"/>
                  </a:lnTo>
                  <a:lnTo>
                    <a:pt x="347235" y="2414851"/>
                  </a:lnTo>
                  <a:lnTo>
                    <a:pt x="350496" y="2408235"/>
                  </a:lnTo>
                  <a:lnTo>
                    <a:pt x="353584" y="2401619"/>
                  </a:lnTo>
                  <a:lnTo>
                    <a:pt x="356563" y="2395003"/>
                  </a:lnTo>
                  <a:lnTo>
                    <a:pt x="359434" y="2388387"/>
                  </a:lnTo>
                  <a:lnTo>
                    <a:pt x="362167" y="2381771"/>
                  </a:lnTo>
                  <a:lnTo>
                    <a:pt x="364776" y="2375155"/>
                  </a:lnTo>
                  <a:lnTo>
                    <a:pt x="367290" y="2368539"/>
                  </a:lnTo>
                  <a:lnTo>
                    <a:pt x="369713" y="2361923"/>
                  </a:lnTo>
                  <a:lnTo>
                    <a:pt x="372001" y="2355307"/>
                  </a:lnTo>
                  <a:lnTo>
                    <a:pt x="374203" y="2348691"/>
                  </a:lnTo>
                  <a:lnTo>
                    <a:pt x="376327" y="2342075"/>
                  </a:lnTo>
                  <a:lnTo>
                    <a:pt x="378362" y="2335459"/>
                  </a:lnTo>
                  <a:lnTo>
                    <a:pt x="380295" y="2328843"/>
                  </a:lnTo>
                  <a:lnTo>
                    <a:pt x="382164" y="2322227"/>
                  </a:lnTo>
                  <a:lnTo>
                    <a:pt x="383968" y="2315611"/>
                  </a:lnTo>
                  <a:lnTo>
                    <a:pt x="385687" y="2308994"/>
                  </a:lnTo>
                  <a:lnTo>
                    <a:pt x="387340" y="2302378"/>
                  </a:lnTo>
                  <a:lnTo>
                    <a:pt x="388940" y="2295762"/>
                  </a:lnTo>
                  <a:lnTo>
                    <a:pt x="390489" y="2289146"/>
                  </a:lnTo>
                  <a:lnTo>
                    <a:pt x="391964" y="2282530"/>
                  </a:lnTo>
                  <a:lnTo>
                    <a:pt x="393397" y="2275914"/>
                  </a:lnTo>
                  <a:lnTo>
                    <a:pt x="394790" y="2269298"/>
                  </a:lnTo>
                  <a:lnTo>
                    <a:pt x="396134" y="2262682"/>
                  </a:lnTo>
                  <a:lnTo>
                    <a:pt x="397432" y="2256066"/>
                  </a:lnTo>
                  <a:lnTo>
                    <a:pt x="398698" y="2249450"/>
                  </a:lnTo>
                  <a:lnTo>
                    <a:pt x="399933" y="2242834"/>
                  </a:lnTo>
                  <a:lnTo>
                    <a:pt x="401126" y="2236218"/>
                  </a:lnTo>
                  <a:lnTo>
                    <a:pt x="402291" y="2229602"/>
                  </a:lnTo>
                  <a:lnTo>
                    <a:pt x="403432" y="2222986"/>
                  </a:lnTo>
                  <a:lnTo>
                    <a:pt x="404547" y="2216370"/>
                  </a:lnTo>
                  <a:lnTo>
                    <a:pt x="405631" y="2209754"/>
                  </a:lnTo>
                  <a:lnTo>
                    <a:pt x="406696" y="2203138"/>
                  </a:lnTo>
                  <a:lnTo>
                    <a:pt x="407743" y="2196522"/>
                  </a:lnTo>
                  <a:lnTo>
                    <a:pt x="408766" y="2189906"/>
                  </a:lnTo>
                  <a:lnTo>
                    <a:pt x="409769" y="2183290"/>
                  </a:lnTo>
                  <a:lnTo>
                    <a:pt x="410756" y="2176674"/>
                  </a:lnTo>
                  <a:lnTo>
                    <a:pt x="411728" y="2170058"/>
                  </a:lnTo>
                  <a:lnTo>
                    <a:pt x="412677" y="2163442"/>
                  </a:lnTo>
                  <a:lnTo>
                    <a:pt x="413612" y="2156826"/>
                  </a:lnTo>
                  <a:lnTo>
                    <a:pt x="414533" y="2150210"/>
                  </a:lnTo>
                  <a:lnTo>
                    <a:pt x="415437" y="2143594"/>
                  </a:lnTo>
                  <a:lnTo>
                    <a:pt x="416321" y="2136978"/>
                  </a:lnTo>
                  <a:lnTo>
                    <a:pt x="417191" y="2130362"/>
                  </a:lnTo>
                  <a:lnTo>
                    <a:pt x="418046" y="2123746"/>
                  </a:lnTo>
                  <a:lnTo>
                    <a:pt x="418881" y="2117130"/>
                  </a:lnTo>
                  <a:lnTo>
                    <a:pt x="419697" y="2110514"/>
                  </a:lnTo>
                  <a:lnTo>
                    <a:pt x="420498" y="2103898"/>
                  </a:lnTo>
                  <a:lnTo>
                    <a:pt x="421282" y="2097281"/>
                  </a:lnTo>
                  <a:lnTo>
                    <a:pt x="422039" y="2090665"/>
                  </a:lnTo>
                  <a:lnTo>
                    <a:pt x="422778" y="2084049"/>
                  </a:lnTo>
                  <a:lnTo>
                    <a:pt x="423500" y="2077433"/>
                  </a:lnTo>
                  <a:lnTo>
                    <a:pt x="424198" y="2070817"/>
                  </a:lnTo>
                  <a:lnTo>
                    <a:pt x="424869" y="2064201"/>
                  </a:lnTo>
                  <a:lnTo>
                    <a:pt x="425521" y="2057585"/>
                  </a:lnTo>
                  <a:lnTo>
                    <a:pt x="426152" y="2050969"/>
                  </a:lnTo>
                  <a:lnTo>
                    <a:pt x="426752" y="2044353"/>
                  </a:lnTo>
                  <a:lnTo>
                    <a:pt x="427328" y="2037737"/>
                  </a:lnTo>
                  <a:lnTo>
                    <a:pt x="427882" y="2031121"/>
                  </a:lnTo>
                  <a:lnTo>
                    <a:pt x="428412" y="2024505"/>
                  </a:lnTo>
                  <a:lnTo>
                    <a:pt x="428909" y="2017889"/>
                  </a:lnTo>
                  <a:lnTo>
                    <a:pt x="429385" y="2011273"/>
                  </a:lnTo>
                  <a:lnTo>
                    <a:pt x="429838" y="2004657"/>
                  </a:lnTo>
                  <a:lnTo>
                    <a:pt x="430262" y="1998041"/>
                  </a:lnTo>
                  <a:lnTo>
                    <a:pt x="430661" y="1991425"/>
                  </a:lnTo>
                  <a:lnTo>
                    <a:pt x="431039" y="1984809"/>
                  </a:lnTo>
                  <a:lnTo>
                    <a:pt x="431398" y="1978193"/>
                  </a:lnTo>
                  <a:lnTo>
                    <a:pt x="431727" y="1971577"/>
                  </a:lnTo>
                  <a:lnTo>
                    <a:pt x="432040" y="1964961"/>
                  </a:lnTo>
                  <a:lnTo>
                    <a:pt x="432336" y="1958345"/>
                  </a:lnTo>
                  <a:lnTo>
                    <a:pt x="432616" y="1951729"/>
                  </a:lnTo>
                  <a:lnTo>
                    <a:pt x="432878" y="1945113"/>
                  </a:lnTo>
                  <a:lnTo>
                    <a:pt x="433130" y="1938497"/>
                  </a:lnTo>
                  <a:lnTo>
                    <a:pt x="433374" y="1931881"/>
                  </a:lnTo>
                  <a:lnTo>
                    <a:pt x="433609" y="1925265"/>
                  </a:lnTo>
                  <a:lnTo>
                    <a:pt x="433840" y="1918649"/>
                  </a:lnTo>
                  <a:lnTo>
                    <a:pt x="434070" y="1912033"/>
                  </a:lnTo>
                  <a:lnTo>
                    <a:pt x="434302" y="1905417"/>
                  </a:lnTo>
                  <a:lnTo>
                    <a:pt x="434540" y="1898801"/>
                  </a:lnTo>
                  <a:lnTo>
                    <a:pt x="434787" y="1892185"/>
                  </a:lnTo>
                  <a:lnTo>
                    <a:pt x="435043" y="1885568"/>
                  </a:lnTo>
                  <a:lnTo>
                    <a:pt x="435316" y="1878952"/>
                  </a:lnTo>
                  <a:lnTo>
                    <a:pt x="435610" y="1872336"/>
                  </a:lnTo>
                  <a:lnTo>
                    <a:pt x="435925" y="1865720"/>
                  </a:lnTo>
                  <a:lnTo>
                    <a:pt x="436260" y="1859104"/>
                  </a:lnTo>
                  <a:lnTo>
                    <a:pt x="436633" y="1852488"/>
                  </a:lnTo>
                  <a:lnTo>
                    <a:pt x="437037" y="1845872"/>
                  </a:lnTo>
                  <a:lnTo>
                    <a:pt x="437471" y="1839256"/>
                  </a:lnTo>
                  <a:lnTo>
                    <a:pt x="437942" y="1832640"/>
                  </a:lnTo>
                  <a:lnTo>
                    <a:pt x="438465" y="1826024"/>
                  </a:lnTo>
                  <a:lnTo>
                    <a:pt x="439025" y="1819408"/>
                  </a:lnTo>
                  <a:lnTo>
                    <a:pt x="439625" y="1812792"/>
                  </a:lnTo>
                  <a:lnTo>
                    <a:pt x="440280" y="1806176"/>
                  </a:lnTo>
                  <a:lnTo>
                    <a:pt x="440988" y="1799560"/>
                  </a:lnTo>
                  <a:lnTo>
                    <a:pt x="441740" y="1792944"/>
                  </a:lnTo>
                  <a:lnTo>
                    <a:pt x="442536" y="1786328"/>
                  </a:lnTo>
                  <a:lnTo>
                    <a:pt x="443404" y="1779712"/>
                  </a:lnTo>
                  <a:lnTo>
                    <a:pt x="444319" y="1773096"/>
                  </a:lnTo>
                  <a:lnTo>
                    <a:pt x="445278" y="1766480"/>
                  </a:lnTo>
                  <a:lnTo>
                    <a:pt x="446292" y="1759864"/>
                  </a:lnTo>
                  <a:lnTo>
                    <a:pt x="447368" y="1753248"/>
                  </a:lnTo>
                  <a:lnTo>
                    <a:pt x="448487" y="1746632"/>
                  </a:lnTo>
                  <a:lnTo>
                    <a:pt x="449647" y="1740016"/>
                  </a:lnTo>
                  <a:lnTo>
                    <a:pt x="450867" y="1733400"/>
                  </a:lnTo>
                  <a:lnTo>
                    <a:pt x="452129" y="1726784"/>
                  </a:lnTo>
                  <a:lnTo>
                    <a:pt x="453428" y="1720168"/>
                  </a:lnTo>
                  <a:lnTo>
                    <a:pt x="454762" y="1713552"/>
                  </a:lnTo>
                  <a:lnTo>
                    <a:pt x="456143" y="1706936"/>
                  </a:lnTo>
                  <a:lnTo>
                    <a:pt x="457550" y="1700320"/>
                  </a:lnTo>
                  <a:lnTo>
                    <a:pt x="458980" y="1693704"/>
                  </a:lnTo>
                  <a:lnTo>
                    <a:pt x="460437" y="1687088"/>
                  </a:lnTo>
                  <a:lnTo>
                    <a:pt x="461914" y="1680471"/>
                  </a:lnTo>
                  <a:lnTo>
                    <a:pt x="463402" y="1673855"/>
                  </a:lnTo>
                  <a:lnTo>
                    <a:pt x="464899" y="1667239"/>
                  </a:lnTo>
                  <a:lnTo>
                    <a:pt x="466402" y="1660623"/>
                  </a:lnTo>
                  <a:lnTo>
                    <a:pt x="467901" y="1654007"/>
                  </a:lnTo>
                  <a:lnTo>
                    <a:pt x="469395" y="1647391"/>
                  </a:lnTo>
                  <a:lnTo>
                    <a:pt x="470878" y="1640775"/>
                  </a:lnTo>
                  <a:lnTo>
                    <a:pt x="472340" y="1634159"/>
                  </a:lnTo>
                  <a:lnTo>
                    <a:pt x="473780" y="1627543"/>
                  </a:lnTo>
                  <a:lnTo>
                    <a:pt x="475198" y="1620927"/>
                  </a:lnTo>
                  <a:lnTo>
                    <a:pt x="476577" y="1614311"/>
                  </a:lnTo>
                  <a:lnTo>
                    <a:pt x="477916" y="1607695"/>
                  </a:lnTo>
                  <a:lnTo>
                    <a:pt x="479217" y="1601079"/>
                  </a:lnTo>
                  <a:lnTo>
                    <a:pt x="480478" y="1594463"/>
                  </a:lnTo>
                  <a:lnTo>
                    <a:pt x="481668" y="1587847"/>
                  </a:lnTo>
                  <a:lnTo>
                    <a:pt x="482808" y="1581231"/>
                  </a:lnTo>
                  <a:lnTo>
                    <a:pt x="483897" y="1574615"/>
                  </a:lnTo>
                  <a:lnTo>
                    <a:pt x="484919" y="1567999"/>
                  </a:lnTo>
                  <a:lnTo>
                    <a:pt x="485861" y="1561383"/>
                  </a:lnTo>
                  <a:lnTo>
                    <a:pt x="486743" y="1554767"/>
                  </a:lnTo>
                  <a:lnTo>
                    <a:pt x="487562" y="1548151"/>
                  </a:lnTo>
                  <a:lnTo>
                    <a:pt x="488287" y="1541535"/>
                  </a:lnTo>
                  <a:lnTo>
                    <a:pt x="488935" y="1534919"/>
                  </a:lnTo>
                  <a:lnTo>
                    <a:pt x="489516" y="1528303"/>
                  </a:lnTo>
                  <a:lnTo>
                    <a:pt x="490022" y="1521687"/>
                  </a:lnTo>
                  <a:lnTo>
                    <a:pt x="490423" y="1515071"/>
                  </a:lnTo>
                  <a:lnTo>
                    <a:pt x="490753" y="1508455"/>
                  </a:lnTo>
                  <a:lnTo>
                    <a:pt x="491014" y="1501839"/>
                  </a:lnTo>
                  <a:lnTo>
                    <a:pt x="491183" y="1495223"/>
                  </a:lnTo>
                  <a:lnTo>
                    <a:pt x="491263" y="1488607"/>
                  </a:lnTo>
                  <a:lnTo>
                    <a:pt x="491275" y="1481991"/>
                  </a:lnTo>
                  <a:lnTo>
                    <a:pt x="491220" y="1475375"/>
                  </a:lnTo>
                  <a:lnTo>
                    <a:pt x="491064" y="1468758"/>
                  </a:lnTo>
                  <a:lnTo>
                    <a:pt x="490841" y="1462142"/>
                  </a:lnTo>
                  <a:lnTo>
                    <a:pt x="490557" y="1455526"/>
                  </a:lnTo>
                  <a:lnTo>
                    <a:pt x="490203" y="1448910"/>
                  </a:lnTo>
                  <a:lnTo>
                    <a:pt x="489767" y="1442294"/>
                  </a:lnTo>
                  <a:lnTo>
                    <a:pt x="489279" y="1435678"/>
                  </a:lnTo>
                  <a:lnTo>
                    <a:pt x="488739" y="1429062"/>
                  </a:lnTo>
                  <a:lnTo>
                    <a:pt x="488131" y="1422446"/>
                  </a:lnTo>
                  <a:lnTo>
                    <a:pt x="487471" y="1415830"/>
                  </a:lnTo>
                  <a:lnTo>
                    <a:pt x="486769" y="1409214"/>
                  </a:lnTo>
                  <a:lnTo>
                    <a:pt x="486028" y="1402598"/>
                  </a:lnTo>
                  <a:lnTo>
                    <a:pt x="485231" y="1395982"/>
                  </a:lnTo>
                  <a:lnTo>
                    <a:pt x="484406" y="1389366"/>
                  </a:lnTo>
                  <a:lnTo>
                    <a:pt x="483552" y="1382750"/>
                  </a:lnTo>
                  <a:lnTo>
                    <a:pt x="482667" y="1376134"/>
                  </a:lnTo>
                  <a:lnTo>
                    <a:pt x="481755" y="1369518"/>
                  </a:lnTo>
                  <a:lnTo>
                    <a:pt x="480826" y="1362902"/>
                  </a:lnTo>
                  <a:lnTo>
                    <a:pt x="479883" y="1356286"/>
                  </a:lnTo>
                  <a:lnTo>
                    <a:pt x="478923" y="1349670"/>
                  </a:lnTo>
                  <a:lnTo>
                    <a:pt x="477954" y="1343054"/>
                  </a:lnTo>
                  <a:lnTo>
                    <a:pt x="476981" y="1336438"/>
                  </a:lnTo>
                  <a:lnTo>
                    <a:pt x="476004" y="1329822"/>
                  </a:lnTo>
                  <a:lnTo>
                    <a:pt x="475026" y="1323206"/>
                  </a:lnTo>
                  <a:lnTo>
                    <a:pt x="474052" y="1316590"/>
                  </a:lnTo>
                  <a:lnTo>
                    <a:pt x="473080" y="1309974"/>
                  </a:lnTo>
                  <a:lnTo>
                    <a:pt x="472115" y="1303358"/>
                  </a:lnTo>
                  <a:lnTo>
                    <a:pt x="471159" y="1296742"/>
                  </a:lnTo>
                  <a:lnTo>
                    <a:pt x="470211" y="1290126"/>
                  </a:lnTo>
                  <a:lnTo>
                    <a:pt x="469270" y="1283510"/>
                  </a:lnTo>
                  <a:lnTo>
                    <a:pt x="468344" y="1276894"/>
                  </a:lnTo>
                  <a:lnTo>
                    <a:pt x="467427" y="1270278"/>
                  </a:lnTo>
                  <a:lnTo>
                    <a:pt x="466519" y="1263662"/>
                  </a:lnTo>
                  <a:lnTo>
                    <a:pt x="465621" y="1257045"/>
                  </a:lnTo>
                  <a:lnTo>
                    <a:pt x="464734" y="1250429"/>
                  </a:lnTo>
                  <a:lnTo>
                    <a:pt x="463853" y="1243813"/>
                  </a:lnTo>
                  <a:lnTo>
                    <a:pt x="462978" y="1237197"/>
                  </a:lnTo>
                  <a:lnTo>
                    <a:pt x="462108" y="1230581"/>
                  </a:lnTo>
                  <a:lnTo>
                    <a:pt x="461241" y="1223965"/>
                  </a:lnTo>
                  <a:lnTo>
                    <a:pt x="460374" y="1217349"/>
                  </a:lnTo>
                  <a:lnTo>
                    <a:pt x="459506" y="1210733"/>
                  </a:lnTo>
                  <a:lnTo>
                    <a:pt x="458631" y="1204117"/>
                  </a:lnTo>
                  <a:lnTo>
                    <a:pt x="457749" y="1197501"/>
                  </a:lnTo>
                  <a:lnTo>
                    <a:pt x="456858" y="1190885"/>
                  </a:lnTo>
                  <a:lnTo>
                    <a:pt x="455953" y="1184269"/>
                  </a:lnTo>
                  <a:lnTo>
                    <a:pt x="455029" y="1177653"/>
                  </a:lnTo>
                  <a:lnTo>
                    <a:pt x="454087" y="1171037"/>
                  </a:lnTo>
                  <a:lnTo>
                    <a:pt x="453126" y="1164421"/>
                  </a:lnTo>
                  <a:lnTo>
                    <a:pt x="452131" y="1157805"/>
                  </a:lnTo>
                  <a:lnTo>
                    <a:pt x="451109" y="1151189"/>
                  </a:lnTo>
                  <a:lnTo>
                    <a:pt x="450059" y="1144573"/>
                  </a:lnTo>
                  <a:lnTo>
                    <a:pt x="448976" y="1137957"/>
                  </a:lnTo>
                  <a:lnTo>
                    <a:pt x="447846" y="1131341"/>
                  </a:lnTo>
                  <a:lnTo>
                    <a:pt x="446681" y="1124725"/>
                  </a:lnTo>
                  <a:lnTo>
                    <a:pt x="445480" y="1118109"/>
                  </a:lnTo>
                  <a:lnTo>
                    <a:pt x="444229" y="1111493"/>
                  </a:lnTo>
                  <a:lnTo>
                    <a:pt x="442928" y="1104877"/>
                  </a:lnTo>
                  <a:lnTo>
                    <a:pt x="441587" y="1098261"/>
                  </a:lnTo>
                  <a:lnTo>
                    <a:pt x="440205" y="1091645"/>
                  </a:lnTo>
                  <a:lnTo>
                    <a:pt x="438757" y="1085029"/>
                  </a:lnTo>
                  <a:lnTo>
                    <a:pt x="437265" y="1078413"/>
                  </a:lnTo>
                  <a:lnTo>
                    <a:pt x="435730" y="1071797"/>
                  </a:lnTo>
                  <a:lnTo>
                    <a:pt x="434144" y="1065181"/>
                  </a:lnTo>
                  <a:lnTo>
                    <a:pt x="432498" y="1058565"/>
                  </a:lnTo>
                  <a:lnTo>
                    <a:pt x="430810" y="1051949"/>
                  </a:lnTo>
                  <a:lnTo>
                    <a:pt x="429081" y="1045332"/>
                  </a:lnTo>
                  <a:lnTo>
                    <a:pt x="427295" y="1038716"/>
                  </a:lnTo>
                  <a:lnTo>
                    <a:pt x="425463" y="1032100"/>
                  </a:lnTo>
                  <a:lnTo>
                    <a:pt x="423594" y="1025484"/>
                  </a:lnTo>
                  <a:lnTo>
                    <a:pt x="421687" y="1018868"/>
                  </a:lnTo>
                  <a:lnTo>
                    <a:pt x="419727" y="1012252"/>
                  </a:lnTo>
                  <a:lnTo>
                    <a:pt x="417735" y="1005636"/>
                  </a:lnTo>
                  <a:lnTo>
                    <a:pt x="415712" y="999020"/>
                  </a:lnTo>
                  <a:lnTo>
                    <a:pt x="413653" y="992404"/>
                  </a:lnTo>
                  <a:lnTo>
                    <a:pt x="411560" y="985788"/>
                  </a:lnTo>
                  <a:lnTo>
                    <a:pt x="409443" y="979172"/>
                  </a:lnTo>
                  <a:lnTo>
                    <a:pt x="407304" y="972556"/>
                  </a:lnTo>
                  <a:lnTo>
                    <a:pt x="405135" y="965940"/>
                  </a:lnTo>
                  <a:lnTo>
                    <a:pt x="402948" y="959324"/>
                  </a:lnTo>
                  <a:lnTo>
                    <a:pt x="400745" y="952708"/>
                  </a:lnTo>
                  <a:lnTo>
                    <a:pt x="398527" y="946092"/>
                  </a:lnTo>
                  <a:lnTo>
                    <a:pt x="396291" y="939476"/>
                  </a:lnTo>
                  <a:lnTo>
                    <a:pt x="394046" y="932860"/>
                  </a:lnTo>
                  <a:lnTo>
                    <a:pt x="391793" y="926244"/>
                  </a:lnTo>
                  <a:lnTo>
                    <a:pt x="389530" y="919628"/>
                  </a:lnTo>
                  <a:lnTo>
                    <a:pt x="387261" y="913012"/>
                  </a:lnTo>
                  <a:lnTo>
                    <a:pt x="384988" y="906396"/>
                  </a:lnTo>
                  <a:lnTo>
                    <a:pt x="382711" y="899780"/>
                  </a:lnTo>
                  <a:lnTo>
                    <a:pt x="380431" y="893164"/>
                  </a:lnTo>
                  <a:lnTo>
                    <a:pt x="378149" y="886548"/>
                  </a:lnTo>
                  <a:lnTo>
                    <a:pt x="375866" y="879932"/>
                  </a:lnTo>
                  <a:lnTo>
                    <a:pt x="373583" y="873316"/>
                  </a:lnTo>
                  <a:lnTo>
                    <a:pt x="371299" y="866700"/>
                  </a:lnTo>
                  <a:lnTo>
                    <a:pt x="369014" y="860084"/>
                  </a:lnTo>
                  <a:lnTo>
                    <a:pt x="366730" y="853468"/>
                  </a:lnTo>
                  <a:lnTo>
                    <a:pt x="364446" y="846852"/>
                  </a:lnTo>
                  <a:lnTo>
                    <a:pt x="362161" y="840235"/>
                  </a:lnTo>
                  <a:lnTo>
                    <a:pt x="359877" y="833619"/>
                  </a:lnTo>
                  <a:lnTo>
                    <a:pt x="357592" y="827003"/>
                  </a:lnTo>
                  <a:lnTo>
                    <a:pt x="355308" y="820387"/>
                  </a:lnTo>
                  <a:lnTo>
                    <a:pt x="353023" y="813771"/>
                  </a:lnTo>
                  <a:lnTo>
                    <a:pt x="350739" y="807155"/>
                  </a:lnTo>
                  <a:lnTo>
                    <a:pt x="348456" y="800539"/>
                  </a:lnTo>
                  <a:lnTo>
                    <a:pt x="346174" y="793923"/>
                  </a:lnTo>
                  <a:lnTo>
                    <a:pt x="343895" y="787307"/>
                  </a:lnTo>
                  <a:lnTo>
                    <a:pt x="341618" y="780691"/>
                  </a:lnTo>
                  <a:lnTo>
                    <a:pt x="339348" y="774075"/>
                  </a:lnTo>
                  <a:lnTo>
                    <a:pt x="337085" y="767459"/>
                  </a:lnTo>
                  <a:lnTo>
                    <a:pt x="334830" y="760843"/>
                  </a:lnTo>
                  <a:lnTo>
                    <a:pt x="332586" y="754227"/>
                  </a:lnTo>
                  <a:lnTo>
                    <a:pt x="330362" y="747611"/>
                  </a:lnTo>
                  <a:lnTo>
                    <a:pt x="328154" y="740995"/>
                  </a:lnTo>
                  <a:lnTo>
                    <a:pt x="325966" y="734379"/>
                  </a:lnTo>
                  <a:lnTo>
                    <a:pt x="323809" y="727763"/>
                  </a:lnTo>
                  <a:lnTo>
                    <a:pt x="321689" y="721147"/>
                  </a:lnTo>
                  <a:lnTo>
                    <a:pt x="319602" y="714531"/>
                  </a:lnTo>
                  <a:lnTo>
                    <a:pt x="317552" y="707915"/>
                  </a:lnTo>
                  <a:lnTo>
                    <a:pt x="315573" y="701299"/>
                  </a:lnTo>
                  <a:lnTo>
                    <a:pt x="313646" y="694683"/>
                  </a:lnTo>
                  <a:lnTo>
                    <a:pt x="311776" y="688067"/>
                  </a:lnTo>
                  <a:lnTo>
                    <a:pt x="309983" y="681451"/>
                  </a:lnTo>
                  <a:lnTo>
                    <a:pt x="308289" y="674835"/>
                  </a:lnTo>
                  <a:lnTo>
                    <a:pt x="306676" y="668219"/>
                  </a:lnTo>
                  <a:lnTo>
                    <a:pt x="305148" y="661603"/>
                  </a:lnTo>
                  <a:lnTo>
                    <a:pt x="303756" y="654987"/>
                  </a:lnTo>
                  <a:lnTo>
                    <a:pt x="302486" y="648371"/>
                  </a:lnTo>
                  <a:lnTo>
                    <a:pt x="301328" y="641755"/>
                  </a:lnTo>
                  <a:lnTo>
                    <a:pt x="300296" y="635139"/>
                  </a:lnTo>
                  <a:lnTo>
                    <a:pt x="299460" y="628522"/>
                  </a:lnTo>
                  <a:lnTo>
                    <a:pt x="298764" y="621906"/>
                  </a:lnTo>
                  <a:lnTo>
                    <a:pt x="298211" y="615290"/>
                  </a:lnTo>
                  <a:lnTo>
                    <a:pt x="297856" y="608674"/>
                  </a:lnTo>
                  <a:lnTo>
                    <a:pt x="297712" y="602058"/>
                  </a:lnTo>
                  <a:lnTo>
                    <a:pt x="297735" y="595442"/>
                  </a:lnTo>
                  <a:lnTo>
                    <a:pt x="297931" y="588826"/>
                  </a:lnTo>
                  <a:lnTo>
                    <a:pt x="298405" y="582210"/>
                  </a:lnTo>
                  <a:lnTo>
                    <a:pt x="299080" y="575594"/>
                  </a:lnTo>
                  <a:lnTo>
                    <a:pt x="299946" y="568978"/>
                  </a:lnTo>
                  <a:lnTo>
                    <a:pt x="301039" y="562362"/>
                  </a:lnTo>
                  <a:lnTo>
                    <a:pt x="302422" y="555746"/>
                  </a:lnTo>
                  <a:lnTo>
                    <a:pt x="304008" y="549130"/>
                  </a:lnTo>
                  <a:lnTo>
                    <a:pt x="305799" y="542514"/>
                  </a:lnTo>
                  <a:lnTo>
                    <a:pt x="307877" y="535898"/>
                  </a:lnTo>
                  <a:lnTo>
                    <a:pt x="310206" y="529282"/>
                  </a:lnTo>
                  <a:lnTo>
                    <a:pt x="312740" y="522666"/>
                  </a:lnTo>
                  <a:lnTo>
                    <a:pt x="315482" y="516050"/>
                  </a:lnTo>
                  <a:lnTo>
                    <a:pt x="318548" y="509434"/>
                  </a:lnTo>
                  <a:lnTo>
                    <a:pt x="321810" y="502818"/>
                  </a:lnTo>
                  <a:lnTo>
                    <a:pt x="325266" y="496202"/>
                  </a:lnTo>
                  <a:lnTo>
                    <a:pt x="328958" y="489586"/>
                  </a:lnTo>
                  <a:lnTo>
                    <a:pt x="332899" y="482970"/>
                  </a:lnTo>
                  <a:lnTo>
                    <a:pt x="337013" y="476354"/>
                  </a:lnTo>
                  <a:lnTo>
                    <a:pt x="341297" y="469738"/>
                  </a:lnTo>
                  <a:lnTo>
                    <a:pt x="345817" y="463122"/>
                  </a:lnTo>
                  <a:lnTo>
                    <a:pt x="350503" y="456506"/>
                  </a:lnTo>
                  <a:lnTo>
                    <a:pt x="355327" y="449890"/>
                  </a:lnTo>
                  <a:lnTo>
                    <a:pt x="360296" y="443274"/>
                  </a:lnTo>
                  <a:lnTo>
                    <a:pt x="365442" y="436658"/>
                  </a:lnTo>
                  <a:lnTo>
                    <a:pt x="370690" y="430042"/>
                  </a:lnTo>
                  <a:lnTo>
                    <a:pt x="376033" y="423426"/>
                  </a:lnTo>
                  <a:lnTo>
                    <a:pt x="381486" y="416809"/>
                  </a:lnTo>
                  <a:lnTo>
                    <a:pt x="387023" y="410193"/>
                  </a:lnTo>
                  <a:lnTo>
                    <a:pt x="392614" y="403577"/>
                  </a:lnTo>
                  <a:lnTo>
                    <a:pt x="398252" y="396961"/>
                  </a:lnTo>
                  <a:lnTo>
                    <a:pt x="403936" y="390345"/>
                  </a:lnTo>
                  <a:lnTo>
                    <a:pt x="409633" y="383729"/>
                  </a:lnTo>
                  <a:lnTo>
                    <a:pt x="415335" y="377113"/>
                  </a:lnTo>
                  <a:lnTo>
                    <a:pt x="421031" y="370497"/>
                  </a:lnTo>
                  <a:lnTo>
                    <a:pt x="426695" y="363881"/>
                  </a:lnTo>
                  <a:lnTo>
                    <a:pt x="432325" y="357265"/>
                  </a:lnTo>
                  <a:lnTo>
                    <a:pt x="437913" y="350649"/>
                  </a:lnTo>
                  <a:lnTo>
                    <a:pt x="443427" y="344033"/>
                  </a:lnTo>
                  <a:lnTo>
                    <a:pt x="448859" y="337417"/>
                  </a:lnTo>
                  <a:lnTo>
                    <a:pt x="454218" y="330801"/>
                  </a:lnTo>
                  <a:lnTo>
                    <a:pt x="459493" y="324185"/>
                  </a:lnTo>
                  <a:lnTo>
                    <a:pt x="464624" y="317569"/>
                  </a:lnTo>
                  <a:lnTo>
                    <a:pt x="469652" y="310953"/>
                  </a:lnTo>
                  <a:lnTo>
                    <a:pt x="474575" y="304337"/>
                  </a:lnTo>
                  <a:lnTo>
                    <a:pt x="479358" y="297721"/>
                  </a:lnTo>
                  <a:lnTo>
                    <a:pt x="483980" y="291105"/>
                  </a:lnTo>
                  <a:lnTo>
                    <a:pt x="488479" y="284489"/>
                  </a:lnTo>
                  <a:lnTo>
                    <a:pt x="492852" y="277873"/>
                  </a:lnTo>
                  <a:lnTo>
                    <a:pt x="497031" y="271257"/>
                  </a:lnTo>
                  <a:lnTo>
                    <a:pt x="501061" y="264641"/>
                  </a:lnTo>
                  <a:lnTo>
                    <a:pt x="504956" y="258025"/>
                  </a:lnTo>
                  <a:lnTo>
                    <a:pt x="508701" y="251409"/>
                  </a:lnTo>
                  <a:lnTo>
                    <a:pt x="512241" y="244793"/>
                  </a:lnTo>
                  <a:lnTo>
                    <a:pt x="515644" y="238177"/>
                  </a:lnTo>
                  <a:lnTo>
                    <a:pt x="518911" y="231561"/>
                  </a:lnTo>
                  <a:lnTo>
                    <a:pt x="521997" y="224945"/>
                  </a:lnTo>
                  <a:lnTo>
                    <a:pt x="524913" y="218329"/>
                  </a:lnTo>
                  <a:lnTo>
                    <a:pt x="527699" y="211713"/>
                  </a:lnTo>
                  <a:lnTo>
                    <a:pt x="530355" y="205096"/>
                  </a:lnTo>
                  <a:lnTo>
                    <a:pt x="532813" y="198480"/>
                  </a:lnTo>
                  <a:lnTo>
                    <a:pt x="535145" y="191864"/>
                  </a:lnTo>
                  <a:lnTo>
                    <a:pt x="537357" y="185248"/>
                  </a:lnTo>
                  <a:lnTo>
                    <a:pt x="539430" y="178632"/>
                  </a:lnTo>
                  <a:lnTo>
                    <a:pt x="541345" y="172016"/>
                  </a:lnTo>
                  <a:lnTo>
                    <a:pt x="543153" y="165400"/>
                  </a:lnTo>
                  <a:lnTo>
                    <a:pt x="544858" y="158784"/>
                  </a:lnTo>
                  <a:lnTo>
                    <a:pt x="546421" y="152168"/>
                  </a:lnTo>
                  <a:lnTo>
                    <a:pt x="547872" y="145552"/>
                  </a:lnTo>
                  <a:lnTo>
                    <a:pt x="549234" y="138936"/>
                  </a:lnTo>
                  <a:lnTo>
                    <a:pt x="550505" y="132320"/>
                  </a:lnTo>
                  <a:lnTo>
                    <a:pt x="551649" y="125704"/>
                  </a:lnTo>
                  <a:lnTo>
                    <a:pt x="552718" y="119088"/>
                  </a:lnTo>
                  <a:lnTo>
                    <a:pt x="553714" y="112472"/>
                  </a:lnTo>
                  <a:lnTo>
                    <a:pt x="554622" y="105856"/>
                  </a:lnTo>
                  <a:lnTo>
                    <a:pt x="555445" y="99240"/>
                  </a:lnTo>
                  <a:lnTo>
                    <a:pt x="556210" y="92624"/>
                  </a:lnTo>
                  <a:lnTo>
                    <a:pt x="556917" y="86008"/>
                  </a:lnTo>
                  <a:lnTo>
                    <a:pt x="557545" y="79392"/>
                  </a:lnTo>
                  <a:lnTo>
                    <a:pt x="558121" y="72776"/>
                  </a:lnTo>
                  <a:lnTo>
                    <a:pt x="558652" y="66160"/>
                  </a:lnTo>
                  <a:lnTo>
                    <a:pt x="559135" y="59544"/>
                  </a:lnTo>
                  <a:lnTo>
                    <a:pt x="559562" y="52928"/>
                  </a:lnTo>
                  <a:lnTo>
                    <a:pt x="559953" y="46312"/>
                  </a:lnTo>
                  <a:lnTo>
                    <a:pt x="560312" y="39696"/>
                  </a:lnTo>
                  <a:lnTo>
                    <a:pt x="560629" y="33080"/>
                  </a:lnTo>
                  <a:lnTo>
                    <a:pt x="560913" y="26464"/>
                  </a:lnTo>
                  <a:lnTo>
                    <a:pt x="561171" y="19848"/>
                  </a:lnTo>
                  <a:lnTo>
                    <a:pt x="561406" y="13232"/>
                  </a:lnTo>
                  <a:lnTo>
                    <a:pt x="561609" y="6616"/>
                  </a:lnTo>
                  <a:lnTo>
                    <a:pt x="561792" y="0"/>
                  </a:lnTo>
                  <a:lnTo>
                    <a:pt x="564518" y="0"/>
                  </a:lnTo>
                  <a:lnTo>
                    <a:pt x="564701" y="6616"/>
                  </a:lnTo>
                  <a:lnTo>
                    <a:pt x="564903" y="13232"/>
                  </a:lnTo>
                  <a:lnTo>
                    <a:pt x="565138" y="19848"/>
                  </a:lnTo>
                  <a:lnTo>
                    <a:pt x="565397" y="26464"/>
                  </a:lnTo>
                  <a:lnTo>
                    <a:pt x="565680" y="33080"/>
                  </a:lnTo>
                  <a:lnTo>
                    <a:pt x="565998" y="39696"/>
                  </a:lnTo>
                  <a:lnTo>
                    <a:pt x="566356" y="46312"/>
                  </a:lnTo>
                  <a:lnTo>
                    <a:pt x="566748" y="52928"/>
                  </a:lnTo>
                  <a:lnTo>
                    <a:pt x="567174" y="59544"/>
                  </a:lnTo>
                  <a:lnTo>
                    <a:pt x="567657" y="66160"/>
                  </a:lnTo>
                  <a:lnTo>
                    <a:pt x="568188" y="72776"/>
                  </a:lnTo>
                  <a:lnTo>
                    <a:pt x="568764" y="79392"/>
                  </a:lnTo>
                  <a:lnTo>
                    <a:pt x="569393" y="86008"/>
                  </a:lnTo>
                  <a:lnTo>
                    <a:pt x="570100" y="92624"/>
                  </a:lnTo>
                  <a:lnTo>
                    <a:pt x="570864" y="99240"/>
                  </a:lnTo>
                  <a:lnTo>
                    <a:pt x="571688" y="105856"/>
                  </a:lnTo>
                  <a:lnTo>
                    <a:pt x="572596" y="112472"/>
                  </a:lnTo>
                  <a:lnTo>
                    <a:pt x="573592" y="119088"/>
                  </a:lnTo>
                  <a:lnTo>
                    <a:pt x="574660" y="125704"/>
                  </a:lnTo>
                  <a:lnTo>
                    <a:pt x="575804" y="132320"/>
                  </a:lnTo>
                  <a:lnTo>
                    <a:pt x="577075" y="138936"/>
                  </a:lnTo>
                  <a:lnTo>
                    <a:pt x="578437" y="145552"/>
                  </a:lnTo>
                  <a:lnTo>
                    <a:pt x="579889" y="152168"/>
                  </a:lnTo>
                  <a:lnTo>
                    <a:pt x="581452" y="158784"/>
                  </a:lnTo>
                  <a:lnTo>
                    <a:pt x="583156" y="165400"/>
                  </a:lnTo>
                  <a:lnTo>
                    <a:pt x="584965" y="172016"/>
                  </a:lnTo>
                  <a:lnTo>
                    <a:pt x="586880" y="178632"/>
                  </a:lnTo>
                  <a:lnTo>
                    <a:pt x="588953" y="185248"/>
                  </a:lnTo>
                  <a:lnTo>
                    <a:pt x="591165" y="191864"/>
                  </a:lnTo>
                  <a:lnTo>
                    <a:pt x="593496" y="198480"/>
                  </a:lnTo>
                  <a:lnTo>
                    <a:pt x="595954" y="205096"/>
                  </a:lnTo>
                  <a:lnTo>
                    <a:pt x="598610" y="211713"/>
                  </a:lnTo>
                  <a:lnTo>
                    <a:pt x="601396" y="218329"/>
                  </a:lnTo>
                  <a:lnTo>
                    <a:pt x="604313" y="224945"/>
                  </a:lnTo>
                  <a:lnTo>
                    <a:pt x="607399" y="231561"/>
                  </a:lnTo>
                  <a:lnTo>
                    <a:pt x="610666" y="238177"/>
                  </a:lnTo>
                  <a:lnTo>
                    <a:pt x="614069" y="244793"/>
                  </a:lnTo>
                  <a:lnTo>
                    <a:pt x="617608" y="251409"/>
                  </a:lnTo>
                  <a:lnTo>
                    <a:pt x="621353" y="258025"/>
                  </a:lnTo>
                  <a:lnTo>
                    <a:pt x="625248" y="264641"/>
                  </a:lnTo>
                  <a:lnTo>
                    <a:pt x="629278" y="271257"/>
                  </a:lnTo>
                  <a:lnTo>
                    <a:pt x="633457" y="277873"/>
                  </a:lnTo>
                  <a:lnTo>
                    <a:pt x="637831" y="284489"/>
                  </a:lnTo>
                  <a:lnTo>
                    <a:pt x="642329" y="291105"/>
                  </a:lnTo>
                  <a:lnTo>
                    <a:pt x="646951" y="297721"/>
                  </a:lnTo>
                  <a:lnTo>
                    <a:pt x="651734" y="304337"/>
                  </a:lnTo>
                  <a:lnTo>
                    <a:pt x="656657" y="310953"/>
                  </a:lnTo>
                  <a:lnTo>
                    <a:pt x="661686" y="317569"/>
                  </a:lnTo>
                  <a:lnTo>
                    <a:pt x="666816" y="324185"/>
                  </a:lnTo>
                  <a:lnTo>
                    <a:pt x="672092" y="330801"/>
                  </a:lnTo>
                  <a:lnTo>
                    <a:pt x="677450" y="337417"/>
                  </a:lnTo>
                  <a:lnTo>
                    <a:pt x="682883" y="344033"/>
                  </a:lnTo>
                  <a:lnTo>
                    <a:pt x="688397" y="350649"/>
                  </a:lnTo>
                  <a:lnTo>
                    <a:pt x="693985" y="357265"/>
                  </a:lnTo>
                  <a:lnTo>
                    <a:pt x="699614" y="363881"/>
                  </a:lnTo>
                  <a:lnTo>
                    <a:pt x="705279" y="370497"/>
                  </a:lnTo>
                  <a:lnTo>
                    <a:pt x="710974" y="377113"/>
                  </a:lnTo>
                  <a:lnTo>
                    <a:pt x="716676" y="383729"/>
                  </a:lnTo>
                  <a:lnTo>
                    <a:pt x="722373" y="390345"/>
                  </a:lnTo>
                  <a:lnTo>
                    <a:pt x="728058" y="396961"/>
                  </a:lnTo>
                  <a:lnTo>
                    <a:pt x="733695" y="403577"/>
                  </a:lnTo>
                  <a:lnTo>
                    <a:pt x="739286" y="410193"/>
                  </a:lnTo>
                  <a:lnTo>
                    <a:pt x="744823" y="416809"/>
                  </a:lnTo>
                  <a:lnTo>
                    <a:pt x="750276" y="423426"/>
                  </a:lnTo>
                  <a:lnTo>
                    <a:pt x="755619" y="430042"/>
                  </a:lnTo>
                  <a:lnTo>
                    <a:pt x="760867" y="436658"/>
                  </a:lnTo>
                  <a:lnTo>
                    <a:pt x="766013" y="443274"/>
                  </a:lnTo>
                  <a:lnTo>
                    <a:pt x="770982" y="449890"/>
                  </a:lnTo>
                  <a:lnTo>
                    <a:pt x="775807" y="456506"/>
                  </a:lnTo>
                  <a:lnTo>
                    <a:pt x="780493" y="463122"/>
                  </a:lnTo>
                  <a:lnTo>
                    <a:pt x="785012" y="469738"/>
                  </a:lnTo>
                  <a:lnTo>
                    <a:pt x="789296" y="476354"/>
                  </a:lnTo>
                  <a:lnTo>
                    <a:pt x="793411" y="482970"/>
                  </a:lnTo>
                  <a:lnTo>
                    <a:pt x="797352" y="489586"/>
                  </a:lnTo>
                  <a:lnTo>
                    <a:pt x="801044" y="496202"/>
                  </a:lnTo>
                  <a:lnTo>
                    <a:pt x="804500" y="502818"/>
                  </a:lnTo>
                  <a:lnTo>
                    <a:pt x="807762" y="509434"/>
                  </a:lnTo>
                  <a:lnTo>
                    <a:pt x="810827" y="516050"/>
                  </a:lnTo>
                  <a:lnTo>
                    <a:pt x="813569" y="522666"/>
                  </a:lnTo>
                  <a:lnTo>
                    <a:pt x="816104" y="529282"/>
                  </a:lnTo>
                  <a:lnTo>
                    <a:pt x="818433" y="535898"/>
                  </a:lnTo>
                  <a:lnTo>
                    <a:pt x="820511" y="542514"/>
                  </a:lnTo>
                  <a:lnTo>
                    <a:pt x="822301" y="549130"/>
                  </a:lnTo>
                  <a:lnTo>
                    <a:pt x="823887" y="555746"/>
                  </a:lnTo>
                  <a:lnTo>
                    <a:pt x="825271" y="562362"/>
                  </a:lnTo>
                  <a:lnTo>
                    <a:pt x="826363" y="568978"/>
                  </a:lnTo>
                  <a:lnTo>
                    <a:pt x="827230" y="575594"/>
                  </a:lnTo>
                  <a:lnTo>
                    <a:pt x="827905" y="582210"/>
                  </a:lnTo>
                  <a:lnTo>
                    <a:pt x="828379" y="588826"/>
                  </a:lnTo>
                  <a:lnTo>
                    <a:pt x="828574" y="595442"/>
                  </a:lnTo>
                  <a:lnTo>
                    <a:pt x="828598" y="602058"/>
                  </a:lnTo>
                  <a:lnTo>
                    <a:pt x="828453" y="608674"/>
                  </a:lnTo>
                  <a:lnTo>
                    <a:pt x="828098" y="615290"/>
                  </a:lnTo>
                  <a:lnTo>
                    <a:pt x="827545" y="621906"/>
                  </a:lnTo>
                  <a:lnTo>
                    <a:pt x="826849" y="628522"/>
                  </a:lnTo>
                  <a:lnTo>
                    <a:pt x="826014" y="635139"/>
                  </a:lnTo>
                  <a:lnTo>
                    <a:pt x="824982" y="641755"/>
                  </a:lnTo>
                  <a:lnTo>
                    <a:pt x="823823" y="648371"/>
                  </a:lnTo>
                  <a:lnTo>
                    <a:pt x="822553" y="654987"/>
                  </a:lnTo>
                  <a:lnTo>
                    <a:pt x="821162" y="661603"/>
                  </a:lnTo>
                  <a:lnTo>
                    <a:pt x="819633" y="668219"/>
                  </a:lnTo>
                  <a:lnTo>
                    <a:pt x="818020" y="674835"/>
                  </a:lnTo>
                  <a:lnTo>
                    <a:pt x="816327" y="681451"/>
                  </a:lnTo>
                  <a:lnTo>
                    <a:pt x="814533" y="688067"/>
                  </a:lnTo>
                  <a:lnTo>
                    <a:pt x="812663" y="694683"/>
                  </a:lnTo>
                  <a:lnTo>
                    <a:pt x="810737" y="701299"/>
                  </a:lnTo>
                  <a:lnTo>
                    <a:pt x="808758" y="707915"/>
                  </a:lnTo>
                  <a:lnTo>
                    <a:pt x="806707" y="714531"/>
                  </a:lnTo>
                  <a:lnTo>
                    <a:pt x="804620" y="721147"/>
                  </a:lnTo>
                  <a:lnTo>
                    <a:pt x="802500" y="727763"/>
                  </a:lnTo>
                  <a:lnTo>
                    <a:pt x="800344" y="734379"/>
                  </a:lnTo>
                  <a:lnTo>
                    <a:pt x="798155" y="740995"/>
                  </a:lnTo>
                  <a:lnTo>
                    <a:pt x="795948" y="747611"/>
                  </a:lnTo>
                  <a:lnTo>
                    <a:pt x="793723" y="754227"/>
                  </a:lnTo>
                  <a:lnTo>
                    <a:pt x="791479" y="760843"/>
                  </a:lnTo>
                  <a:lnTo>
                    <a:pt x="789224" y="767459"/>
                  </a:lnTo>
                  <a:lnTo>
                    <a:pt x="786961" y="774075"/>
                  </a:lnTo>
                  <a:lnTo>
                    <a:pt x="784691" y="780691"/>
                  </a:lnTo>
                  <a:lnTo>
                    <a:pt x="782415" y="787307"/>
                  </a:lnTo>
                  <a:lnTo>
                    <a:pt x="780135" y="793923"/>
                  </a:lnTo>
                  <a:lnTo>
                    <a:pt x="777854" y="800539"/>
                  </a:lnTo>
                  <a:lnTo>
                    <a:pt x="775570" y="807155"/>
                  </a:lnTo>
                  <a:lnTo>
                    <a:pt x="773286" y="813771"/>
                  </a:lnTo>
                  <a:lnTo>
                    <a:pt x="771002" y="820387"/>
                  </a:lnTo>
                  <a:lnTo>
                    <a:pt x="768717" y="827003"/>
                  </a:lnTo>
                  <a:lnTo>
                    <a:pt x="766433" y="833619"/>
                  </a:lnTo>
                  <a:lnTo>
                    <a:pt x="764148" y="840235"/>
                  </a:lnTo>
                  <a:lnTo>
                    <a:pt x="761864" y="846852"/>
                  </a:lnTo>
                  <a:lnTo>
                    <a:pt x="759579" y="853468"/>
                  </a:lnTo>
                  <a:lnTo>
                    <a:pt x="757295" y="860084"/>
                  </a:lnTo>
                  <a:lnTo>
                    <a:pt x="755011" y="866700"/>
                  </a:lnTo>
                  <a:lnTo>
                    <a:pt x="752727" y="873316"/>
                  </a:lnTo>
                  <a:lnTo>
                    <a:pt x="750443" y="879932"/>
                  </a:lnTo>
                  <a:lnTo>
                    <a:pt x="748160" y="886548"/>
                  </a:lnTo>
                  <a:lnTo>
                    <a:pt x="745879" y="893164"/>
                  </a:lnTo>
                  <a:lnTo>
                    <a:pt x="743598" y="899780"/>
                  </a:lnTo>
                  <a:lnTo>
                    <a:pt x="741322" y="906396"/>
                  </a:lnTo>
                  <a:lnTo>
                    <a:pt x="739048" y="913012"/>
                  </a:lnTo>
                  <a:lnTo>
                    <a:pt x="736779" y="919628"/>
                  </a:lnTo>
                  <a:lnTo>
                    <a:pt x="734517" y="926244"/>
                  </a:lnTo>
                  <a:lnTo>
                    <a:pt x="732263" y="932860"/>
                  </a:lnTo>
                  <a:lnTo>
                    <a:pt x="730018" y="939476"/>
                  </a:lnTo>
                  <a:lnTo>
                    <a:pt x="727783" y="946092"/>
                  </a:lnTo>
                  <a:lnTo>
                    <a:pt x="725564" y="952708"/>
                  </a:lnTo>
                  <a:lnTo>
                    <a:pt x="723361" y="959324"/>
                  </a:lnTo>
                  <a:lnTo>
                    <a:pt x="721174" y="965940"/>
                  </a:lnTo>
                  <a:lnTo>
                    <a:pt x="719005" y="972556"/>
                  </a:lnTo>
                  <a:lnTo>
                    <a:pt x="716866" y="979172"/>
                  </a:lnTo>
                  <a:lnTo>
                    <a:pt x="714749" y="985788"/>
                  </a:lnTo>
                  <a:lnTo>
                    <a:pt x="712656" y="992404"/>
                  </a:lnTo>
                  <a:lnTo>
                    <a:pt x="710597" y="999020"/>
                  </a:lnTo>
                  <a:lnTo>
                    <a:pt x="708575" y="1005636"/>
                  </a:lnTo>
                  <a:lnTo>
                    <a:pt x="706583" y="1012252"/>
                  </a:lnTo>
                  <a:lnTo>
                    <a:pt x="704622" y="1018868"/>
                  </a:lnTo>
                  <a:lnTo>
                    <a:pt x="702715" y="1025484"/>
                  </a:lnTo>
                  <a:lnTo>
                    <a:pt x="700846" y="1032100"/>
                  </a:lnTo>
                  <a:lnTo>
                    <a:pt x="699015" y="1038716"/>
                  </a:lnTo>
                  <a:lnTo>
                    <a:pt x="697228" y="1045332"/>
                  </a:lnTo>
                  <a:lnTo>
                    <a:pt x="695499" y="1051949"/>
                  </a:lnTo>
                  <a:lnTo>
                    <a:pt x="693812" y="1058565"/>
                  </a:lnTo>
                  <a:lnTo>
                    <a:pt x="692166" y="1065181"/>
                  </a:lnTo>
                  <a:lnTo>
                    <a:pt x="690580" y="1071797"/>
                  </a:lnTo>
                  <a:lnTo>
                    <a:pt x="689045" y="1078413"/>
                  </a:lnTo>
                  <a:lnTo>
                    <a:pt x="687552" y="1085029"/>
                  </a:lnTo>
                  <a:lnTo>
                    <a:pt x="686104" y="1091645"/>
                  </a:lnTo>
                  <a:lnTo>
                    <a:pt x="684722" y="1098261"/>
                  </a:lnTo>
                  <a:lnTo>
                    <a:pt x="683381" y="1104877"/>
                  </a:lnTo>
                  <a:lnTo>
                    <a:pt x="682080" y="1111493"/>
                  </a:lnTo>
                  <a:lnTo>
                    <a:pt x="680829" y="1118109"/>
                  </a:lnTo>
                  <a:lnTo>
                    <a:pt x="679629" y="1124725"/>
                  </a:lnTo>
                  <a:lnTo>
                    <a:pt x="678464" y="1131341"/>
                  </a:lnTo>
                  <a:lnTo>
                    <a:pt x="677333" y="1137957"/>
                  </a:lnTo>
                  <a:lnTo>
                    <a:pt x="676251" y="1144573"/>
                  </a:lnTo>
                  <a:lnTo>
                    <a:pt x="675201" y="1151189"/>
                  </a:lnTo>
                  <a:lnTo>
                    <a:pt x="674178" y="1157805"/>
                  </a:lnTo>
                  <a:lnTo>
                    <a:pt x="673184" y="1164421"/>
                  </a:lnTo>
                  <a:lnTo>
                    <a:pt x="672223" y="1171037"/>
                  </a:lnTo>
                  <a:lnTo>
                    <a:pt x="671281" y="1177653"/>
                  </a:lnTo>
                  <a:lnTo>
                    <a:pt x="670356" y="1184269"/>
                  </a:lnTo>
                  <a:lnTo>
                    <a:pt x="669451" y="1190885"/>
                  </a:lnTo>
                  <a:lnTo>
                    <a:pt x="668560" y="1197501"/>
                  </a:lnTo>
                  <a:lnTo>
                    <a:pt x="667678" y="1204117"/>
                  </a:lnTo>
                  <a:lnTo>
                    <a:pt x="666804" y="1210733"/>
                  </a:lnTo>
                  <a:lnTo>
                    <a:pt x="665935" y="1217349"/>
                  </a:lnTo>
                  <a:lnTo>
                    <a:pt x="665068" y="1223965"/>
                  </a:lnTo>
                  <a:lnTo>
                    <a:pt x="664201" y="1230581"/>
                  </a:lnTo>
                  <a:lnTo>
                    <a:pt x="663332" y="1237197"/>
                  </a:lnTo>
                  <a:lnTo>
                    <a:pt x="662457" y="1243813"/>
                  </a:lnTo>
                  <a:lnTo>
                    <a:pt x="661576" y="1250429"/>
                  </a:lnTo>
                  <a:lnTo>
                    <a:pt x="660689" y="1257045"/>
                  </a:lnTo>
                  <a:lnTo>
                    <a:pt x="659791" y="1263662"/>
                  </a:lnTo>
                  <a:lnTo>
                    <a:pt x="658882" y="1270278"/>
                  </a:lnTo>
                  <a:lnTo>
                    <a:pt x="657965" y="1276894"/>
                  </a:lnTo>
                  <a:lnTo>
                    <a:pt x="657039" y="1283510"/>
                  </a:lnTo>
                  <a:lnTo>
                    <a:pt x="656099" y="1290126"/>
                  </a:lnTo>
                  <a:lnTo>
                    <a:pt x="655150" y="1296742"/>
                  </a:lnTo>
                  <a:lnTo>
                    <a:pt x="654194" y="1303358"/>
                  </a:lnTo>
                  <a:lnTo>
                    <a:pt x="653230" y="1309974"/>
                  </a:lnTo>
                  <a:lnTo>
                    <a:pt x="652258" y="1316590"/>
                  </a:lnTo>
                  <a:lnTo>
                    <a:pt x="651283" y="1323206"/>
                  </a:lnTo>
                  <a:lnTo>
                    <a:pt x="650306" y="1329822"/>
                  </a:lnTo>
                  <a:lnTo>
                    <a:pt x="649328" y="1336438"/>
                  </a:lnTo>
                  <a:lnTo>
                    <a:pt x="648355" y="1343054"/>
                  </a:lnTo>
                  <a:lnTo>
                    <a:pt x="647387" y="1349670"/>
                  </a:lnTo>
                  <a:lnTo>
                    <a:pt x="646427" y="1356286"/>
                  </a:lnTo>
                  <a:lnTo>
                    <a:pt x="645483" y="1362902"/>
                  </a:lnTo>
                  <a:lnTo>
                    <a:pt x="644554" y="1369518"/>
                  </a:lnTo>
                  <a:lnTo>
                    <a:pt x="643642" y="1376134"/>
                  </a:lnTo>
                  <a:lnTo>
                    <a:pt x="642758" y="1382750"/>
                  </a:lnTo>
                  <a:lnTo>
                    <a:pt x="641904" y="1389366"/>
                  </a:lnTo>
                  <a:lnTo>
                    <a:pt x="641078" y="1395982"/>
                  </a:lnTo>
                  <a:lnTo>
                    <a:pt x="640282" y="1402598"/>
                  </a:lnTo>
                  <a:lnTo>
                    <a:pt x="639540" y="1409214"/>
                  </a:lnTo>
                  <a:lnTo>
                    <a:pt x="638839" y="1415830"/>
                  </a:lnTo>
                  <a:lnTo>
                    <a:pt x="638178" y="1422446"/>
                  </a:lnTo>
                  <a:lnTo>
                    <a:pt x="637570" y="1429062"/>
                  </a:lnTo>
                  <a:lnTo>
                    <a:pt x="637031" y="1435678"/>
                  </a:lnTo>
                  <a:lnTo>
                    <a:pt x="636542" y="1442294"/>
                  </a:lnTo>
                  <a:lnTo>
                    <a:pt x="636107" y="1448910"/>
                  </a:lnTo>
                  <a:lnTo>
                    <a:pt x="635753" y="1455526"/>
                  </a:lnTo>
                  <a:lnTo>
                    <a:pt x="635468" y="1462142"/>
                  </a:lnTo>
                  <a:lnTo>
                    <a:pt x="635246" y="1468758"/>
                  </a:lnTo>
                  <a:lnTo>
                    <a:pt x="635089" y="1475375"/>
                  </a:lnTo>
                  <a:lnTo>
                    <a:pt x="635034" y="1481991"/>
                  </a:lnTo>
                  <a:lnTo>
                    <a:pt x="635047" y="1488607"/>
                  </a:lnTo>
                  <a:lnTo>
                    <a:pt x="635127" y="1495223"/>
                  </a:lnTo>
                  <a:lnTo>
                    <a:pt x="635296" y="1501839"/>
                  </a:lnTo>
                  <a:lnTo>
                    <a:pt x="635556" y="1508455"/>
                  </a:lnTo>
                  <a:lnTo>
                    <a:pt x="635887" y="1515071"/>
                  </a:lnTo>
                  <a:lnTo>
                    <a:pt x="636287" y="1521687"/>
                  </a:lnTo>
                  <a:lnTo>
                    <a:pt x="636794" y="1528303"/>
                  </a:lnTo>
                  <a:lnTo>
                    <a:pt x="637374" y="1534919"/>
                  </a:lnTo>
                  <a:lnTo>
                    <a:pt x="638023" y="1541535"/>
                  </a:lnTo>
                  <a:lnTo>
                    <a:pt x="638747" y="1548151"/>
                  </a:lnTo>
                  <a:lnTo>
                    <a:pt x="639567" y="1554767"/>
                  </a:lnTo>
                  <a:lnTo>
                    <a:pt x="640448" y="1561383"/>
                  </a:lnTo>
                  <a:lnTo>
                    <a:pt x="641390" y="1567999"/>
                  </a:lnTo>
                  <a:lnTo>
                    <a:pt x="642412" y="1574615"/>
                  </a:lnTo>
                  <a:lnTo>
                    <a:pt x="643501" y="1581231"/>
                  </a:lnTo>
                  <a:lnTo>
                    <a:pt x="644641" y="1587847"/>
                  </a:lnTo>
                  <a:lnTo>
                    <a:pt x="645831" y="1594463"/>
                  </a:lnTo>
                  <a:lnTo>
                    <a:pt x="647093" y="1601079"/>
                  </a:lnTo>
                  <a:lnTo>
                    <a:pt x="648394" y="1607695"/>
                  </a:lnTo>
                  <a:lnTo>
                    <a:pt x="649732" y="1614311"/>
                  </a:lnTo>
                  <a:lnTo>
                    <a:pt x="651111" y="1620927"/>
                  </a:lnTo>
                  <a:lnTo>
                    <a:pt x="652529" y="1627543"/>
                  </a:lnTo>
                  <a:lnTo>
                    <a:pt x="653970" y="1634159"/>
                  </a:lnTo>
                  <a:lnTo>
                    <a:pt x="655431" y="1640775"/>
                  </a:lnTo>
                  <a:lnTo>
                    <a:pt x="656915" y="1647391"/>
                  </a:lnTo>
                  <a:lnTo>
                    <a:pt x="658408" y="1654007"/>
                  </a:lnTo>
                  <a:lnTo>
                    <a:pt x="659908" y="1660623"/>
                  </a:lnTo>
                  <a:lnTo>
                    <a:pt x="661410" y="1667239"/>
                  </a:lnTo>
                  <a:lnTo>
                    <a:pt x="662907" y="1673855"/>
                  </a:lnTo>
                  <a:lnTo>
                    <a:pt x="664395" y="1680471"/>
                  </a:lnTo>
                  <a:lnTo>
                    <a:pt x="665872" y="1687088"/>
                  </a:lnTo>
                  <a:lnTo>
                    <a:pt x="667330" y="1693704"/>
                  </a:lnTo>
                  <a:lnTo>
                    <a:pt x="668760" y="1700320"/>
                  </a:lnTo>
                  <a:lnTo>
                    <a:pt x="670166" y="1706936"/>
                  </a:lnTo>
                  <a:lnTo>
                    <a:pt x="671547" y="1713552"/>
                  </a:lnTo>
                  <a:lnTo>
                    <a:pt x="672882" y="1720168"/>
                  </a:lnTo>
                  <a:lnTo>
                    <a:pt x="674180" y="1726784"/>
                  </a:lnTo>
                  <a:lnTo>
                    <a:pt x="675443" y="1733400"/>
                  </a:lnTo>
                  <a:lnTo>
                    <a:pt x="676662" y="1740016"/>
                  </a:lnTo>
                  <a:lnTo>
                    <a:pt x="677823" y="1746632"/>
                  </a:lnTo>
                  <a:lnTo>
                    <a:pt x="678941" y="1753248"/>
                  </a:lnTo>
                  <a:lnTo>
                    <a:pt x="680017" y="1759864"/>
                  </a:lnTo>
                  <a:lnTo>
                    <a:pt x="681032" y="1766480"/>
                  </a:lnTo>
                  <a:lnTo>
                    <a:pt x="681991" y="1773096"/>
                  </a:lnTo>
                  <a:lnTo>
                    <a:pt x="682905" y="1779712"/>
                  </a:lnTo>
                  <a:lnTo>
                    <a:pt x="683774" y="1786328"/>
                  </a:lnTo>
                  <a:lnTo>
                    <a:pt x="684570" y="1792944"/>
                  </a:lnTo>
                  <a:lnTo>
                    <a:pt x="685321" y="1799560"/>
                  </a:lnTo>
                  <a:lnTo>
                    <a:pt x="686030" y="1806176"/>
                  </a:lnTo>
                  <a:lnTo>
                    <a:pt x="686685" y="1812792"/>
                  </a:lnTo>
                  <a:lnTo>
                    <a:pt x="687284" y="1819408"/>
                  </a:lnTo>
                  <a:lnTo>
                    <a:pt x="687845" y="1826024"/>
                  </a:lnTo>
                  <a:lnTo>
                    <a:pt x="688368" y="1832640"/>
                  </a:lnTo>
                  <a:lnTo>
                    <a:pt x="688838" y="1839256"/>
                  </a:lnTo>
                  <a:lnTo>
                    <a:pt x="689273" y="1845872"/>
                  </a:lnTo>
                  <a:lnTo>
                    <a:pt x="689677" y="1852488"/>
                  </a:lnTo>
                  <a:lnTo>
                    <a:pt x="690050" y="1859104"/>
                  </a:lnTo>
                  <a:lnTo>
                    <a:pt x="690385" y="1865720"/>
                  </a:lnTo>
                  <a:lnTo>
                    <a:pt x="690699" y="1872336"/>
                  </a:lnTo>
                  <a:lnTo>
                    <a:pt x="690994" y="1878952"/>
                  </a:lnTo>
                  <a:lnTo>
                    <a:pt x="691266" y="1885568"/>
                  </a:lnTo>
                  <a:lnTo>
                    <a:pt x="691523" y="1892185"/>
                  </a:lnTo>
                  <a:lnTo>
                    <a:pt x="691770" y="1898801"/>
                  </a:lnTo>
                  <a:lnTo>
                    <a:pt x="692008" y="1905417"/>
                  </a:lnTo>
                  <a:lnTo>
                    <a:pt x="692239" y="1912033"/>
                  </a:lnTo>
                  <a:lnTo>
                    <a:pt x="692470" y="1918649"/>
                  </a:lnTo>
                  <a:lnTo>
                    <a:pt x="692701" y="1925265"/>
                  </a:lnTo>
                  <a:lnTo>
                    <a:pt x="692936" y="1931881"/>
                  </a:lnTo>
                  <a:lnTo>
                    <a:pt x="693179" y="1938497"/>
                  </a:lnTo>
                  <a:lnTo>
                    <a:pt x="693432" y="1945113"/>
                  </a:lnTo>
                  <a:lnTo>
                    <a:pt x="693694" y="1951729"/>
                  </a:lnTo>
                  <a:lnTo>
                    <a:pt x="693973" y="1958345"/>
                  </a:lnTo>
                  <a:lnTo>
                    <a:pt x="694270" y="1964961"/>
                  </a:lnTo>
                  <a:lnTo>
                    <a:pt x="694582" y="1971577"/>
                  </a:lnTo>
                  <a:lnTo>
                    <a:pt x="694912" y="1978193"/>
                  </a:lnTo>
                  <a:lnTo>
                    <a:pt x="695270" y="1984809"/>
                  </a:lnTo>
                  <a:lnTo>
                    <a:pt x="695649" y="1991425"/>
                  </a:lnTo>
                  <a:lnTo>
                    <a:pt x="696047" y="1998041"/>
                  </a:lnTo>
                  <a:lnTo>
                    <a:pt x="696471" y="2004657"/>
                  </a:lnTo>
                  <a:lnTo>
                    <a:pt x="696925" y="2011273"/>
                  </a:lnTo>
                  <a:lnTo>
                    <a:pt x="697400" y="2017889"/>
                  </a:lnTo>
                  <a:lnTo>
                    <a:pt x="697897" y="2024505"/>
                  </a:lnTo>
                  <a:lnTo>
                    <a:pt x="698427" y="2031121"/>
                  </a:lnTo>
                  <a:lnTo>
                    <a:pt x="698981" y="2037737"/>
                  </a:lnTo>
                  <a:lnTo>
                    <a:pt x="699557" y="2044353"/>
                  </a:lnTo>
                  <a:lnTo>
                    <a:pt x="700157" y="2050969"/>
                  </a:lnTo>
                  <a:lnTo>
                    <a:pt x="700788" y="2057585"/>
                  </a:lnTo>
                  <a:lnTo>
                    <a:pt x="701440" y="2064201"/>
                  </a:lnTo>
                  <a:lnTo>
                    <a:pt x="702112" y="2070817"/>
                  </a:lnTo>
                  <a:lnTo>
                    <a:pt x="702810" y="2077433"/>
                  </a:lnTo>
                  <a:lnTo>
                    <a:pt x="703531" y="2084049"/>
                  </a:lnTo>
                  <a:lnTo>
                    <a:pt x="704271" y="2090665"/>
                  </a:lnTo>
                  <a:lnTo>
                    <a:pt x="705028" y="2097281"/>
                  </a:lnTo>
                  <a:lnTo>
                    <a:pt x="705812" y="2103898"/>
                  </a:lnTo>
                  <a:lnTo>
                    <a:pt x="706612" y="2110514"/>
                  </a:lnTo>
                  <a:lnTo>
                    <a:pt x="707428" y="2117130"/>
                  </a:lnTo>
                  <a:lnTo>
                    <a:pt x="708263" y="2123746"/>
                  </a:lnTo>
                  <a:lnTo>
                    <a:pt x="709119" y="2130362"/>
                  </a:lnTo>
                  <a:lnTo>
                    <a:pt x="709988" y="2136978"/>
                  </a:lnTo>
                  <a:lnTo>
                    <a:pt x="710873" y="2143594"/>
                  </a:lnTo>
                  <a:lnTo>
                    <a:pt x="711777" y="2150210"/>
                  </a:lnTo>
                  <a:lnTo>
                    <a:pt x="712697" y="2156826"/>
                  </a:lnTo>
                  <a:lnTo>
                    <a:pt x="713632" y="2163442"/>
                  </a:lnTo>
                  <a:lnTo>
                    <a:pt x="714581" y="2170058"/>
                  </a:lnTo>
                  <a:lnTo>
                    <a:pt x="715553" y="2176674"/>
                  </a:lnTo>
                  <a:lnTo>
                    <a:pt x="716541" y="2183290"/>
                  </a:lnTo>
                  <a:lnTo>
                    <a:pt x="717544" y="2189906"/>
                  </a:lnTo>
                  <a:lnTo>
                    <a:pt x="718567" y="2196522"/>
                  </a:lnTo>
                  <a:lnTo>
                    <a:pt x="719613" y="2203138"/>
                  </a:lnTo>
                  <a:lnTo>
                    <a:pt x="720678" y="2209754"/>
                  </a:lnTo>
                  <a:lnTo>
                    <a:pt x="721763" y="2216370"/>
                  </a:lnTo>
                  <a:lnTo>
                    <a:pt x="722878" y="2222986"/>
                  </a:lnTo>
                  <a:lnTo>
                    <a:pt x="724018" y="2229602"/>
                  </a:lnTo>
                  <a:lnTo>
                    <a:pt x="725183" y="2236218"/>
                  </a:lnTo>
                  <a:lnTo>
                    <a:pt x="726376" y="2242834"/>
                  </a:lnTo>
                  <a:lnTo>
                    <a:pt x="727611" y="2249450"/>
                  </a:lnTo>
                  <a:lnTo>
                    <a:pt x="728877" y="2256066"/>
                  </a:lnTo>
                  <a:lnTo>
                    <a:pt x="730175" y="2262682"/>
                  </a:lnTo>
                  <a:lnTo>
                    <a:pt x="731520" y="2269298"/>
                  </a:lnTo>
                  <a:lnTo>
                    <a:pt x="732912" y="2275914"/>
                  </a:lnTo>
                  <a:lnTo>
                    <a:pt x="734345" y="2282530"/>
                  </a:lnTo>
                  <a:lnTo>
                    <a:pt x="735821" y="2289146"/>
                  </a:lnTo>
                  <a:lnTo>
                    <a:pt x="737369" y="2295762"/>
                  </a:lnTo>
                  <a:lnTo>
                    <a:pt x="738970" y="2302378"/>
                  </a:lnTo>
                  <a:lnTo>
                    <a:pt x="740623" y="2308994"/>
                  </a:lnTo>
                  <a:lnTo>
                    <a:pt x="742342" y="2315611"/>
                  </a:lnTo>
                  <a:lnTo>
                    <a:pt x="744146" y="2322227"/>
                  </a:lnTo>
                  <a:lnTo>
                    <a:pt x="746014" y="2328843"/>
                  </a:lnTo>
                  <a:lnTo>
                    <a:pt x="747948" y="2335459"/>
                  </a:lnTo>
                  <a:lnTo>
                    <a:pt x="749983" y="2342075"/>
                  </a:lnTo>
                  <a:lnTo>
                    <a:pt x="752106" y="2348691"/>
                  </a:lnTo>
                  <a:lnTo>
                    <a:pt x="754309" y="2355307"/>
                  </a:lnTo>
                  <a:lnTo>
                    <a:pt x="756596" y="2361923"/>
                  </a:lnTo>
                  <a:lnTo>
                    <a:pt x="759019" y="2368539"/>
                  </a:lnTo>
                  <a:lnTo>
                    <a:pt x="761534" y="2375155"/>
                  </a:lnTo>
                  <a:lnTo>
                    <a:pt x="764142" y="2381771"/>
                  </a:lnTo>
                  <a:lnTo>
                    <a:pt x="766876" y="2388387"/>
                  </a:lnTo>
                  <a:lnTo>
                    <a:pt x="769747" y="2395003"/>
                  </a:lnTo>
                  <a:lnTo>
                    <a:pt x="772725" y="2401619"/>
                  </a:lnTo>
                  <a:lnTo>
                    <a:pt x="775813" y="2408235"/>
                  </a:lnTo>
                  <a:lnTo>
                    <a:pt x="779074" y="2414851"/>
                  </a:lnTo>
                  <a:lnTo>
                    <a:pt x="782467" y="2421467"/>
                  </a:lnTo>
                  <a:lnTo>
                    <a:pt x="785981" y="2428083"/>
                  </a:lnTo>
                  <a:lnTo>
                    <a:pt x="789637" y="2434699"/>
                  </a:lnTo>
                  <a:lnTo>
                    <a:pt x="793485" y="2441315"/>
                  </a:lnTo>
                  <a:lnTo>
                    <a:pt x="797467" y="2447931"/>
                  </a:lnTo>
                  <a:lnTo>
                    <a:pt x="801585" y="2454547"/>
                  </a:lnTo>
                  <a:lnTo>
                    <a:pt x="805892" y="2461163"/>
                  </a:lnTo>
                  <a:lnTo>
                    <a:pt x="810378" y="2467779"/>
                  </a:lnTo>
                  <a:lnTo>
                    <a:pt x="815008" y="2474395"/>
                  </a:lnTo>
                  <a:lnTo>
                    <a:pt x="819784" y="2481011"/>
                  </a:lnTo>
                  <a:lnTo>
                    <a:pt x="824799" y="2487627"/>
                  </a:lnTo>
                  <a:lnTo>
                    <a:pt x="829968" y="2494243"/>
                  </a:lnTo>
                  <a:lnTo>
                    <a:pt x="835288" y="2500859"/>
                  </a:lnTo>
                  <a:lnTo>
                    <a:pt x="840795" y="2507475"/>
                  </a:lnTo>
                  <a:lnTo>
                    <a:pt x="846516" y="2514091"/>
                  </a:lnTo>
                  <a:lnTo>
                    <a:pt x="852390" y="2520707"/>
                  </a:lnTo>
                  <a:lnTo>
                    <a:pt x="858418" y="2527324"/>
                  </a:lnTo>
                  <a:lnTo>
                    <a:pt x="864665" y="2533940"/>
                  </a:lnTo>
                  <a:lnTo>
                    <a:pt x="871087" y="2540556"/>
                  </a:lnTo>
                  <a:lnTo>
                    <a:pt x="877657" y="2547172"/>
                  </a:lnTo>
                  <a:lnTo>
                    <a:pt x="884381" y="2553788"/>
                  </a:lnTo>
                  <a:lnTo>
                    <a:pt x="891324" y="2560404"/>
                  </a:lnTo>
                  <a:lnTo>
                    <a:pt x="898401" y="2567020"/>
                  </a:lnTo>
                  <a:lnTo>
                    <a:pt x="905609" y="2573636"/>
                  </a:lnTo>
                  <a:lnTo>
                    <a:pt x="912981" y="2580252"/>
                  </a:lnTo>
                  <a:lnTo>
                    <a:pt x="920505" y="2586868"/>
                  </a:lnTo>
                  <a:lnTo>
                    <a:pt x="928137" y="2593484"/>
                  </a:lnTo>
                  <a:lnTo>
                    <a:pt x="935871" y="2600100"/>
                  </a:lnTo>
                  <a:lnTo>
                    <a:pt x="943744" y="2606716"/>
                  </a:lnTo>
                  <a:lnTo>
                    <a:pt x="951697" y="2613332"/>
                  </a:lnTo>
                  <a:lnTo>
                    <a:pt x="959717" y="2619948"/>
                  </a:lnTo>
                  <a:lnTo>
                    <a:pt x="967803" y="2626564"/>
                  </a:lnTo>
                  <a:lnTo>
                    <a:pt x="975944" y="2633180"/>
                  </a:lnTo>
                  <a:lnTo>
                    <a:pt x="984103" y="2639796"/>
                  </a:lnTo>
                  <a:lnTo>
                    <a:pt x="992273" y="2646412"/>
                  </a:lnTo>
                  <a:lnTo>
                    <a:pt x="1000432" y="2653028"/>
                  </a:lnTo>
                  <a:lnTo>
                    <a:pt x="1008550" y="2659644"/>
                  </a:lnTo>
                  <a:lnTo>
                    <a:pt x="1016617" y="2666260"/>
                  </a:lnTo>
                  <a:lnTo>
                    <a:pt x="1024624" y="2672876"/>
                  </a:lnTo>
                  <a:lnTo>
                    <a:pt x="1032487" y="2679492"/>
                  </a:lnTo>
                  <a:lnTo>
                    <a:pt x="1040229" y="2686108"/>
                  </a:lnTo>
                  <a:lnTo>
                    <a:pt x="1047838" y="2692724"/>
                  </a:lnTo>
                  <a:lnTo>
                    <a:pt x="1055261" y="2699340"/>
                  </a:lnTo>
                  <a:lnTo>
                    <a:pt x="1062429" y="2705956"/>
                  </a:lnTo>
                  <a:lnTo>
                    <a:pt x="1069386" y="2712572"/>
                  </a:lnTo>
                  <a:lnTo>
                    <a:pt x="1076121" y="2719188"/>
                  </a:lnTo>
                  <a:lnTo>
                    <a:pt x="1082487" y="2725804"/>
                  </a:lnTo>
                  <a:lnTo>
                    <a:pt x="1088525" y="2732420"/>
                  </a:lnTo>
                  <a:lnTo>
                    <a:pt x="1094259" y="2739037"/>
                  </a:lnTo>
                  <a:lnTo>
                    <a:pt x="1099649" y="2745653"/>
                  </a:lnTo>
                  <a:lnTo>
                    <a:pt x="1104498" y="2752269"/>
                  </a:lnTo>
                  <a:lnTo>
                    <a:pt x="1108968" y="2758885"/>
                  </a:lnTo>
                  <a:lnTo>
                    <a:pt x="1113045" y="2765501"/>
                  </a:lnTo>
                  <a:lnTo>
                    <a:pt x="1116580" y="2772117"/>
                  </a:lnTo>
                  <a:lnTo>
                    <a:pt x="1119541" y="2778733"/>
                  </a:lnTo>
                  <a:lnTo>
                    <a:pt x="1122043" y="2785349"/>
                  </a:lnTo>
                  <a:lnTo>
                    <a:pt x="1124078" y="2791965"/>
                  </a:lnTo>
                  <a:lnTo>
                    <a:pt x="1125356" y="2798581"/>
                  </a:lnTo>
                  <a:lnTo>
                    <a:pt x="1126091" y="2805197"/>
                  </a:lnTo>
                  <a:lnTo>
                    <a:pt x="1126310" y="2811813"/>
                  </a:lnTo>
                  <a:lnTo>
                    <a:pt x="1125920" y="2818429"/>
                  </a:lnTo>
                  <a:lnTo>
                    <a:pt x="1124750" y="2825045"/>
                  </a:lnTo>
                  <a:lnTo>
                    <a:pt x="1123038" y="2831661"/>
                  </a:lnTo>
                  <a:lnTo>
                    <a:pt x="1120781" y="2838277"/>
                  </a:lnTo>
                  <a:lnTo>
                    <a:pt x="1117759" y="2844893"/>
                  </a:lnTo>
                  <a:lnTo>
                    <a:pt x="1114070" y="2851509"/>
                  </a:lnTo>
                  <a:lnTo>
                    <a:pt x="1109838" y="2858125"/>
                  </a:lnTo>
                  <a:lnTo>
                    <a:pt x="1105058" y="2864741"/>
                  </a:lnTo>
                  <a:lnTo>
                    <a:pt x="1099426" y="2871357"/>
                  </a:lnTo>
                  <a:lnTo>
                    <a:pt x="1093277" y="2877973"/>
                  </a:lnTo>
                  <a:lnTo>
                    <a:pt x="1086618" y="2884589"/>
                  </a:lnTo>
                  <a:lnTo>
                    <a:pt x="1079338" y="2891205"/>
                  </a:lnTo>
                  <a:lnTo>
                    <a:pt x="1071408" y="2897821"/>
                  </a:lnTo>
                  <a:lnTo>
                    <a:pt x="1063023" y="2904437"/>
                  </a:lnTo>
                  <a:lnTo>
                    <a:pt x="1054195" y="2911053"/>
                  </a:lnTo>
                  <a:lnTo>
                    <a:pt x="1044749" y="2917669"/>
                  </a:lnTo>
                  <a:lnTo>
                    <a:pt x="1034868" y="2924285"/>
                  </a:lnTo>
                  <a:lnTo>
                    <a:pt x="1024622" y="2930901"/>
                  </a:lnTo>
                  <a:lnTo>
                    <a:pt x="1013997" y="2937517"/>
                  </a:lnTo>
                  <a:lnTo>
                    <a:pt x="1002904" y="2944134"/>
                  </a:lnTo>
                  <a:lnTo>
                    <a:pt x="991541" y="2950750"/>
                  </a:lnTo>
                  <a:lnTo>
                    <a:pt x="979924" y="2957366"/>
                  </a:lnTo>
                  <a:lnTo>
                    <a:pt x="968011" y="2963982"/>
                  </a:lnTo>
                  <a:lnTo>
                    <a:pt x="955865" y="2970598"/>
                  </a:lnTo>
                  <a:lnTo>
                    <a:pt x="943568" y="2977214"/>
                  </a:lnTo>
                  <a:lnTo>
                    <a:pt x="931137" y="2983830"/>
                  </a:lnTo>
                  <a:lnTo>
                    <a:pt x="918563" y="2990446"/>
                  </a:lnTo>
                  <a:lnTo>
                    <a:pt x="905936" y="2997062"/>
                  </a:lnTo>
                  <a:lnTo>
                    <a:pt x="893278" y="3003678"/>
                  </a:lnTo>
                  <a:lnTo>
                    <a:pt x="880612" y="3010294"/>
                  </a:lnTo>
                  <a:lnTo>
                    <a:pt x="867994" y="3016910"/>
                  </a:lnTo>
                  <a:lnTo>
                    <a:pt x="855441" y="3023526"/>
                  </a:lnTo>
                  <a:lnTo>
                    <a:pt x="842968" y="3030142"/>
                  </a:lnTo>
                  <a:lnTo>
                    <a:pt x="830648" y="3036758"/>
                  </a:lnTo>
                  <a:lnTo>
                    <a:pt x="818500" y="3043374"/>
                  </a:lnTo>
                  <a:lnTo>
                    <a:pt x="806512" y="3049990"/>
                  </a:lnTo>
                  <a:lnTo>
                    <a:pt x="794703" y="3056606"/>
                  </a:lnTo>
                  <a:lnTo>
                    <a:pt x="783213" y="3063222"/>
                  </a:lnTo>
                  <a:lnTo>
                    <a:pt x="771948" y="3069838"/>
                  </a:lnTo>
                  <a:lnTo>
                    <a:pt x="760917" y="3076454"/>
                  </a:lnTo>
                  <a:lnTo>
                    <a:pt x="750198" y="3083070"/>
                  </a:lnTo>
                  <a:lnTo>
                    <a:pt x="739839" y="3089686"/>
                  </a:lnTo>
                  <a:lnTo>
                    <a:pt x="729756" y="3096302"/>
                  </a:lnTo>
                  <a:lnTo>
                    <a:pt x="719954" y="3102918"/>
                  </a:lnTo>
                  <a:lnTo>
                    <a:pt x="710589" y="3109534"/>
                  </a:lnTo>
                  <a:lnTo>
                    <a:pt x="701559" y="3116150"/>
                  </a:lnTo>
                  <a:lnTo>
                    <a:pt x="692833" y="3122766"/>
                  </a:lnTo>
                  <a:lnTo>
                    <a:pt x="684444" y="3129382"/>
                  </a:lnTo>
                  <a:lnTo>
                    <a:pt x="676519" y="3135998"/>
                  </a:lnTo>
                  <a:lnTo>
                    <a:pt x="668902" y="3142614"/>
                  </a:lnTo>
                  <a:lnTo>
                    <a:pt x="661590" y="3149230"/>
                  </a:lnTo>
                  <a:lnTo>
                    <a:pt x="654687" y="3155847"/>
                  </a:lnTo>
                  <a:lnTo>
                    <a:pt x="648165" y="3162463"/>
                  </a:lnTo>
                  <a:lnTo>
                    <a:pt x="641937" y="3169079"/>
                  </a:lnTo>
                  <a:lnTo>
                    <a:pt x="636001" y="3175695"/>
                  </a:lnTo>
                  <a:lnTo>
                    <a:pt x="630513" y="3182311"/>
                  </a:lnTo>
                  <a:lnTo>
                    <a:pt x="625308" y="3188927"/>
                  </a:lnTo>
                  <a:lnTo>
                    <a:pt x="620372" y="3195543"/>
                  </a:lnTo>
                  <a:lnTo>
                    <a:pt x="615748" y="3202159"/>
                  </a:lnTo>
                  <a:lnTo>
                    <a:pt x="611480" y="3208775"/>
                  </a:lnTo>
                  <a:lnTo>
                    <a:pt x="607451" y="3215391"/>
                  </a:lnTo>
                  <a:lnTo>
                    <a:pt x="603655" y="3222007"/>
                  </a:lnTo>
                  <a:lnTo>
                    <a:pt x="600177" y="3228623"/>
                  </a:lnTo>
                  <a:lnTo>
                    <a:pt x="596949" y="3235239"/>
                  </a:lnTo>
                  <a:lnTo>
                    <a:pt x="593921" y="3241855"/>
                  </a:lnTo>
                  <a:lnTo>
                    <a:pt x="591096" y="3248471"/>
                  </a:lnTo>
                  <a:lnTo>
                    <a:pt x="588557" y="3255087"/>
                  </a:lnTo>
                  <a:lnTo>
                    <a:pt x="586185" y="3261703"/>
                  </a:lnTo>
                  <a:lnTo>
                    <a:pt x="583976" y="3268319"/>
                  </a:lnTo>
                  <a:lnTo>
                    <a:pt x="581963" y="3274935"/>
                  </a:lnTo>
                  <a:lnTo>
                    <a:pt x="580139" y="3281551"/>
                  </a:lnTo>
                  <a:lnTo>
                    <a:pt x="578447" y="3288167"/>
                  </a:lnTo>
                  <a:lnTo>
                    <a:pt x="576882" y="3294783"/>
                  </a:lnTo>
                  <a:lnTo>
                    <a:pt x="575492" y="3301399"/>
                  </a:lnTo>
                  <a:lnTo>
                    <a:pt x="574219" y="3308015"/>
                  </a:lnTo>
                  <a:lnTo>
                    <a:pt x="573046" y="3314631"/>
                  </a:lnTo>
                  <a:lnTo>
                    <a:pt x="571980" y="3321247"/>
                  </a:lnTo>
                  <a:lnTo>
                    <a:pt x="571040" y="3327863"/>
                  </a:lnTo>
                  <a:lnTo>
                    <a:pt x="570177" y="3334479"/>
                  </a:lnTo>
                  <a:lnTo>
                    <a:pt x="569387" y="3341095"/>
                  </a:lnTo>
                  <a:lnTo>
                    <a:pt x="568688" y="3347711"/>
                  </a:lnTo>
                  <a:lnTo>
                    <a:pt x="568064" y="3354327"/>
                  </a:lnTo>
                  <a:lnTo>
                    <a:pt x="567495" y="3360943"/>
                  </a:lnTo>
                  <a:lnTo>
                    <a:pt x="566978" y="3367560"/>
                  </a:lnTo>
                  <a:lnTo>
                    <a:pt x="566534" y="3374176"/>
                  </a:lnTo>
                  <a:lnTo>
                    <a:pt x="566132" y="3380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504532"/>
              <a:ext cx="0" cy="203161"/>
            </a:xfrm>
            <a:custGeom>
              <a:avLst/>
              <a:pathLst>
                <a:path w="0" h="203161">
                  <a:moveTo>
                    <a:pt x="0" y="203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58662"/>
              <a:ext cx="0" cy="142697"/>
            </a:xfrm>
            <a:custGeom>
              <a:avLst/>
              <a:pathLst>
                <a:path w="0" h="142697">
                  <a:moveTo>
                    <a:pt x="0" y="0"/>
                  </a:moveTo>
                  <a:lnTo>
                    <a:pt x="0" y="1426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707694"/>
              <a:ext cx="125145" cy="2050968"/>
            </a:xfrm>
            <a:custGeom>
              <a:avLst/>
              <a:pathLst>
                <a:path w="125145" h="2050968">
                  <a:moveTo>
                    <a:pt x="0" y="0"/>
                  </a:moveTo>
                  <a:lnTo>
                    <a:pt x="0" y="2050968"/>
                  </a:lnTo>
                  <a:lnTo>
                    <a:pt x="125145" y="205096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08145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487602"/>
              <a:ext cx="0" cy="428695"/>
            </a:xfrm>
            <a:custGeom>
              <a:avLst/>
              <a:pathLst>
                <a:path w="0" h="428695">
                  <a:moveTo>
                    <a:pt x="0" y="4286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77173"/>
              <a:ext cx="0" cy="19348"/>
            </a:xfrm>
            <a:custGeom>
              <a:avLst/>
              <a:pathLst>
                <a:path w="0" h="19348">
                  <a:moveTo>
                    <a:pt x="0" y="0"/>
                  </a:moveTo>
                  <a:lnTo>
                    <a:pt x="0" y="193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916298"/>
              <a:ext cx="125145" cy="1960875"/>
            </a:xfrm>
            <a:custGeom>
              <a:avLst/>
              <a:pathLst>
                <a:path w="125145" h="1960875">
                  <a:moveTo>
                    <a:pt x="0" y="0"/>
                  </a:moveTo>
                  <a:lnTo>
                    <a:pt x="0" y="1960875"/>
                  </a:lnTo>
                  <a:lnTo>
                    <a:pt x="125145" y="196087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31847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487602"/>
              <a:ext cx="0" cy="461951"/>
            </a:xfrm>
            <a:custGeom>
              <a:avLst/>
              <a:pathLst>
                <a:path w="0" h="461951">
                  <a:moveTo>
                    <a:pt x="0" y="461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19127"/>
              <a:ext cx="0" cy="82232"/>
            </a:xfrm>
            <a:custGeom>
              <a:avLst/>
              <a:pathLst>
                <a:path w="0" h="82232">
                  <a:moveTo>
                    <a:pt x="0" y="0"/>
                  </a:moveTo>
                  <a:lnTo>
                    <a:pt x="0" y="822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49553"/>
              <a:ext cx="125145" cy="1869573"/>
            </a:xfrm>
            <a:custGeom>
              <a:avLst/>
              <a:pathLst>
                <a:path w="125145" h="1869573">
                  <a:moveTo>
                    <a:pt x="0" y="0"/>
                  </a:moveTo>
                  <a:lnTo>
                    <a:pt x="0" y="1869573"/>
                  </a:lnTo>
                  <a:lnTo>
                    <a:pt x="125145" y="186957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33298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80462" y="4878281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67615" y="4872268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09671" y="4879902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59123" y="4871946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82430" y="4881931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14823" y="4874983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58250" y="4873884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70776" y="4881972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3198" y="4874430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12291" y="4867806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50459" y="4874110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42988" y="4879666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64110" y="4870441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00391" y="4877105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39118" y="4870410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93849" y="4875266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31920" y="4872963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63579" y="4875669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90629" y="4871913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14765" y="4872800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22162" y="4864216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14493" y="4869851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72789" y="3010042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32081" y="3000524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43516" y="2995219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49891" y="2995968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05139" y="2998182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85273" y="2995088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73826" y="3002181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63830" y="3011749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83206" y="2987965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62231" y="2987960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31230" y="2997206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37567" y="2996339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34183" y="3004051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11682" y="2993045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49609" y="2982711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38261" y="2987820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70430" y="3011005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39328" y="2988013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61828" y="2996249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06750" y="3000806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76882" y="2991802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66374" y="3000692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56721" y="4714022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47068" y="4712880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39461" y="4700349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43954" y="4702692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44373" y="4716785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83585" y="4714332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53243" y="4702705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97435" y="4709973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95275" y="4701781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08096" y="4703065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16902" y="4699249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97784" y="4715917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29339" y="4716310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79807" y="4703376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96001" y="4697093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22341" y="4706428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81447" y="4713816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33092" y="4705280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47851" y="4710191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79472" y="4713858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67880" y="4712610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46159" y="4712353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811094" y="2865582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43112" y="2864178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23064" y="2867636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17430" y="2867956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31589" y="2867598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00343" y="2866615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35308" y="2870613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70191" y="2868573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96211" y="2866552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75528" y="2858526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26238" y="2869564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05998" y="2872982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63260" y="2864529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93822" y="2867345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76638" y="2868080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85636" y="2863627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68018" y="2867989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08626" y="2867644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770425" y="2862768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17374" y="2860537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16732" y="2862188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40609" y="2866572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71978" y="4874897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04703" y="4881032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94137" y="4857894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12574" y="4867342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10964" y="4870627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16515" y="4876895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61394" y="486309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63579" y="4865759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06402" y="486242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65600" y="4876158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06015" y="4864877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02448" y="4880438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75012" y="4875581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64750" y="4882033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82136" y="486241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23096" y="4883561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21133" y="4874912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63589" y="4871381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69420" y="4872232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25539" y="4862395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50618" y="4869458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53186" y="4867953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84032" y="4417348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44621" y="4426645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27767" y="4405279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44192" y="4405160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92250" y="4410319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94985" y="4418094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32465" y="4422091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49875" y="4399550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47661" y="4408600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14971" y="4398680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961339" y="4388851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34080" y="4411390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58517" y="440531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96545" y="4405193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48634" y="440529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50306" y="4405158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15606" y="4420014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08542" y="4403243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26141" y="4417734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31978" y="4405278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85796" y="4429134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97424" y="4418846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68663" y="3657903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70352" y="478747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24029" y="4867208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65252" y="4840588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71216" y="332419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61111" y="447546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06650" y="39965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68163" y="292031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89754" y="4601154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48607" y="291064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92590" y="3669991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03431" y="4395655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55493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73023" y="4596347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91469" y="4226278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63330" y="2770375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69251" y="2593796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40431" y="2458364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38059" y="470523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06139" y="2458271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46693" y="4709992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70695" y="4840586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91660" y="476810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01179" y="2576800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04194" y="267844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80472" y="4751105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02834" y="405945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45888" y="4814930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83887" y="4862442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47098" y="4753519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14997" y="4860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47629" y="482607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10380" y="2680788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47995" y="24656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21149" y="485761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78951" y="430375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97284" y="4818985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44314" y="481165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30143" y="4748764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26176" y="426254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70944" y="284533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042054" y="462785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81133" y="2472859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03451" y="2482547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88579" y="485995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79046" y="483091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023370" y="2772770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68332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39965" y="486728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34724" y="386113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233184" y="47898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62697" y="4850277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25339" y="295900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64315" y="466405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65253" y="479953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849415" y="4843345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04333" y="4847854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52747" y="4460858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99563" y="483343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12720" y="4427094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31116" y="442708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94823" y="472942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79221" y="4843019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54539" y="4857511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12584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04119" y="3459658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49182" y="4862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190913" y="3244324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55874" y="457696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09485" y="421900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23328" y="3212878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81871" y="3822377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59665" y="3188764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79386" y="421659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72877" y="374021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93766" y="4748767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61099" y="4867200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31420" y="480189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41312" y="485752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59017" y="3776404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23794" y="4622994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66112" y="2489727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50390" y="2743675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89820" y="2879114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30360" y="2525155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00136" y="4603568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110491" y="4582623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930300" y="2449855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17407" y="468830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738426" y="4127156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96687" y="2777612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88099" y="25696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24005" y="477779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42048" y="2468038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70868" y="283807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15501" y="2618414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09775" y="46979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38653" y="483100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567241" y="4826516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42299" y="484309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248572" y="3079861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899353" y="3595024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63123" y="45311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135200" y="3210452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95865" y="445369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84624" y="258411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82458" y="369661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62931" y="4488313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27350" y="2475205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29171" y="2697773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033008" y="458429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02686" y="384905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5532" y="2736416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74921" y="2891212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634723" y="2436657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35403" y="405222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60186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82901" y="265659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256093" y="4867172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36968" y="4849168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13792" y="485268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71972" y="413445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60822" y="246078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60238" y="461332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78905" y="289612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95675" y="400868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00598" y="487205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97718" y="251157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95133" y="324197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58886" y="438357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00062" y="3776490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328185" y="4219014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58638" y="406673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22412" y="4756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81618" y="2475293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29532" y="3788513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05424" y="4705163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368702" y="4838165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935124" y="4651290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139373" y="456737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43816" y="2472785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41383" y="247771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42607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61414" y="3036402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46814" y="3718463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10653" y="395299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88804" y="461574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389863" y="4838152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07292" y="2530812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05966" y="2671086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643589" y="2497825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306204" y="4274688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956884" y="479954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53100" y="3217709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020558" y="3657996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98122" y="478749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094354" y="48673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899374" y="484069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84134" y="332423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79141" y="447549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24946" y="399661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35714" y="292033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340224" y="460125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28113" y="291066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064492" y="367008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35213" y="439567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062443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07708" y="4596480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56717" y="422637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21603" y="277034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98543" y="2593848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913111" y="245838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20307" y="47052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042665" y="2458379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984889" y="471009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25185" y="484069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900961" y="47681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955153" y="257689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01424" y="267847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44324" y="47512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988975" y="405949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984538" y="485278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053259" y="486246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085786" y="475362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77349" y="486005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51267" y="482618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57073" y="2680889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88133" y="246563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98622" y="485763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10179" y="430377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85011" y="4819011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78232" y="481167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52646" y="474878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107198" y="426265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70408" y="284536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981809" y="46278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08147" y="2472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068899" y="2482571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206986" y="486004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75273" y="483102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24933" y="27728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39859" y="486730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174789" y="486730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239450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216777" y="478991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281700" y="485037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226353" y="295902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949650" y="466412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85180" y="479955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297956" y="486003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66460" y="484795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35393" y="446096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58635" y="483344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89605" y="44271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048587" y="442712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275247" y="472944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308778" y="484312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49824" y="485762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18643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26907" y="345968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096761" y="486247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933735" y="3244422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150980" y="45770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303196" y="421910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09634" y="321297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76842" y="382246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094192" y="318879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31568" y="421669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69549" y="374023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359652" y="474880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94778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73724" y="48019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93320" y="48576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20407" y="377652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998850" y="462302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13531" y="248982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379071" y="2743781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372683" y="2879216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126875" y="252851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378003" y="46036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933102" y="4582628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150839" y="247530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09162" y="4688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35473" y="41634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334475" y="277764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324818" y="256963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59535" y="477781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24655" y="2468065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901258" y="283810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759945" y="2593831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74185" y="469800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35366" y="48310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08692" y="4872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47232" y="484312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156100" y="307995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26209" y="359511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049912" y="453112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57573" y="32105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291171" y="445371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910790" y="258414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72308" y="36967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23178" y="451902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19294" y="2475296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57368" y="269782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39688" y="458432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85104" y="384908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918951" y="2702545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240140" y="289131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27318" y="2460793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945489" y="40522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901445" y="40522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045668" y="265670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951567" y="486727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51972" y="4852850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930429" y="4818932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43647" y="413447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069993" y="246080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67397" y="461335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48586" y="289615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170539" y="400870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10730" y="4872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44384" y="251159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77805" y="324201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280295" y="438359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044291" y="377652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86447" y="421911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184850" y="406674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208395" y="475605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114848" y="247531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80420" y="378860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637239" y="4668939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75970" y="48382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013241" y="4639660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903753" y="45673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784027" y="2438721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22467" y="247773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33979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178818" y="303642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23369" y="371847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048531" y="395305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193132" y="461576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27466" y="4838314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954140" y="2530979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134065" y="2671255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984420" y="2518892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911547" y="4274832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00316" y="479958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24379" y="3217903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372309" y="365798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942917" y="478747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85564" y="4867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71757" y="484068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182389" y="332421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142643" y="447547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212353" y="39965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77047" y="292031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214373" y="460124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85661" y="2910650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97625" y="36700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73411" y="4395658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176447" y="486727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15977" y="459637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045469" y="422635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212288" y="277036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140496" y="2593798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50616" y="245837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82484" y="470523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47644" y="2458367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980264" y="471007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273444" y="484068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258463" y="476812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555875" y="2536473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221358" y="2678461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909618" y="475119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99245" y="4059471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967359" y="48527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34632" y="486244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19731" y="475360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52882" y="48600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051332" y="482617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53253" y="268087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071877" y="2465623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908488" y="485761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04142" y="430375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311462" y="481891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041674" y="481166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021503" y="474877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117711" y="426264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899061" y="2845349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73085" y="462785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86847" y="247288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280697" y="2482555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50108" y="4860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116437" y="483100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18744" y="277277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53276" y="486728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504475" y="4821709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12087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949753" y="478990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79542" y="485036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418082" y="2917921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28640" y="466411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227477" y="47995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060912" y="486002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57401" y="484794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896955" y="4454440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004570" y="483343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235057" y="4427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949352" y="44271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278818" y="472943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051870" y="48431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013443" y="485760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172684" y="486728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987451" y="3459663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268155" y="486245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94757" y="3244411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047814" y="457705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017660" y="4219097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109353" y="321296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382291" y="382245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29818" y="318878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913214" y="421668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99217" y="374022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26285" y="474878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081388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274718" y="480198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309447" y="485761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085173" y="3776505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08631" y="462300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989104" y="248981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296555" y="274376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909752" y="287920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271778" y="2533557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006902" y="460366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213027" y="4582523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242688" y="247529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253624" y="468831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094852" y="416347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253239" y="277762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490683" y="2524949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315032" y="477780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91417" y="246804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75728" y="283808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132434" y="2622823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291565" y="469798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42792" y="483100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036856" y="48721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381590" y="48431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133205" y="307994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988548" y="359510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231010" y="4531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39507" y="321054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352477" y="445370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337033" y="258413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387176" y="369669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63075" y="451900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101071" y="2475291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84870" y="269781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01616" y="458431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076809" y="384906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88576" y="2719445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51454" y="289129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073076" y="246078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757392" y="4007994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032502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748444" y="2627616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224531" y="4879187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896725" y="4837778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356684" y="4836012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445411" y="4086590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308941" y="2460793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123746" y="461334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33944" y="28961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307817" y="400868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099304" y="487212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379280" y="251158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054193" y="324199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53776" y="438357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373919" y="3776506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156953" y="421910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083225" y="406673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353218" y="475604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133137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75666" y="378859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89561" y="470522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302888" y="483826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91890" y="467136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76967" y="45673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87012" y="2455612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288214" y="247772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114573" y="4867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81345" y="303641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973587" y="371846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999267" y="395304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146078" y="461575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340512" y="4838293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31110" y="2530963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64926" y="267122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207025" y="2518861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890940" y="4246180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13541" y="479956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263828" y="321779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60464" y="3657971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50770" y="47874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351732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203208" y="484065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144057" y="332423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121272" y="447549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397415" y="399661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069720" y="292033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987112" y="46012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04148" y="291066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388551" y="3670061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140477" y="439567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75472" y="4867268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67688" y="459641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343215" y="4226307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42059" y="2770484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127976" y="2593875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83624" y="245838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955550" y="470525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38455" y="2458353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379896" y="471005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274112" y="484066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11261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219997" y="2576867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59201" y="2678456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906099" y="475117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352285" y="40594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200760" y="485276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256030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97286" y="475359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236670" y="486005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95114" y="482615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939990" y="2680855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042208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955068" y="48576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374833" y="430377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979752" y="481885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94791" y="481167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215733" y="474879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209208" y="426262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267820" y="284536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099762" y="46278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272864" y="247288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923742" y="248256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078706" y="48600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097179" y="4830986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89433" y="277279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61012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84312" y="486729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352762" y="386117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395681" y="478990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926697" y="485034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057007" y="295902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746426" y="4636887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16815" y="479955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983291" y="48600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950073" y="484792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343298" y="4460923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287684" y="483344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29418" y="442711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54651" y="442712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170681" y="472944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192728" y="484308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55801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18231" y="4867267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957264" y="3459679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056144" y="486247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352864" y="324439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03458" y="457704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933813" y="421908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024424" y="321294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056105" y="3822437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139133" y="318879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68843" y="421666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091543" y="374024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01774" y="474879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187988" y="486727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922622" y="480196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31379" y="485759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395514" y="3776489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45536" y="462301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023492" y="248979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78459" y="274375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269863" y="287918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062940" y="2528483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373589" y="460364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74820" y="4582889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002485" y="2475279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25576" y="468832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918503" y="416346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46492" y="277763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179743" y="25696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89775" y="477780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79430" y="24680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975950" y="283810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386483" y="2622808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74052" y="4698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932305" y="483102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77547" y="487211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14920" y="48431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914765" y="3079924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02414" y="3595087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105425" y="453112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59142" y="3210534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157413" y="44537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07382" y="2584147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957116" y="36966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80860" y="451899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976578" y="2475273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25955" y="269782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145283" y="458432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370997" y="384907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285451" y="2736489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282116" y="2891282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980897" y="2460768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98803" y="405223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945533" y="405223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206661" y="265666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084440" y="486724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125441" y="485278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357445" y="485275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995592" y="413447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22422" y="246080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916059" y="461334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177480" y="28961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292479" y="400870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073811" y="4872117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257334" y="251159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239417" y="324201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140355" y="438359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253904" y="377651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265322" y="421908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905172" y="406675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048240" y="4756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283916" y="247532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988047" y="378857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83622" y="4705302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023690" y="4838246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06467" y="4671460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987353" y="456738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056760" y="2472926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70716" y="247774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392726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059346" y="303642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093566" y="371847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178386" y="39530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967021" y="461576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53577" y="483816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103588" y="253082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199190" y="2671132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148453" y="2518771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45515" y="427470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903121" y="479957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55255" y="321778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906783" y="3657580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36377" y="4787420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201174" y="4866887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80470" y="484026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140657" y="3324157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163544" y="447542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947144" y="399655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312039" y="292025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095164" y="4599226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980342" y="2910618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148258" y="3669690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276447" y="4395609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329084" y="486721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125575" y="4612919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070132" y="4225971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903082" y="277036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939713" y="259372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978587" y="2427644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200758" y="470515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901063" y="2457979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60411" y="4703005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191703" y="4840297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865485" y="4738679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911838" y="2576483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900834" y="2678414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206903" y="4750812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777548" y="4033655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187289" y="4852377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114704" y="4862400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216085" y="4753232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13215" y="4833404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969556" y="4839778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091329" y="2680489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079010" y="2465601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241157" y="4857569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356098" y="430372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06550" y="4818874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144779" y="481163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190082" y="474873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290323" y="4262238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100316" y="2845281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30096" y="46278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186733" y="247286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91056" y="2482519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365509" y="4850775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094180" y="4830606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26255" y="2772738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357311" y="486724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38509" y="486723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352634" y="3861044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21191" y="4789846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328098" y="4849978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332787" y="2958981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089173" y="4686349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16535" y="479947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013382" y="4863018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86011" y="4847556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66891" y="4476333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278245" y="4833375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212550" y="442705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76679" y="442707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309171" y="472936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035115" y="4842717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366962" y="4857219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882600" y="4855170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025090" y="3459627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638503" y="4831710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68786" y="3254081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042302" y="4576672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924509" y="4212492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067862" y="3220158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379230" y="3822073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67736" y="31887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15779" y="4216273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18629" y="3714020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129590" y="474875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208714" y="4866891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327861" y="4801593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50726" y="4857224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143310" y="3776107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963363" y="4622955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933398" y="2489397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203630" y="274335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305023" y="2878815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21660" y="2529648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981808" y="4603280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82183" y="4581965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329284" y="2479776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917071" y="4688241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164651" y="4163101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009773" y="2777566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14694" y="2569564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946497" y="4777745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899929" y="2467997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61008" y="2838034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285497" y="2634334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284594" y="469794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216961" y="483090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49320" y="4871759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98226" y="4843033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304059" y="3079567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911314" y="3601419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18761" y="4531045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309857" y="3206662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27507" y="445366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890506" y="2555897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963626" y="369629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288329" y="451861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495555" y="2463720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980771" y="2697766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298319" y="4584231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47280" y="384900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92777" y="2736103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342339" y="2890915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202668" y="2473213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310101" y="4052160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76168" y="405219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22837" y="2661984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970998" y="4881095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190915" y="4856289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179118" y="4852373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018023" y="4134431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54041" y="2460732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207751" y="4613270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237737" y="2896092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94427" y="400865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245102" y="4871729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262593" y="2511530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211859" y="3241933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932217" y="438355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031531" y="3776421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917116" y="4218708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062060" y="4066670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322106" y="475600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230989" y="2475218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440672" y="3764160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201720" y="4704752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266162" y="4837875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15425" y="4682993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796032" y="4539366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98706" y="2472470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925140" y="2477623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361387" y="4867243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111185" y="3036361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046866" y="371842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16139" y="393625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205195" y="461573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049140" y="4837878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970860" y="2530549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142460" y="2670832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335705" y="2525457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383988" y="4274316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008185" y="47995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068897" y="3197248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922744" y="3657867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340928" y="478747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087432" y="4867174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071840" y="4840561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017001" y="3324214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364122" y="447547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018866" y="39965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299431" y="292031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77698" y="460112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396094" y="2910645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762807" y="3638909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398624" y="439564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914187" y="486726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304589" y="4596315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370047" y="4226242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34123" y="277037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079167" y="259381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976003" y="2458358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142328" y="470523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021858" y="2458248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085893" y="4709958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354130" y="4840569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01520" y="476812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382981" y="2576764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158617" y="267845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948157" y="4751065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365982" y="4059467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309920" y="4852660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995302" y="48624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942578" y="475348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025813" y="48600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051826" y="4826055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075031" y="2680748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165106" y="24656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920093" y="485761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059369" y="430377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188778" y="4818947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56445" y="481166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362359" y="474877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331209" y="426252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370016" y="284534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358748" y="46278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97910" y="2472877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378695" y="2482539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151832" y="485991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105078" y="4830883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934394" y="277276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97691" y="486728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173564" y="4867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003913" y="386115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039387" y="478989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89903" y="485024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27013" y="295902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078862" y="4663999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361735" y="479954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902345" y="4847597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757272" y="4811608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77806" y="4460826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262937" y="483342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124540" y="442709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934469" y="442710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105520" y="472942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315605" y="4842987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947403" y="4825271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163521" y="486716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251364" y="345966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170240" y="48624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072971" y="3244290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04698" y="4576943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24739" y="4218979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84339" y="3212841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230742" y="3822335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269188" y="318877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224694" y="4216570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12951" y="374021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67732" y="474877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12928" y="486716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283219" y="4801862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39276" y="4857496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109171" y="3776394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177799" y="462299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029279" y="2489697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338519" y="2743647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231639" y="287908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784027" y="2512214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42076" y="4603544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264267" y="4582606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12453" y="2475175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257897" y="46883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926645" y="4163362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937325" y="277762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986012" y="256961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232849" y="4777779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181029" y="2468037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171723" y="2838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107242" y="2620692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36240" y="4697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968186" y="483100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034948" y="487201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172882" y="484309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285778" y="3079826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061228" y="3594980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145054" y="45311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223183" y="3210430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318119" y="445369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53372" y="258412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990979" y="369657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928995" y="4518892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091676" y="2475167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209992" y="2697810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983301" y="45843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987132" y="384904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53923" y="2736388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905907" y="2891180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901935" y="2436712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294069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899453" y="405221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276246" y="2656569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111578" y="4869180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38435" y="485272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037908" y="485265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379337" y="413445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965398" y="246078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80162" y="461332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266229" y="289612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330403" y="40086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102354" y="4872015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312124" y="251157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951792" y="324199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288697" y="438356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021590" y="3776493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994245" y="4218980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036128" y="406673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354464" y="475603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209973" y="247530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65718" y="3788474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106650" y="4705141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149231" y="4838144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130279" y="467127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156375" y="456737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01442" y="2472787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963786" y="2477719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161957" y="486729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207997" y="3036397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005173" y="371845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064379" y="395293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192150" y="461574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040540" y="4838111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392609" y="2530772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64380" y="2671049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041971" y="2518674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010612" y="4244620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027693" y="479957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143885" y="3217678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044703" y="365796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382913" y="478749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115685" y="486726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028537" y="484064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996779" y="332424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005708" y="447549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391876" y="399661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998189" y="292033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313342" y="460121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004231" y="291066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203307" y="367005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995819" y="43956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056129" y="4867334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093151" y="459640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32183" y="422633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037992" y="2770443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144136" y="2593923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002223" y="245839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386336" y="470525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010741" y="245834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333254" y="471004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354073" y="484065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159160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921835" y="257685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041387" y="267847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901992" y="475116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203990" y="40594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360597" y="485274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164903" y="486247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285698" y="475358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906517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334485" y="482614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009191" y="268085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198037" y="24656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335261" y="48576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207167" y="430377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010186" y="481888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365429" y="481168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095605" y="474879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118218" y="426261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907339" y="284535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915389" y="46278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015594" y="247290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388616" y="2482571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257938" y="486000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380863" y="483098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915203" y="27728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007404" y="48673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118853" y="486730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031689" y="386117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099309" y="478991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82648" y="485033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254291" y="295903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214583" y="466409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987267" y="479955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043460" y="485999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394344" y="484791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976834" y="44609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112717" y="483344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204798" y="442712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050696" y="442712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378256" y="472944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656740" y="4792009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388308" y="485758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82543" y="486725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19311" y="3459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145384" y="486247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337594" y="324438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282810" y="457703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180069" y="421907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5116130" y="3181715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168817" y="382243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079142" y="31888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21925" y="421666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900633" y="374024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10503" y="474879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99903" y="486726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5992246" y="480195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982141" y="485758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278426" y="377647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154420" y="462302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233456" y="248978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78445" y="274373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5976303" y="287917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337283" y="2528471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69500" y="460363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185101" y="4582739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276903" y="247526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5999326" y="468833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135759" y="416345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357493" y="277764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5975821" y="25696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308289" y="47778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201759" y="2468064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248191" y="2838105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269024" y="2622797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307821" y="46980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991327" y="483102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289774" y="487210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67578" y="48431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046760" y="3079919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154055" y="3595076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050491" y="453112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117498" y="321052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043519" y="44537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391158" y="25841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346469" y="36966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53080" y="451898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964532" y="2475256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227174" y="269782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155291" y="45843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269929" y="384908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386242" y="273647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919494" y="2891272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376744" y="2460755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010300" y="405223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356576" y="40522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086830" y="2656664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148489" y="486724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029114" y="4852837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153532" y="485274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917226" y="413447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916570" y="246080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368784" y="461335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261460" y="289615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351733" y="400870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320208" y="487210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064413" y="2511598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5936188" y="324201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306526" y="438359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315555" y="377652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940056" y="421907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270934" y="406675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929496" y="4756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212305" y="2475315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329924" y="378856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279885" y="470520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021833" y="483823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042084" y="4671347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82843" y="45673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041674" y="2472909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932661" y="2477730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164324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071070" y="303642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028460" y="371847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5924687" y="395315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213168" y="461577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962450" y="4838303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003164" y="2530966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928517" y="2671247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940094" y="2518905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261054" y="4274857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36626" y="4799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272781" y="3217769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228470" y="3658009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077436" y="478749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5992860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032360" y="48407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298873" y="3324247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084263" y="447549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939186" y="399661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327164" y="292034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69178" y="46012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011914" y="2910669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156259" y="367010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190507" y="439568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138829" y="4867320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948933" y="4596439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046225" y="422637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193020" y="2770415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187987" y="2593861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21354" y="245839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360481" y="470526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230117" y="245838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197873" y="471009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087206" y="484070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326908" y="476814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289128" y="257690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5926718" y="267847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136854" y="47512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306465" y="405949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142354" y="485279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087281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73633" y="47536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940706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919938" y="482619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195907" y="268089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5926293" y="246564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052620" y="485763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369079" y="430377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327176" y="481888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188945" y="481168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5928563" y="474879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224225" y="426266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933312" y="284536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42978" y="46278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397324" y="247290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155886" y="2482576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023083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145724" y="48310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248146" y="27728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302840" y="4867311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331098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386663" y="386117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055831" y="478991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114936" y="48503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972080" y="295903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971490" y="4637012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322477" y="47995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190268" y="486004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080996" y="484795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031468" y="446096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911798" y="483344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190956" y="442712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912623" y="442712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117011" y="4729451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287060" y="48431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5917369" y="4857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129568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218261" y="345968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933470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907850" y="32444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185561" y="457707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092495" y="421911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354030" y="321298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5968360" y="382247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054209" y="318880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157990" y="421670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151196" y="374024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380960" y="474879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909958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090894" y="48020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039809" y="48576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992711" y="377652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282083" y="46230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989975" y="248983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026619" y="274378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138550" y="287922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140057" y="252851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192163" y="46036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5922202" y="4582435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173954" y="247531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147073" y="4688336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085998" y="41634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339604" y="277764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5965672" y="256964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001942" y="477782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065275" y="2468063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004051" y="2838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063949" y="2622845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5976691" y="469800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094680" y="483103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5977817" y="487214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334537" y="48431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121838" y="307996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378999" y="359512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283147" y="453112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224298" y="321057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185165" y="445372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037445" y="258415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390723" y="369671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362226" y="451903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992369" y="247530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184870" y="269783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061388" y="45843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986076" y="384907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024902" y="273652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078796" y="289131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243349" y="246080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382958" y="405224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387743" y="405224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376045" y="265670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834887" y="4848122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905133" y="4852903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313021" y="485279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350211" y="413447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293038" y="246080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335778" y="461335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036537" y="289615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101496" y="400871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5981913" y="4872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45054" y="2511598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032011" y="324201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139969" y="438359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140460" y="377652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119551" y="421912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085001" y="406675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269318" y="4756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346201" y="247532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006211" y="378861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354129" y="470524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5985297" y="48382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053759" y="467139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113202" y="4567460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162216" y="2472915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033143" y="247774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84419" y="486731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276904" y="3036488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109183" y="3718477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133174" y="3953122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956233" y="461577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168886" y="4838339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5983849" y="2531002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450388" y="2623129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277573" y="2518902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5938108" y="4274844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160353" y="47995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993567" y="3217820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217074" y="3657960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333628" y="478745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288905" y="486725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272403" y="484065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147359" y="3324177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989716" y="447544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5991887" y="399657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290382" y="292028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248831" y="460121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050385" y="2910638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049663" y="3670035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321033" y="439563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53341" y="4867228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008191" y="4596345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252114" y="422634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181901" y="2770371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917535" y="2593801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363703" y="2458350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199040" y="47052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133519" y="245833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5934607" y="471005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972488" y="484065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005534" y="476809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203636" y="2576865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701245" y="2637797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5994645" y="475117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132311" y="405943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4898468" y="4822312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5922627" y="486243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094655" y="475358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218139" y="486001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5950417" y="4826134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062100" y="2680852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113847" y="2465602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5906292" y="485760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090679" y="430373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343441" y="481886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034745" y="481164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949910" y="4748741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353755" y="426260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366787" y="2845322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085513" y="462784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004634" y="2472856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5948419" y="2482520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293545" y="486001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5970454" y="483097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5966275" y="2772750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287400" y="486727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114700" y="4867268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233470" y="386110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013523" y="478986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289819" y="485034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372442" y="295897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5067369" y="4652133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100601" y="4799520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157211" y="485998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164919" y="484791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5981672" y="4460890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063565" y="483341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301892" y="44270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373122" y="442708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266145" y="472938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5993418" y="484307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802106" y="4832645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326263" y="486725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5928932" y="345964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368572" y="48624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5972922" y="3224115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258550" y="457703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013524" y="421907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346852" y="321293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195037" y="3822435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148247" y="318876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028848" y="421666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354596" y="374019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131335" y="474876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384626" y="4867244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233914" y="480196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324773" y="485758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711638" y="3741339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379769" y="462297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5995582" y="2489778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111640" y="274373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301543" y="2879181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052713" y="2529222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015608" y="460363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214327" y="4582640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306586" y="2471576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099561" y="46882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5934283" y="416345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146969" y="2777591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370463" y="2569583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204188" y="477777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148786" y="2468022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095658" y="28380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132538" y="2619888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5975475" y="469797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011216" y="483098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5921680" y="487211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373579" y="484308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5968193" y="3079919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5981293" y="359508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059357" y="453107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282458" y="3210527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5998265" y="445366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273945" y="2584107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103991" y="3696671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773467" y="4495457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008287" y="2471131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5959103" y="2697787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007099" y="458428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209545" y="384903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068493" y="2733830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269220" y="2891276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367459" y="2460752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071841" y="405220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27343" y="405220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336833" y="2656664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197796" y="4870146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4907512" y="4841794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135798" y="4850362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168192" y="413444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310129" y="2460756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914181" y="461331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002123" y="2896118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5913960" y="400867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951407" y="487211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026895" y="2511557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281370" y="3241971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249081" y="438356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365212" y="377647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349821" y="421907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257119" y="406670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034523" y="475602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5933040" y="2475266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5935645" y="3788571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940158" y="4705188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077067" y="483823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021075" y="467134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351586" y="456736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179294" y="2469805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5993706" y="247769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5964287" y="486725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217230" y="3036403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975775" y="3718442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5963715" y="395303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254489" y="461570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4892748" y="4813752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003777" y="253089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354898" y="267116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190041" y="2526657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344395" y="4274779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351650" y="479954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4844921" y="3185172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230517" y="365795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925796" y="478748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155016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909255" y="4840642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112604" y="332423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387255" y="447548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088628" y="39966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275395" y="292033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019474" y="46012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929563" y="29106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338934" y="3670049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005256" y="439567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136456" y="486727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293354" y="459633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202040" y="422632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951453" y="2770354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379486" y="2593804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005998" y="245837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265185" y="470525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915269" y="2458334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937535" y="471004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955253" y="484065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186470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973161" y="257685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978986" y="2678477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229483" y="47511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915088" y="405948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276580" y="485274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941517" y="486246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139099" y="475357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228523" y="4860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306970" y="482614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296473" y="2680841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286117" y="2465638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15501" y="485763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080695" y="430376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991631" y="481887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028984" y="481167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032622" y="474879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083354" y="42626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270626" y="284536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184097" y="462786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353460" y="2472898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141026" y="248256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050447" y="485999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922607" y="483097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226144" y="277279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396367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102017" y="48673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149869" y="386116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060854" y="478990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61122" y="485032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237165" y="295902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284426" y="466408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244607" y="479954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5052802" y="4833769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065734" y="48479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5909058" y="4460908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308512" y="483344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048222" y="44271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36967" y="442711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467724" y="467285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376928" y="484307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227248" y="485758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97979" y="486725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137166" y="3459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111793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5985696" y="3244375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126431" y="457703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4673223" y="4188913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249802" y="3212929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027958" y="382241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5952906" y="318878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094285" y="421665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039768" y="37402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151901" y="474879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03198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5964946" y="480195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42508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214331" y="377647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185751" y="462301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129246" y="2489775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5958981" y="2743734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048172" y="287917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5952072" y="252846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144101" y="460363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184835" y="4582519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125552" y="2475264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237941" y="4688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211385" y="416344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197487" y="277763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274369" y="25696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024109" y="477781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121905" y="24680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062459" y="283810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015348" y="2622792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360649" y="469799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224480" y="483102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152488" y="487210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5986161" y="484311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164459" y="3079914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045617" y="359506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109606" y="45311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912897" y="321052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954699" y="445372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988729" y="2584145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351954" y="369666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029891" y="451897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164334" y="2475252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5915471" y="269782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316022" y="4584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5989937" y="3849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210006" y="273647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060431" y="2891268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928659" y="246074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338605" y="405222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356151" y="405223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115509" y="2656656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5946400" y="4855821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294609" y="4852838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105388" y="485274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032480" y="413447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085580" y="246080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288392" y="461335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955355" y="289614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313490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331581" y="487209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998456" y="251159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325035" y="324200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139178" y="438357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167985" y="377651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145408" y="421906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083671" y="40667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922444" y="475605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087988" y="2475315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370239" y="3788555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395409" y="470520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388520" y="483823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224399" y="467134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322892" y="45673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352170" y="2472856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5978054" y="247773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955048" y="486730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076622" y="3036420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144459" y="371847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5956572" y="395301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951084" y="461575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144377" y="483821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904032" y="2530885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070905" y="267116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275256" y="2518838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5975380" y="4274834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022948" y="47995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322195" y="321776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109890" y="365798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217519" y="478748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5937315" y="48672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27422" y="484067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043845" y="332423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62598" y="447547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716423" y="3952009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167253" y="292032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372205" y="460124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053098" y="291065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184563" y="3670087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38155" y="439566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316514" y="4867316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5955216" y="459639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5985379" y="4226387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174693" y="2770401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5976373" y="2593858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29965" y="245837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5990122" y="470524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5948855" y="245837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5946241" y="471008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076593" y="484068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065707" y="476813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026977" y="257688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129877" y="2678461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354628" y="475119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219970" y="405948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239186" y="485278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214739" y="486244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92796" y="475361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154979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354466" y="482617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203384" y="268087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242585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5959856" y="485762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153804" y="430375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5931451" y="4818989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291079" y="48116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331731" y="474877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104780" y="426264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397019" y="284535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5921140" y="462785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137653" y="247288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363673" y="248256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397698" y="486003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201788" y="483101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202881" y="2772788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250853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5969394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264586" y="386116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5907610" y="478990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194434" y="48503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058626" y="2959018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152271" y="466411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5978461" y="479954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5928387" y="486002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268615" y="484794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276658" y="44609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069135" y="483343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5905203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204840" y="442711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111988" y="472943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127066" y="484311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194004" y="485761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244534" y="486729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5956403" y="3459671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058108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273257" y="3244417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218039" y="4577088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139689" y="421910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052491" y="321296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5946475" y="382245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379245" y="31887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5978607" y="42166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217805" y="37402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95140" y="474878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341505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230337" y="480198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097524" y="485761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060341" y="377650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5942730" y="462301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337044" y="248981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336273" y="2743770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314533" y="287920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471669" y="250840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100066" y="460366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5940146" y="4582693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152907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120752" y="468832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5971822" y="416348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115516" y="277763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5939079" y="25696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353881" y="477779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077236" y="2468052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553288" y="2791981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211800" y="2622829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5909698" y="46979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215940" y="483101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200847" y="487213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221669" y="484311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969114" y="307994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5052110" y="3564155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387628" y="4531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354228" y="3210553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273494" y="445371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190328" y="258413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5941639" y="36967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197657" y="451901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348560" y="2475290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269212" y="2697817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5931943" y="458432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5903246" y="384906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189811" y="273650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151887" y="2891300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346090" y="2460786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5930303" y="405222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361859" y="405222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257411" y="2656689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198698" y="4885089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056207" y="4852922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182370" y="48527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224694" y="413446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245206" y="2460797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366024" y="461334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193354" y="289614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5905697" y="40086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130796" y="487213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210940" y="251158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5916850" y="324199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067785" y="438357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085216" y="377650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143254" y="421910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020324" y="406674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031650" y="475604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221052" y="247530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5998964" y="378859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126972" y="4705238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197360" y="483826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297514" y="467139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039439" y="4567414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5946888" y="2472911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903988" y="247772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149674" y="486729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110160" y="303641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341302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5905310" y="395304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5942834" y="461575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090872" y="4838189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077179" y="2530843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5964015" y="267114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5911974" y="251879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131909" y="4274771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5937190" y="47995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077378" y="321780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716898" y="3623885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206392" y="478749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130913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173275" y="484069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376817" y="332424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5967834" y="447548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292414" y="39966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205219" y="292033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311525" y="46012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182700" y="291066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057310" y="3635408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035280" y="439568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982882" y="48672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340473" y="459637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311575" y="422637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279728" y="277039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393764" y="2593830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935786" y="245838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5906635" y="470525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262167" y="2458381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385732" y="471008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055243" y="484069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229623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006624" y="257689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332516" y="267847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384629" y="475120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235961" y="405949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316480" y="4852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255385" y="486246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987484" y="4753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914028" y="486004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921688" y="48261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5932878" y="26808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113466" y="246563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128182" y="485763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224043" y="430376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222232" y="4818943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012870" y="481167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942128" y="474878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388262" y="426265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5985130" y="284535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184049" y="46278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290637" y="2472894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092339" y="2482571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200190" y="48600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731154" y="4789572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59590" y="277279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23255" y="486730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072141" y="48673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96440" y="386116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093841" y="478991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964721" y="485037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5976620" y="2959067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382600" y="466412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5911911" y="479956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122004" y="486003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271619" y="484795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142310" y="446095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5990067" y="483344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176353" y="442711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163357" y="442711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086442" y="472944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963203" y="48431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035289" y="485762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764743" y="4831893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316122" y="3459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5988186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332153" y="3244422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958872" y="457710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335142" y="421911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296159" y="3212978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303738" y="382247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182842" y="318879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005222" y="42167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150716" y="374024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384713" y="4748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268299" y="48673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5942704" y="480200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224864" y="485762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201825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5899354" y="462302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177041" y="248982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386338" y="27437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5938591" y="287921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106443" y="2517260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964219" y="460367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074513" y="4582563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742695" y="2446028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277061" y="468833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222018" y="416348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274781" y="277764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211694" y="25696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331880" y="477781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297180" y="24680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5986838" y="283809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078585" y="2608215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174107" y="46980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5969721" y="483103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993171" y="487214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284655" y="48431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091379" y="307995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184802" y="359511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264054" y="453111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310213" y="321056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5960262" y="44537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231768" y="2584147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170902" y="36967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123002" y="451902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923918" y="2475298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028421" y="269782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214594" y="45843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029059" y="3849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009118" y="2708182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133313" y="289131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068397" y="2430687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017207" y="405223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384269" y="405223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258132" y="2656702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999633" y="4852061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954619" y="4852895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4977284" y="4824502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351931" y="413446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000535" y="246080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258225" y="461334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133714" y="289614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251542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388131" y="487214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293958" y="2511591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174113" y="324200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116273" y="438358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292421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328242" y="421911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255237" y="406675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315733" y="47560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392967" y="247531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214515" y="378860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363170" y="4705274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359399" y="48382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276817" y="467138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073422" y="456739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4644132" y="2444517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246477" y="247772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141424" y="486730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007469" y="30364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017060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376582" y="3953138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5948277" y="461577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4828452" y="4802483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175753" y="2530971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279791" y="2671246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040897" y="2518957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369727" y="4274809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316313" y="479958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919789" y="321781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012417" y="365798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200989" y="478748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207534" y="486729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258445" y="484068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23320" y="3324173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194947" y="447546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274687" y="39965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197196" y="292031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269705" y="460124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230929" y="291064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149778" y="3670054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249121" y="439567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5954970" y="486725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348952" y="4596327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017747" y="4226397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943289" y="2770332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394891" y="259378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273121" y="2458366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5987770" y="470524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109032" y="2458350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000734" y="471008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389878" y="484067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027586" y="476813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395969" y="2576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179808" y="267847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158702" y="475119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229554" y="40594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33159" y="485277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5964875" y="486245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5914589" y="4753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253263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052722" y="4797227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141332" y="2680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088880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935050" y="48576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093719" y="430377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962515" y="48189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330077" y="481167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200430" y="474877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103828" y="426263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115574" y="284535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333802" y="46278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5958362" y="247286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972163" y="248256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925490" y="486003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024185" y="483101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913518" y="277279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138705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176158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124664" y="386114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085720" y="47898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012252" y="485036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004310" y="295901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267060" y="466408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013525" y="47995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257099" y="48600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5941534" y="484794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304017" y="446093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046216" y="483344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61024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073956" y="442707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338318" y="472942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214534" y="4843098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239333" y="485758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264271" y="486727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252263" y="345966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315387" y="4862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245229" y="3244413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91685" y="45770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119437" y="421911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5993244" y="321296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5957868" y="382246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988401" y="3188776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699018" y="4176397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920791" y="3740219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205101" y="474877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535288" y="4826552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345525" y="480197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982609" y="4857602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112013" y="377647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100110" y="462299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5919321" y="2489817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119079" y="2743749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092600" y="2842465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198246" y="2525268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108943" y="46036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183414" y="4582328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334611" y="2475273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172725" y="468829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5935181" y="416347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392092" y="277761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073870" y="2569629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5938746" y="477780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5973831" y="246805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089002" y="283808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044827" y="2622822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117988" y="46979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323640" y="483101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023532" y="487212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248360" y="484311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4975101" y="3040436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398440" y="359511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082701" y="453109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266135" y="3210534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029366" y="445371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095637" y="258413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951706" y="369669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989418" y="451899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387954" y="2475290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5999691" y="2697786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949648" y="458429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204205" y="384906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170244" y="2736497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131309" y="2891287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4664250" y="2436595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379516" y="405223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104327" y="405223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287007" y="2656677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968999" y="4868285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211318" y="4846356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300521" y="485276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068363" y="413445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123294" y="246079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954398" y="461333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922558" y="289613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224532" y="40086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964367" y="487213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127988" y="2511591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073544" y="324199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130877" y="438357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146347" y="377651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250789" y="421909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084442" y="406674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235428" y="475604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265619" y="2475284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071137" y="378859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217158" y="470522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5968456" y="48382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759022" y="4647633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5970332" y="4567426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283452" y="2472878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228643" y="247772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175061" y="486727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034872" y="303641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201413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5964453" y="395302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326710" y="461576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128949" y="483824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361094" y="2530907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059805" y="2671182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305161" y="2507296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976497" y="4274521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384365" y="479955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089219" y="321779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276322" y="3657979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136282" y="47874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5938267" y="486730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238475" y="484069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015502" y="332423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966728" y="447549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352289" y="39966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973811" y="2920333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007775" y="46012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176612" y="29106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299494" y="3670080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5999706" y="439567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069810" y="486727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942126" y="459638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026327" y="422635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304726" y="2770430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088240" y="2593868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116511" y="2458381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198230" y="470526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362681" y="2458360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157143" y="471008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168168" y="484069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177048" y="47681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5947645" y="257688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184190" y="267846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341025" y="475119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5923037" y="40594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173555" y="485277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011156" y="48624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004674" y="4753661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063292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187190" y="482618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127148" y="268088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111887" y="246562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168460" y="485763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080210" y="430376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341326" y="4818952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325563" y="481167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023733" y="474878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928082" y="426264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369740" y="284536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336227" y="462786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5951082" y="2472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67630" y="2482557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996018" y="486003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089128" y="483101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185168" y="277279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095417" y="4867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330906" y="48673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5970619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024611" y="478990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249669" y="485035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089639" y="295901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067912" y="466412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095952" y="479957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025499" y="486002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5952295" y="484794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5915804" y="446095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123847" y="483344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931010" y="442710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979801" y="442711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306222" y="472943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5911869" y="484311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311381" y="48576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040518" y="486729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282355" y="3459679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141234" y="486247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378702" y="324441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69709" y="45770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656454" y="4192570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066415" y="321296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082551" y="382246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5972465" y="3188797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377674" y="42166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079835" y="374021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46731" y="4748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005233" y="486729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290401" y="480197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145235" y="485761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220219" y="3776521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256176" y="462302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242853" y="248982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057657" y="274377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752276" y="2841180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013959" y="252850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925984" y="460367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289952" y="4582697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115613" y="2475291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123334" y="468831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167765" y="416347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032920" y="277764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384276" y="2569622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209440" y="477779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5939514" y="24680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319850" y="283809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5930493" y="2622826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358164" y="469800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259519" y="483101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342751" y="48721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32024" y="484310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057276" y="3079952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014111" y="359511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139467" y="453111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5912303" y="321056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255217" y="445371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086696" y="2584126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144642" y="369670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397989" y="451901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4970957" y="2447252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5950942" y="2697832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199543" y="45843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016028" y="38490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323847" y="273650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5990489" y="289130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111625" y="246078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5937946" y="405223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129882" y="40522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5999447" y="265669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175600" y="486727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290255" y="485279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346369" y="48527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76969" y="413446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5965751" y="246079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5982192" y="461335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94492" y="289614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256437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256641" y="48721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070123" y="2511577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173545" y="3242006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051913" y="438358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247842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61642" y="421909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178693" y="406673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213577" y="475605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125204" y="247531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84000" y="378860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322680" y="470523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067386" y="483827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82587" y="467138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5913641" y="456737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5949017" y="2472878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91426" y="247773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84830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015574" y="30364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5948907" y="371847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375732" y="395305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237686" y="46157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049309" y="483823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165205" y="2530894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376814" y="2671172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389436" y="2518779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251065" y="4274900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399387" y="4799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5974097" y="321780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5951319" y="3657940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060826" y="47874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366377" y="486724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201760" y="4840633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271939" y="332423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115001" y="447548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265779" y="39966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148769" y="292032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255777" y="460119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373198" y="291065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297472" y="3670030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344666" y="439566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5914606" y="4867321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247246" y="4596389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195694" y="422631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015844" y="277035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297227" y="2593795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077389" y="245837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01240" y="470524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138698" y="2458321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385315" y="471001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321450" y="4840635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355574" y="476813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003701" y="2576828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156962" y="267846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034452" y="4751143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130118" y="40594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113744" y="485272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175290" y="486245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071602" y="4753570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10105" y="48600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379082" y="482612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333231" y="268082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183364" y="24656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077273" y="48576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075217" y="430376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312029" y="481891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02319" y="481166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167267" y="474878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5925631" y="426259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131042" y="284533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5990754" y="46278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5922127" y="247289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5958364" y="248255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346134" y="485998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087279" y="483095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028227" y="277280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301054" y="4867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301423" y="486729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027891" y="386116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5989729" y="478990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379104" y="48503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304366" y="295902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5990570" y="4653582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5936301" y="47995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284504" y="4859971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084826" y="484789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203859" y="4460901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150245" y="483343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275725" y="442711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5899049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234338" y="472944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5997751" y="484305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318069" y="485756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5900507" y="486723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5955628" y="3459674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371698" y="48624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02683" y="3244360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5959754" y="457700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116749" y="4219048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670420" y="3187865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028756" y="3822403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338702" y="318879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5924222" y="421663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383290" y="37402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220845" y="474878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177230" y="4867244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347933" y="480194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056161" y="4857565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053594" y="3776452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5941580" y="462302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10877" y="2489754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001709" y="2743712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5950774" y="2879155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30029" y="2517335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263184" y="4603610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5955857" y="4582076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267003" y="2475250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5954595" y="468832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5981856" y="4163431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5914800" y="277762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231840" y="25696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92496" y="477780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342408" y="246805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55189" y="283809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162829" y="2622775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076537" y="469799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5905781" y="483101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5934745" y="487207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228675" y="484310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374278" y="3079903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300608" y="3595056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5971481" y="453111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225872" y="3210501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103314" y="445371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5923061" y="2584147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086700" y="36966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396219" y="45189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347529" y="2475237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5969013" y="2697819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5965707" y="45843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379588" y="38490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246139" y="2736454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5952717" y="2891248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145403" y="2460733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350091" y="405222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161891" y="405223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191369" y="2656637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5974895" y="4873584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5962464" y="4852855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5924096" y="485272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5920522" y="413446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5932161" y="2460792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130800" y="4613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148765" y="2896137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059969" y="40086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263722" y="487207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273241" y="251158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254657" y="324199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375754" y="438358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031698" y="3776511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026649" y="421905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291197" y="406674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123589" y="475604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5983228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062895" y="3788549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343735" y="470518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154575" y="483821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4982118" y="4642244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284088" y="45673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104750" y="2472822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5951272" y="247772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296729" y="48672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133674" y="303641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270687" y="371846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227980" y="39530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139901" y="461576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018827" y="4838204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235366" y="2530870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621470" y="2625254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085499" y="251877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211617" y="42747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319466" y="479957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212950" y="3217754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5926270" y="3657955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5965183" y="4787467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5915454" y="486727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4630503" y="4810520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269803" y="3324165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004610" y="4475453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122223" y="39965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030470" y="2920303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244648" y="460120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313825" y="2910640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5024200" y="3643627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214464" y="439563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212421" y="486723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5958609" y="4596345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158891" y="4226335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262633" y="2770329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061369" y="259378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5977436" y="245832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094741" y="470521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138402" y="245833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394473" y="471003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029131" y="484064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076621" y="4768066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039229" y="257684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261083" y="2678400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261316" y="475114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101121" y="405942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396154" y="4852734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292698" y="486242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093054" y="475356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332613" y="486001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104407" y="482614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371229" y="2680829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228753" y="2465581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238481" y="485760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218590" y="430374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006857" y="48189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298771" y="481162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049286" y="4748720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068786" y="4262601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5907187" y="2845333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002240" y="462784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174036" y="2472830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254383" y="2482500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074898" y="486000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001522" y="483096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178936" y="2772737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324700" y="486726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379600" y="486727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5986353" y="386115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056779" y="478985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004054" y="48503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209149" y="2958939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092561" y="466408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239971" y="4799452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231899" y="4876799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936296" y="4815903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290378" y="4460913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051369" y="4833411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5931690" y="442708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029883" y="442709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044413" y="472939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5900836" y="484307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001774" y="485757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276151" y="4867251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319675" y="3459648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180549" y="486246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243731" y="324437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201350" y="4577018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384073" y="421905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131334" y="3212931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380521" y="382242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5904797" y="318875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320502" y="421664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5988658" y="374020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375466" y="474875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5036793" y="4831834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029091" y="480195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5910787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011270" y="3776493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306289" y="462295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5940342" y="2489788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174308" y="274373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353636" y="287917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5999214" y="2539148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112576" y="4603618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302076" y="4583116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241379" y="2465007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214798" y="468828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028288" y="416344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096296" y="2777606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263434" y="2569569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209957" y="477776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283018" y="2468013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5899054" y="2838067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382354" y="2612810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136096" y="469797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399475" y="4830995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249653" y="487210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5987262" y="484308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113394" y="3079892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035863" y="359507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372171" y="453108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5925478" y="321051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5993442" y="445366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225274" y="2584096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294072" y="369668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289095" y="4518966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319341" y="247525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224952" y="2697776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390549" y="458428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140282" y="3849035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016780" y="273647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213521" y="2891268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5987039" y="2460748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119313" y="405221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099952" y="4052188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237868" y="2656643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097725" y="4875715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279747" y="485278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225498" y="485274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283460" y="413444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220433" y="2460761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018678" y="4613293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215492" y="289612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005501" y="400866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297147" y="487212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055605" y="2511558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070541" y="324198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389264" y="438353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123517" y="3776451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5996695" y="421906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338383" y="406671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354535" y="475603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008074" y="247529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5990099" y="3788554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4624208" y="4680989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315988" y="483822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121205" y="4667489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244513" y="456734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997345" y="2472822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971038" y="247771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5984708" y="486727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064821" y="3036379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384922" y="3718443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078621" y="395306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162535" y="4615709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166117" y="483821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5982132" y="2530865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209211" y="2671135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014187" y="2502753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4976004" y="4247898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357087" y="479954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338738" y="3217742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127941" y="3657829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281783" y="478747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372624" y="4867144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340237" y="4840529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6181960" y="332420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048444" y="447547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379598" y="399660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291181" y="292032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377590" y="4601091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271699" y="2910645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134260" y="3669923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300156" y="439566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096476" y="486727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265912" y="4596265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366687" y="4226210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5938513" y="2770412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034148" y="2593884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326406" y="245837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5976517" y="470523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364909" y="2458210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329743" y="4709924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324521" y="4840531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284821" y="476812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142134" y="2576730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083029" y="267845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148703" y="4751032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160276" y="405948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390900" y="4852616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209297" y="48624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356184" y="4753449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097620" y="48600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082591" y="4826019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5981270" y="2680716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006410" y="246561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031409" y="485762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247042" y="430376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260386" y="4818965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277329" y="481164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937902" y="4748806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967038" y="4262483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326611" y="284535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119247" y="46278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069933" y="247288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063562" y="2482555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155383" y="4859867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371873" y="483085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090573" y="277277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118322" y="486728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325326" y="486728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222791" y="386115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370854" y="47898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382042" y="4850207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5959306" y="295900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075791" y="4663956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5958061" y="4799553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301000" y="4843541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5944307" y="4847784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580054" y="4430506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082339" y="483342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165750" y="442710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189029" y="4427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145474" y="472943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292663" y="4842954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797824" y="4817970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5927638" y="4867183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5912130" y="3459671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375910" y="4862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287130" y="3244257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5990707" y="4576909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272198" y="4218937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281585" y="3212805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214972" y="382229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977568" y="318877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001970" y="4216526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116098" y="374022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335628" y="474878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985627" y="4867133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5911815" y="4801828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051689" y="4857457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5924582" y="3776354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6059879" y="462300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5958226" y="2489668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5964543" y="2743621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126566" y="2879048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6341490" y="2528344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288546" y="4603502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6274987" y="4582442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105962" y="2475141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005673" y="468831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218817" y="4163324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551641" y="2735429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363700" y="256961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354071" y="477778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099233" y="246804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398423" y="2838090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5935047" y="2622665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342671" y="469798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316508" y="4830996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063679" y="4871981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5990892" y="48431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325809" y="3079784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355055" y="3594949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914021" y="45311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5954682" y="3210398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175080" y="445368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196578" y="2584107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279087" y="369654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5930288" y="4518848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298136" y="2475130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158964" y="2697819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036781" y="458431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213460" y="38490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5950852" y="2736348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182163" y="2891145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5936862" y="2460627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092572" y="405222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087541" y="405222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019447" y="2656525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213189" y="4865260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162269" y="4852682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5959653" y="4852619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194476" y="413445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228707" y="2460798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135824" y="461334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249477" y="2896122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124321" y="4008679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5996782" y="4871986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5979139" y="2511568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027904" y="324199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363263" y="438357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119900" y="3776506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374279" y="421894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321750" y="406673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6071974" y="47560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341048" y="247530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348524" y="3788432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364533" y="4705073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192549" y="4838103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4743466" y="4641479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306053" y="456737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218076" y="2472867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173174" y="247772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386750" y="486728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311170" y="303641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117630" y="371847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6152393" y="3952890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240553" y="461573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6371093" y="4838135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161112" y="253080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312534" y="2671068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126127" y="2518647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348379" y="4274594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5900639" y="479955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5924631" y="3217635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252790" y="3657802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142655" y="4787393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5948438" y="4867107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079019" y="4840488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210631" y="3324120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5930012" y="4475379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322752" y="399651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295890" y="2920230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342819" y="4595536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352458" y="2910568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344295" y="3669896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4960919" y="4366491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166028" y="4867221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5928716" y="4596232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943311" y="4226176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011630" y="2770303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6290001" y="2593710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964261" y="2458279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102044" y="4705135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207729" y="2458182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5942171" y="4709891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038092" y="4829574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339998" y="476805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248460" y="2576708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391497" y="2678371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341700" y="4751014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5979481" y="4059372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339471" y="4838331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224858" y="4862362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05652" y="4753428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254427" y="485994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205215" y="4825981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6202096" y="2680689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107819" y="2465546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024080" y="4857529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015095" y="430368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5923858" y="481881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314246" y="4811580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248486" y="4748689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013857" y="4262450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017775" y="284523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934889" y="4627785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258965" y="2472804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368193" y="2448252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5906917" y="4847120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178923" y="4830807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208610" y="2772694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324685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103246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5931365" y="386104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123383" y="4789814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158686" y="4850180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318346" y="295892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4846796" y="4660053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214994" y="4799429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080648" y="4863981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992073" y="4847758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317376" y="4468827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108291" y="483335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5915162" y="4427004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163504" y="442702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5951342" y="472935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392901" y="4842916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230314" y="4857148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055944" y="4869097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5928338" y="3459589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187764" y="4862374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283611" y="3247574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168952" y="4576879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4905069" y="4211653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237182" y="3214981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6245472" y="3822279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186159" y="3188703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5939622" y="4216480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140631" y="3740133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380347" y="474869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351890" y="4867106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080801" y="4801799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5944186" y="4857431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005013" y="3776302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192889" y="4622916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4751226" y="2467579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333140" y="2743572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5992556" y="2871103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154838" y="2543967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5913549" y="4603474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028977" y="4582353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5964000" y="2497805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238093" y="468822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149716" y="4163300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200288" y="2777523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091194" y="2569543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135363" y="4777707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215722" y="2467969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076922" y="283799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5918377" y="2628801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015973" y="4697899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335367" y="4830905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206658" y="4871959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351258" y="484301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114823" y="3062044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331903" y="3596426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222637" y="4531002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5954943" y="3210361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358668" y="445361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278724" y="2584052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5927534" y="369650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142103" y="4518816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380482" y="2495287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276034" y="2697721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4653394" y="4555134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5913388" y="3848962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093996" y="2739005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353158" y="2891119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122896" y="2460592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37793" y="4052129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151871" y="4052157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5934523" y="2659789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158457" y="4874929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354290" y="4864191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029876" y="4855484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371532" y="4134381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305926" y="2460704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101861" y="4579479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128737" y="2896047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4627327" y="3975969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890251" y="4854502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104069" y="2511505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5923182" y="3241907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015080" y="438350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5981407" y="3776424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238703" y="4218925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027584" y="4066656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5942270" y="4755958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017344" y="2475188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156164" y="3788425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038864" y="4718202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206367" y="4838078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271174" y="4671185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5908258" y="4567310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5986400" y="2475066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354392" y="2477626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114500" y="486719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123792" y="3036331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252096" y="3718383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887553" y="3927030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217666" y="461567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226868" y="4842106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231969" y="2530761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347158" y="2671022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5900957" y="2518628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655231" y="4259431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266645" y="4799481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268282" y="3217610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119842" y="3657956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336507" y="478749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348389" y="486725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390332" y="484065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237882" y="332424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059481" y="447549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017780" y="39966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311656" y="292033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5997107" y="460121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286031" y="291066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206527" y="3670045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5980475" y="43956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307236" y="4867339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259975" y="4596342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78765" y="422633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053684" y="27703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5952474" y="259381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290536" y="2458388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090663" y="47052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317864" y="2458337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03155" y="471004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248462" y="484065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343593" y="47681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154923" y="2576849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139225" y="267847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04537" y="475116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147637" y="40594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282072" y="485274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06429" y="4862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51588" y="4753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326884" y="4860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034341" y="482614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307161" y="2680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094916" y="2465642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054806" y="48576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193348" y="430377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249402" y="4819029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138048" y="481168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5991941" y="474879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220001" y="42626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101506" y="284536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39710" y="462786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337549" y="247289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316364" y="248257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118314" y="486000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5933596" y="483097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5955590" y="27728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5987109" y="48673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5905762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220916" y="386117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366521" y="478991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337466" y="485032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244233" y="295903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5909215" y="466408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218502" y="4799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217549" y="485999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070255" y="484790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4874658" y="4431329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181286" y="483344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5937498" y="442712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5990904" y="44271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353613" y="472944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279519" y="48430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098588" y="485757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70937" y="4867251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336318" y="345968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282390" y="486245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244915" y="3244379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081347" y="457702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395110" y="421906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16433" y="321293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318141" y="382242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123767" y="31888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75018" y="4216652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321727" y="374024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124377" y="474879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092500" y="486725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273221" y="480195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366968" y="485758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021068" y="3776473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5963268" y="462302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169597" y="248978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338860" y="274373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5930770" y="287917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396947" y="252846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208085" y="460362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331718" y="4582487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4772752" y="2439546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092431" y="468832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335290" y="416344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5906364" y="277764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383677" y="25696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5929083" y="477781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285967" y="2468063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5928707" y="2838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49936" y="262279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232381" y="46980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238614" y="483103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119568" y="487209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5905292" y="48431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058160" y="307991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034294" y="359507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027396" y="453112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152662" y="321052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170010" y="445372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069636" y="258415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285055" y="369665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002264" y="451898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091420" y="2475256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106416" y="269782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067806" y="458433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5914754" y="384907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5956086" y="273647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121965" y="289126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181449" y="2460753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334440" y="405224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293319" y="405224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005328" y="2656659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5903122" y="486723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248367" y="485277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028522" y="485274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106525" y="413447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82324" y="246080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290816" y="461335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230506" y="289615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339224" y="400870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5915729" y="487209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5947232" y="251159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5985906" y="324201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364573" y="438358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5950107" y="377651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5972352" y="421907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098064" y="406675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239800" y="47560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068473" y="2475317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097970" y="3788565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158610" y="470519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321715" y="483823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22499" y="467134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143009" y="45673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5931785" y="2472784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320157" y="247773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039883" y="4867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351086" y="303642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032371" y="371847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207851" y="3953014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355128" y="461577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177626" y="4838155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194006" y="253082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196884" y="2671103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142010" y="2518763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289687" y="4274540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5903004" y="47995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212543" y="3217769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076389" y="3657875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367745" y="478747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002163" y="4867185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245063" y="4840569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217099" y="332422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96118" y="44754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5959612" y="39965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367462" y="292031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111830" y="4601140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80386" y="291064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63951" y="3669969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257234" y="439565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030149" y="486724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092701" y="4596249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384901" y="4226244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232832" y="277037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033449" y="2593794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026210" y="245837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5899181" y="470524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214936" y="2458255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179824" y="4709971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309476" y="484057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104556" y="476811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104148" y="2576781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057619" y="2678453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165565" y="4751084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526840" y="4018812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4967461" y="4812919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33556" y="486245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191501" y="475350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5972022" y="48600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5999830" y="482606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123049" y="2680775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38339" y="24656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059989" y="485762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208095" y="430375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179668" y="481889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5908729" y="48116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031422" y="474877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19986" y="426253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064221" y="284534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067027" y="462785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179989" y="2472864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382342" y="248254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234656" y="485992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231073" y="4830900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5914969" y="2772780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120317" y="486728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384904" y="486728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193349" y="386115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138917" y="47898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00042" y="485025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304287" y="295901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380063" y="4664012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346237" y="4799523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099393" y="4860750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328713" y="4847840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5885836" y="4445782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5963825" y="483343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99097" y="442710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218139" y="442711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383036" y="472941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299221" y="4843001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66562" y="4857506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346824" y="4867183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033065" y="3459658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37499" y="4862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5938177" y="3244299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268433" y="4576958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057429" y="4203922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58629" y="3212854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737951" y="3779764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386217" y="318878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239101" y="421658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126987" y="374022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074749" y="474878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54779" y="4867182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5914406" y="4801872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02796" y="485750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198160" y="3776404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098666" y="462300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5912079" y="2489703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280264" y="2743658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257381" y="2879097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5896118" y="252348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113857" y="460355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293210" y="4582805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4747316" y="2448294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389510" y="468831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5989114" y="4163373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024209" y="277762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332861" y="25696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213597" y="477778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133450" y="2468044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231634" y="283808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147835" y="2622720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349595" y="469798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5916989" y="483100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300675" y="4872030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128012" y="484309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242491" y="3079842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135654" y="3595002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5996967" y="45311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362197" y="3210447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103960" y="445371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275372" y="2584115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284219" y="369658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247188" y="4518904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5013135" y="2448944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5952086" y="269781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133043" y="458430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5973376" y="384905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225361" y="2736399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356303" y="2891195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5980606" y="2460673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368446" y="405221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240746" y="405222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5986313" y="2656588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015176" y="4867160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233156" y="4845082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292714" y="4852669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151635" y="413445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202357" y="246078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310137" y="461334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283142" y="289612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138005" y="40086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013797" y="487202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351171" y="251158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083175" y="324199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251693" y="438358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162227" y="377649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291290" y="4218991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023553" y="40667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350463" y="475604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210626" y="2475294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264848" y="3788495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286719" y="4705122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5928875" y="483816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281065" y="4671269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207291" y="456737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197839" y="2472790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5902261" y="2477719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5922634" y="4867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048353" y="3036409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170110" y="371846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018807" y="3952935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121850" y="461575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257574" y="4838135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017609" y="253080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367322" y="2671077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5989769" y="2518660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179622" y="4274674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144401" y="479957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038871" y="3217689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207824" y="3657937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5900735" y="478744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4899264" y="4834245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151141" y="4840625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394471" y="3324191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178296" y="447544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125863" y="399656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5922563" y="292028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026260" y="460120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760967" y="2874262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335847" y="3670043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5967948" y="439562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362166" y="4867221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314203" y="459633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333188" y="4226311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251335" y="2770330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5985262" y="259377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255261" y="2458328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313942" y="470519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5983336" y="245832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5984049" y="471004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272904" y="484065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5994036" y="47680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315588" y="257685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001419" y="2678403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230349" y="4751143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050089" y="4059430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275101" y="485273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5011993" y="4826096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4684219" y="4720660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304976" y="486000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040483" y="482614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211300" y="2680833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287264" y="246558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268931" y="485759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090736" y="430374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002430" y="481886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055875" y="481164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109186" y="474873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216105" y="426259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295830" y="284531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118381" y="462784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397971" y="2472848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328547" y="2482500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016569" y="485998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363426" y="483096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235624" y="2772739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5967960" y="4867244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090625" y="486726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214993" y="386111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466459" y="4748568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019169" y="485032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171737" y="2958944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230323" y="4683596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191374" y="479947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296978" y="4872748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5042205" y="4818383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360414" y="4460905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328216" y="4833406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5966092" y="442707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806038" y="4386870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183176" y="472938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371948" y="48430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5941892" y="485758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4887589" y="4842173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150608" y="3459651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301268" y="486245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5908552" y="3225745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195173" y="457702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222903" y="4231138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137592" y="3221668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083773" y="3822420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096810" y="3188762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326608" y="421664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354622" y="374018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370821" y="474876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314397" y="48672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022873" y="480194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292996" y="4857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142160" y="3776484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397898" y="4622954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293315" y="2489781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5952392" y="2743727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5102936" y="2852054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5954510" y="2528462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373676" y="460362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4722365" y="4558135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160384" y="247525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296219" y="468827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262518" y="416344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154483" y="2777603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166297" y="2569582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039079" y="477773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230137" y="2468016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5982408" y="283806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4916110" y="2611648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261868" y="469795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340727" y="483097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010536" y="4872104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5927113" y="484308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144363" y="3079898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5928216" y="3595066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068133" y="453107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332444" y="321051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058062" y="445367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210929" y="2584086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5970010" y="36966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312726" y="4518969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322570" y="2475241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023401" y="269779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283602" y="458428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391369" y="384903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164432" y="273647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222399" y="289126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145966" y="2459208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286177" y="405219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5930514" y="4052188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062649" y="2656652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308079" y="4882415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135132" y="4875602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126867" y="485274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269907" y="413443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188761" y="2460763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355574" y="461329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138977" y="28961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5901512" y="400866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112547" y="4872106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099412" y="2511543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5970632" y="3241974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5994503" y="438353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5962160" y="3776448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230470" y="421905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066254" y="4066693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280697" y="475602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191423" y="247527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029697" y="378856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343909" y="470520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5972500" y="483822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5918353" y="467134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158801" y="456735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190591" y="2472820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054877" y="247768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199242" y="486726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017453" y="3036372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398070" y="371844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115006" y="395303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5970746" y="461571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275180" y="483822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284743" y="253089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096397" y="2671161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208803" y="2509820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5990931" y="4274668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179088" y="4799557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4902159" y="3186051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095677" y="4323258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172190" y="3403632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264698" y="4864834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5968925" y="2494283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156351" y="4322708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061985" y="3403781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015253" y="4868324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211968" y="2496994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144696" y="4322247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366416" y="3403296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057198" y="4869480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271521" y="2497754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221430" y="4325566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256976" y="3406292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5978459" y="4871032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045845" y="2504099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038337" y="4324377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5968091" y="3405122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080834" y="4867907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5954492" y="2504825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112067" y="4326441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5949322" y="3407832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065186" y="4866167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5934790" y="2498885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294762" y="4324455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404366" y="3404951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251444" y="4870244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319732" y="2497349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5091705" y="4316335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4683697" y="3397331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361940" y="4868671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365218" y="2503368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407814" y="4321946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153357" y="3402751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36648" y="4871112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5918196" y="2497982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255951" y="4319185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409737" y="3400450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127164" y="4874478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162752" y="2495178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122952" y="4324398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355832" y="3405778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046968" y="4867398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038092" y="2502566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216583" y="4327176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5979957" y="3408548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4925642" y="4866107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5929302" y="2501086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169825" y="4325698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5956959" y="3406360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298116" y="4868211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5938135" y="2500647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274252" y="4321344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263674" y="3402389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062618" y="4868747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355657" y="2498620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129187" y="4321626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322402" y="3402409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091095" y="4871630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203627" y="2497535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259258" y="4325479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360210" y="3406411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4700912" y="4867757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404920" y="2502068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990080" y="4320030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5095399" y="3400883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230027" y="4864950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844118" y="2494010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213199" y="4325386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288716" y="3406075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175668" y="4866942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225578" y="2496657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083283" y="4323205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021304" y="3403980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068197" y="4865372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125702" y="2500635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229324" y="4326258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192420" y="3408376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5980142" y="4869120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157860" y="2503367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350999" y="4319947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126064" y="3400972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5915395" y="4866598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5943721" y="2496525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043122" y="4326141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5957608" y="3407094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795702" y="4865433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146060" y="2504279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l347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tx3474"/>
            <p:cNvSpPr/>
            <p:nvPr/>
          </p:nvSpPr>
          <p:spPr>
            <a:xfrm>
              <a:off x="2448133" y="605335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475" name="tx3475"/>
            <p:cNvSpPr/>
            <p:nvPr/>
          </p:nvSpPr>
          <p:spPr>
            <a:xfrm>
              <a:off x="2448133" y="544870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476" name="tx3476"/>
            <p:cNvSpPr/>
            <p:nvPr/>
          </p:nvSpPr>
          <p:spPr>
            <a:xfrm>
              <a:off x="2503125" y="48440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477" name="tx3477"/>
            <p:cNvSpPr/>
            <p:nvPr/>
          </p:nvSpPr>
          <p:spPr>
            <a:xfrm>
              <a:off x="2503125" y="42394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478" name="tx3478"/>
            <p:cNvSpPr/>
            <p:nvPr/>
          </p:nvSpPr>
          <p:spPr>
            <a:xfrm>
              <a:off x="2503125" y="36347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479" name="tx3479"/>
            <p:cNvSpPr/>
            <p:nvPr/>
          </p:nvSpPr>
          <p:spPr>
            <a:xfrm>
              <a:off x="2503125" y="30301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480" name="tx3480"/>
            <p:cNvSpPr/>
            <p:nvPr/>
          </p:nvSpPr>
          <p:spPr>
            <a:xfrm>
              <a:off x="2503125" y="24254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481" name="pl3481"/>
            <p:cNvSpPr/>
            <p:nvPr/>
          </p:nvSpPr>
          <p:spPr>
            <a:xfrm>
              <a:off x="2880411" y="61130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2"/>
            <p:cNvSpPr/>
            <p:nvPr/>
          </p:nvSpPr>
          <p:spPr>
            <a:xfrm>
              <a:off x="2880411" y="55084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2880411" y="49037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2880411" y="4299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80411" y="36944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6"/>
            <p:cNvSpPr/>
            <p:nvPr/>
          </p:nvSpPr>
          <p:spPr>
            <a:xfrm>
              <a:off x="2880411" y="30898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7"/>
            <p:cNvSpPr/>
            <p:nvPr/>
          </p:nvSpPr>
          <p:spPr>
            <a:xfrm>
              <a:off x="2880411" y="24851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9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tx349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493" name="tx349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494" name="tx349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495" name="tx349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496" name="tx349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497" name="tx3497"/>
            <p:cNvSpPr/>
            <p:nvPr/>
          </p:nvSpPr>
          <p:spPr>
            <a:xfrm>
              <a:off x="7106490" y="223592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498" name="pt3498"/>
            <p:cNvSpPr/>
            <p:nvPr/>
          </p:nvSpPr>
          <p:spPr>
            <a:xfrm>
              <a:off x="7179089" y="25876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7179089" y="278250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7179089" y="297735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501"/>
            <p:cNvSpPr/>
            <p:nvPr/>
          </p:nvSpPr>
          <p:spPr>
            <a:xfrm>
              <a:off x="7389908" y="252054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502" name="tx3502"/>
            <p:cNvSpPr/>
            <p:nvPr/>
          </p:nvSpPr>
          <p:spPr>
            <a:xfrm>
              <a:off x="7389908" y="271539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503" name="tx3503"/>
            <p:cNvSpPr/>
            <p:nvPr/>
          </p:nvSpPr>
          <p:spPr>
            <a:xfrm>
              <a:off x="7389908" y="291024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504" name="tx3504"/>
            <p:cNvSpPr/>
            <p:nvPr/>
          </p:nvSpPr>
          <p:spPr>
            <a:xfrm>
              <a:off x="7106490" y="329523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505" name="pt3505"/>
            <p:cNvSpPr/>
            <p:nvPr/>
          </p:nvSpPr>
          <p:spPr>
            <a:xfrm>
              <a:off x="7205760" y="362483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7166700" y="3780625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7150521" y="3959296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7138107" y="4141731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7127641" y="4332459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tx3510"/>
            <p:cNvSpPr/>
            <p:nvPr/>
          </p:nvSpPr>
          <p:spPr>
            <a:xfrm>
              <a:off x="7402597" y="356961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511" name="tx3511"/>
            <p:cNvSpPr/>
            <p:nvPr/>
          </p:nvSpPr>
          <p:spPr>
            <a:xfrm>
              <a:off x="7402597" y="376446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3512" name="tx3512"/>
            <p:cNvSpPr/>
            <p:nvPr/>
          </p:nvSpPr>
          <p:spPr>
            <a:xfrm>
              <a:off x="7402597" y="395931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3513" name="tx3513"/>
            <p:cNvSpPr/>
            <p:nvPr/>
          </p:nvSpPr>
          <p:spPr>
            <a:xfrm>
              <a:off x="7402597" y="4156175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402597" y="43553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106490" y="469251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516" name="pt3516"/>
            <p:cNvSpPr/>
            <p:nvPr/>
          </p:nvSpPr>
          <p:spPr>
            <a:xfrm>
              <a:off x="7179089" y="5023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tx3517"/>
            <p:cNvSpPr/>
            <p:nvPr/>
          </p:nvSpPr>
          <p:spPr>
            <a:xfrm>
              <a:off x="7389908" y="498618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518" name="tx3518"/>
            <p:cNvSpPr/>
            <p:nvPr/>
          </p:nvSpPr>
          <p:spPr>
            <a:xfrm>
              <a:off x="2924695" y="619487"/>
              <a:ext cx="918467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63870" y="2601668"/>
              <a:ext cx="1126310" cy="3379689"/>
            </a:xfrm>
            <a:custGeom>
              <a:avLst/>
              <a:pathLst>
                <a:path w="1126310" h="3379689">
                  <a:moveTo>
                    <a:pt x="561341" y="3379689"/>
                  </a:moveTo>
                  <a:lnTo>
                    <a:pt x="561209" y="3373075"/>
                  </a:lnTo>
                  <a:lnTo>
                    <a:pt x="561071" y="3366461"/>
                  </a:lnTo>
                  <a:lnTo>
                    <a:pt x="560925" y="3359847"/>
                  </a:lnTo>
                  <a:lnTo>
                    <a:pt x="560767" y="3353233"/>
                  </a:lnTo>
                  <a:lnTo>
                    <a:pt x="560605" y="3346620"/>
                  </a:lnTo>
                  <a:lnTo>
                    <a:pt x="560426" y="3340006"/>
                  </a:lnTo>
                  <a:lnTo>
                    <a:pt x="560240" y="3333392"/>
                  </a:lnTo>
                  <a:lnTo>
                    <a:pt x="560043" y="3326778"/>
                  </a:lnTo>
                  <a:lnTo>
                    <a:pt x="559833" y="3320164"/>
                  </a:lnTo>
                  <a:lnTo>
                    <a:pt x="559615" y="3313550"/>
                  </a:lnTo>
                  <a:lnTo>
                    <a:pt x="559377" y="3306936"/>
                  </a:lnTo>
                  <a:lnTo>
                    <a:pt x="559131" y="3300322"/>
                  </a:lnTo>
                  <a:lnTo>
                    <a:pt x="558870" y="3293709"/>
                  </a:lnTo>
                  <a:lnTo>
                    <a:pt x="558592" y="3287095"/>
                  </a:lnTo>
                  <a:lnTo>
                    <a:pt x="558306" y="3280481"/>
                  </a:lnTo>
                  <a:lnTo>
                    <a:pt x="557994" y="3273867"/>
                  </a:lnTo>
                  <a:lnTo>
                    <a:pt x="557672" y="3267253"/>
                  </a:lnTo>
                  <a:lnTo>
                    <a:pt x="557331" y="3260639"/>
                  </a:lnTo>
                  <a:lnTo>
                    <a:pt x="556970" y="3254025"/>
                  </a:lnTo>
                  <a:lnTo>
                    <a:pt x="556599" y="3247412"/>
                  </a:lnTo>
                  <a:lnTo>
                    <a:pt x="556195" y="3240798"/>
                  </a:lnTo>
                  <a:lnTo>
                    <a:pt x="555781" y="3234184"/>
                  </a:lnTo>
                  <a:lnTo>
                    <a:pt x="555342" y="3227570"/>
                  </a:lnTo>
                  <a:lnTo>
                    <a:pt x="554881" y="3220956"/>
                  </a:lnTo>
                  <a:lnTo>
                    <a:pt x="554405" y="3214342"/>
                  </a:lnTo>
                  <a:lnTo>
                    <a:pt x="553892" y="3207728"/>
                  </a:lnTo>
                  <a:lnTo>
                    <a:pt x="553366" y="3201114"/>
                  </a:lnTo>
                  <a:lnTo>
                    <a:pt x="552810" y="3194501"/>
                  </a:lnTo>
                  <a:lnTo>
                    <a:pt x="552228" y="3187887"/>
                  </a:lnTo>
                  <a:lnTo>
                    <a:pt x="551628" y="3181273"/>
                  </a:lnTo>
                  <a:lnTo>
                    <a:pt x="550986" y="3174659"/>
                  </a:lnTo>
                  <a:lnTo>
                    <a:pt x="550328" y="3168045"/>
                  </a:lnTo>
                  <a:lnTo>
                    <a:pt x="549633" y="3161431"/>
                  </a:lnTo>
                  <a:lnTo>
                    <a:pt x="548910" y="3154817"/>
                  </a:lnTo>
                  <a:lnTo>
                    <a:pt x="548165" y="3148203"/>
                  </a:lnTo>
                  <a:lnTo>
                    <a:pt x="547372" y="3141590"/>
                  </a:lnTo>
                  <a:lnTo>
                    <a:pt x="546562" y="3134976"/>
                  </a:lnTo>
                  <a:lnTo>
                    <a:pt x="545708" y="3128362"/>
                  </a:lnTo>
                  <a:lnTo>
                    <a:pt x="544823" y="3121748"/>
                  </a:lnTo>
                  <a:lnTo>
                    <a:pt x="543910" y="3115134"/>
                  </a:lnTo>
                  <a:lnTo>
                    <a:pt x="542947" y="3108520"/>
                  </a:lnTo>
                  <a:lnTo>
                    <a:pt x="541963" y="3101906"/>
                  </a:lnTo>
                  <a:lnTo>
                    <a:pt x="540928" y="3095292"/>
                  </a:lnTo>
                  <a:lnTo>
                    <a:pt x="539861" y="3088679"/>
                  </a:lnTo>
                  <a:lnTo>
                    <a:pt x="538762" y="3082065"/>
                  </a:lnTo>
                  <a:lnTo>
                    <a:pt x="537608" y="3075451"/>
                  </a:lnTo>
                  <a:lnTo>
                    <a:pt x="536431" y="3068837"/>
                  </a:lnTo>
                  <a:lnTo>
                    <a:pt x="535197" y="3062223"/>
                  </a:lnTo>
                  <a:lnTo>
                    <a:pt x="533929" y="3055609"/>
                  </a:lnTo>
                  <a:lnTo>
                    <a:pt x="532625" y="3048995"/>
                  </a:lnTo>
                  <a:lnTo>
                    <a:pt x="531263" y="3042381"/>
                  </a:lnTo>
                  <a:lnTo>
                    <a:pt x="529877" y="3035768"/>
                  </a:lnTo>
                  <a:lnTo>
                    <a:pt x="528427" y="3029154"/>
                  </a:lnTo>
                  <a:lnTo>
                    <a:pt x="526944" y="3022540"/>
                  </a:lnTo>
                  <a:lnTo>
                    <a:pt x="525419" y="3015926"/>
                  </a:lnTo>
                  <a:lnTo>
                    <a:pt x="523836" y="3009312"/>
                  </a:lnTo>
                  <a:lnTo>
                    <a:pt x="522228" y="3002698"/>
                  </a:lnTo>
                  <a:lnTo>
                    <a:pt x="520550" y="2996084"/>
                  </a:lnTo>
                  <a:lnTo>
                    <a:pt x="518840" y="2989470"/>
                  </a:lnTo>
                  <a:lnTo>
                    <a:pt x="517085" y="2982857"/>
                  </a:lnTo>
                  <a:lnTo>
                    <a:pt x="515272" y="2976243"/>
                  </a:lnTo>
                  <a:lnTo>
                    <a:pt x="513434" y="2969629"/>
                  </a:lnTo>
                  <a:lnTo>
                    <a:pt x="511523" y="2963015"/>
                  </a:lnTo>
                  <a:lnTo>
                    <a:pt x="509581" y="2956401"/>
                  </a:lnTo>
                  <a:lnTo>
                    <a:pt x="507592" y="2949787"/>
                  </a:lnTo>
                  <a:lnTo>
                    <a:pt x="505547" y="2943173"/>
                  </a:lnTo>
                  <a:lnTo>
                    <a:pt x="503476" y="2936559"/>
                  </a:lnTo>
                  <a:lnTo>
                    <a:pt x="501332" y="2929946"/>
                  </a:lnTo>
                  <a:lnTo>
                    <a:pt x="499159" y="2923332"/>
                  </a:lnTo>
                  <a:lnTo>
                    <a:pt x="496938" y="2916718"/>
                  </a:lnTo>
                  <a:lnTo>
                    <a:pt x="494666" y="2910104"/>
                  </a:lnTo>
                  <a:lnTo>
                    <a:pt x="492368" y="2903490"/>
                  </a:lnTo>
                  <a:lnTo>
                    <a:pt x="489998" y="2896876"/>
                  </a:lnTo>
                  <a:lnTo>
                    <a:pt x="487604" y="2890262"/>
                  </a:lnTo>
                  <a:lnTo>
                    <a:pt x="485161" y="2883648"/>
                  </a:lnTo>
                  <a:lnTo>
                    <a:pt x="482672" y="2877035"/>
                  </a:lnTo>
                  <a:lnTo>
                    <a:pt x="480159" y="2870421"/>
                  </a:lnTo>
                  <a:lnTo>
                    <a:pt x="477579" y="2863807"/>
                  </a:lnTo>
                  <a:lnTo>
                    <a:pt x="474978" y="2857193"/>
                  </a:lnTo>
                  <a:lnTo>
                    <a:pt x="472331" y="2850579"/>
                  </a:lnTo>
                  <a:lnTo>
                    <a:pt x="469645" y="2843965"/>
                  </a:lnTo>
                  <a:lnTo>
                    <a:pt x="466935" y="2837351"/>
                  </a:lnTo>
                  <a:lnTo>
                    <a:pt x="464168" y="2830737"/>
                  </a:lnTo>
                  <a:lnTo>
                    <a:pt x="461382" y="2824124"/>
                  </a:lnTo>
                  <a:lnTo>
                    <a:pt x="458555" y="2817510"/>
                  </a:lnTo>
                  <a:lnTo>
                    <a:pt x="455695" y="2810896"/>
                  </a:lnTo>
                  <a:lnTo>
                    <a:pt x="452815" y="2804282"/>
                  </a:lnTo>
                  <a:lnTo>
                    <a:pt x="449887" y="2797668"/>
                  </a:lnTo>
                  <a:lnTo>
                    <a:pt x="446944" y="2791054"/>
                  </a:lnTo>
                  <a:lnTo>
                    <a:pt x="443967" y="2784440"/>
                  </a:lnTo>
                  <a:lnTo>
                    <a:pt x="440964" y="2777826"/>
                  </a:lnTo>
                  <a:lnTo>
                    <a:pt x="437943" y="2771213"/>
                  </a:lnTo>
                  <a:lnTo>
                    <a:pt x="434887" y="2764599"/>
                  </a:lnTo>
                  <a:lnTo>
                    <a:pt x="431818" y="2757985"/>
                  </a:lnTo>
                  <a:lnTo>
                    <a:pt x="428723" y="2751371"/>
                  </a:lnTo>
                  <a:lnTo>
                    <a:pt x="425609" y="2744757"/>
                  </a:lnTo>
                  <a:lnTo>
                    <a:pt x="422482" y="2738143"/>
                  </a:lnTo>
                  <a:lnTo>
                    <a:pt x="419329" y="2731529"/>
                  </a:lnTo>
                  <a:lnTo>
                    <a:pt x="416169" y="2724915"/>
                  </a:lnTo>
                  <a:lnTo>
                    <a:pt x="412989" y="2718302"/>
                  </a:lnTo>
                  <a:lnTo>
                    <a:pt x="409798" y="2711688"/>
                  </a:lnTo>
                  <a:lnTo>
                    <a:pt x="406597" y="2705074"/>
                  </a:lnTo>
                  <a:lnTo>
                    <a:pt x="403382" y="2698460"/>
                  </a:lnTo>
                  <a:lnTo>
                    <a:pt x="400162" y="2691846"/>
                  </a:lnTo>
                  <a:lnTo>
                    <a:pt x="396930" y="2685232"/>
                  </a:lnTo>
                  <a:lnTo>
                    <a:pt x="393692" y="2678618"/>
                  </a:lnTo>
                  <a:lnTo>
                    <a:pt x="390450" y="2672004"/>
                  </a:lnTo>
                  <a:lnTo>
                    <a:pt x="387200" y="2665391"/>
                  </a:lnTo>
                  <a:lnTo>
                    <a:pt x="383949" y="2658777"/>
                  </a:lnTo>
                  <a:lnTo>
                    <a:pt x="380693" y="2652163"/>
                  </a:lnTo>
                  <a:lnTo>
                    <a:pt x="377436" y="2645549"/>
                  </a:lnTo>
                  <a:lnTo>
                    <a:pt x="374177" y="2638935"/>
                  </a:lnTo>
                  <a:lnTo>
                    <a:pt x="370918" y="2632321"/>
                  </a:lnTo>
                  <a:lnTo>
                    <a:pt x="367659" y="2625707"/>
                  </a:lnTo>
                  <a:lnTo>
                    <a:pt x="364400" y="2619093"/>
                  </a:lnTo>
                  <a:lnTo>
                    <a:pt x="361142" y="2612480"/>
                  </a:lnTo>
                  <a:lnTo>
                    <a:pt x="357886" y="2605866"/>
                  </a:lnTo>
                  <a:lnTo>
                    <a:pt x="354633" y="2599252"/>
                  </a:lnTo>
                  <a:lnTo>
                    <a:pt x="351380" y="2592638"/>
                  </a:lnTo>
                  <a:lnTo>
                    <a:pt x="348131" y="2586024"/>
                  </a:lnTo>
                  <a:lnTo>
                    <a:pt x="344885" y="2579410"/>
                  </a:lnTo>
                  <a:lnTo>
                    <a:pt x="341640" y="2572796"/>
                  </a:lnTo>
                  <a:lnTo>
                    <a:pt x="338399" y="2566183"/>
                  </a:lnTo>
                  <a:lnTo>
                    <a:pt x="335159" y="2559569"/>
                  </a:lnTo>
                  <a:lnTo>
                    <a:pt x="331923" y="2552955"/>
                  </a:lnTo>
                  <a:lnTo>
                    <a:pt x="328687" y="2546341"/>
                  </a:lnTo>
                  <a:lnTo>
                    <a:pt x="325454" y="2539727"/>
                  </a:lnTo>
                  <a:lnTo>
                    <a:pt x="322222" y="2533113"/>
                  </a:lnTo>
                  <a:lnTo>
                    <a:pt x="318990" y="2526499"/>
                  </a:lnTo>
                  <a:lnTo>
                    <a:pt x="315759" y="2519885"/>
                  </a:lnTo>
                  <a:lnTo>
                    <a:pt x="312527" y="2513272"/>
                  </a:lnTo>
                  <a:lnTo>
                    <a:pt x="309294" y="2506658"/>
                  </a:lnTo>
                  <a:lnTo>
                    <a:pt x="306058" y="2500044"/>
                  </a:lnTo>
                  <a:lnTo>
                    <a:pt x="302821" y="2493430"/>
                  </a:lnTo>
                  <a:lnTo>
                    <a:pt x="299577" y="2486816"/>
                  </a:lnTo>
                  <a:lnTo>
                    <a:pt x="296331" y="2480202"/>
                  </a:lnTo>
                  <a:lnTo>
                    <a:pt x="293079" y="2473588"/>
                  </a:lnTo>
                  <a:lnTo>
                    <a:pt x="289818" y="2466974"/>
                  </a:lnTo>
                  <a:lnTo>
                    <a:pt x="286554" y="2460361"/>
                  </a:lnTo>
                  <a:lnTo>
                    <a:pt x="283275" y="2453747"/>
                  </a:lnTo>
                  <a:lnTo>
                    <a:pt x="279990" y="2447133"/>
                  </a:lnTo>
                  <a:lnTo>
                    <a:pt x="276693" y="2440519"/>
                  </a:lnTo>
                  <a:lnTo>
                    <a:pt x="273382" y="2433905"/>
                  </a:lnTo>
                  <a:lnTo>
                    <a:pt x="270063" y="2427291"/>
                  </a:lnTo>
                  <a:lnTo>
                    <a:pt x="266720" y="2420677"/>
                  </a:lnTo>
                  <a:lnTo>
                    <a:pt x="263369" y="2414063"/>
                  </a:lnTo>
                  <a:lnTo>
                    <a:pt x="259997" y="2407450"/>
                  </a:lnTo>
                  <a:lnTo>
                    <a:pt x="256606" y="2400836"/>
                  </a:lnTo>
                  <a:lnTo>
                    <a:pt x="253203" y="2394222"/>
                  </a:lnTo>
                  <a:lnTo>
                    <a:pt x="249769" y="2387608"/>
                  </a:lnTo>
                  <a:lnTo>
                    <a:pt x="246322" y="2380994"/>
                  </a:lnTo>
                  <a:lnTo>
                    <a:pt x="242848" y="2374380"/>
                  </a:lnTo>
                  <a:lnTo>
                    <a:pt x="239351" y="2367766"/>
                  </a:lnTo>
                  <a:lnTo>
                    <a:pt x="235836" y="2361152"/>
                  </a:lnTo>
                  <a:lnTo>
                    <a:pt x="232285" y="2354539"/>
                  </a:lnTo>
                  <a:lnTo>
                    <a:pt x="228719" y="2347925"/>
                  </a:lnTo>
                  <a:lnTo>
                    <a:pt x="225118" y="2341311"/>
                  </a:lnTo>
                  <a:lnTo>
                    <a:pt x="221493" y="2334697"/>
                  </a:lnTo>
                  <a:lnTo>
                    <a:pt x="217847" y="2328083"/>
                  </a:lnTo>
                  <a:lnTo>
                    <a:pt x="214160" y="2321469"/>
                  </a:lnTo>
                  <a:lnTo>
                    <a:pt x="210458" y="2314855"/>
                  </a:lnTo>
                  <a:lnTo>
                    <a:pt x="206718" y="2308241"/>
                  </a:lnTo>
                  <a:lnTo>
                    <a:pt x="202953" y="2301628"/>
                  </a:lnTo>
                  <a:lnTo>
                    <a:pt x="199165" y="2295014"/>
                  </a:lnTo>
                  <a:lnTo>
                    <a:pt x="195337" y="2288400"/>
                  </a:lnTo>
                  <a:lnTo>
                    <a:pt x="191494" y="2281786"/>
                  </a:lnTo>
                  <a:lnTo>
                    <a:pt x="187613" y="2275172"/>
                  </a:lnTo>
                  <a:lnTo>
                    <a:pt x="183710" y="2268558"/>
                  </a:lnTo>
                  <a:lnTo>
                    <a:pt x="179785" y="2261944"/>
                  </a:lnTo>
                  <a:lnTo>
                    <a:pt x="175825" y="2255330"/>
                  </a:lnTo>
                  <a:lnTo>
                    <a:pt x="171853" y="2248717"/>
                  </a:lnTo>
                  <a:lnTo>
                    <a:pt x="167847" y="2242103"/>
                  </a:lnTo>
                  <a:lnTo>
                    <a:pt x="163824" y="2235489"/>
                  </a:lnTo>
                  <a:lnTo>
                    <a:pt x="159783" y="2228875"/>
                  </a:lnTo>
                  <a:lnTo>
                    <a:pt x="155718" y="2222261"/>
                  </a:lnTo>
                  <a:lnTo>
                    <a:pt x="151644" y="2215647"/>
                  </a:lnTo>
                  <a:lnTo>
                    <a:pt x="147547" y="2209033"/>
                  </a:lnTo>
                  <a:lnTo>
                    <a:pt x="143442" y="2202419"/>
                  </a:lnTo>
                  <a:lnTo>
                    <a:pt x="139326" y="2195806"/>
                  </a:lnTo>
                  <a:lnTo>
                    <a:pt x="135201" y="2189192"/>
                  </a:lnTo>
                  <a:lnTo>
                    <a:pt x="131073" y="2182578"/>
                  </a:lnTo>
                  <a:lnTo>
                    <a:pt x="126939" y="2175964"/>
                  </a:lnTo>
                  <a:lnTo>
                    <a:pt x="122807" y="2169350"/>
                  </a:lnTo>
                  <a:lnTo>
                    <a:pt x="118677" y="2162736"/>
                  </a:lnTo>
                  <a:lnTo>
                    <a:pt x="114556" y="2156122"/>
                  </a:lnTo>
                  <a:lnTo>
                    <a:pt x="110439" y="2149508"/>
                  </a:lnTo>
                  <a:lnTo>
                    <a:pt x="106342" y="2142895"/>
                  </a:lnTo>
                  <a:lnTo>
                    <a:pt x="102257" y="2136281"/>
                  </a:lnTo>
                  <a:lnTo>
                    <a:pt x="98191" y="2129667"/>
                  </a:lnTo>
                  <a:lnTo>
                    <a:pt x="94155" y="2123053"/>
                  </a:lnTo>
                  <a:lnTo>
                    <a:pt x="90133" y="2116439"/>
                  </a:lnTo>
                  <a:lnTo>
                    <a:pt x="86162" y="2109825"/>
                  </a:lnTo>
                  <a:lnTo>
                    <a:pt x="82214" y="2103211"/>
                  </a:lnTo>
                  <a:lnTo>
                    <a:pt x="78308" y="2096597"/>
                  </a:lnTo>
                  <a:lnTo>
                    <a:pt x="74453" y="2089984"/>
                  </a:lnTo>
                  <a:lnTo>
                    <a:pt x="70624" y="2083370"/>
                  </a:lnTo>
                  <a:lnTo>
                    <a:pt x="66882" y="2076756"/>
                  </a:lnTo>
                  <a:lnTo>
                    <a:pt x="63173" y="2070142"/>
                  </a:lnTo>
                  <a:lnTo>
                    <a:pt x="59533" y="2063528"/>
                  </a:lnTo>
                  <a:lnTo>
                    <a:pt x="55966" y="2056914"/>
                  </a:lnTo>
                  <a:lnTo>
                    <a:pt x="52440" y="2050300"/>
                  </a:lnTo>
                  <a:lnTo>
                    <a:pt x="49036" y="2043686"/>
                  </a:lnTo>
                  <a:lnTo>
                    <a:pt x="45676" y="2037073"/>
                  </a:lnTo>
                  <a:lnTo>
                    <a:pt x="42415" y="2030459"/>
                  </a:lnTo>
                  <a:lnTo>
                    <a:pt x="39248" y="2023845"/>
                  </a:lnTo>
                  <a:lnTo>
                    <a:pt x="36138" y="2017231"/>
                  </a:lnTo>
                  <a:lnTo>
                    <a:pt x="33184" y="2010617"/>
                  </a:lnTo>
                  <a:lnTo>
                    <a:pt x="30286" y="2004003"/>
                  </a:lnTo>
                  <a:lnTo>
                    <a:pt x="27518" y="1997389"/>
                  </a:lnTo>
                  <a:lnTo>
                    <a:pt x="24860" y="1990775"/>
                  </a:lnTo>
                  <a:lnTo>
                    <a:pt x="22281" y="1984162"/>
                  </a:lnTo>
                  <a:lnTo>
                    <a:pt x="19884" y="1977548"/>
                  </a:lnTo>
                  <a:lnTo>
                    <a:pt x="17555" y="1970934"/>
                  </a:lnTo>
                  <a:lnTo>
                    <a:pt x="15387" y="1964320"/>
                  </a:lnTo>
                  <a:lnTo>
                    <a:pt x="13344" y="1957706"/>
                  </a:lnTo>
                  <a:lnTo>
                    <a:pt x="11398" y="1951092"/>
                  </a:lnTo>
                  <a:lnTo>
                    <a:pt x="9657" y="1944478"/>
                  </a:lnTo>
                  <a:lnTo>
                    <a:pt x="7993" y="1937865"/>
                  </a:lnTo>
                  <a:lnTo>
                    <a:pt x="6520" y="1931251"/>
                  </a:lnTo>
                  <a:lnTo>
                    <a:pt x="5180" y="1924637"/>
                  </a:lnTo>
                  <a:lnTo>
                    <a:pt x="3956" y="1918023"/>
                  </a:lnTo>
                  <a:lnTo>
                    <a:pt x="2952" y="1911409"/>
                  </a:lnTo>
                  <a:lnTo>
                    <a:pt x="2033" y="1904795"/>
                  </a:lnTo>
                  <a:lnTo>
                    <a:pt x="1329" y="1898181"/>
                  </a:lnTo>
                  <a:lnTo>
                    <a:pt x="761" y="1891567"/>
                  </a:lnTo>
                  <a:lnTo>
                    <a:pt x="327" y="1884954"/>
                  </a:lnTo>
                  <a:lnTo>
                    <a:pt x="119" y="1878340"/>
                  </a:lnTo>
                  <a:lnTo>
                    <a:pt x="0" y="1871726"/>
                  </a:lnTo>
                  <a:lnTo>
                    <a:pt x="115" y="1865112"/>
                  </a:lnTo>
                  <a:lnTo>
                    <a:pt x="363" y="1858498"/>
                  </a:lnTo>
                  <a:lnTo>
                    <a:pt x="757" y="1851884"/>
                  </a:lnTo>
                  <a:lnTo>
                    <a:pt x="1376" y="1845270"/>
                  </a:lnTo>
                  <a:lnTo>
                    <a:pt x="2085" y="1838656"/>
                  </a:lnTo>
                  <a:lnTo>
                    <a:pt x="3039" y="1832043"/>
                  </a:lnTo>
                  <a:lnTo>
                    <a:pt x="4118" y="1825429"/>
                  </a:lnTo>
                  <a:lnTo>
                    <a:pt x="5350" y="1818815"/>
                  </a:lnTo>
                  <a:lnTo>
                    <a:pt x="6795" y="1812201"/>
                  </a:lnTo>
                  <a:lnTo>
                    <a:pt x="8329" y="1805587"/>
                  </a:lnTo>
                  <a:lnTo>
                    <a:pt x="10108" y="1798973"/>
                  </a:lnTo>
                  <a:lnTo>
                    <a:pt x="11999" y="1792359"/>
                  </a:lnTo>
                  <a:lnTo>
                    <a:pt x="14045" y="1785745"/>
                  </a:lnTo>
                  <a:lnTo>
                    <a:pt x="16284" y="1779132"/>
                  </a:lnTo>
                  <a:lnTo>
                    <a:pt x="18606" y="1772518"/>
                  </a:lnTo>
                  <a:lnTo>
                    <a:pt x="21164" y="1765904"/>
                  </a:lnTo>
                  <a:lnTo>
                    <a:pt x="23817" y="1759290"/>
                  </a:lnTo>
                  <a:lnTo>
                    <a:pt x="26617" y="1752676"/>
                  </a:lnTo>
                  <a:lnTo>
                    <a:pt x="29585" y="1746062"/>
                  </a:lnTo>
                  <a:lnTo>
                    <a:pt x="32628" y="1739448"/>
                  </a:lnTo>
                  <a:lnTo>
                    <a:pt x="35884" y="1732834"/>
                  </a:lnTo>
                  <a:lnTo>
                    <a:pt x="39216" y="1726221"/>
                  </a:lnTo>
                  <a:lnTo>
                    <a:pt x="42682" y="1719607"/>
                  </a:lnTo>
                  <a:lnTo>
                    <a:pt x="46283" y="1712993"/>
                  </a:lnTo>
                  <a:lnTo>
                    <a:pt x="49947" y="1706379"/>
                  </a:lnTo>
                  <a:lnTo>
                    <a:pt x="53791" y="1699765"/>
                  </a:lnTo>
                  <a:lnTo>
                    <a:pt x="57692" y="1693151"/>
                  </a:lnTo>
                  <a:lnTo>
                    <a:pt x="61704" y="1686537"/>
                  </a:lnTo>
                  <a:lnTo>
                    <a:pt x="65816" y="1679923"/>
                  </a:lnTo>
                  <a:lnTo>
                    <a:pt x="69979" y="1673310"/>
                  </a:lnTo>
                  <a:lnTo>
                    <a:pt x="74275" y="1666696"/>
                  </a:lnTo>
                  <a:lnTo>
                    <a:pt x="78609" y="1660082"/>
                  </a:lnTo>
                  <a:lnTo>
                    <a:pt x="83025" y="1653468"/>
                  </a:lnTo>
                  <a:lnTo>
                    <a:pt x="87505" y="1646854"/>
                  </a:lnTo>
                  <a:lnTo>
                    <a:pt x="92021" y="1640240"/>
                  </a:lnTo>
                  <a:lnTo>
                    <a:pt x="96617" y="1633626"/>
                  </a:lnTo>
                  <a:lnTo>
                    <a:pt x="101234" y="1627012"/>
                  </a:lnTo>
                  <a:lnTo>
                    <a:pt x="105896" y="1620399"/>
                  </a:lnTo>
                  <a:lnTo>
                    <a:pt x="110587" y="1613785"/>
                  </a:lnTo>
                  <a:lnTo>
                    <a:pt x="115296" y="1607171"/>
                  </a:lnTo>
                  <a:lnTo>
                    <a:pt x="120030" y="1600557"/>
                  </a:lnTo>
                  <a:lnTo>
                    <a:pt x="124768" y="1593943"/>
                  </a:lnTo>
                  <a:lnTo>
                    <a:pt x="129512" y="1587329"/>
                  </a:lnTo>
                  <a:lnTo>
                    <a:pt x="134251" y="1580715"/>
                  </a:lnTo>
                  <a:lnTo>
                    <a:pt x="138986" y="1574101"/>
                  </a:lnTo>
                  <a:lnTo>
                    <a:pt x="143695" y="1567488"/>
                  </a:lnTo>
                  <a:lnTo>
                    <a:pt x="148392" y="1560874"/>
                  </a:lnTo>
                  <a:lnTo>
                    <a:pt x="153053" y="1554260"/>
                  </a:lnTo>
                  <a:lnTo>
                    <a:pt x="157680" y="1547646"/>
                  </a:lnTo>
                  <a:lnTo>
                    <a:pt x="162279" y="1541032"/>
                  </a:lnTo>
                  <a:lnTo>
                    <a:pt x="166808" y="1534418"/>
                  </a:lnTo>
                  <a:lnTo>
                    <a:pt x="171308" y="1527804"/>
                  </a:lnTo>
                  <a:lnTo>
                    <a:pt x="175731" y="1521190"/>
                  </a:lnTo>
                  <a:lnTo>
                    <a:pt x="180097" y="1514577"/>
                  </a:lnTo>
                  <a:lnTo>
                    <a:pt x="184409" y="1507963"/>
                  </a:lnTo>
                  <a:lnTo>
                    <a:pt x="188615" y="1501349"/>
                  </a:lnTo>
                  <a:lnTo>
                    <a:pt x="192778" y="1494735"/>
                  </a:lnTo>
                  <a:lnTo>
                    <a:pt x="196826" y="1488121"/>
                  </a:lnTo>
                  <a:lnTo>
                    <a:pt x="200799" y="1481507"/>
                  </a:lnTo>
                  <a:lnTo>
                    <a:pt x="204696" y="1474893"/>
                  </a:lnTo>
                  <a:lnTo>
                    <a:pt x="208458" y="1468279"/>
                  </a:lnTo>
                  <a:lnTo>
                    <a:pt x="212167" y="1461666"/>
                  </a:lnTo>
                  <a:lnTo>
                    <a:pt x="215727" y="1455052"/>
                  </a:lnTo>
                  <a:lnTo>
                    <a:pt x="219201" y="1448438"/>
                  </a:lnTo>
                  <a:lnTo>
                    <a:pt x="222578" y="1441824"/>
                  </a:lnTo>
                  <a:lnTo>
                    <a:pt x="225804" y="1435210"/>
                  </a:lnTo>
                  <a:lnTo>
                    <a:pt x="228968" y="1428596"/>
                  </a:lnTo>
                  <a:lnTo>
                    <a:pt x="231957" y="1421982"/>
                  </a:lnTo>
                  <a:lnTo>
                    <a:pt x="234856" y="1415368"/>
                  </a:lnTo>
                  <a:lnTo>
                    <a:pt x="237642" y="1408755"/>
                  </a:lnTo>
                  <a:lnTo>
                    <a:pt x="240270" y="1402141"/>
                  </a:lnTo>
                  <a:lnTo>
                    <a:pt x="242831" y="1395527"/>
                  </a:lnTo>
                  <a:lnTo>
                    <a:pt x="245200" y="1388913"/>
                  </a:lnTo>
                  <a:lnTo>
                    <a:pt x="247482" y="1382299"/>
                  </a:lnTo>
                  <a:lnTo>
                    <a:pt x="249640" y="1375685"/>
                  </a:lnTo>
                  <a:lnTo>
                    <a:pt x="251642" y="1369071"/>
                  </a:lnTo>
                  <a:lnTo>
                    <a:pt x="253576" y="1362457"/>
                  </a:lnTo>
                  <a:lnTo>
                    <a:pt x="255312" y="1355844"/>
                  </a:lnTo>
                  <a:lnTo>
                    <a:pt x="256968" y="1349230"/>
                  </a:lnTo>
                  <a:lnTo>
                    <a:pt x="258496" y="1342616"/>
                  </a:lnTo>
                  <a:lnTo>
                    <a:pt x="259880" y="1336002"/>
                  </a:lnTo>
                  <a:lnTo>
                    <a:pt x="261197" y="1329388"/>
                  </a:lnTo>
                  <a:lnTo>
                    <a:pt x="262321" y="1322774"/>
                  </a:lnTo>
                  <a:lnTo>
                    <a:pt x="263377" y="1316160"/>
                  </a:lnTo>
                  <a:lnTo>
                    <a:pt x="264308" y="1309546"/>
                  </a:lnTo>
                  <a:lnTo>
                    <a:pt x="265112" y="1302933"/>
                  </a:lnTo>
                  <a:lnTo>
                    <a:pt x="265856" y="1296319"/>
                  </a:lnTo>
                  <a:lnTo>
                    <a:pt x="266423" y="1289705"/>
                  </a:lnTo>
                  <a:lnTo>
                    <a:pt x="266935" y="1283091"/>
                  </a:lnTo>
                  <a:lnTo>
                    <a:pt x="267333" y="1276477"/>
                  </a:lnTo>
                  <a:lnTo>
                    <a:pt x="267627" y="1269863"/>
                  </a:lnTo>
                  <a:lnTo>
                    <a:pt x="267867" y="1263249"/>
                  </a:lnTo>
                  <a:lnTo>
                    <a:pt x="267962" y="1256636"/>
                  </a:lnTo>
                  <a:lnTo>
                    <a:pt x="268013" y="1250022"/>
                  </a:lnTo>
                  <a:lnTo>
                    <a:pt x="267968" y="1243408"/>
                  </a:lnTo>
                  <a:lnTo>
                    <a:pt x="267847" y="1236794"/>
                  </a:lnTo>
                  <a:lnTo>
                    <a:pt x="267679" y="1230180"/>
                  </a:lnTo>
                  <a:lnTo>
                    <a:pt x="267406" y="1223566"/>
                  </a:lnTo>
                  <a:lnTo>
                    <a:pt x="267101" y="1216952"/>
                  </a:lnTo>
                  <a:lnTo>
                    <a:pt x="266726" y="1210338"/>
                  </a:lnTo>
                  <a:lnTo>
                    <a:pt x="266301" y="1203725"/>
                  </a:lnTo>
                  <a:lnTo>
                    <a:pt x="265842" y="1197111"/>
                  </a:lnTo>
                  <a:lnTo>
                    <a:pt x="265320" y="1190497"/>
                  </a:lnTo>
                  <a:lnTo>
                    <a:pt x="264779" y="1183883"/>
                  </a:lnTo>
                  <a:lnTo>
                    <a:pt x="264197" y="1177269"/>
                  </a:lnTo>
                  <a:lnTo>
                    <a:pt x="263592" y="1170655"/>
                  </a:lnTo>
                  <a:lnTo>
                    <a:pt x="262970" y="1164041"/>
                  </a:lnTo>
                  <a:lnTo>
                    <a:pt x="262326" y="1157427"/>
                  </a:lnTo>
                  <a:lnTo>
                    <a:pt x="261677" y="1150814"/>
                  </a:lnTo>
                  <a:lnTo>
                    <a:pt x="261019" y="1144200"/>
                  </a:lnTo>
                  <a:lnTo>
                    <a:pt x="260364" y="1137586"/>
                  </a:lnTo>
                  <a:lnTo>
                    <a:pt x="259710" y="1130972"/>
                  </a:lnTo>
                  <a:lnTo>
                    <a:pt x="259072" y="1124358"/>
                  </a:lnTo>
                  <a:lnTo>
                    <a:pt x="258443" y="1117744"/>
                  </a:lnTo>
                  <a:lnTo>
                    <a:pt x="257839" y="1111130"/>
                  </a:lnTo>
                  <a:lnTo>
                    <a:pt x="257259" y="1104516"/>
                  </a:lnTo>
                  <a:lnTo>
                    <a:pt x="256702" y="1097903"/>
                  </a:lnTo>
                  <a:lnTo>
                    <a:pt x="256193" y="1091289"/>
                  </a:lnTo>
                  <a:lnTo>
                    <a:pt x="255706" y="1084675"/>
                  </a:lnTo>
                  <a:lnTo>
                    <a:pt x="255279" y="1078061"/>
                  </a:lnTo>
                  <a:lnTo>
                    <a:pt x="254892" y="1071447"/>
                  </a:lnTo>
                  <a:lnTo>
                    <a:pt x="254547" y="1064833"/>
                  </a:lnTo>
                  <a:lnTo>
                    <a:pt x="254280" y="1058219"/>
                  </a:lnTo>
                  <a:lnTo>
                    <a:pt x="254045" y="1051605"/>
                  </a:lnTo>
                  <a:lnTo>
                    <a:pt x="253901" y="1044992"/>
                  </a:lnTo>
                  <a:lnTo>
                    <a:pt x="253810" y="1038378"/>
                  </a:lnTo>
                  <a:lnTo>
                    <a:pt x="253781" y="1031764"/>
                  </a:lnTo>
                  <a:lnTo>
                    <a:pt x="253849" y="1025150"/>
                  </a:lnTo>
                  <a:lnTo>
                    <a:pt x="253959" y="1018536"/>
                  </a:lnTo>
                  <a:lnTo>
                    <a:pt x="254186" y="1011922"/>
                  </a:lnTo>
                  <a:lnTo>
                    <a:pt x="254474" y="1005308"/>
                  </a:lnTo>
                  <a:lnTo>
                    <a:pt x="254842" y="998694"/>
                  </a:lnTo>
                  <a:lnTo>
                    <a:pt x="255320" y="992081"/>
                  </a:lnTo>
                  <a:lnTo>
                    <a:pt x="255846" y="985467"/>
                  </a:lnTo>
                  <a:lnTo>
                    <a:pt x="256511" y="978853"/>
                  </a:lnTo>
                  <a:lnTo>
                    <a:pt x="257239" y="972239"/>
                  </a:lnTo>
                  <a:lnTo>
                    <a:pt x="258061" y="965625"/>
                  </a:lnTo>
                  <a:lnTo>
                    <a:pt x="258999" y="959011"/>
                  </a:lnTo>
                  <a:lnTo>
                    <a:pt x="259989" y="952397"/>
                  </a:lnTo>
                  <a:lnTo>
                    <a:pt x="261132" y="945783"/>
                  </a:lnTo>
                  <a:lnTo>
                    <a:pt x="262338" y="939170"/>
                  </a:lnTo>
                  <a:lnTo>
                    <a:pt x="263646" y="932556"/>
                  </a:lnTo>
                  <a:lnTo>
                    <a:pt x="265069" y="925942"/>
                  </a:lnTo>
                  <a:lnTo>
                    <a:pt x="266546" y="919328"/>
                  </a:lnTo>
                  <a:lnTo>
                    <a:pt x="268183" y="912714"/>
                  </a:lnTo>
                  <a:lnTo>
                    <a:pt x="269877" y="906100"/>
                  </a:lnTo>
                  <a:lnTo>
                    <a:pt x="271678" y="899486"/>
                  </a:lnTo>
                  <a:lnTo>
                    <a:pt x="273588" y="892872"/>
                  </a:lnTo>
                  <a:lnTo>
                    <a:pt x="275551" y="886259"/>
                  </a:lnTo>
                  <a:lnTo>
                    <a:pt x="277672" y="879645"/>
                  </a:lnTo>
                  <a:lnTo>
                    <a:pt x="279843" y="873031"/>
                  </a:lnTo>
                  <a:lnTo>
                    <a:pt x="282120" y="866417"/>
                  </a:lnTo>
                  <a:lnTo>
                    <a:pt x="284494" y="859803"/>
                  </a:lnTo>
                  <a:lnTo>
                    <a:pt x="286922" y="853189"/>
                  </a:lnTo>
                  <a:lnTo>
                    <a:pt x="289491" y="846575"/>
                  </a:lnTo>
                  <a:lnTo>
                    <a:pt x="292105" y="839961"/>
                  </a:lnTo>
                  <a:lnTo>
                    <a:pt x="294819" y="833348"/>
                  </a:lnTo>
                  <a:lnTo>
                    <a:pt x="297615" y="826734"/>
                  </a:lnTo>
                  <a:lnTo>
                    <a:pt x="300462" y="820120"/>
                  </a:lnTo>
                  <a:lnTo>
                    <a:pt x="303428" y="813506"/>
                  </a:lnTo>
                  <a:lnTo>
                    <a:pt x="306433" y="806892"/>
                  </a:lnTo>
                  <a:lnTo>
                    <a:pt x="309526" y="800278"/>
                  </a:lnTo>
                  <a:lnTo>
                    <a:pt x="312684" y="793664"/>
                  </a:lnTo>
                  <a:lnTo>
                    <a:pt x="315888" y="787050"/>
                  </a:lnTo>
                  <a:lnTo>
                    <a:pt x="319185" y="780437"/>
                  </a:lnTo>
                  <a:lnTo>
                    <a:pt x="322514" y="773823"/>
                  </a:lnTo>
                  <a:lnTo>
                    <a:pt x="325914" y="767209"/>
                  </a:lnTo>
                  <a:lnTo>
                    <a:pt x="329362" y="760595"/>
                  </a:lnTo>
                  <a:lnTo>
                    <a:pt x="332848" y="753981"/>
                  </a:lnTo>
                  <a:lnTo>
                    <a:pt x="336400" y="747367"/>
                  </a:lnTo>
                  <a:lnTo>
                    <a:pt x="339974" y="740753"/>
                  </a:lnTo>
                  <a:lnTo>
                    <a:pt x="343601" y="734139"/>
                  </a:lnTo>
                  <a:lnTo>
                    <a:pt x="347258" y="727526"/>
                  </a:lnTo>
                  <a:lnTo>
                    <a:pt x="350941" y="720912"/>
                  </a:lnTo>
                  <a:lnTo>
                    <a:pt x="354664" y="714298"/>
                  </a:lnTo>
                  <a:lnTo>
                    <a:pt x="358401" y="707684"/>
                  </a:lnTo>
                  <a:lnTo>
                    <a:pt x="362169" y="701070"/>
                  </a:lnTo>
                  <a:lnTo>
                    <a:pt x="365950" y="694456"/>
                  </a:lnTo>
                  <a:lnTo>
                    <a:pt x="369745" y="687842"/>
                  </a:lnTo>
                  <a:lnTo>
                    <a:pt x="373555" y="681228"/>
                  </a:lnTo>
                  <a:lnTo>
                    <a:pt x="377369" y="674615"/>
                  </a:lnTo>
                  <a:lnTo>
                    <a:pt x="381191" y="668001"/>
                  </a:lnTo>
                  <a:lnTo>
                    <a:pt x="385012" y="661387"/>
                  </a:lnTo>
                  <a:lnTo>
                    <a:pt x="388833" y="654773"/>
                  </a:lnTo>
                  <a:lnTo>
                    <a:pt x="392647" y="648159"/>
                  </a:lnTo>
                  <a:lnTo>
                    <a:pt x="396457" y="641545"/>
                  </a:lnTo>
                  <a:lnTo>
                    <a:pt x="400251" y="634931"/>
                  </a:lnTo>
                  <a:lnTo>
                    <a:pt x="404033" y="628318"/>
                  </a:lnTo>
                  <a:lnTo>
                    <a:pt x="407800" y="621704"/>
                  </a:lnTo>
                  <a:lnTo>
                    <a:pt x="411541" y="615090"/>
                  </a:lnTo>
                  <a:lnTo>
                    <a:pt x="415270" y="608476"/>
                  </a:lnTo>
                  <a:lnTo>
                    <a:pt x="418962" y="601862"/>
                  </a:lnTo>
                  <a:lnTo>
                    <a:pt x="422633" y="595248"/>
                  </a:lnTo>
                  <a:lnTo>
                    <a:pt x="426275" y="588634"/>
                  </a:lnTo>
                  <a:lnTo>
                    <a:pt x="429876" y="582020"/>
                  </a:lnTo>
                  <a:lnTo>
                    <a:pt x="433458" y="575407"/>
                  </a:lnTo>
                  <a:lnTo>
                    <a:pt x="436982" y="568793"/>
                  </a:lnTo>
                  <a:lnTo>
                    <a:pt x="440480" y="562179"/>
                  </a:lnTo>
                  <a:lnTo>
                    <a:pt x="443936" y="555565"/>
                  </a:lnTo>
                  <a:lnTo>
                    <a:pt x="447340" y="548951"/>
                  </a:lnTo>
                  <a:lnTo>
                    <a:pt x="450720" y="542337"/>
                  </a:lnTo>
                  <a:lnTo>
                    <a:pt x="454025" y="535723"/>
                  </a:lnTo>
                  <a:lnTo>
                    <a:pt x="457299" y="529109"/>
                  </a:lnTo>
                  <a:lnTo>
                    <a:pt x="460522" y="522496"/>
                  </a:lnTo>
                  <a:lnTo>
                    <a:pt x="463684" y="515882"/>
                  </a:lnTo>
                  <a:lnTo>
                    <a:pt x="466819" y="509268"/>
                  </a:lnTo>
                  <a:lnTo>
                    <a:pt x="469865" y="502654"/>
                  </a:lnTo>
                  <a:lnTo>
                    <a:pt x="472880" y="496040"/>
                  </a:lnTo>
                  <a:lnTo>
                    <a:pt x="475833" y="489426"/>
                  </a:lnTo>
                  <a:lnTo>
                    <a:pt x="478723" y="482812"/>
                  </a:lnTo>
                  <a:lnTo>
                    <a:pt x="481581" y="476198"/>
                  </a:lnTo>
                  <a:lnTo>
                    <a:pt x="484344" y="469585"/>
                  </a:lnTo>
                  <a:lnTo>
                    <a:pt x="487074" y="462971"/>
                  </a:lnTo>
                  <a:lnTo>
                    <a:pt x="489736" y="456357"/>
                  </a:lnTo>
                  <a:lnTo>
                    <a:pt x="492336" y="449743"/>
                  </a:lnTo>
                  <a:lnTo>
                    <a:pt x="494898" y="443129"/>
                  </a:lnTo>
                  <a:lnTo>
                    <a:pt x="497365" y="436515"/>
                  </a:lnTo>
                  <a:lnTo>
                    <a:pt x="499798" y="429901"/>
                  </a:lnTo>
                  <a:lnTo>
                    <a:pt x="502160" y="423287"/>
                  </a:lnTo>
                  <a:lnTo>
                    <a:pt x="504461" y="416674"/>
                  </a:lnTo>
                  <a:lnTo>
                    <a:pt x="506722" y="410060"/>
                  </a:lnTo>
                  <a:lnTo>
                    <a:pt x="508891" y="403446"/>
                  </a:lnTo>
                  <a:lnTo>
                    <a:pt x="511027" y="396832"/>
                  </a:lnTo>
                  <a:lnTo>
                    <a:pt x="513089" y="390218"/>
                  </a:lnTo>
                  <a:lnTo>
                    <a:pt x="515095" y="383604"/>
                  </a:lnTo>
                  <a:lnTo>
                    <a:pt x="517059" y="376990"/>
                  </a:lnTo>
                  <a:lnTo>
                    <a:pt x="518936" y="370376"/>
                  </a:lnTo>
                  <a:lnTo>
                    <a:pt x="520783" y="363763"/>
                  </a:lnTo>
                  <a:lnTo>
                    <a:pt x="522556" y="357149"/>
                  </a:lnTo>
                  <a:lnTo>
                    <a:pt x="524278" y="350535"/>
                  </a:lnTo>
                  <a:lnTo>
                    <a:pt x="525958" y="343921"/>
                  </a:lnTo>
                  <a:lnTo>
                    <a:pt x="527559" y="337307"/>
                  </a:lnTo>
                  <a:lnTo>
                    <a:pt x="529131" y="330693"/>
                  </a:lnTo>
                  <a:lnTo>
                    <a:pt x="530633" y="324079"/>
                  </a:lnTo>
                  <a:lnTo>
                    <a:pt x="532089" y="317465"/>
                  </a:lnTo>
                  <a:lnTo>
                    <a:pt x="533505" y="310852"/>
                  </a:lnTo>
                  <a:lnTo>
                    <a:pt x="534850" y="304238"/>
                  </a:lnTo>
                  <a:lnTo>
                    <a:pt x="536169" y="297624"/>
                  </a:lnTo>
                  <a:lnTo>
                    <a:pt x="537421" y="291010"/>
                  </a:lnTo>
                  <a:lnTo>
                    <a:pt x="538635" y="284396"/>
                  </a:lnTo>
                  <a:lnTo>
                    <a:pt x="539810" y="277782"/>
                  </a:lnTo>
                  <a:lnTo>
                    <a:pt x="540924" y="271168"/>
                  </a:lnTo>
                  <a:lnTo>
                    <a:pt x="542015" y="264554"/>
                  </a:lnTo>
                  <a:lnTo>
                    <a:pt x="543044" y="257941"/>
                  </a:lnTo>
                  <a:lnTo>
                    <a:pt x="544041" y="251327"/>
                  </a:lnTo>
                  <a:lnTo>
                    <a:pt x="545002" y="244713"/>
                  </a:lnTo>
                  <a:lnTo>
                    <a:pt x="545911" y="238099"/>
                  </a:lnTo>
                  <a:lnTo>
                    <a:pt x="546799" y="231485"/>
                  </a:lnTo>
                  <a:lnTo>
                    <a:pt x="547632" y="224871"/>
                  </a:lnTo>
                  <a:lnTo>
                    <a:pt x="548440" y="218257"/>
                  </a:lnTo>
                  <a:lnTo>
                    <a:pt x="549214" y="211643"/>
                  </a:lnTo>
                  <a:lnTo>
                    <a:pt x="549945" y="205030"/>
                  </a:lnTo>
                  <a:lnTo>
                    <a:pt x="550658" y="198416"/>
                  </a:lnTo>
                  <a:lnTo>
                    <a:pt x="551323" y="191802"/>
                  </a:lnTo>
                  <a:lnTo>
                    <a:pt x="551967" y="185188"/>
                  </a:lnTo>
                  <a:lnTo>
                    <a:pt x="552582" y="178574"/>
                  </a:lnTo>
                  <a:lnTo>
                    <a:pt x="553162" y="171960"/>
                  </a:lnTo>
                  <a:lnTo>
                    <a:pt x="553726" y="165346"/>
                  </a:lnTo>
                  <a:lnTo>
                    <a:pt x="554249" y="158732"/>
                  </a:lnTo>
                  <a:lnTo>
                    <a:pt x="554756" y="152119"/>
                  </a:lnTo>
                  <a:lnTo>
                    <a:pt x="555237" y="145505"/>
                  </a:lnTo>
                  <a:lnTo>
                    <a:pt x="555690" y="138891"/>
                  </a:lnTo>
                  <a:lnTo>
                    <a:pt x="556131" y="132277"/>
                  </a:lnTo>
                  <a:lnTo>
                    <a:pt x="556536" y="125663"/>
                  </a:lnTo>
                  <a:lnTo>
                    <a:pt x="556929" y="119049"/>
                  </a:lnTo>
                  <a:lnTo>
                    <a:pt x="557300" y="112435"/>
                  </a:lnTo>
                  <a:lnTo>
                    <a:pt x="557649" y="105821"/>
                  </a:lnTo>
                  <a:lnTo>
                    <a:pt x="557988" y="99208"/>
                  </a:lnTo>
                  <a:lnTo>
                    <a:pt x="558298" y="92594"/>
                  </a:lnTo>
                  <a:lnTo>
                    <a:pt x="558598" y="85980"/>
                  </a:lnTo>
                  <a:lnTo>
                    <a:pt x="558880" y="79366"/>
                  </a:lnTo>
                  <a:lnTo>
                    <a:pt x="559145" y="72752"/>
                  </a:lnTo>
                  <a:lnTo>
                    <a:pt x="559402" y="66138"/>
                  </a:lnTo>
                  <a:lnTo>
                    <a:pt x="559636" y="59524"/>
                  </a:lnTo>
                  <a:lnTo>
                    <a:pt x="559862" y="52910"/>
                  </a:lnTo>
                  <a:lnTo>
                    <a:pt x="560073" y="46297"/>
                  </a:lnTo>
                  <a:lnTo>
                    <a:pt x="560272" y="39683"/>
                  </a:lnTo>
                  <a:lnTo>
                    <a:pt x="560464" y="33069"/>
                  </a:lnTo>
                  <a:lnTo>
                    <a:pt x="560637" y="26455"/>
                  </a:lnTo>
                  <a:lnTo>
                    <a:pt x="560806" y="19841"/>
                  </a:lnTo>
                  <a:lnTo>
                    <a:pt x="560962" y="13227"/>
                  </a:lnTo>
                  <a:lnTo>
                    <a:pt x="561109" y="6613"/>
                  </a:lnTo>
                  <a:lnTo>
                    <a:pt x="561249" y="0"/>
                  </a:lnTo>
                  <a:lnTo>
                    <a:pt x="565060" y="0"/>
                  </a:lnTo>
                  <a:lnTo>
                    <a:pt x="565201" y="6613"/>
                  </a:lnTo>
                  <a:lnTo>
                    <a:pt x="565348" y="13227"/>
                  </a:lnTo>
                  <a:lnTo>
                    <a:pt x="565504" y="19841"/>
                  </a:lnTo>
                  <a:lnTo>
                    <a:pt x="565672" y="26455"/>
                  </a:lnTo>
                  <a:lnTo>
                    <a:pt x="565846" y="33069"/>
                  </a:lnTo>
                  <a:lnTo>
                    <a:pt x="566037" y="39683"/>
                  </a:lnTo>
                  <a:lnTo>
                    <a:pt x="566236" y="46297"/>
                  </a:lnTo>
                  <a:lnTo>
                    <a:pt x="566447" y="52910"/>
                  </a:lnTo>
                  <a:lnTo>
                    <a:pt x="566674" y="59524"/>
                  </a:lnTo>
                  <a:lnTo>
                    <a:pt x="566907" y="66138"/>
                  </a:lnTo>
                  <a:lnTo>
                    <a:pt x="567164" y="72752"/>
                  </a:lnTo>
                  <a:lnTo>
                    <a:pt x="567429" y="79366"/>
                  </a:lnTo>
                  <a:lnTo>
                    <a:pt x="567711" y="85980"/>
                  </a:lnTo>
                  <a:lnTo>
                    <a:pt x="568012" y="92594"/>
                  </a:lnTo>
                  <a:lnTo>
                    <a:pt x="568321" y="99208"/>
                  </a:lnTo>
                  <a:lnTo>
                    <a:pt x="568660" y="105821"/>
                  </a:lnTo>
                  <a:lnTo>
                    <a:pt x="569010" y="112435"/>
                  </a:lnTo>
                  <a:lnTo>
                    <a:pt x="569381" y="119049"/>
                  </a:lnTo>
                  <a:lnTo>
                    <a:pt x="569774" y="125663"/>
                  </a:lnTo>
                  <a:lnTo>
                    <a:pt x="570179" y="132277"/>
                  </a:lnTo>
                  <a:lnTo>
                    <a:pt x="570619" y="138891"/>
                  </a:lnTo>
                  <a:lnTo>
                    <a:pt x="571073" y="145505"/>
                  </a:lnTo>
                  <a:lnTo>
                    <a:pt x="571554" y="152119"/>
                  </a:lnTo>
                  <a:lnTo>
                    <a:pt x="572060" y="158732"/>
                  </a:lnTo>
                  <a:lnTo>
                    <a:pt x="572583" y="165346"/>
                  </a:lnTo>
                  <a:lnTo>
                    <a:pt x="573148" y="171960"/>
                  </a:lnTo>
                  <a:lnTo>
                    <a:pt x="573727" y="178574"/>
                  </a:lnTo>
                  <a:lnTo>
                    <a:pt x="574342" y="185188"/>
                  </a:lnTo>
                  <a:lnTo>
                    <a:pt x="574986" y="191802"/>
                  </a:lnTo>
                  <a:lnTo>
                    <a:pt x="575651" y="198416"/>
                  </a:lnTo>
                  <a:lnTo>
                    <a:pt x="576365" y="205030"/>
                  </a:lnTo>
                  <a:lnTo>
                    <a:pt x="577096" y="211643"/>
                  </a:lnTo>
                  <a:lnTo>
                    <a:pt x="577870" y="218257"/>
                  </a:lnTo>
                  <a:lnTo>
                    <a:pt x="578677" y="224871"/>
                  </a:lnTo>
                  <a:lnTo>
                    <a:pt x="579510" y="231485"/>
                  </a:lnTo>
                  <a:lnTo>
                    <a:pt x="580399" y="238099"/>
                  </a:lnTo>
                  <a:lnTo>
                    <a:pt x="581308" y="244713"/>
                  </a:lnTo>
                  <a:lnTo>
                    <a:pt x="582269" y="251327"/>
                  </a:lnTo>
                  <a:lnTo>
                    <a:pt x="583266" y="257941"/>
                  </a:lnTo>
                  <a:lnTo>
                    <a:pt x="584295" y="264554"/>
                  </a:lnTo>
                  <a:lnTo>
                    <a:pt x="585385" y="271168"/>
                  </a:lnTo>
                  <a:lnTo>
                    <a:pt x="586499" y="277782"/>
                  </a:lnTo>
                  <a:lnTo>
                    <a:pt x="587674" y="284396"/>
                  </a:lnTo>
                  <a:lnTo>
                    <a:pt x="588888" y="291010"/>
                  </a:lnTo>
                  <a:lnTo>
                    <a:pt x="590140" y="297624"/>
                  </a:lnTo>
                  <a:lnTo>
                    <a:pt x="591459" y="304238"/>
                  </a:lnTo>
                  <a:lnTo>
                    <a:pt x="592805" y="310852"/>
                  </a:lnTo>
                  <a:lnTo>
                    <a:pt x="594220" y="317465"/>
                  </a:lnTo>
                  <a:lnTo>
                    <a:pt x="595677" y="324079"/>
                  </a:lnTo>
                  <a:lnTo>
                    <a:pt x="597178" y="330693"/>
                  </a:lnTo>
                  <a:lnTo>
                    <a:pt x="598750" y="337307"/>
                  </a:lnTo>
                  <a:lnTo>
                    <a:pt x="600351" y="343921"/>
                  </a:lnTo>
                  <a:lnTo>
                    <a:pt x="602032" y="350535"/>
                  </a:lnTo>
                  <a:lnTo>
                    <a:pt x="603754" y="357149"/>
                  </a:lnTo>
                  <a:lnTo>
                    <a:pt x="605527" y="363763"/>
                  </a:lnTo>
                  <a:lnTo>
                    <a:pt x="607373" y="370376"/>
                  </a:lnTo>
                  <a:lnTo>
                    <a:pt x="609250" y="376990"/>
                  </a:lnTo>
                  <a:lnTo>
                    <a:pt x="611215" y="383604"/>
                  </a:lnTo>
                  <a:lnTo>
                    <a:pt x="613220" y="390218"/>
                  </a:lnTo>
                  <a:lnTo>
                    <a:pt x="615283" y="396832"/>
                  </a:lnTo>
                  <a:lnTo>
                    <a:pt x="617419" y="403446"/>
                  </a:lnTo>
                  <a:lnTo>
                    <a:pt x="619587" y="410060"/>
                  </a:lnTo>
                  <a:lnTo>
                    <a:pt x="621848" y="416674"/>
                  </a:lnTo>
                  <a:lnTo>
                    <a:pt x="624149" y="423287"/>
                  </a:lnTo>
                  <a:lnTo>
                    <a:pt x="626511" y="429901"/>
                  </a:lnTo>
                  <a:lnTo>
                    <a:pt x="628945" y="436515"/>
                  </a:lnTo>
                  <a:lnTo>
                    <a:pt x="631411" y="443129"/>
                  </a:lnTo>
                  <a:lnTo>
                    <a:pt x="633974" y="449743"/>
                  </a:lnTo>
                  <a:lnTo>
                    <a:pt x="636573" y="456357"/>
                  </a:lnTo>
                  <a:lnTo>
                    <a:pt x="639235" y="462971"/>
                  </a:lnTo>
                  <a:lnTo>
                    <a:pt x="641966" y="469585"/>
                  </a:lnTo>
                  <a:lnTo>
                    <a:pt x="644728" y="476198"/>
                  </a:lnTo>
                  <a:lnTo>
                    <a:pt x="647586" y="482812"/>
                  </a:lnTo>
                  <a:lnTo>
                    <a:pt x="650476" y="489426"/>
                  </a:lnTo>
                  <a:lnTo>
                    <a:pt x="653430" y="496040"/>
                  </a:lnTo>
                  <a:lnTo>
                    <a:pt x="656445" y="502654"/>
                  </a:lnTo>
                  <a:lnTo>
                    <a:pt x="659491" y="509268"/>
                  </a:lnTo>
                  <a:lnTo>
                    <a:pt x="662625" y="515882"/>
                  </a:lnTo>
                  <a:lnTo>
                    <a:pt x="665788" y="522496"/>
                  </a:lnTo>
                  <a:lnTo>
                    <a:pt x="669010" y="529109"/>
                  </a:lnTo>
                  <a:lnTo>
                    <a:pt x="672285" y="535723"/>
                  </a:lnTo>
                  <a:lnTo>
                    <a:pt x="675590" y="542337"/>
                  </a:lnTo>
                  <a:lnTo>
                    <a:pt x="678970" y="548951"/>
                  </a:lnTo>
                  <a:lnTo>
                    <a:pt x="682373" y="555565"/>
                  </a:lnTo>
                  <a:lnTo>
                    <a:pt x="685830" y="562179"/>
                  </a:lnTo>
                  <a:lnTo>
                    <a:pt x="689327" y="568793"/>
                  </a:lnTo>
                  <a:lnTo>
                    <a:pt x="692852" y="575407"/>
                  </a:lnTo>
                  <a:lnTo>
                    <a:pt x="696434" y="582020"/>
                  </a:lnTo>
                  <a:lnTo>
                    <a:pt x="700035" y="588634"/>
                  </a:lnTo>
                  <a:lnTo>
                    <a:pt x="703677" y="595248"/>
                  </a:lnTo>
                  <a:lnTo>
                    <a:pt x="707348" y="601862"/>
                  </a:lnTo>
                  <a:lnTo>
                    <a:pt x="711039" y="608476"/>
                  </a:lnTo>
                  <a:lnTo>
                    <a:pt x="714768" y="615090"/>
                  </a:lnTo>
                  <a:lnTo>
                    <a:pt x="718509" y="621704"/>
                  </a:lnTo>
                  <a:lnTo>
                    <a:pt x="722277" y="628318"/>
                  </a:lnTo>
                  <a:lnTo>
                    <a:pt x="726059" y="634931"/>
                  </a:lnTo>
                  <a:lnTo>
                    <a:pt x="729853" y="641545"/>
                  </a:lnTo>
                  <a:lnTo>
                    <a:pt x="733662" y="648159"/>
                  </a:lnTo>
                  <a:lnTo>
                    <a:pt x="737476" y="654773"/>
                  </a:lnTo>
                  <a:lnTo>
                    <a:pt x="741297" y="661387"/>
                  </a:lnTo>
                  <a:lnTo>
                    <a:pt x="745119" y="668001"/>
                  </a:lnTo>
                  <a:lnTo>
                    <a:pt x="748941" y="674615"/>
                  </a:lnTo>
                  <a:lnTo>
                    <a:pt x="752755" y="681228"/>
                  </a:lnTo>
                  <a:lnTo>
                    <a:pt x="756565" y="687842"/>
                  </a:lnTo>
                  <a:lnTo>
                    <a:pt x="760360" y="694456"/>
                  </a:lnTo>
                  <a:lnTo>
                    <a:pt x="764141" y="701070"/>
                  </a:lnTo>
                  <a:lnTo>
                    <a:pt x="767908" y="707684"/>
                  </a:lnTo>
                  <a:lnTo>
                    <a:pt x="771645" y="714298"/>
                  </a:lnTo>
                  <a:lnTo>
                    <a:pt x="775368" y="720912"/>
                  </a:lnTo>
                  <a:lnTo>
                    <a:pt x="779052" y="727526"/>
                  </a:lnTo>
                  <a:lnTo>
                    <a:pt x="782709" y="734139"/>
                  </a:lnTo>
                  <a:lnTo>
                    <a:pt x="786335" y="740753"/>
                  </a:lnTo>
                  <a:lnTo>
                    <a:pt x="789910" y="747367"/>
                  </a:lnTo>
                  <a:lnTo>
                    <a:pt x="793462" y="753981"/>
                  </a:lnTo>
                  <a:lnTo>
                    <a:pt x="796947" y="760595"/>
                  </a:lnTo>
                  <a:lnTo>
                    <a:pt x="800395" y="767209"/>
                  </a:lnTo>
                  <a:lnTo>
                    <a:pt x="803795" y="773823"/>
                  </a:lnTo>
                  <a:lnTo>
                    <a:pt x="807124" y="780437"/>
                  </a:lnTo>
                  <a:lnTo>
                    <a:pt x="810422" y="787050"/>
                  </a:lnTo>
                  <a:lnTo>
                    <a:pt x="813625" y="793664"/>
                  </a:lnTo>
                  <a:lnTo>
                    <a:pt x="816783" y="800278"/>
                  </a:lnTo>
                  <a:lnTo>
                    <a:pt x="819876" y="806892"/>
                  </a:lnTo>
                  <a:lnTo>
                    <a:pt x="822881" y="813506"/>
                  </a:lnTo>
                  <a:lnTo>
                    <a:pt x="825848" y="820120"/>
                  </a:lnTo>
                  <a:lnTo>
                    <a:pt x="828695" y="826734"/>
                  </a:lnTo>
                  <a:lnTo>
                    <a:pt x="831491" y="833348"/>
                  </a:lnTo>
                  <a:lnTo>
                    <a:pt x="834204" y="839961"/>
                  </a:lnTo>
                  <a:lnTo>
                    <a:pt x="836819" y="846575"/>
                  </a:lnTo>
                  <a:lnTo>
                    <a:pt x="839388" y="853189"/>
                  </a:lnTo>
                  <a:lnTo>
                    <a:pt x="841815" y="859803"/>
                  </a:lnTo>
                  <a:lnTo>
                    <a:pt x="844189" y="866417"/>
                  </a:lnTo>
                  <a:lnTo>
                    <a:pt x="846466" y="873031"/>
                  </a:lnTo>
                  <a:lnTo>
                    <a:pt x="848638" y="879645"/>
                  </a:lnTo>
                  <a:lnTo>
                    <a:pt x="850759" y="886259"/>
                  </a:lnTo>
                  <a:lnTo>
                    <a:pt x="852721" y="892872"/>
                  </a:lnTo>
                  <a:lnTo>
                    <a:pt x="854631" y="899486"/>
                  </a:lnTo>
                  <a:lnTo>
                    <a:pt x="856432" y="906100"/>
                  </a:lnTo>
                  <a:lnTo>
                    <a:pt x="858127" y="912714"/>
                  </a:lnTo>
                  <a:lnTo>
                    <a:pt x="859764" y="919328"/>
                  </a:lnTo>
                  <a:lnTo>
                    <a:pt x="861241" y="925942"/>
                  </a:lnTo>
                  <a:lnTo>
                    <a:pt x="862664" y="932556"/>
                  </a:lnTo>
                  <a:lnTo>
                    <a:pt x="863972" y="939170"/>
                  </a:lnTo>
                  <a:lnTo>
                    <a:pt x="865177" y="945783"/>
                  </a:lnTo>
                  <a:lnTo>
                    <a:pt x="866321" y="952397"/>
                  </a:lnTo>
                  <a:lnTo>
                    <a:pt x="867311" y="959011"/>
                  </a:lnTo>
                  <a:lnTo>
                    <a:pt x="868249" y="965625"/>
                  </a:lnTo>
                  <a:lnTo>
                    <a:pt x="869070" y="972239"/>
                  </a:lnTo>
                  <a:lnTo>
                    <a:pt x="869798" y="978853"/>
                  </a:lnTo>
                  <a:lnTo>
                    <a:pt x="870464" y="985467"/>
                  </a:lnTo>
                  <a:lnTo>
                    <a:pt x="870990" y="992081"/>
                  </a:lnTo>
                  <a:lnTo>
                    <a:pt x="871468" y="998694"/>
                  </a:lnTo>
                  <a:lnTo>
                    <a:pt x="871835" y="1005308"/>
                  </a:lnTo>
                  <a:lnTo>
                    <a:pt x="872123" y="1011922"/>
                  </a:lnTo>
                  <a:lnTo>
                    <a:pt x="872351" y="1018536"/>
                  </a:lnTo>
                  <a:lnTo>
                    <a:pt x="872460" y="1025150"/>
                  </a:lnTo>
                  <a:lnTo>
                    <a:pt x="872529" y="1031764"/>
                  </a:lnTo>
                  <a:lnTo>
                    <a:pt x="872500" y="1038378"/>
                  </a:lnTo>
                  <a:lnTo>
                    <a:pt x="872409" y="1044992"/>
                  </a:lnTo>
                  <a:lnTo>
                    <a:pt x="872265" y="1051605"/>
                  </a:lnTo>
                  <a:lnTo>
                    <a:pt x="872029" y="1058219"/>
                  </a:lnTo>
                  <a:lnTo>
                    <a:pt x="871762" y="1064833"/>
                  </a:lnTo>
                  <a:lnTo>
                    <a:pt x="871418" y="1071447"/>
                  </a:lnTo>
                  <a:lnTo>
                    <a:pt x="871031" y="1078061"/>
                  </a:lnTo>
                  <a:lnTo>
                    <a:pt x="870603" y="1084675"/>
                  </a:lnTo>
                  <a:lnTo>
                    <a:pt x="870116" y="1091289"/>
                  </a:lnTo>
                  <a:lnTo>
                    <a:pt x="869608" y="1097903"/>
                  </a:lnTo>
                  <a:lnTo>
                    <a:pt x="869050" y="1104516"/>
                  </a:lnTo>
                  <a:lnTo>
                    <a:pt x="868470" y="1111130"/>
                  </a:lnTo>
                  <a:lnTo>
                    <a:pt x="867867" y="1117744"/>
                  </a:lnTo>
                  <a:lnTo>
                    <a:pt x="867237" y="1124358"/>
                  </a:lnTo>
                  <a:lnTo>
                    <a:pt x="866599" y="1130972"/>
                  </a:lnTo>
                  <a:lnTo>
                    <a:pt x="865946" y="1137586"/>
                  </a:lnTo>
                  <a:lnTo>
                    <a:pt x="865290" y="1144200"/>
                  </a:lnTo>
                  <a:lnTo>
                    <a:pt x="864633" y="1150814"/>
                  </a:lnTo>
                  <a:lnTo>
                    <a:pt x="863983" y="1157427"/>
                  </a:lnTo>
                  <a:lnTo>
                    <a:pt x="863339" y="1164041"/>
                  </a:lnTo>
                  <a:lnTo>
                    <a:pt x="862717" y="1170655"/>
                  </a:lnTo>
                  <a:lnTo>
                    <a:pt x="862112" y="1177269"/>
                  </a:lnTo>
                  <a:lnTo>
                    <a:pt x="861531" y="1183883"/>
                  </a:lnTo>
                  <a:lnTo>
                    <a:pt x="860990" y="1190497"/>
                  </a:lnTo>
                  <a:lnTo>
                    <a:pt x="860467" y="1197111"/>
                  </a:lnTo>
                  <a:lnTo>
                    <a:pt x="860009" y="1203725"/>
                  </a:lnTo>
                  <a:lnTo>
                    <a:pt x="859584" y="1210338"/>
                  </a:lnTo>
                  <a:lnTo>
                    <a:pt x="859208" y="1216952"/>
                  </a:lnTo>
                  <a:lnTo>
                    <a:pt x="858903" y="1223566"/>
                  </a:lnTo>
                  <a:lnTo>
                    <a:pt x="858630" y="1230180"/>
                  </a:lnTo>
                  <a:lnTo>
                    <a:pt x="858463" y="1236794"/>
                  </a:lnTo>
                  <a:lnTo>
                    <a:pt x="858341" y="1243408"/>
                  </a:lnTo>
                  <a:lnTo>
                    <a:pt x="858297" y="1250022"/>
                  </a:lnTo>
                  <a:lnTo>
                    <a:pt x="858348" y="1256636"/>
                  </a:lnTo>
                  <a:lnTo>
                    <a:pt x="858443" y="1263249"/>
                  </a:lnTo>
                  <a:lnTo>
                    <a:pt x="858682" y="1269863"/>
                  </a:lnTo>
                  <a:lnTo>
                    <a:pt x="858977" y="1276477"/>
                  </a:lnTo>
                  <a:lnTo>
                    <a:pt x="859375" y="1283091"/>
                  </a:lnTo>
                  <a:lnTo>
                    <a:pt x="859886" y="1289705"/>
                  </a:lnTo>
                  <a:lnTo>
                    <a:pt x="860453" y="1296319"/>
                  </a:lnTo>
                  <a:lnTo>
                    <a:pt x="861197" y="1302933"/>
                  </a:lnTo>
                  <a:lnTo>
                    <a:pt x="862001" y="1309546"/>
                  </a:lnTo>
                  <a:lnTo>
                    <a:pt x="862933" y="1316160"/>
                  </a:lnTo>
                  <a:lnTo>
                    <a:pt x="863988" y="1322774"/>
                  </a:lnTo>
                  <a:lnTo>
                    <a:pt x="865113" y="1329388"/>
                  </a:lnTo>
                  <a:lnTo>
                    <a:pt x="866430" y="1336002"/>
                  </a:lnTo>
                  <a:lnTo>
                    <a:pt x="867813" y="1342616"/>
                  </a:lnTo>
                  <a:lnTo>
                    <a:pt x="869341" y="1349230"/>
                  </a:lnTo>
                  <a:lnTo>
                    <a:pt x="870997" y="1355844"/>
                  </a:lnTo>
                  <a:lnTo>
                    <a:pt x="872734" y="1362457"/>
                  </a:lnTo>
                  <a:lnTo>
                    <a:pt x="874667" y="1369071"/>
                  </a:lnTo>
                  <a:lnTo>
                    <a:pt x="876669" y="1375685"/>
                  </a:lnTo>
                  <a:lnTo>
                    <a:pt x="878827" y="1382299"/>
                  </a:lnTo>
                  <a:lnTo>
                    <a:pt x="881110" y="1388913"/>
                  </a:lnTo>
                  <a:lnTo>
                    <a:pt x="883479" y="1395527"/>
                  </a:lnTo>
                  <a:lnTo>
                    <a:pt x="886039" y="1402141"/>
                  </a:lnTo>
                  <a:lnTo>
                    <a:pt x="888667" y="1408755"/>
                  </a:lnTo>
                  <a:lnTo>
                    <a:pt x="891453" y="1415368"/>
                  </a:lnTo>
                  <a:lnTo>
                    <a:pt x="894353" y="1421982"/>
                  </a:lnTo>
                  <a:lnTo>
                    <a:pt x="897342" y="1428596"/>
                  </a:lnTo>
                  <a:lnTo>
                    <a:pt x="900505" y="1435210"/>
                  </a:lnTo>
                  <a:lnTo>
                    <a:pt x="903731" y="1441824"/>
                  </a:lnTo>
                  <a:lnTo>
                    <a:pt x="907108" y="1448438"/>
                  </a:lnTo>
                  <a:lnTo>
                    <a:pt x="910583" y="1455052"/>
                  </a:lnTo>
                  <a:lnTo>
                    <a:pt x="914143" y="1461666"/>
                  </a:lnTo>
                  <a:lnTo>
                    <a:pt x="917851" y="1468279"/>
                  </a:lnTo>
                  <a:lnTo>
                    <a:pt x="921614" y="1474893"/>
                  </a:lnTo>
                  <a:lnTo>
                    <a:pt x="925510" y="1481507"/>
                  </a:lnTo>
                  <a:lnTo>
                    <a:pt x="929483" y="1488121"/>
                  </a:lnTo>
                  <a:lnTo>
                    <a:pt x="933531" y="1494735"/>
                  </a:lnTo>
                  <a:lnTo>
                    <a:pt x="937694" y="1501349"/>
                  </a:lnTo>
                  <a:lnTo>
                    <a:pt x="941900" y="1507963"/>
                  </a:lnTo>
                  <a:lnTo>
                    <a:pt x="946213" y="1514577"/>
                  </a:lnTo>
                  <a:lnTo>
                    <a:pt x="950578" y="1521190"/>
                  </a:lnTo>
                  <a:lnTo>
                    <a:pt x="955002" y="1527804"/>
                  </a:lnTo>
                  <a:lnTo>
                    <a:pt x="959502" y="1534418"/>
                  </a:lnTo>
                  <a:lnTo>
                    <a:pt x="964031" y="1541032"/>
                  </a:lnTo>
                  <a:lnTo>
                    <a:pt x="968629" y="1547646"/>
                  </a:lnTo>
                  <a:lnTo>
                    <a:pt x="973256" y="1554260"/>
                  </a:lnTo>
                  <a:lnTo>
                    <a:pt x="977918" y="1560874"/>
                  </a:lnTo>
                  <a:lnTo>
                    <a:pt x="982614" y="1567488"/>
                  </a:lnTo>
                  <a:lnTo>
                    <a:pt x="987324" y="1574101"/>
                  </a:lnTo>
                  <a:lnTo>
                    <a:pt x="992059" y="1580715"/>
                  </a:lnTo>
                  <a:lnTo>
                    <a:pt x="996798" y="1587329"/>
                  </a:lnTo>
                  <a:lnTo>
                    <a:pt x="1001542" y="1593943"/>
                  </a:lnTo>
                  <a:lnTo>
                    <a:pt x="1006280" y="1600557"/>
                  </a:lnTo>
                  <a:lnTo>
                    <a:pt x="1011014" y="1607171"/>
                  </a:lnTo>
                  <a:lnTo>
                    <a:pt x="1015722" y="1613785"/>
                  </a:lnTo>
                  <a:lnTo>
                    <a:pt x="1020413" y="1620399"/>
                  </a:lnTo>
                  <a:lnTo>
                    <a:pt x="1025076" y="1627012"/>
                  </a:lnTo>
                  <a:lnTo>
                    <a:pt x="1029693" y="1633626"/>
                  </a:lnTo>
                  <a:lnTo>
                    <a:pt x="1034288" y="1640240"/>
                  </a:lnTo>
                  <a:lnTo>
                    <a:pt x="1038804" y="1646854"/>
                  </a:lnTo>
                  <a:lnTo>
                    <a:pt x="1043284" y="1653468"/>
                  </a:lnTo>
                  <a:lnTo>
                    <a:pt x="1047700" y="1660082"/>
                  </a:lnTo>
                  <a:lnTo>
                    <a:pt x="1052035" y="1666696"/>
                  </a:lnTo>
                  <a:lnTo>
                    <a:pt x="1056331" y="1673310"/>
                  </a:lnTo>
                  <a:lnTo>
                    <a:pt x="1060494" y="1679923"/>
                  </a:lnTo>
                  <a:lnTo>
                    <a:pt x="1064606" y="1686537"/>
                  </a:lnTo>
                  <a:lnTo>
                    <a:pt x="1068617" y="1693151"/>
                  </a:lnTo>
                  <a:lnTo>
                    <a:pt x="1072518" y="1699765"/>
                  </a:lnTo>
                  <a:lnTo>
                    <a:pt x="1076362" y="1706379"/>
                  </a:lnTo>
                  <a:lnTo>
                    <a:pt x="1080027" y="1712993"/>
                  </a:lnTo>
                  <a:lnTo>
                    <a:pt x="1083628" y="1719607"/>
                  </a:lnTo>
                  <a:lnTo>
                    <a:pt x="1087093" y="1726221"/>
                  </a:lnTo>
                  <a:lnTo>
                    <a:pt x="1090425" y="1732834"/>
                  </a:lnTo>
                  <a:lnTo>
                    <a:pt x="1093681" y="1739448"/>
                  </a:lnTo>
                  <a:lnTo>
                    <a:pt x="1096724" y="1746062"/>
                  </a:lnTo>
                  <a:lnTo>
                    <a:pt x="1099692" y="1752676"/>
                  </a:lnTo>
                  <a:lnTo>
                    <a:pt x="1102493" y="1759290"/>
                  </a:lnTo>
                  <a:lnTo>
                    <a:pt x="1105146" y="1765904"/>
                  </a:lnTo>
                  <a:lnTo>
                    <a:pt x="1107703" y="1772518"/>
                  </a:lnTo>
                  <a:lnTo>
                    <a:pt x="1110026" y="1779132"/>
                  </a:lnTo>
                  <a:lnTo>
                    <a:pt x="1112265" y="1785745"/>
                  </a:lnTo>
                  <a:lnTo>
                    <a:pt x="1114310" y="1792359"/>
                  </a:lnTo>
                  <a:lnTo>
                    <a:pt x="1116202" y="1798973"/>
                  </a:lnTo>
                  <a:lnTo>
                    <a:pt x="1117981" y="1805587"/>
                  </a:lnTo>
                  <a:lnTo>
                    <a:pt x="1119515" y="1812201"/>
                  </a:lnTo>
                  <a:lnTo>
                    <a:pt x="1120960" y="1818815"/>
                  </a:lnTo>
                  <a:lnTo>
                    <a:pt x="1122192" y="1825429"/>
                  </a:lnTo>
                  <a:lnTo>
                    <a:pt x="1123271" y="1832043"/>
                  </a:lnTo>
                  <a:lnTo>
                    <a:pt x="1124225" y="1838656"/>
                  </a:lnTo>
                  <a:lnTo>
                    <a:pt x="1124934" y="1845270"/>
                  </a:lnTo>
                  <a:lnTo>
                    <a:pt x="1125552" y="1851884"/>
                  </a:lnTo>
                  <a:lnTo>
                    <a:pt x="1125946" y="1858498"/>
                  </a:lnTo>
                  <a:lnTo>
                    <a:pt x="1126195" y="1865112"/>
                  </a:lnTo>
                  <a:lnTo>
                    <a:pt x="1126310" y="1871726"/>
                  </a:lnTo>
                  <a:lnTo>
                    <a:pt x="1126191" y="1878340"/>
                  </a:lnTo>
                  <a:lnTo>
                    <a:pt x="1125983" y="1884954"/>
                  </a:lnTo>
                  <a:lnTo>
                    <a:pt x="1125548" y="1891567"/>
                  </a:lnTo>
                  <a:lnTo>
                    <a:pt x="1124980" y="1898181"/>
                  </a:lnTo>
                  <a:lnTo>
                    <a:pt x="1124277" y="1904795"/>
                  </a:lnTo>
                  <a:lnTo>
                    <a:pt x="1123357" y="1911409"/>
                  </a:lnTo>
                  <a:lnTo>
                    <a:pt x="1122353" y="1918023"/>
                  </a:lnTo>
                  <a:lnTo>
                    <a:pt x="1121130" y="1924637"/>
                  </a:lnTo>
                  <a:lnTo>
                    <a:pt x="1119789" y="1931251"/>
                  </a:lnTo>
                  <a:lnTo>
                    <a:pt x="1118316" y="1937865"/>
                  </a:lnTo>
                  <a:lnTo>
                    <a:pt x="1116652" y="1944478"/>
                  </a:lnTo>
                  <a:lnTo>
                    <a:pt x="1114912" y="1951092"/>
                  </a:lnTo>
                  <a:lnTo>
                    <a:pt x="1112966" y="1957706"/>
                  </a:lnTo>
                  <a:lnTo>
                    <a:pt x="1110922" y="1964320"/>
                  </a:lnTo>
                  <a:lnTo>
                    <a:pt x="1108755" y="1970934"/>
                  </a:lnTo>
                  <a:lnTo>
                    <a:pt x="1106425" y="1977548"/>
                  </a:lnTo>
                  <a:lnTo>
                    <a:pt x="1104028" y="1984162"/>
                  </a:lnTo>
                  <a:lnTo>
                    <a:pt x="1101449" y="1990775"/>
                  </a:lnTo>
                  <a:lnTo>
                    <a:pt x="1098792" y="1997389"/>
                  </a:lnTo>
                  <a:lnTo>
                    <a:pt x="1096024" y="2004003"/>
                  </a:lnTo>
                  <a:lnTo>
                    <a:pt x="1093126" y="2010617"/>
                  </a:lnTo>
                  <a:lnTo>
                    <a:pt x="1090171" y="2017231"/>
                  </a:lnTo>
                  <a:lnTo>
                    <a:pt x="1087062" y="2023845"/>
                  </a:lnTo>
                  <a:lnTo>
                    <a:pt x="1083894" y="2030459"/>
                  </a:lnTo>
                  <a:lnTo>
                    <a:pt x="1080633" y="2037073"/>
                  </a:lnTo>
                  <a:lnTo>
                    <a:pt x="1077274" y="2043686"/>
                  </a:lnTo>
                  <a:lnTo>
                    <a:pt x="1073870" y="2050300"/>
                  </a:lnTo>
                  <a:lnTo>
                    <a:pt x="1070343" y="2056914"/>
                  </a:lnTo>
                  <a:lnTo>
                    <a:pt x="1066776" y="2063528"/>
                  </a:lnTo>
                  <a:lnTo>
                    <a:pt x="1063136" y="2070142"/>
                  </a:lnTo>
                  <a:lnTo>
                    <a:pt x="1059427" y="2076756"/>
                  </a:lnTo>
                  <a:lnTo>
                    <a:pt x="1055686" y="2083370"/>
                  </a:lnTo>
                  <a:lnTo>
                    <a:pt x="1051856" y="2089984"/>
                  </a:lnTo>
                  <a:lnTo>
                    <a:pt x="1048001" y="2096597"/>
                  </a:lnTo>
                  <a:lnTo>
                    <a:pt x="1044095" y="2103211"/>
                  </a:lnTo>
                  <a:lnTo>
                    <a:pt x="1040147" y="2109825"/>
                  </a:lnTo>
                  <a:lnTo>
                    <a:pt x="1036176" y="2116439"/>
                  </a:lnTo>
                  <a:lnTo>
                    <a:pt x="1032154" y="2123053"/>
                  </a:lnTo>
                  <a:lnTo>
                    <a:pt x="1028118" y="2129667"/>
                  </a:lnTo>
                  <a:lnTo>
                    <a:pt x="1024053" y="2136281"/>
                  </a:lnTo>
                  <a:lnTo>
                    <a:pt x="1019967" y="2142895"/>
                  </a:lnTo>
                  <a:lnTo>
                    <a:pt x="1015871" y="2149508"/>
                  </a:lnTo>
                  <a:lnTo>
                    <a:pt x="1011754" y="2156122"/>
                  </a:lnTo>
                  <a:lnTo>
                    <a:pt x="1007632" y="2162736"/>
                  </a:lnTo>
                  <a:lnTo>
                    <a:pt x="1003502" y="2169350"/>
                  </a:lnTo>
                  <a:lnTo>
                    <a:pt x="999370" y="2175964"/>
                  </a:lnTo>
                  <a:lnTo>
                    <a:pt x="995237" y="2182578"/>
                  </a:lnTo>
                  <a:lnTo>
                    <a:pt x="991108" y="2189192"/>
                  </a:lnTo>
                  <a:lnTo>
                    <a:pt x="986983" y="2195806"/>
                  </a:lnTo>
                  <a:lnTo>
                    <a:pt x="982867" y="2202419"/>
                  </a:lnTo>
                  <a:lnTo>
                    <a:pt x="978762" y="2209033"/>
                  </a:lnTo>
                  <a:lnTo>
                    <a:pt x="974665" y="2215647"/>
                  </a:lnTo>
                  <a:lnTo>
                    <a:pt x="970591" y="2222261"/>
                  </a:lnTo>
                  <a:lnTo>
                    <a:pt x="966526" y="2228875"/>
                  </a:lnTo>
                  <a:lnTo>
                    <a:pt x="962485" y="2235489"/>
                  </a:lnTo>
                  <a:lnTo>
                    <a:pt x="958463" y="2242103"/>
                  </a:lnTo>
                  <a:lnTo>
                    <a:pt x="954457" y="2248717"/>
                  </a:lnTo>
                  <a:lnTo>
                    <a:pt x="950484" y="2255330"/>
                  </a:lnTo>
                  <a:lnTo>
                    <a:pt x="946525" y="2261944"/>
                  </a:lnTo>
                  <a:lnTo>
                    <a:pt x="942599" y="2268558"/>
                  </a:lnTo>
                  <a:lnTo>
                    <a:pt x="938696" y="2275172"/>
                  </a:lnTo>
                  <a:lnTo>
                    <a:pt x="934815" y="2281786"/>
                  </a:lnTo>
                  <a:lnTo>
                    <a:pt x="930972" y="2288400"/>
                  </a:lnTo>
                  <a:lnTo>
                    <a:pt x="927145" y="2295014"/>
                  </a:lnTo>
                  <a:lnTo>
                    <a:pt x="923357" y="2301628"/>
                  </a:lnTo>
                  <a:lnTo>
                    <a:pt x="919592" y="2308241"/>
                  </a:lnTo>
                  <a:lnTo>
                    <a:pt x="915851" y="2314855"/>
                  </a:lnTo>
                  <a:lnTo>
                    <a:pt x="912149" y="2321469"/>
                  </a:lnTo>
                  <a:lnTo>
                    <a:pt x="908463" y="2328083"/>
                  </a:lnTo>
                  <a:lnTo>
                    <a:pt x="904817" y="2334697"/>
                  </a:lnTo>
                  <a:lnTo>
                    <a:pt x="901191" y="2341311"/>
                  </a:lnTo>
                  <a:lnTo>
                    <a:pt x="897591" y="2347925"/>
                  </a:lnTo>
                  <a:lnTo>
                    <a:pt x="894025" y="2354539"/>
                  </a:lnTo>
                  <a:lnTo>
                    <a:pt x="890473" y="2361152"/>
                  </a:lnTo>
                  <a:lnTo>
                    <a:pt x="886959" y="2367766"/>
                  </a:lnTo>
                  <a:lnTo>
                    <a:pt x="883462" y="2374380"/>
                  </a:lnTo>
                  <a:lnTo>
                    <a:pt x="879987" y="2380994"/>
                  </a:lnTo>
                  <a:lnTo>
                    <a:pt x="876541" y="2387608"/>
                  </a:lnTo>
                  <a:lnTo>
                    <a:pt x="873106" y="2394222"/>
                  </a:lnTo>
                  <a:lnTo>
                    <a:pt x="869703" y="2400836"/>
                  </a:lnTo>
                  <a:lnTo>
                    <a:pt x="866313" y="2407450"/>
                  </a:lnTo>
                  <a:lnTo>
                    <a:pt x="862941" y="2414063"/>
                  </a:lnTo>
                  <a:lnTo>
                    <a:pt x="859589" y="2420677"/>
                  </a:lnTo>
                  <a:lnTo>
                    <a:pt x="856247" y="2427291"/>
                  </a:lnTo>
                  <a:lnTo>
                    <a:pt x="852928" y="2433905"/>
                  </a:lnTo>
                  <a:lnTo>
                    <a:pt x="849617" y="2440519"/>
                  </a:lnTo>
                  <a:lnTo>
                    <a:pt x="846319" y="2447133"/>
                  </a:lnTo>
                  <a:lnTo>
                    <a:pt x="843034" y="2453747"/>
                  </a:lnTo>
                  <a:lnTo>
                    <a:pt x="839755" y="2460361"/>
                  </a:lnTo>
                  <a:lnTo>
                    <a:pt x="836491" y="2466974"/>
                  </a:lnTo>
                  <a:lnTo>
                    <a:pt x="833231" y="2473588"/>
                  </a:lnTo>
                  <a:lnTo>
                    <a:pt x="829978" y="2480202"/>
                  </a:lnTo>
                  <a:lnTo>
                    <a:pt x="826732" y="2486816"/>
                  </a:lnTo>
                  <a:lnTo>
                    <a:pt x="823489" y="2493430"/>
                  </a:lnTo>
                  <a:lnTo>
                    <a:pt x="820252" y="2500044"/>
                  </a:lnTo>
                  <a:lnTo>
                    <a:pt x="817016" y="2506658"/>
                  </a:lnTo>
                  <a:lnTo>
                    <a:pt x="813783" y="2513272"/>
                  </a:lnTo>
                  <a:lnTo>
                    <a:pt x="810551" y="2519885"/>
                  </a:lnTo>
                  <a:lnTo>
                    <a:pt x="807319" y="2526499"/>
                  </a:lnTo>
                  <a:lnTo>
                    <a:pt x="804088" y="2533113"/>
                  </a:lnTo>
                  <a:lnTo>
                    <a:pt x="800855" y="2539727"/>
                  </a:lnTo>
                  <a:lnTo>
                    <a:pt x="797622" y="2546341"/>
                  </a:lnTo>
                  <a:lnTo>
                    <a:pt x="794387" y="2552955"/>
                  </a:lnTo>
                  <a:lnTo>
                    <a:pt x="791150" y="2559569"/>
                  </a:lnTo>
                  <a:lnTo>
                    <a:pt x="787911" y="2566183"/>
                  </a:lnTo>
                  <a:lnTo>
                    <a:pt x="784669" y="2572796"/>
                  </a:lnTo>
                  <a:lnTo>
                    <a:pt x="781425" y="2579410"/>
                  </a:lnTo>
                  <a:lnTo>
                    <a:pt x="778178" y="2586024"/>
                  </a:lnTo>
                  <a:lnTo>
                    <a:pt x="774929" y="2592638"/>
                  </a:lnTo>
                  <a:lnTo>
                    <a:pt x="771677" y="2599252"/>
                  </a:lnTo>
                  <a:lnTo>
                    <a:pt x="768423" y="2605866"/>
                  </a:lnTo>
                  <a:lnTo>
                    <a:pt x="765167" y="2612480"/>
                  </a:lnTo>
                  <a:lnTo>
                    <a:pt x="761909" y="2619093"/>
                  </a:lnTo>
                  <a:lnTo>
                    <a:pt x="758651" y="2625707"/>
                  </a:lnTo>
                  <a:lnTo>
                    <a:pt x="755392" y="2632321"/>
                  </a:lnTo>
                  <a:lnTo>
                    <a:pt x="752132" y="2638935"/>
                  </a:lnTo>
                  <a:lnTo>
                    <a:pt x="748873" y="2645549"/>
                  </a:lnTo>
                  <a:lnTo>
                    <a:pt x="745616" y="2652163"/>
                  </a:lnTo>
                  <a:lnTo>
                    <a:pt x="742360" y="2658777"/>
                  </a:lnTo>
                  <a:lnTo>
                    <a:pt x="739109" y="2665391"/>
                  </a:lnTo>
                  <a:lnTo>
                    <a:pt x="735860" y="2672004"/>
                  </a:lnTo>
                  <a:lnTo>
                    <a:pt x="732617" y="2678618"/>
                  </a:lnTo>
                  <a:lnTo>
                    <a:pt x="729380" y="2685232"/>
                  </a:lnTo>
                  <a:lnTo>
                    <a:pt x="726148" y="2691846"/>
                  </a:lnTo>
                  <a:lnTo>
                    <a:pt x="722928" y="2698460"/>
                  </a:lnTo>
                  <a:lnTo>
                    <a:pt x="719712" y="2705074"/>
                  </a:lnTo>
                  <a:lnTo>
                    <a:pt x="716511" y="2711688"/>
                  </a:lnTo>
                  <a:lnTo>
                    <a:pt x="713321" y="2718302"/>
                  </a:lnTo>
                  <a:lnTo>
                    <a:pt x="710141" y="2724915"/>
                  </a:lnTo>
                  <a:lnTo>
                    <a:pt x="706980" y="2731529"/>
                  </a:lnTo>
                  <a:lnTo>
                    <a:pt x="703828" y="2738143"/>
                  </a:lnTo>
                  <a:lnTo>
                    <a:pt x="700700" y="2744757"/>
                  </a:lnTo>
                  <a:lnTo>
                    <a:pt x="697587" y="2751371"/>
                  </a:lnTo>
                  <a:lnTo>
                    <a:pt x="694491" y="2757985"/>
                  </a:lnTo>
                  <a:lnTo>
                    <a:pt x="691423" y="2764599"/>
                  </a:lnTo>
                  <a:lnTo>
                    <a:pt x="688366" y="2771213"/>
                  </a:lnTo>
                  <a:lnTo>
                    <a:pt x="685346" y="2777826"/>
                  </a:lnTo>
                  <a:lnTo>
                    <a:pt x="682343" y="2784440"/>
                  </a:lnTo>
                  <a:lnTo>
                    <a:pt x="679365" y="2791054"/>
                  </a:lnTo>
                  <a:lnTo>
                    <a:pt x="676422" y="2797668"/>
                  </a:lnTo>
                  <a:lnTo>
                    <a:pt x="673495" y="2804282"/>
                  </a:lnTo>
                  <a:lnTo>
                    <a:pt x="670614" y="2810896"/>
                  </a:lnTo>
                  <a:lnTo>
                    <a:pt x="667755" y="2817510"/>
                  </a:lnTo>
                  <a:lnTo>
                    <a:pt x="664928" y="2824124"/>
                  </a:lnTo>
                  <a:lnTo>
                    <a:pt x="662142" y="2830737"/>
                  </a:lnTo>
                  <a:lnTo>
                    <a:pt x="659375" y="2837351"/>
                  </a:lnTo>
                  <a:lnTo>
                    <a:pt x="656665" y="2843965"/>
                  </a:lnTo>
                  <a:lnTo>
                    <a:pt x="653978" y="2850579"/>
                  </a:lnTo>
                  <a:lnTo>
                    <a:pt x="651331" y="2857193"/>
                  </a:lnTo>
                  <a:lnTo>
                    <a:pt x="648730" y="2863807"/>
                  </a:lnTo>
                  <a:lnTo>
                    <a:pt x="646150" y="2870421"/>
                  </a:lnTo>
                  <a:lnTo>
                    <a:pt x="643637" y="2877035"/>
                  </a:lnTo>
                  <a:lnTo>
                    <a:pt x="641148" y="2883648"/>
                  </a:lnTo>
                  <a:lnTo>
                    <a:pt x="638706" y="2890262"/>
                  </a:lnTo>
                  <a:lnTo>
                    <a:pt x="636311" y="2896876"/>
                  </a:lnTo>
                  <a:lnTo>
                    <a:pt x="633941" y="2903490"/>
                  </a:lnTo>
                  <a:lnTo>
                    <a:pt x="631644" y="2910104"/>
                  </a:lnTo>
                  <a:lnTo>
                    <a:pt x="629371" y="2916718"/>
                  </a:lnTo>
                  <a:lnTo>
                    <a:pt x="627150" y="2923332"/>
                  </a:lnTo>
                  <a:lnTo>
                    <a:pt x="624978" y="2929946"/>
                  </a:lnTo>
                  <a:lnTo>
                    <a:pt x="622833" y="2936559"/>
                  </a:lnTo>
                  <a:lnTo>
                    <a:pt x="620763" y="2943173"/>
                  </a:lnTo>
                  <a:lnTo>
                    <a:pt x="618718" y="2949787"/>
                  </a:lnTo>
                  <a:lnTo>
                    <a:pt x="616729" y="2956401"/>
                  </a:lnTo>
                  <a:lnTo>
                    <a:pt x="614787" y="2963015"/>
                  </a:lnTo>
                  <a:lnTo>
                    <a:pt x="612876" y="2969629"/>
                  </a:lnTo>
                  <a:lnTo>
                    <a:pt x="611037" y="2976243"/>
                  </a:lnTo>
                  <a:lnTo>
                    <a:pt x="609224" y="2982857"/>
                  </a:lnTo>
                  <a:lnTo>
                    <a:pt x="607469" y="2989470"/>
                  </a:lnTo>
                  <a:lnTo>
                    <a:pt x="605759" y="2996084"/>
                  </a:lnTo>
                  <a:lnTo>
                    <a:pt x="604082" y="3002698"/>
                  </a:lnTo>
                  <a:lnTo>
                    <a:pt x="602474" y="3009312"/>
                  </a:lnTo>
                  <a:lnTo>
                    <a:pt x="600891" y="3015926"/>
                  </a:lnTo>
                  <a:lnTo>
                    <a:pt x="599366" y="3022540"/>
                  </a:lnTo>
                  <a:lnTo>
                    <a:pt x="597882" y="3029154"/>
                  </a:lnTo>
                  <a:lnTo>
                    <a:pt x="596432" y="3035768"/>
                  </a:lnTo>
                  <a:lnTo>
                    <a:pt x="595047" y="3042381"/>
                  </a:lnTo>
                  <a:lnTo>
                    <a:pt x="593685" y="3048995"/>
                  </a:lnTo>
                  <a:lnTo>
                    <a:pt x="592380" y="3055609"/>
                  </a:lnTo>
                  <a:lnTo>
                    <a:pt x="591112" y="3062223"/>
                  </a:lnTo>
                  <a:lnTo>
                    <a:pt x="589878" y="3068837"/>
                  </a:lnTo>
                  <a:lnTo>
                    <a:pt x="588702" y="3075451"/>
                  </a:lnTo>
                  <a:lnTo>
                    <a:pt x="587548" y="3082065"/>
                  </a:lnTo>
                  <a:lnTo>
                    <a:pt x="586448" y="3088679"/>
                  </a:lnTo>
                  <a:lnTo>
                    <a:pt x="585381" y="3095292"/>
                  </a:lnTo>
                  <a:lnTo>
                    <a:pt x="584346" y="3101906"/>
                  </a:lnTo>
                  <a:lnTo>
                    <a:pt x="583363" y="3108520"/>
                  </a:lnTo>
                  <a:lnTo>
                    <a:pt x="582399" y="3115134"/>
                  </a:lnTo>
                  <a:lnTo>
                    <a:pt x="581487" y="3121748"/>
                  </a:lnTo>
                  <a:lnTo>
                    <a:pt x="580602" y="3128362"/>
                  </a:lnTo>
                  <a:lnTo>
                    <a:pt x="579747" y="3134976"/>
                  </a:lnTo>
                  <a:lnTo>
                    <a:pt x="578937" y="3141590"/>
                  </a:lnTo>
                  <a:lnTo>
                    <a:pt x="578145" y="3148203"/>
                  </a:lnTo>
                  <a:lnTo>
                    <a:pt x="577399" y="3154817"/>
                  </a:lnTo>
                  <a:lnTo>
                    <a:pt x="576676" y="3161431"/>
                  </a:lnTo>
                  <a:lnTo>
                    <a:pt x="575981" y="3168045"/>
                  </a:lnTo>
                  <a:lnTo>
                    <a:pt x="575324" y="3174659"/>
                  </a:lnTo>
                  <a:lnTo>
                    <a:pt x="574682" y="3181273"/>
                  </a:lnTo>
                  <a:lnTo>
                    <a:pt x="574082" y="3187887"/>
                  </a:lnTo>
                  <a:lnTo>
                    <a:pt x="573499" y="3194501"/>
                  </a:lnTo>
                  <a:lnTo>
                    <a:pt x="572943" y="3201114"/>
                  </a:lnTo>
                  <a:lnTo>
                    <a:pt x="572417" y="3207728"/>
                  </a:lnTo>
                  <a:lnTo>
                    <a:pt x="571905" y="3214342"/>
                  </a:lnTo>
                  <a:lnTo>
                    <a:pt x="571429" y="3220956"/>
                  </a:lnTo>
                  <a:lnTo>
                    <a:pt x="570967" y="3227570"/>
                  </a:lnTo>
                  <a:lnTo>
                    <a:pt x="570528" y="3234184"/>
                  </a:lnTo>
                  <a:lnTo>
                    <a:pt x="570114" y="3240798"/>
                  </a:lnTo>
                  <a:lnTo>
                    <a:pt x="569711" y="3247412"/>
                  </a:lnTo>
                  <a:lnTo>
                    <a:pt x="569339" y="3254025"/>
                  </a:lnTo>
                  <a:lnTo>
                    <a:pt x="568978" y="3260639"/>
                  </a:lnTo>
                  <a:lnTo>
                    <a:pt x="568637" y="3267253"/>
                  </a:lnTo>
                  <a:lnTo>
                    <a:pt x="568316" y="3273867"/>
                  </a:lnTo>
                  <a:lnTo>
                    <a:pt x="568003" y="3280481"/>
                  </a:lnTo>
                  <a:lnTo>
                    <a:pt x="567717" y="3287095"/>
                  </a:lnTo>
                  <a:lnTo>
                    <a:pt x="567440" y="3293709"/>
                  </a:lnTo>
                  <a:lnTo>
                    <a:pt x="567178" y="3300322"/>
                  </a:lnTo>
                  <a:lnTo>
                    <a:pt x="566932" y="3306936"/>
                  </a:lnTo>
                  <a:lnTo>
                    <a:pt x="566694" y="3313550"/>
                  </a:lnTo>
                  <a:lnTo>
                    <a:pt x="566477" y="3320164"/>
                  </a:lnTo>
                  <a:lnTo>
                    <a:pt x="566266" y="3326778"/>
                  </a:lnTo>
                  <a:lnTo>
                    <a:pt x="566069" y="3333392"/>
                  </a:lnTo>
                  <a:lnTo>
                    <a:pt x="565884" y="3340006"/>
                  </a:lnTo>
                  <a:lnTo>
                    <a:pt x="565705" y="3346620"/>
                  </a:lnTo>
                  <a:lnTo>
                    <a:pt x="565542" y="3353233"/>
                  </a:lnTo>
                  <a:lnTo>
                    <a:pt x="565385" y="3359847"/>
                  </a:lnTo>
                  <a:lnTo>
                    <a:pt x="565238" y="3366461"/>
                  </a:lnTo>
                  <a:lnTo>
                    <a:pt x="565100" y="3373075"/>
                  </a:lnTo>
                  <a:lnTo>
                    <a:pt x="564968" y="3379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765331" y="1198960"/>
              <a:ext cx="826300" cy="5007971"/>
            </a:xfrm>
            <a:custGeom>
              <a:avLst/>
              <a:pathLst>
                <a:path w="826300" h="5007971">
                  <a:moveTo>
                    <a:pt x="410794" y="5007971"/>
                  </a:moveTo>
                  <a:lnTo>
                    <a:pt x="410585" y="4998171"/>
                  </a:lnTo>
                  <a:lnTo>
                    <a:pt x="410361" y="4988370"/>
                  </a:lnTo>
                  <a:lnTo>
                    <a:pt x="410113" y="4978570"/>
                  </a:lnTo>
                  <a:lnTo>
                    <a:pt x="409852" y="4968770"/>
                  </a:lnTo>
                  <a:lnTo>
                    <a:pt x="409568" y="4958969"/>
                  </a:lnTo>
                  <a:lnTo>
                    <a:pt x="409261" y="4949169"/>
                  </a:lnTo>
                  <a:lnTo>
                    <a:pt x="408938" y="4939369"/>
                  </a:lnTo>
                  <a:lnTo>
                    <a:pt x="408582" y="4929568"/>
                  </a:lnTo>
                  <a:lnTo>
                    <a:pt x="408203" y="4919768"/>
                  </a:lnTo>
                  <a:lnTo>
                    <a:pt x="407805" y="4909968"/>
                  </a:lnTo>
                  <a:lnTo>
                    <a:pt x="407363" y="4900167"/>
                  </a:lnTo>
                  <a:lnTo>
                    <a:pt x="406899" y="4890367"/>
                  </a:lnTo>
                  <a:lnTo>
                    <a:pt x="406406" y="4880567"/>
                  </a:lnTo>
                  <a:lnTo>
                    <a:pt x="405867" y="4870766"/>
                  </a:lnTo>
                  <a:lnTo>
                    <a:pt x="405304" y="4860966"/>
                  </a:lnTo>
                  <a:lnTo>
                    <a:pt x="404698" y="4851166"/>
                  </a:lnTo>
                  <a:lnTo>
                    <a:pt x="404046" y="4841365"/>
                  </a:lnTo>
                  <a:lnTo>
                    <a:pt x="403366" y="4831565"/>
                  </a:lnTo>
                  <a:lnTo>
                    <a:pt x="402627" y="4821765"/>
                  </a:lnTo>
                  <a:lnTo>
                    <a:pt x="401845" y="4811964"/>
                  </a:lnTo>
                  <a:lnTo>
                    <a:pt x="401031" y="4802164"/>
                  </a:lnTo>
                  <a:lnTo>
                    <a:pt x="400136" y="4792364"/>
                  </a:lnTo>
                  <a:lnTo>
                    <a:pt x="399204" y="4782563"/>
                  </a:lnTo>
                  <a:lnTo>
                    <a:pt x="398224" y="4772763"/>
                  </a:lnTo>
                  <a:lnTo>
                    <a:pt x="397163" y="4762963"/>
                  </a:lnTo>
                  <a:lnTo>
                    <a:pt x="396060" y="4753162"/>
                  </a:lnTo>
                  <a:lnTo>
                    <a:pt x="394888" y="4743362"/>
                  </a:lnTo>
                  <a:lnTo>
                    <a:pt x="393640" y="4733562"/>
                  </a:lnTo>
                  <a:lnTo>
                    <a:pt x="392344" y="4723761"/>
                  </a:lnTo>
                  <a:lnTo>
                    <a:pt x="390956" y="4713961"/>
                  </a:lnTo>
                  <a:lnTo>
                    <a:pt x="389496" y="4704161"/>
                  </a:lnTo>
                  <a:lnTo>
                    <a:pt x="387986" y="4694360"/>
                  </a:lnTo>
                  <a:lnTo>
                    <a:pt x="386353" y="4684560"/>
                  </a:lnTo>
                  <a:lnTo>
                    <a:pt x="384661" y="4674760"/>
                  </a:lnTo>
                  <a:lnTo>
                    <a:pt x="382896" y="4664959"/>
                  </a:lnTo>
                  <a:lnTo>
                    <a:pt x="381009" y="4655159"/>
                  </a:lnTo>
                  <a:lnTo>
                    <a:pt x="379060" y="4645359"/>
                  </a:lnTo>
                  <a:lnTo>
                    <a:pt x="377012" y="4635558"/>
                  </a:lnTo>
                  <a:lnTo>
                    <a:pt x="374851" y="4625758"/>
                  </a:lnTo>
                  <a:lnTo>
                    <a:pt x="372623" y="4615958"/>
                  </a:lnTo>
                  <a:lnTo>
                    <a:pt x="370266" y="4606157"/>
                  </a:lnTo>
                  <a:lnTo>
                    <a:pt x="367810" y="4596357"/>
                  </a:lnTo>
                  <a:lnTo>
                    <a:pt x="365282" y="4586557"/>
                  </a:lnTo>
                  <a:lnTo>
                    <a:pt x="362593" y="4576756"/>
                  </a:lnTo>
                  <a:lnTo>
                    <a:pt x="359821" y="4566956"/>
                  </a:lnTo>
                  <a:lnTo>
                    <a:pt x="356958" y="4557156"/>
                  </a:lnTo>
                  <a:lnTo>
                    <a:pt x="353933" y="4547355"/>
                  </a:lnTo>
                  <a:lnTo>
                    <a:pt x="350830" y="4537555"/>
                  </a:lnTo>
                  <a:lnTo>
                    <a:pt x="347606" y="4527755"/>
                  </a:lnTo>
                  <a:lnTo>
                    <a:pt x="344238" y="4517954"/>
                  </a:lnTo>
                  <a:lnTo>
                    <a:pt x="340790" y="4508154"/>
                  </a:lnTo>
                  <a:lnTo>
                    <a:pt x="337191" y="4498354"/>
                  </a:lnTo>
                  <a:lnTo>
                    <a:pt x="333471" y="4488553"/>
                  </a:lnTo>
                  <a:lnTo>
                    <a:pt x="329669" y="4478753"/>
                  </a:lnTo>
                  <a:lnTo>
                    <a:pt x="325687" y="4468953"/>
                  </a:lnTo>
                  <a:lnTo>
                    <a:pt x="321611" y="4459152"/>
                  </a:lnTo>
                  <a:lnTo>
                    <a:pt x="317437" y="4449352"/>
                  </a:lnTo>
                  <a:lnTo>
                    <a:pt x="313087" y="4439552"/>
                  </a:lnTo>
                  <a:lnTo>
                    <a:pt x="308655" y="4429751"/>
                  </a:lnTo>
                  <a:lnTo>
                    <a:pt x="304101" y="4419951"/>
                  </a:lnTo>
                  <a:lnTo>
                    <a:pt x="299400" y="4410151"/>
                  </a:lnTo>
                  <a:lnTo>
                    <a:pt x="294620" y="4400350"/>
                  </a:lnTo>
                  <a:lnTo>
                    <a:pt x="289698" y="4390550"/>
                  </a:lnTo>
                  <a:lnTo>
                    <a:pt x="284661" y="4380750"/>
                  </a:lnTo>
                  <a:lnTo>
                    <a:pt x="279548" y="4370949"/>
                  </a:lnTo>
                  <a:lnTo>
                    <a:pt x="274279" y="4361149"/>
                  </a:lnTo>
                  <a:lnTo>
                    <a:pt x="268926" y="4351349"/>
                  </a:lnTo>
                  <a:lnTo>
                    <a:pt x="263495" y="4341548"/>
                  </a:lnTo>
                  <a:lnTo>
                    <a:pt x="257918" y="4331748"/>
                  </a:lnTo>
                  <a:lnTo>
                    <a:pt x="252279" y="4321948"/>
                  </a:lnTo>
                  <a:lnTo>
                    <a:pt x="246550" y="4312147"/>
                  </a:lnTo>
                  <a:lnTo>
                    <a:pt x="240716" y="4302347"/>
                  </a:lnTo>
                  <a:lnTo>
                    <a:pt x="234827" y="4292547"/>
                  </a:lnTo>
                  <a:lnTo>
                    <a:pt x="228848" y="4282746"/>
                  </a:lnTo>
                  <a:lnTo>
                    <a:pt x="222799" y="4272946"/>
                  </a:lnTo>
                  <a:lnTo>
                    <a:pt x="216706" y="4263146"/>
                  </a:lnTo>
                  <a:lnTo>
                    <a:pt x="210532" y="4253345"/>
                  </a:lnTo>
                  <a:lnTo>
                    <a:pt x="204319" y="4243545"/>
                  </a:lnTo>
                  <a:lnTo>
                    <a:pt x="198072" y="4233745"/>
                  </a:lnTo>
                  <a:lnTo>
                    <a:pt x="191771" y="4223944"/>
                  </a:lnTo>
                  <a:lnTo>
                    <a:pt x="185452" y="4214144"/>
                  </a:lnTo>
                  <a:lnTo>
                    <a:pt x="179111" y="4204344"/>
                  </a:lnTo>
                  <a:lnTo>
                    <a:pt x="172754" y="4194543"/>
                  </a:lnTo>
                  <a:lnTo>
                    <a:pt x="166394" y="4184743"/>
                  </a:lnTo>
                  <a:lnTo>
                    <a:pt x="160034" y="4174943"/>
                  </a:lnTo>
                  <a:lnTo>
                    <a:pt x="153690" y="4165142"/>
                  </a:lnTo>
                  <a:lnTo>
                    <a:pt x="147357" y="4155342"/>
                  </a:lnTo>
                  <a:lnTo>
                    <a:pt x="141061" y="4145542"/>
                  </a:lnTo>
                  <a:lnTo>
                    <a:pt x="134801" y="4135741"/>
                  </a:lnTo>
                  <a:lnTo>
                    <a:pt x="128569" y="4125941"/>
                  </a:lnTo>
                  <a:lnTo>
                    <a:pt x="122422" y="4116141"/>
                  </a:lnTo>
                  <a:lnTo>
                    <a:pt x="116321" y="4106340"/>
                  </a:lnTo>
                  <a:lnTo>
                    <a:pt x="110282" y="4096540"/>
                  </a:lnTo>
                  <a:lnTo>
                    <a:pt x="104354" y="4086740"/>
                  </a:lnTo>
                  <a:lnTo>
                    <a:pt x="98487" y="4076939"/>
                  </a:lnTo>
                  <a:lnTo>
                    <a:pt x="92729" y="4067139"/>
                  </a:lnTo>
                  <a:lnTo>
                    <a:pt x="87093" y="4057339"/>
                  </a:lnTo>
                  <a:lnTo>
                    <a:pt x="81535" y="4047538"/>
                  </a:lnTo>
                  <a:lnTo>
                    <a:pt x="76142" y="4037738"/>
                  </a:lnTo>
                  <a:lnTo>
                    <a:pt x="70871" y="4027938"/>
                  </a:lnTo>
                  <a:lnTo>
                    <a:pt x="65693" y="4018137"/>
                  </a:lnTo>
                  <a:lnTo>
                    <a:pt x="60746" y="4008337"/>
                  </a:lnTo>
                  <a:lnTo>
                    <a:pt x="55909" y="3998537"/>
                  </a:lnTo>
                  <a:lnTo>
                    <a:pt x="51213" y="3988736"/>
                  </a:lnTo>
                  <a:lnTo>
                    <a:pt x="46750" y="3978936"/>
                  </a:lnTo>
                  <a:lnTo>
                    <a:pt x="42408" y="3969136"/>
                  </a:lnTo>
                  <a:lnTo>
                    <a:pt x="38265" y="3959335"/>
                  </a:lnTo>
                  <a:lnTo>
                    <a:pt x="34342" y="3949535"/>
                  </a:lnTo>
                  <a:lnTo>
                    <a:pt x="30550" y="3939735"/>
                  </a:lnTo>
                  <a:lnTo>
                    <a:pt x="27019" y="3929934"/>
                  </a:lnTo>
                  <a:lnTo>
                    <a:pt x="23682" y="3920134"/>
                  </a:lnTo>
                  <a:lnTo>
                    <a:pt x="20486" y="3910334"/>
                  </a:lnTo>
                  <a:lnTo>
                    <a:pt x="17615" y="3900533"/>
                  </a:lnTo>
                  <a:lnTo>
                    <a:pt x="14902" y="3890733"/>
                  </a:lnTo>
                  <a:lnTo>
                    <a:pt x="12376" y="3880933"/>
                  </a:lnTo>
                  <a:lnTo>
                    <a:pt x="10161" y="3871132"/>
                  </a:lnTo>
                  <a:lnTo>
                    <a:pt x="8099" y="3861332"/>
                  </a:lnTo>
                  <a:lnTo>
                    <a:pt x="6279" y="3851532"/>
                  </a:lnTo>
                  <a:lnTo>
                    <a:pt x="4729" y="3841731"/>
                  </a:lnTo>
                  <a:lnTo>
                    <a:pt x="3334" y="3831931"/>
                  </a:lnTo>
                  <a:lnTo>
                    <a:pt x="2232" y="3822131"/>
                  </a:lnTo>
                  <a:lnTo>
                    <a:pt x="1353" y="3812330"/>
                  </a:lnTo>
                  <a:lnTo>
                    <a:pt x="628" y="3802530"/>
                  </a:lnTo>
                  <a:lnTo>
                    <a:pt x="244" y="3792729"/>
                  </a:lnTo>
                  <a:lnTo>
                    <a:pt x="30" y="3782929"/>
                  </a:lnTo>
                  <a:lnTo>
                    <a:pt x="0" y="3773129"/>
                  </a:lnTo>
                  <a:lnTo>
                    <a:pt x="286" y="3763328"/>
                  </a:lnTo>
                  <a:lnTo>
                    <a:pt x="720" y="3753528"/>
                  </a:lnTo>
                  <a:lnTo>
                    <a:pt x="1378" y="3743728"/>
                  </a:lnTo>
                  <a:lnTo>
                    <a:pt x="2292" y="3733927"/>
                  </a:lnTo>
                  <a:lnTo>
                    <a:pt x="3347" y="3724127"/>
                  </a:lnTo>
                  <a:lnTo>
                    <a:pt x="4658" y="3714327"/>
                  </a:lnTo>
                  <a:lnTo>
                    <a:pt x="6165" y="3704526"/>
                  </a:lnTo>
                  <a:lnTo>
                    <a:pt x="7804" y="3694726"/>
                  </a:lnTo>
                  <a:lnTo>
                    <a:pt x="9720" y="3684926"/>
                  </a:lnTo>
                  <a:lnTo>
                    <a:pt x="11776" y="3675125"/>
                  </a:lnTo>
                  <a:lnTo>
                    <a:pt x="13973" y="3665325"/>
                  </a:lnTo>
                  <a:lnTo>
                    <a:pt x="16418" y="3655525"/>
                  </a:lnTo>
                  <a:lnTo>
                    <a:pt x="18972" y="3645724"/>
                  </a:lnTo>
                  <a:lnTo>
                    <a:pt x="21685" y="3635924"/>
                  </a:lnTo>
                  <a:lnTo>
                    <a:pt x="24583" y="3626124"/>
                  </a:lnTo>
                  <a:lnTo>
                    <a:pt x="27578" y="3616323"/>
                  </a:lnTo>
                  <a:lnTo>
                    <a:pt x="30739" y="3606523"/>
                  </a:lnTo>
                  <a:lnTo>
                    <a:pt x="34030" y="3596723"/>
                  </a:lnTo>
                  <a:lnTo>
                    <a:pt x="37404" y="3586922"/>
                  </a:lnTo>
                  <a:lnTo>
                    <a:pt x="40940" y="3577122"/>
                  </a:lnTo>
                  <a:lnTo>
                    <a:pt x="44560" y="3567322"/>
                  </a:lnTo>
                  <a:lnTo>
                    <a:pt x="48256" y="3557521"/>
                  </a:lnTo>
                  <a:lnTo>
                    <a:pt x="52086" y="3547721"/>
                  </a:lnTo>
                  <a:lnTo>
                    <a:pt x="55969" y="3537921"/>
                  </a:lnTo>
                  <a:lnTo>
                    <a:pt x="59927" y="3528120"/>
                  </a:lnTo>
                  <a:lnTo>
                    <a:pt x="63970" y="3518320"/>
                  </a:lnTo>
                  <a:lnTo>
                    <a:pt x="68052" y="3508520"/>
                  </a:lnTo>
                  <a:lnTo>
                    <a:pt x="72198" y="3498719"/>
                  </a:lnTo>
                  <a:lnTo>
                    <a:pt x="76388" y="3488919"/>
                  </a:lnTo>
                  <a:lnTo>
                    <a:pt x="80606" y="3479119"/>
                  </a:lnTo>
                  <a:lnTo>
                    <a:pt x="84867" y="3469318"/>
                  </a:lnTo>
                  <a:lnTo>
                    <a:pt x="89145" y="3459518"/>
                  </a:lnTo>
                  <a:lnTo>
                    <a:pt x="93438" y="3449718"/>
                  </a:lnTo>
                  <a:lnTo>
                    <a:pt x="97745" y="3439917"/>
                  </a:lnTo>
                  <a:lnTo>
                    <a:pt x="102053" y="3430117"/>
                  </a:lnTo>
                  <a:lnTo>
                    <a:pt x="106361" y="3420317"/>
                  </a:lnTo>
                  <a:lnTo>
                    <a:pt x="110657" y="3410516"/>
                  </a:lnTo>
                  <a:lnTo>
                    <a:pt x="114942" y="3400716"/>
                  </a:lnTo>
                  <a:lnTo>
                    <a:pt x="119205" y="3390916"/>
                  </a:lnTo>
                  <a:lnTo>
                    <a:pt x="123440" y="3381115"/>
                  </a:lnTo>
                  <a:lnTo>
                    <a:pt x="127654" y="3371315"/>
                  </a:lnTo>
                  <a:lnTo>
                    <a:pt x="131821" y="3361515"/>
                  </a:lnTo>
                  <a:lnTo>
                    <a:pt x="135952" y="3351714"/>
                  </a:lnTo>
                  <a:lnTo>
                    <a:pt x="140054" y="3341914"/>
                  </a:lnTo>
                  <a:lnTo>
                    <a:pt x="144080" y="3332114"/>
                  </a:lnTo>
                  <a:lnTo>
                    <a:pt x="148071" y="3322313"/>
                  </a:lnTo>
                  <a:lnTo>
                    <a:pt x="152012" y="3312513"/>
                  </a:lnTo>
                  <a:lnTo>
                    <a:pt x="155874" y="3302713"/>
                  </a:lnTo>
                  <a:lnTo>
                    <a:pt x="159694" y="3292912"/>
                  </a:lnTo>
                  <a:lnTo>
                    <a:pt x="163442" y="3283112"/>
                  </a:lnTo>
                  <a:lnTo>
                    <a:pt x="167114" y="3273312"/>
                  </a:lnTo>
                  <a:lnTo>
                    <a:pt x="170740" y="3263511"/>
                  </a:lnTo>
                  <a:lnTo>
                    <a:pt x="174270" y="3253711"/>
                  </a:lnTo>
                  <a:lnTo>
                    <a:pt x="177734" y="3243911"/>
                  </a:lnTo>
                  <a:lnTo>
                    <a:pt x="181147" y="3234110"/>
                  </a:lnTo>
                  <a:lnTo>
                    <a:pt x="184443" y="3224310"/>
                  </a:lnTo>
                  <a:lnTo>
                    <a:pt x="187684" y="3214510"/>
                  </a:lnTo>
                  <a:lnTo>
                    <a:pt x="190858" y="3204709"/>
                  </a:lnTo>
                  <a:lnTo>
                    <a:pt x="193924" y="3194909"/>
                  </a:lnTo>
                  <a:lnTo>
                    <a:pt x="196937" y="3185109"/>
                  </a:lnTo>
                  <a:lnTo>
                    <a:pt x="199863" y="3175308"/>
                  </a:lnTo>
                  <a:lnTo>
                    <a:pt x="202698" y="3165508"/>
                  </a:lnTo>
                  <a:lnTo>
                    <a:pt x="205479" y="3155708"/>
                  </a:lnTo>
                  <a:lnTo>
                    <a:pt x="208157" y="3145907"/>
                  </a:lnTo>
                  <a:lnTo>
                    <a:pt x="210762" y="3136107"/>
                  </a:lnTo>
                  <a:lnTo>
                    <a:pt x="213314" y="3126307"/>
                  </a:lnTo>
                  <a:lnTo>
                    <a:pt x="215749" y="3116506"/>
                  </a:lnTo>
                  <a:lnTo>
                    <a:pt x="218130" y="3106706"/>
                  </a:lnTo>
                  <a:lnTo>
                    <a:pt x="220447" y="3096906"/>
                  </a:lnTo>
                  <a:lnTo>
                    <a:pt x="222661" y="3087105"/>
                  </a:lnTo>
                  <a:lnTo>
                    <a:pt x="224827" y="3077305"/>
                  </a:lnTo>
                  <a:lnTo>
                    <a:pt x="226917" y="3067505"/>
                  </a:lnTo>
                  <a:lnTo>
                    <a:pt x="228925" y="3057704"/>
                  </a:lnTo>
                  <a:lnTo>
                    <a:pt x="230888" y="3047904"/>
                  </a:lnTo>
                  <a:lnTo>
                    <a:pt x="232766" y="3038104"/>
                  </a:lnTo>
                  <a:lnTo>
                    <a:pt x="234583" y="3028303"/>
                  </a:lnTo>
                  <a:lnTo>
                    <a:pt x="236357" y="3018503"/>
                  </a:lnTo>
                  <a:lnTo>
                    <a:pt x="238040" y="3008703"/>
                  </a:lnTo>
                  <a:lnTo>
                    <a:pt x="239681" y="2998902"/>
                  </a:lnTo>
                  <a:lnTo>
                    <a:pt x="241275" y="2989102"/>
                  </a:lnTo>
                  <a:lnTo>
                    <a:pt x="242791" y="2979302"/>
                  </a:lnTo>
                  <a:lnTo>
                    <a:pt x="244273" y="2969501"/>
                  </a:lnTo>
                  <a:lnTo>
                    <a:pt x="245703" y="2959701"/>
                  </a:lnTo>
                  <a:lnTo>
                    <a:pt x="247074" y="2949901"/>
                  </a:lnTo>
                  <a:lnTo>
                    <a:pt x="248415" y="2940100"/>
                  </a:lnTo>
                  <a:lnTo>
                    <a:pt x="249701" y="2930300"/>
                  </a:lnTo>
                  <a:lnTo>
                    <a:pt x="250946" y="2920500"/>
                  </a:lnTo>
                  <a:lnTo>
                    <a:pt x="252165" y="2910699"/>
                  </a:lnTo>
                  <a:lnTo>
                    <a:pt x="253328" y="2900899"/>
                  </a:lnTo>
                  <a:lnTo>
                    <a:pt x="254465" y="2891099"/>
                  </a:lnTo>
                  <a:lnTo>
                    <a:pt x="255575" y="2881298"/>
                  </a:lnTo>
                  <a:lnTo>
                    <a:pt x="256640" y="2871498"/>
                  </a:lnTo>
                  <a:lnTo>
                    <a:pt x="257685" y="2861698"/>
                  </a:lnTo>
                  <a:lnTo>
                    <a:pt x="258703" y="2851897"/>
                  </a:lnTo>
                  <a:lnTo>
                    <a:pt x="259690" y="2842097"/>
                  </a:lnTo>
                  <a:lnTo>
                    <a:pt x="260661" y="2832297"/>
                  </a:lnTo>
                  <a:lnTo>
                    <a:pt x="261605" y="2822496"/>
                  </a:lnTo>
                  <a:lnTo>
                    <a:pt x="262530" y="2812696"/>
                  </a:lnTo>
                  <a:lnTo>
                    <a:pt x="263441" y="2802896"/>
                  </a:lnTo>
                  <a:lnTo>
                    <a:pt x="264329" y="2793095"/>
                  </a:lnTo>
                  <a:lnTo>
                    <a:pt x="265205" y="2783295"/>
                  </a:lnTo>
                  <a:lnTo>
                    <a:pt x="266070" y="2773495"/>
                  </a:lnTo>
                  <a:lnTo>
                    <a:pt x="266916" y="2763694"/>
                  </a:lnTo>
                  <a:lnTo>
                    <a:pt x="267756" y="2753894"/>
                  </a:lnTo>
                  <a:lnTo>
                    <a:pt x="268585" y="2744094"/>
                  </a:lnTo>
                  <a:lnTo>
                    <a:pt x="269403" y="2734293"/>
                  </a:lnTo>
                  <a:lnTo>
                    <a:pt x="270217" y="2724493"/>
                  </a:lnTo>
                  <a:lnTo>
                    <a:pt x="271021" y="2714693"/>
                  </a:lnTo>
                  <a:lnTo>
                    <a:pt x="271820" y="2704892"/>
                  </a:lnTo>
                  <a:lnTo>
                    <a:pt x="272614" y="2695092"/>
                  </a:lnTo>
                  <a:lnTo>
                    <a:pt x="273402" y="2685292"/>
                  </a:lnTo>
                  <a:lnTo>
                    <a:pt x="274187" y="2675491"/>
                  </a:lnTo>
                  <a:lnTo>
                    <a:pt x="274968" y="2665691"/>
                  </a:lnTo>
                  <a:lnTo>
                    <a:pt x="275745" y="2655891"/>
                  </a:lnTo>
                  <a:lnTo>
                    <a:pt x="276519" y="2646090"/>
                  </a:lnTo>
                  <a:lnTo>
                    <a:pt x="277291" y="2636290"/>
                  </a:lnTo>
                  <a:lnTo>
                    <a:pt x="278059" y="2626490"/>
                  </a:lnTo>
                  <a:lnTo>
                    <a:pt x="278825" y="2616689"/>
                  </a:lnTo>
                  <a:lnTo>
                    <a:pt x="279587" y="2606889"/>
                  </a:lnTo>
                  <a:lnTo>
                    <a:pt x="280347" y="2597089"/>
                  </a:lnTo>
                  <a:lnTo>
                    <a:pt x="281103" y="2587288"/>
                  </a:lnTo>
                  <a:lnTo>
                    <a:pt x="281855" y="2577488"/>
                  </a:lnTo>
                  <a:lnTo>
                    <a:pt x="282603" y="2567688"/>
                  </a:lnTo>
                  <a:lnTo>
                    <a:pt x="283348" y="2557887"/>
                  </a:lnTo>
                  <a:lnTo>
                    <a:pt x="284085" y="2548087"/>
                  </a:lnTo>
                  <a:lnTo>
                    <a:pt x="284817" y="2538286"/>
                  </a:lnTo>
                  <a:lnTo>
                    <a:pt x="285544" y="2528486"/>
                  </a:lnTo>
                  <a:lnTo>
                    <a:pt x="286261" y="2518686"/>
                  </a:lnTo>
                  <a:lnTo>
                    <a:pt x="286972" y="2508885"/>
                  </a:lnTo>
                  <a:lnTo>
                    <a:pt x="287673" y="2499085"/>
                  </a:lnTo>
                  <a:lnTo>
                    <a:pt x="288363" y="2489285"/>
                  </a:lnTo>
                  <a:lnTo>
                    <a:pt x="289046" y="2479484"/>
                  </a:lnTo>
                  <a:lnTo>
                    <a:pt x="289712" y="2469684"/>
                  </a:lnTo>
                  <a:lnTo>
                    <a:pt x="290367" y="2459884"/>
                  </a:lnTo>
                  <a:lnTo>
                    <a:pt x="291012" y="2450083"/>
                  </a:lnTo>
                  <a:lnTo>
                    <a:pt x="291634" y="2440283"/>
                  </a:lnTo>
                  <a:lnTo>
                    <a:pt x="292244" y="2430483"/>
                  </a:lnTo>
                  <a:lnTo>
                    <a:pt x="292839" y="2420682"/>
                  </a:lnTo>
                  <a:lnTo>
                    <a:pt x="293408" y="2410882"/>
                  </a:lnTo>
                  <a:lnTo>
                    <a:pt x="293964" y="2401082"/>
                  </a:lnTo>
                  <a:lnTo>
                    <a:pt x="294496" y="2391281"/>
                  </a:lnTo>
                  <a:lnTo>
                    <a:pt x="295003" y="2381481"/>
                  </a:lnTo>
                  <a:lnTo>
                    <a:pt x="295494" y="2371681"/>
                  </a:lnTo>
                  <a:lnTo>
                    <a:pt x="295953" y="2361880"/>
                  </a:lnTo>
                  <a:lnTo>
                    <a:pt x="296388" y="2352080"/>
                  </a:lnTo>
                  <a:lnTo>
                    <a:pt x="296804" y="2342280"/>
                  </a:lnTo>
                  <a:lnTo>
                    <a:pt x="297178" y="2332479"/>
                  </a:lnTo>
                  <a:lnTo>
                    <a:pt x="297530" y="2322679"/>
                  </a:lnTo>
                  <a:lnTo>
                    <a:pt x="297857" y="2312879"/>
                  </a:lnTo>
                  <a:lnTo>
                    <a:pt x="298140" y="2303078"/>
                  </a:lnTo>
                  <a:lnTo>
                    <a:pt x="298400" y="2293278"/>
                  </a:lnTo>
                  <a:lnTo>
                    <a:pt x="298625" y="2283478"/>
                  </a:lnTo>
                  <a:lnTo>
                    <a:pt x="298809" y="2273677"/>
                  </a:lnTo>
                  <a:lnTo>
                    <a:pt x="298969" y="2263877"/>
                  </a:lnTo>
                  <a:lnTo>
                    <a:pt x="299083" y="2254077"/>
                  </a:lnTo>
                  <a:lnTo>
                    <a:pt x="299160" y="2244276"/>
                  </a:lnTo>
                  <a:lnTo>
                    <a:pt x="299212" y="2234476"/>
                  </a:lnTo>
                  <a:lnTo>
                    <a:pt x="299206" y="2224676"/>
                  </a:lnTo>
                  <a:lnTo>
                    <a:pt x="299170" y="2214875"/>
                  </a:lnTo>
                  <a:lnTo>
                    <a:pt x="299102" y="2205075"/>
                  </a:lnTo>
                  <a:lnTo>
                    <a:pt x="298975" y="2195275"/>
                  </a:lnTo>
                  <a:lnTo>
                    <a:pt x="298819" y="2185474"/>
                  </a:lnTo>
                  <a:lnTo>
                    <a:pt x="298621" y="2175674"/>
                  </a:lnTo>
                  <a:lnTo>
                    <a:pt x="298371" y="2165874"/>
                  </a:lnTo>
                  <a:lnTo>
                    <a:pt x="298092" y="2156073"/>
                  </a:lnTo>
                  <a:lnTo>
                    <a:pt x="297759" y="2146273"/>
                  </a:lnTo>
                  <a:lnTo>
                    <a:pt x="297383" y="2136473"/>
                  </a:lnTo>
                  <a:lnTo>
                    <a:pt x="296976" y="2126672"/>
                  </a:lnTo>
                  <a:lnTo>
                    <a:pt x="296506" y="2116872"/>
                  </a:lnTo>
                  <a:lnTo>
                    <a:pt x="296001" y="2107072"/>
                  </a:lnTo>
                  <a:lnTo>
                    <a:pt x="295461" y="2097271"/>
                  </a:lnTo>
                  <a:lnTo>
                    <a:pt x="294857" y="2087471"/>
                  </a:lnTo>
                  <a:lnTo>
                    <a:pt x="294222" y="2077671"/>
                  </a:lnTo>
                  <a:lnTo>
                    <a:pt x="293544" y="2067870"/>
                  </a:lnTo>
                  <a:lnTo>
                    <a:pt x="292810" y="2058070"/>
                  </a:lnTo>
                  <a:lnTo>
                    <a:pt x="292046" y="2048270"/>
                  </a:lnTo>
                  <a:lnTo>
                    <a:pt x="291230" y="2038469"/>
                  </a:lnTo>
                  <a:lnTo>
                    <a:pt x="290368" y="2028669"/>
                  </a:lnTo>
                  <a:lnTo>
                    <a:pt x="289477" y="2018869"/>
                  </a:lnTo>
                  <a:lnTo>
                    <a:pt x="288525" y="2009068"/>
                  </a:lnTo>
                  <a:lnTo>
                    <a:pt x="287539" y="1999268"/>
                  </a:lnTo>
                  <a:lnTo>
                    <a:pt x="286521" y="1989468"/>
                  </a:lnTo>
                  <a:lnTo>
                    <a:pt x="285441" y="1979667"/>
                  </a:lnTo>
                  <a:lnTo>
                    <a:pt x="284333" y="1969867"/>
                  </a:lnTo>
                  <a:lnTo>
                    <a:pt x="283187" y="1960067"/>
                  </a:lnTo>
                  <a:lnTo>
                    <a:pt x="281990" y="1950266"/>
                  </a:lnTo>
                  <a:lnTo>
                    <a:pt x="280766" y="1940466"/>
                  </a:lnTo>
                  <a:lnTo>
                    <a:pt x="279498" y="1930666"/>
                  </a:lnTo>
                  <a:lnTo>
                    <a:pt x="278190" y="1920865"/>
                  </a:lnTo>
                  <a:lnTo>
                    <a:pt x="276858" y="1911065"/>
                  </a:lnTo>
                  <a:lnTo>
                    <a:pt x="275475" y="1901265"/>
                  </a:lnTo>
                  <a:lnTo>
                    <a:pt x="274064" y="1891464"/>
                  </a:lnTo>
                  <a:lnTo>
                    <a:pt x="272629" y="1881664"/>
                  </a:lnTo>
                  <a:lnTo>
                    <a:pt x="271144" y="1871864"/>
                  </a:lnTo>
                  <a:lnTo>
                    <a:pt x="269638" y="1862063"/>
                  </a:lnTo>
                  <a:lnTo>
                    <a:pt x="268104" y="1852263"/>
                  </a:lnTo>
                  <a:lnTo>
                    <a:pt x="266532" y="1842463"/>
                  </a:lnTo>
                  <a:lnTo>
                    <a:pt x="264942" y="1832662"/>
                  </a:lnTo>
                  <a:lnTo>
                    <a:pt x="263321" y="1822862"/>
                  </a:lnTo>
                  <a:lnTo>
                    <a:pt x="261674" y="1813062"/>
                  </a:lnTo>
                  <a:lnTo>
                    <a:pt x="260010" y="1803261"/>
                  </a:lnTo>
                  <a:lnTo>
                    <a:pt x="258317" y="1793461"/>
                  </a:lnTo>
                  <a:lnTo>
                    <a:pt x="256606" y="1783661"/>
                  </a:lnTo>
                  <a:lnTo>
                    <a:pt x="254882" y="1773860"/>
                  </a:lnTo>
                  <a:lnTo>
                    <a:pt x="253131" y="1764060"/>
                  </a:lnTo>
                  <a:lnTo>
                    <a:pt x="251371" y="1754260"/>
                  </a:lnTo>
                  <a:lnTo>
                    <a:pt x="249598" y="1744459"/>
                  </a:lnTo>
                  <a:lnTo>
                    <a:pt x="247810" y="1734659"/>
                  </a:lnTo>
                  <a:lnTo>
                    <a:pt x="246015" y="1724859"/>
                  </a:lnTo>
                  <a:lnTo>
                    <a:pt x="244211" y="1715058"/>
                  </a:lnTo>
                  <a:lnTo>
                    <a:pt x="242402" y="1705258"/>
                  </a:lnTo>
                  <a:lnTo>
                    <a:pt x="240590" y="1695458"/>
                  </a:lnTo>
                  <a:lnTo>
                    <a:pt x="238775" y="1685657"/>
                  </a:lnTo>
                  <a:lnTo>
                    <a:pt x="236962" y="1675857"/>
                  </a:lnTo>
                  <a:lnTo>
                    <a:pt x="235150" y="1666057"/>
                  </a:lnTo>
                  <a:lnTo>
                    <a:pt x="233347" y="1656256"/>
                  </a:lnTo>
                  <a:lnTo>
                    <a:pt x="231550" y="1646456"/>
                  </a:lnTo>
                  <a:lnTo>
                    <a:pt x="229760" y="1636656"/>
                  </a:lnTo>
                  <a:lnTo>
                    <a:pt x="227988" y="1626855"/>
                  </a:lnTo>
                  <a:lnTo>
                    <a:pt x="226227" y="1617055"/>
                  </a:lnTo>
                  <a:lnTo>
                    <a:pt x="224484" y="1607255"/>
                  </a:lnTo>
                  <a:lnTo>
                    <a:pt x="222765" y="1597454"/>
                  </a:lnTo>
                  <a:lnTo>
                    <a:pt x="221062" y="1587654"/>
                  </a:lnTo>
                  <a:lnTo>
                    <a:pt x="219391" y="1577854"/>
                  </a:lnTo>
                  <a:lnTo>
                    <a:pt x="217747" y="1568053"/>
                  </a:lnTo>
                  <a:lnTo>
                    <a:pt x="216124" y="1558253"/>
                  </a:lnTo>
                  <a:lnTo>
                    <a:pt x="214551" y="1548453"/>
                  </a:lnTo>
                  <a:lnTo>
                    <a:pt x="213006" y="1538652"/>
                  </a:lnTo>
                  <a:lnTo>
                    <a:pt x="211493" y="1528852"/>
                  </a:lnTo>
                  <a:lnTo>
                    <a:pt x="210039" y="1519052"/>
                  </a:lnTo>
                  <a:lnTo>
                    <a:pt x="208616" y="1509251"/>
                  </a:lnTo>
                  <a:lnTo>
                    <a:pt x="207242" y="1499451"/>
                  </a:lnTo>
                  <a:lnTo>
                    <a:pt x="205929" y="1489651"/>
                  </a:lnTo>
                  <a:lnTo>
                    <a:pt x="204651" y="1479850"/>
                  </a:lnTo>
                  <a:lnTo>
                    <a:pt x="203444" y="1470050"/>
                  </a:lnTo>
                  <a:lnTo>
                    <a:pt x="202295" y="1460250"/>
                  </a:lnTo>
                  <a:lnTo>
                    <a:pt x="201186" y="1450449"/>
                  </a:lnTo>
                  <a:lnTo>
                    <a:pt x="200172" y="1440649"/>
                  </a:lnTo>
                  <a:lnTo>
                    <a:pt x="199210" y="1430849"/>
                  </a:lnTo>
                  <a:lnTo>
                    <a:pt x="198302" y="1421048"/>
                  </a:lnTo>
                  <a:lnTo>
                    <a:pt x="197498" y="1411248"/>
                  </a:lnTo>
                  <a:lnTo>
                    <a:pt x="196743" y="1401448"/>
                  </a:lnTo>
                  <a:lnTo>
                    <a:pt x="196067" y="1391647"/>
                  </a:lnTo>
                  <a:lnTo>
                    <a:pt x="195487" y="1381847"/>
                  </a:lnTo>
                  <a:lnTo>
                    <a:pt x="194961" y="1372047"/>
                  </a:lnTo>
                  <a:lnTo>
                    <a:pt x="194538" y="1362246"/>
                  </a:lnTo>
                  <a:lnTo>
                    <a:pt x="194200" y="1352446"/>
                  </a:lnTo>
                  <a:lnTo>
                    <a:pt x="193921" y="1342646"/>
                  </a:lnTo>
                  <a:lnTo>
                    <a:pt x="193770" y="1332845"/>
                  </a:lnTo>
                  <a:lnTo>
                    <a:pt x="193691" y="1323045"/>
                  </a:lnTo>
                  <a:lnTo>
                    <a:pt x="193683" y="1313245"/>
                  </a:lnTo>
                  <a:lnTo>
                    <a:pt x="193811" y="1303444"/>
                  </a:lnTo>
                  <a:lnTo>
                    <a:pt x="194003" y="1293644"/>
                  </a:lnTo>
                  <a:lnTo>
                    <a:pt x="194290" y="1283844"/>
                  </a:lnTo>
                  <a:lnTo>
                    <a:pt x="194698" y="1274043"/>
                  </a:lnTo>
                  <a:lnTo>
                    <a:pt x="195171" y="1264243"/>
                  </a:lnTo>
                  <a:lnTo>
                    <a:pt x="195762" y="1254442"/>
                  </a:lnTo>
                  <a:lnTo>
                    <a:pt x="196455" y="1244642"/>
                  </a:lnTo>
                  <a:lnTo>
                    <a:pt x="197214" y="1234842"/>
                  </a:lnTo>
                  <a:lnTo>
                    <a:pt x="198114" y="1225041"/>
                  </a:lnTo>
                  <a:lnTo>
                    <a:pt x="199094" y="1215241"/>
                  </a:lnTo>
                  <a:lnTo>
                    <a:pt x="200149" y="1205441"/>
                  </a:lnTo>
                  <a:lnTo>
                    <a:pt x="201350" y="1195640"/>
                  </a:lnTo>
                  <a:lnTo>
                    <a:pt x="202616" y="1185840"/>
                  </a:lnTo>
                  <a:lnTo>
                    <a:pt x="203976" y="1176040"/>
                  </a:lnTo>
                  <a:lnTo>
                    <a:pt x="205458" y="1166239"/>
                  </a:lnTo>
                  <a:lnTo>
                    <a:pt x="207004" y="1156439"/>
                  </a:lnTo>
                  <a:lnTo>
                    <a:pt x="208660" y="1146639"/>
                  </a:lnTo>
                  <a:lnTo>
                    <a:pt x="210414" y="1136838"/>
                  </a:lnTo>
                  <a:lnTo>
                    <a:pt x="212229" y="1127038"/>
                  </a:lnTo>
                  <a:lnTo>
                    <a:pt x="214167" y="1117238"/>
                  </a:lnTo>
                  <a:lnTo>
                    <a:pt x="216179" y="1107437"/>
                  </a:lnTo>
                  <a:lnTo>
                    <a:pt x="218251" y="1097637"/>
                  </a:lnTo>
                  <a:lnTo>
                    <a:pt x="220449" y="1087837"/>
                  </a:lnTo>
                  <a:lnTo>
                    <a:pt x="222699" y="1078036"/>
                  </a:lnTo>
                  <a:lnTo>
                    <a:pt x="225023" y="1068236"/>
                  </a:lnTo>
                  <a:lnTo>
                    <a:pt x="227443" y="1058436"/>
                  </a:lnTo>
                  <a:lnTo>
                    <a:pt x="229912" y="1048635"/>
                  </a:lnTo>
                  <a:lnTo>
                    <a:pt x="232459" y="1038835"/>
                  </a:lnTo>
                  <a:lnTo>
                    <a:pt x="235078" y="1029035"/>
                  </a:lnTo>
                  <a:lnTo>
                    <a:pt x="237739" y="1019234"/>
                  </a:lnTo>
                  <a:lnTo>
                    <a:pt x="240481" y="1009434"/>
                  </a:lnTo>
                  <a:lnTo>
                    <a:pt x="243270" y="999634"/>
                  </a:lnTo>
                  <a:lnTo>
                    <a:pt x="246097" y="989833"/>
                  </a:lnTo>
                  <a:lnTo>
                    <a:pt x="248999" y="980033"/>
                  </a:lnTo>
                  <a:lnTo>
                    <a:pt x="251930" y="970233"/>
                  </a:lnTo>
                  <a:lnTo>
                    <a:pt x="254899" y="960432"/>
                  </a:lnTo>
                  <a:lnTo>
                    <a:pt x="257918" y="950632"/>
                  </a:lnTo>
                  <a:lnTo>
                    <a:pt x="260959" y="940832"/>
                  </a:lnTo>
                  <a:lnTo>
                    <a:pt x="264035" y="931031"/>
                  </a:lnTo>
                  <a:lnTo>
                    <a:pt x="267138" y="921231"/>
                  </a:lnTo>
                  <a:lnTo>
                    <a:pt x="270258" y="911431"/>
                  </a:lnTo>
                  <a:lnTo>
                    <a:pt x="273403" y="901630"/>
                  </a:lnTo>
                  <a:lnTo>
                    <a:pt x="276559" y="891830"/>
                  </a:lnTo>
                  <a:lnTo>
                    <a:pt x="279725" y="882030"/>
                  </a:lnTo>
                  <a:lnTo>
                    <a:pt x="282901" y="872229"/>
                  </a:lnTo>
                  <a:lnTo>
                    <a:pt x="286078" y="862429"/>
                  </a:lnTo>
                  <a:lnTo>
                    <a:pt x="289257" y="852629"/>
                  </a:lnTo>
                  <a:lnTo>
                    <a:pt x="292430" y="842828"/>
                  </a:lnTo>
                  <a:lnTo>
                    <a:pt x="295597" y="833028"/>
                  </a:lnTo>
                  <a:lnTo>
                    <a:pt x="298754" y="823228"/>
                  </a:lnTo>
                  <a:lnTo>
                    <a:pt x="301893" y="813427"/>
                  </a:lnTo>
                  <a:lnTo>
                    <a:pt x="305021" y="803627"/>
                  </a:lnTo>
                  <a:lnTo>
                    <a:pt x="308123" y="793827"/>
                  </a:lnTo>
                  <a:lnTo>
                    <a:pt x="311201" y="784026"/>
                  </a:lnTo>
                  <a:lnTo>
                    <a:pt x="314262" y="774226"/>
                  </a:lnTo>
                  <a:lnTo>
                    <a:pt x="317279" y="764426"/>
                  </a:lnTo>
                  <a:lnTo>
                    <a:pt x="320271" y="754625"/>
                  </a:lnTo>
                  <a:lnTo>
                    <a:pt x="323235" y="744825"/>
                  </a:lnTo>
                  <a:lnTo>
                    <a:pt x="326145" y="735025"/>
                  </a:lnTo>
                  <a:lnTo>
                    <a:pt x="329029" y="725224"/>
                  </a:lnTo>
                  <a:lnTo>
                    <a:pt x="331869" y="715424"/>
                  </a:lnTo>
                  <a:lnTo>
                    <a:pt x="334656" y="705624"/>
                  </a:lnTo>
                  <a:lnTo>
                    <a:pt x="337412" y="695823"/>
                  </a:lnTo>
                  <a:lnTo>
                    <a:pt x="340107" y="686023"/>
                  </a:lnTo>
                  <a:lnTo>
                    <a:pt x="342754" y="676223"/>
                  </a:lnTo>
                  <a:lnTo>
                    <a:pt x="345367" y="666422"/>
                  </a:lnTo>
                  <a:lnTo>
                    <a:pt x="347901" y="656622"/>
                  </a:lnTo>
                  <a:lnTo>
                    <a:pt x="350395" y="646822"/>
                  </a:lnTo>
                  <a:lnTo>
                    <a:pt x="352845" y="637021"/>
                  </a:lnTo>
                  <a:lnTo>
                    <a:pt x="355214" y="627221"/>
                  </a:lnTo>
                  <a:lnTo>
                    <a:pt x="357545" y="617421"/>
                  </a:lnTo>
                  <a:lnTo>
                    <a:pt x="359817" y="607620"/>
                  </a:lnTo>
                  <a:lnTo>
                    <a:pt x="362019" y="597820"/>
                  </a:lnTo>
                  <a:lnTo>
                    <a:pt x="364181" y="588020"/>
                  </a:lnTo>
                  <a:lnTo>
                    <a:pt x="366270" y="578219"/>
                  </a:lnTo>
                  <a:lnTo>
                    <a:pt x="368300" y="568419"/>
                  </a:lnTo>
                  <a:lnTo>
                    <a:pt x="370290" y="558619"/>
                  </a:lnTo>
                  <a:lnTo>
                    <a:pt x="372194" y="548818"/>
                  </a:lnTo>
                  <a:lnTo>
                    <a:pt x="374052" y="539018"/>
                  </a:lnTo>
                  <a:lnTo>
                    <a:pt x="375864" y="529218"/>
                  </a:lnTo>
                  <a:lnTo>
                    <a:pt x="377591" y="519417"/>
                  </a:lnTo>
                  <a:lnTo>
                    <a:pt x="379278" y="509617"/>
                  </a:lnTo>
                  <a:lnTo>
                    <a:pt x="380908" y="499817"/>
                  </a:lnTo>
                  <a:lnTo>
                    <a:pt x="382467" y="490016"/>
                  </a:lnTo>
                  <a:lnTo>
                    <a:pt x="383989" y="480216"/>
                  </a:lnTo>
                  <a:lnTo>
                    <a:pt x="385443" y="470416"/>
                  </a:lnTo>
                  <a:lnTo>
                    <a:pt x="386841" y="460615"/>
                  </a:lnTo>
                  <a:lnTo>
                    <a:pt x="388202" y="450815"/>
                  </a:lnTo>
                  <a:lnTo>
                    <a:pt x="389489" y="441015"/>
                  </a:lnTo>
                  <a:lnTo>
                    <a:pt x="390733" y="431214"/>
                  </a:lnTo>
                  <a:lnTo>
                    <a:pt x="391939" y="421414"/>
                  </a:lnTo>
                  <a:lnTo>
                    <a:pt x="393071" y="411614"/>
                  </a:lnTo>
                  <a:lnTo>
                    <a:pt x="394170" y="401813"/>
                  </a:lnTo>
                  <a:lnTo>
                    <a:pt x="395224" y="392013"/>
                  </a:lnTo>
                  <a:lnTo>
                    <a:pt x="396218" y="382213"/>
                  </a:lnTo>
                  <a:lnTo>
                    <a:pt x="397183" y="372412"/>
                  </a:lnTo>
                  <a:lnTo>
                    <a:pt x="398095" y="362612"/>
                  </a:lnTo>
                  <a:lnTo>
                    <a:pt x="398963" y="352812"/>
                  </a:lnTo>
                  <a:lnTo>
                    <a:pt x="399803" y="343011"/>
                  </a:lnTo>
                  <a:lnTo>
                    <a:pt x="400587" y="333211"/>
                  </a:lnTo>
                  <a:lnTo>
                    <a:pt x="401339" y="323411"/>
                  </a:lnTo>
                  <a:lnTo>
                    <a:pt x="402064" y="313610"/>
                  </a:lnTo>
                  <a:lnTo>
                    <a:pt x="402734" y="303810"/>
                  </a:lnTo>
                  <a:lnTo>
                    <a:pt x="403381" y="294010"/>
                  </a:lnTo>
                  <a:lnTo>
                    <a:pt x="403996" y="284209"/>
                  </a:lnTo>
                  <a:lnTo>
                    <a:pt x="404569" y="274409"/>
                  </a:lnTo>
                  <a:lnTo>
                    <a:pt x="405122" y="264609"/>
                  </a:lnTo>
                  <a:lnTo>
                    <a:pt x="405640" y="254808"/>
                  </a:lnTo>
                  <a:lnTo>
                    <a:pt x="406127" y="245008"/>
                  </a:lnTo>
                  <a:lnTo>
                    <a:pt x="406595" y="235208"/>
                  </a:lnTo>
                  <a:lnTo>
                    <a:pt x="407028" y="225407"/>
                  </a:lnTo>
                  <a:lnTo>
                    <a:pt x="407439" y="215607"/>
                  </a:lnTo>
                  <a:lnTo>
                    <a:pt x="407833" y="205807"/>
                  </a:lnTo>
                  <a:lnTo>
                    <a:pt x="408192" y="196006"/>
                  </a:lnTo>
                  <a:lnTo>
                    <a:pt x="408537" y="186206"/>
                  </a:lnTo>
                  <a:lnTo>
                    <a:pt x="408862" y="176406"/>
                  </a:lnTo>
                  <a:lnTo>
                    <a:pt x="409161" y="166605"/>
                  </a:lnTo>
                  <a:lnTo>
                    <a:pt x="409447" y="156805"/>
                  </a:lnTo>
                  <a:lnTo>
                    <a:pt x="409714" y="147005"/>
                  </a:lnTo>
                  <a:lnTo>
                    <a:pt x="409961" y="137204"/>
                  </a:lnTo>
                  <a:lnTo>
                    <a:pt x="410198" y="127404"/>
                  </a:lnTo>
                  <a:lnTo>
                    <a:pt x="410414" y="117604"/>
                  </a:lnTo>
                  <a:lnTo>
                    <a:pt x="410618" y="107803"/>
                  </a:lnTo>
                  <a:lnTo>
                    <a:pt x="410812" y="98003"/>
                  </a:lnTo>
                  <a:lnTo>
                    <a:pt x="410987" y="88203"/>
                  </a:lnTo>
                  <a:lnTo>
                    <a:pt x="411153" y="78402"/>
                  </a:lnTo>
                  <a:lnTo>
                    <a:pt x="411309" y="68602"/>
                  </a:lnTo>
                  <a:lnTo>
                    <a:pt x="411450" y="58802"/>
                  </a:lnTo>
                  <a:lnTo>
                    <a:pt x="411585" y="49001"/>
                  </a:lnTo>
                  <a:lnTo>
                    <a:pt x="411709" y="39201"/>
                  </a:lnTo>
                  <a:lnTo>
                    <a:pt x="411823" y="29401"/>
                  </a:lnTo>
                  <a:lnTo>
                    <a:pt x="411932" y="19600"/>
                  </a:lnTo>
                  <a:lnTo>
                    <a:pt x="412030" y="9800"/>
                  </a:lnTo>
                  <a:lnTo>
                    <a:pt x="412121" y="0"/>
                  </a:lnTo>
                  <a:lnTo>
                    <a:pt x="414178" y="0"/>
                  </a:lnTo>
                  <a:lnTo>
                    <a:pt x="414270" y="9800"/>
                  </a:lnTo>
                  <a:lnTo>
                    <a:pt x="414368" y="19600"/>
                  </a:lnTo>
                  <a:lnTo>
                    <a:pt x="414476" y="29401"/>
                  </a:lnTo>
                  <a:lnTo>
                    <a:pt x="414590" y="39201"/>
                  </a:lnTo>
                  <a:lnTo>
                    <a:pt x="414715" y="49001"/>
                  </a:lnTo>
                  <a:lnTo>
                    <a:pt x="414849" y="58802"/>
                  </a:lnTo>
                  <a:lnTo>
                    <a:pt x="414991" y="68602"/>
                  </a:lnTo>
                  <a:lnTo>
                    <a:pt x="415147" y="78402"/>
                  </a:lnTo>
                  <a:lnTo>
                    <a:pt x="415313" y="88203"/>
                  </a:lnTo>
                  <a:lnTo>
                    <a:pt x="415487" y="98003"/>
                  </a:lnTo>
                  <a:lnTo>
                    <a:pt x="415682" y="107803"/>
                  </a:lnTo>
                  <a:lnTo>
                    <a:pt x="415885" y="117604"/>
                  </a:lnTo>
                  <a:lnTo>
                    <a:pt x="416102" y="127404"/>
                  </a:lnTo>
                  <a:lnTo>
                    <a:pt x="416338" y="137204"/>
                  </a:lnTo>
                  <a:lnTo>
                    <a:pt x="416586" y="147005"/>
                  </a:lnTo>
                  <a:lnTo>
                    <a:pt x="416852" y="156805"/>
                  </a:lnTo>
                  <a:lnTo>
                    <a:pt x="417139" y="166605"/>
                  </a:lnTo>
                  <a:lnTo>
                    <a:pt x="417438" y="176406"/>
                  </a:lnTo>
                  <a:lnTo>
                    <a:pt x="417763" y="186206"/>
                  </a:lnTo>
                  <a:lnTo>
                    <a:pt x="418107" y="196006"/>
                  </a:lnTo>
                  <a:lnTo>
                    <a:pt x="418466" y="205807"/>
                  </a:lnTo>
                  <a:lnTo>
                    <a:pt x="418860" y="215607"/>
                  </a:lnTo>
                  <a:lnTo>
                    <a:pt x="419271" y="225407"/>
                  </a:lnTo>
                  <a:lnTo>
                    <a:pt x="419704" y="235208"/>
                  </a:lnTo>
                  <a:lnTo>
                    <a:pt x="420173" y="245008"/>
                  </a:lnTo>
                  <a:lnTo>
                    <a:pt x="420660" y="254808"/>
                  </a:lnTo>
                  <a:lnTo>
                    <a:pt x="421178" y="264609"/>
                  </a:lnTo>
                  <a:lnTo>
                    <a:pt x="421730" y="274409"/>
                  </a:lnTo>
                  <a:lnTo>
                    <a:pt x="422303" y="284209"/>
                  </a:lnTo>
                  <a:lnTo>
                    <a:pt x="422919" y="294010"/>
                  </a:lnTo>
                  <a:lnTo>
                    <a:pt x="423566" y="303810"/>
                  </a:lnTo>
                  <a:lnTo>
                    <a:pt x="424235" y="313610"/>
                  </a:lnTo>
                  <a:lnTo>
                    <a:pt x="424960" y="323411"/>
                  </a:lnTo>
                  <a:lnTo>
                    <a:pt x="425712" y="333211"/>
                  </a:lnTo>
                  <a:lnTo>
                    <a:pt x="426496" y="343011"/>
                  </a:lnTo>
                  <a:lnTo>
                    <a:pt x="427336" y="352812"/>
                  </a:lnTo>
                  <a:lnTo>
                    <a:pt x="428204" y="362612"/>
                  </a:lnTo>
                  <a:lnTo>
                    <a:pt x="429117" y="372412"/>
                  </a:lnTo>
                  <a:lnTo>
                    <a:pt x="430081" y="382213"/>
                  </a:lnTo>
                  <a:lnTo>
                    <a:pt x="431076" y="392013"/>
                  </a:lnTo>
                  <a:lnTo>
                    <a:pt x="432130" y="401813"/>
                  </a:lnTo>
                  <a:lnTo>
                    <a:pt x="433229" y="411614"/>
                  </a:lnTo>
                  <a:lnTo>
                    <a:pt x="434361" y="421414"/>
                  </a:lnTo>
                  <a:lnTo>
                    <a:pt x="435567" y="431214"/>
                  </a:lnTo>
                  <a:lnTo>
                    <a:pt x="436811" y="441015"/>
                  </a:lnTo>
                  <a:lnTo>
                    <a:pt x="438097" y="450815"/>
                  </a:lnTo>
                  <a:lnTo>
                    <a:pt x="439459" y="460615"/>
                  </a:lnTo>
                  <a:lnTo>
                    <a:pt x="440857" y="470416"/>
                  </a:lnTo>
                  <a:lnTo>
                    <a:pt x="442311" y="480216"/>
                  </a:lnTo>
                  <a:lnTo>
                    <a:pt x="443832" y="490016"/>
                  </a:lnTo>
                  <a:lnTo>
                    <a:pt x="445392" y="499817"/>
                  </a:lnTo>
                  <a:lnTo>
                    <a:pt x="447022" y="509617"/>
                  </a:lnTo>
                  <a:lnTo>
                    <a:pt x="448709" y="519417"/>
                  </a:lnTo>
                  <a:lnTo>
                    <a:pt x="450436" y="529218"/>
                  </a:lnTo>
                  <a:lnTo>
                    <a:pt x="452247" y="539018"/>
                  </a:lnTo>
                  <a:lnTo>
                    <a:pt x="454105" y="548818"/>
                  </a:lnTo>
                  <a:lnTo>
                    <a:pt x="456009" y="558619"/>
                  </a:lnTo>
                  <a:lnTo>
                    <a:pt x="457999" y="568419"/>
                  </a:lnTo>
                  <a:lnTo>
                    <a:pt x="460029" y="578219"/>
                  </a:lnTo>
                  <a:lnTo>
                    <a:pt x="462119" y="588020"/>
                  </a:lnTo>
                  <a:lnTo>
                    <a:pt x="464281" y="597820"/>
                  </a:lnTo>
                  <a:lnTo>
                    <a:pt x="466482" y="607620"/>
                  </a:lnTo>
                  <a:lnTo>
                    <a:pt x="468755" y="617421"/>
                  </a:lnTo>
                  <a:lnTo>
                    <a:pt x="471086" y="627221"/>
                  </a:lnTo>
                  <a:lnTo>
                    <a:pt x="473455" y="637021"/>
                  </a:lnTo>
                  <a:lnTo>
                    <a:pt x="475905" y="646822"/>
                  </a:lnTo>
                  <a:lnTo>
                    <a:pt x="478398" y="656622"/>
                  </a:lnTo>
                  <a:lnTo>
                    <a:pt x="480933" y="666422"/>
                  </a:lnTo>
                  <a:lnTo>
                    <a:pt x="483546" y="676223"/>
                  </a:lnTo>
                  <a:lnTo>
                    <a:pt x="486192" y="686023"/>
                  </a:lnTo>
                  <a:lnTo>
                    <a:pt x="488888" y="695823"/>
                  </a:lnTo>
                  <a:lnTo>
                    <a:pt x="491644" y="705624"/>
                  </a:lnTo>
                  <a:lnTo>
                    <a:pt x="494431" y="715424"/>
                  </a:lnTo>
                  <a:lnTo>
                    <a:pt x="497271" y="725224"/>
                  </a:lnTo>
                  <a:lnTo>
                    <a:pt x="500154" y="735025"/>
                  </a:lnTo>
                  <a:lnTo>
                    <a:pt x="503065" y="744825"/>
                  </a:lnTo>
                  <a:lnTo>
                    <a:pt x="506029" y="754625"/>
                  </a:lnTo>
                  <a:lnTo>
                    <a:pt x="509021" y="764426"/>
                  </a:lnTo>
                  <a:lnTo>
                    <a:pt x="512037" y="774226"/>
                  </a:lnTo>
                  <a:lnTo>
                    <a:pt x="515098" y="784026"/>
                  </a:lnTo>
                  <a:lnTo>
                    <a:pt x="518177" y="793827"/>
                  </a:lnTo>
                  <a:lnTo>
                    <a:pt x="521278" y="803627"/>
                  </a:lnTo>
                  <a:lnTo>
                    <a:pt x="524406" y="813427"/>
                  </a:lnTo>
                  <a:lnTo>
                    <a:pt x="527546" y="823228"/>
                  </a:lnTo>
                  <a:lnTo>
                    <a:pt x="530702" y="833028"/>
                  </a:lnTo>
                  <a:lnTo>
                    <a:pt x="533870" y="842828"/>
                  </a:lnTo>
                  <a:lnTo>
                    <a:pt x="537043" y="852629"/>
                  </a:lnTo>
                  <a:lnTo>
                    <a:pt x="540221" y="862429"/>
                  </a:lnTo>
                  <a:lnTo>
                    <a:pt x="543399" y="872229"/>
                  </a:lnTo>
                  <a:lnTo>
                    <a:pt x="546575" y="882030"/>
                  </a:lnTo>
                  <a:lnTo>
                    <a:pt x="549740" y="891830"/>
                  </a:lnTo>
                  <a:lnTo>
                    <a:pt x="552897" y="901630"/>
                  </a:lnTo>
                  <a:lnTo>
                    <a:pt x="556042" y="911431"/>
                  </a:lnTo>
                  <a:lnTo>
                    <a:pt x="559161" y="921231"/>
                  </a:lnTo>
                  <a:lnTo>
                    <a:pt x="562265" y="931031"/>
                  </a:lnTo>
                  <a:lnTo>
                    <a:pt x="565341" y="940832"/>
                  </a:lnTo>
                  <a:lnTo>
                    <a:pt x="568382" y="950632"/>
                  </a:lnTo>
                  <a:lnTo>
                    <a:pt x="571401" y="960432"/>
                  </a:lnTo>
                  <a:lnTo>
                    <a:pt x="574370" y="970233"/>
                  </a:lnTo>
                  <a:lnTo>
                    <a:pt x="577301" y="980033"/>
                  </a:lnTo>
                  <a:lnTo>
                    <a:pt x="580203" y="989833"/>
                  </a:lnTo>
                  <a:lnTo>
                    <a:pt x="583029" y="999634"/>
                  </a:lnTo>
                  <a:lnTo>
                    <a:pt x="585819" y="1009434"/>
                  </a:lnTo>
                  <a:lnTo>
                    <a:pt x="588561" y="1019234"/>
                  </a:lnTo>
                  <a:lnTo>
                    <a:pt x="591222" y="1029035"/>
                  </a:lnTo>
                  <a:lnTo>
                    <a:pt x="593840" y="1038835"/>
                  </a:lnTo>
                  <a:lnTo>
                    <a:pt x="596388" y="1048635"/>
                  </a:lnTo>
                  <a:lnTo>
                    <a:pt x="598856" y="1058436"/>
                  </a:lnTo>
                  <a:lnTo>
                    <a:pt x="601277" y="1068236"/>
                  </a:lnTo>
                  <a:lnTo>
                    <a:pt x="603600" y="1078036"/>
                  </a:lnTo>
                  <a:lnTo>
                    <a:pt x="605851" y="1087837"/>
                  </a:lnTo>
                  <a:lnTo>
                    <a:pt x="608048" y="1097637"/>
                  </a:lnTo>
                  <a:lnTo>
                    <a:pt x="610121" y="1107437"/>
                  </a:lnTo>
                  <a:lnTo>
                    <a:pt x="612132" y="1117238"/>
                  </a:lnTo>
                  <a:lnTo>
                    <a:pt x="614071" y="1127038"/>
                  </a:lnTo>
                  <a:lnTo>
                    <a:pt x="615886" y="1136838"/>
                  </a:lnTo>
                  <a:lnTo>
                    <a:pt x="617639" y="1146639"/>
                  </a:lnTo>
                  <a:lnTo>
                    <a:pt x="619296" y="1156439"/>
                  </a:lnTo>
                  <a:lnTo>
                    <a:pt x="620842" y="1166239"/>
                  </a:lnTo>
                  <a:lnTo>
                    <a:pt x="622324" y="1176040"/>
                  </a:lnTo>
                  <a:lnTo>
                    <a:pt x="623684" y="1185840"/>
                  </a:lnTo>
                  <a:lnTo>
                    <a:pt x="624950" y="1195640"/>
                  </a:lnTo>
                  <a:lnTo>
                    <a:pt x="626151" y="1205441"/>
                  </a:lnTo>
                  <a:lnTo>
                    <a:pt x="627205" y="1215241"/>
                  </a:lnTo>
                  <a:lnTo>
                    <a:pt x="628186" y="1225041"/>
                  </a:lnTo>
                  <a:lnTo>
                    <a:pt x="629086" y="1234842"/>
                  </a:lnTo>
                  <a:lnTo>
                    <a:pt x="629845" y="1244642"/>
                  </a:lnTo>
                  <a:lnTo>
                    <a:pt x="630538" y="1254442"/>
                  </a:lnTo>
                  <a:lnTo>
                    <a:pt x="631129" y="1264243"/>
                  </a:lnTo>
                  <a:lnTo>
                    <a:pt x="631602" y="1274043"/>
                  </a:lnTo>
                  <a:lnTo>
                    <a:pt x="632009" y="1283844"/>
                  </a:lnTo>
                  <a:lnTo>
                    <a:pt x="632296" y="1293644"/>
                  </a:lnTo>
                  <a:lnTo>
                    <a:pt x="632489" y="1303444"/>
                  </a:lnTo>
                  <a:lnTo>
                    <a:pt x="632617" y="1313245"/>
                  </a:lnTo>
                  <a:lnTo>
                    <a:pt x="632609" y="1323045"/>
                  </a:lnTo>
                  <a:lnTo>
                    <a:pt x="632530" y="1332845"/>
                  </a:lnTo>
                  <a:lnTo>
                    <a:pt x="632379" y="1342646"/>
                  </a:lnTo>
                  <a:lnTo>
                    <a:pt x="632100" y="1352446"/>
                  </a:lnTo>
                  <a:lnTo>
                    <a:pt x="631762" y="1362246"/>
                  </a:lnTo>
                  <a:lnTo>
                    <a:pt x="631339" y="1372047"/>
                  </a:lnTo>
                  <a:lnTo>
                    <a:pt x="630813" y="1381847"/>
                  </a:lnTo>
                  <a:lnTo>
                    <a:pt x="630233" y="1391647"/>
                  </a:lnTo>
                  <a:lnTo>
                    <a:pt x="629556" y="1401448"/>
                  </a:lnTo>
                  <a:lnTo>
                    <a:pt x="628802" y="1411248"/>
                  </a:lnTo>
                  <a:lnTo>
                    <a:pt x="627997" y="1421048"/>
                  </a:lnTo>
                  <a:lnTo>
                    <a:pt x="627090" y="1430849"/>
                  </a:lnTo>
                  <a:lnTo>
                    <a:pt x="626127" y="1440649"/>
                  </a:lnTo>
                  <a:lnTo>
                    <a:pt x="625113" y="1450449"/>
                  </a:lnTo>
                  <a:lnTo>
                    <a:pt x="624005" y="1460250"/>
                  </a:lnTo>
                  <a:lnTo>
                    <a:pt x="622855" y="1470050"/>
                  </a:lnTo>
                  <a:lnTo>
                    <a:pt x="621648" y="1479850"/>
                  </a:lnTo>
                  <a:lnTo>
                    <a:pt x="620371" y="1489651"/>
                  </a:lnTo>
                  <a:lnTo>
                    <a:pt x="619057" y="1499451"/>
                  </a:lnTo>
                  <a:lnTo>
                    <a:pt x="617683" y="1509251"/>
                  </a:lnTo>
                  <a:lnTo>
                    <a:pt x="616260" y="1519052"/>
                  </a:lnTo>
                  <a:lnTo>
                    <a:pt x="614806" y="1528852"/>
                  </a:lnTo>
                  <a:lnTo>
                    <a:pt x="613293" y="1538652"/>
                  </a:lnTo>
                  <a:lnTo>
                    <a:pt x="611748" y="1548453"/>
                  </a:lnTo>
                  <a:lnTo>
                    <a:pt x="610176" y="1558253"/>
                  </a:lnTo>
                  <a:lnTo>
                    <a:pt x="608552" y="1568053"/>
                  </a:lnTo>
                  <a:lnTo>
                    <a:pt x="606909" y="1577854"/>
                  </a:lnTo>
                  <a:lnTo>
                    <a:pt x="605238" y="1587654"/>
                  </a:lnTo>
                  <a:lnTo>
                    <a:pt x="603534" y="1597454"/>
                  </a:lnTo>
                  <a:lnTo>
                    <a:pt x="601815" y="1607255"/>
                  </a:lnTo>
                  <a:lnTo>
                    <a:pt x="600072" y="1617055"/>
                  </a:lnTo>
                  <a:lnTo>
                    <a:pt x="598311" y="1626855"/>
                  </a:lnTo>
                  <a:lnTo>
                    <a:pt x="596539" y="1636656"/>
                  </a:lnTo>
                  <a:lnTo>
                    <a:pt x="594750" y="1646456"/>
                  </a:lnTo>
                  <a:lnTo>
                    <a:pt x="592953" y="1656256"/>
                  </a:lnTo>
                  <a:lnTo>
                    <a:pt x="591149" y="1666057"/>
                  </a:lnTo>
                  <a:lnTo>
                    <a:pt x="589337" y="1675857"/>
                  </a:lnTo>
                  <a:lnTo>
                    <a:pt x="587524" y="1685657"/>
                  </a:lnTo>
                  <a:lnTo>
                    <a:pt x="585710" y="1695458"/>
                  </a:lnTo>
                  <a:lnTo>
                    <a:pt x="583898" y="1705258"/>
                  </a:lnTo>
                  <a:lnTo>
                    <a:pt x="582088" y="1715058"/>
                  </a:lnTo>
                  <a:lnTo>
                    <a:pt x="580285" y="1724859"/>
                  </a:lnTo>
                  <a:lnTo>
                    <a:pt x="578490" y="1734659"/>
                  </a:lnTo>
                  <a:lnTo>
                    <a:pt x="576702" y="1744459"/>
                  </a:lnTo>
                  <a:lnTo>
                    <a:pt x="574929" y="1754260"/>
                  </a:lnTo>
                  <a:lnTo>
                    <a:pt x="573168" y="1764060"/>
                  </a:lnTo>
                  <a:lnTo>
                    <a:pt x="571418" y="1773860"/>
                  </a:lnTo>
                  <a:lnTo>
                    <a:pt x="569694" y="1783661"/>
                  </a:lnTo>
                  <a:lnTo>
                    <a:pt x="567983" y="1793461"/>
                  </a:lnTo>
                  <a:lnTo>
                    <a:pt x="566289" y="1803261"/>
                  </a:lnTo>
                  <a:lnTo>
                    <a:pt x="564626" y="1813062"/>
                  </a:lnTo>
                  <a:lnTo>
                    <a:pt x="562978" y="1822862"/>
                  </a:lnTo>
                  <a:lnTo>
                    <a:pt x="561358" y="1832662"/>
                  </a:lnTo>
                  <a:lnTo>
                    <a:pt x="559767" y="1842463"/>
                  </a:lnTo>
                  <a:lnTo>
                    <a:pt x="558196" y="1852263"/>
                  </a:lnTo>
                  <a:lnTo>
                    <a:pt x="556662" y="1862063"/>
                  </a:lnTo>
                  <a:lnTo>
                    <a:pt x="555156" y="1871864"/>
                  </a:lnTo>
                  <a:lnTo>
                    <a:pt x="553671" y="1881664"/>
                  </a:lnTo>
                  <a:lnTo>
                    <a:pt x="552235" y="1891464"/>
                  </a:lnTo>
                  <a:lnTo>
                    <a:pt x="550824" y="1901265"/>
                  </a:lnTo>
                  <a:lnTo>
                    <a:pt x="549442" y="1911065"/>
                  </a:lnTo>
                  <a:lnTo>
                    <a:pt x="548110" y="1920865"/>
                  </a:lnTo>
                  <a:lnTo>
                    <a:pt x="546802" y="1930666"/>
                  </a:lnTo>
                  <a:lnTo>
                    <a:pt x="545533" y="1940466"/>
                  </a:lnTo>
                  <a:lnTo>
                    <a:pt x="544310" y="1950266"/>
                  </a:lnTo>
                  <a:lnTo>
                    <a:pt x="543113" y="1960067"/>
                  </a:lnTo>
                  <a:lnTo>
                    <a:pt x="541966" y="1969867"/>
                  </a:lnTo>
                  <a:lnTo>
                    <a:pt x="540859" y="1979667"/>
                  </a:lnTo>
                  <a:lnTo>
                    <a:pt x="539779" y="1989468"/>
                  </a:lnTo>
                  <a:lnTo>
                    <a:pt x="538761" y="1999268"/>
                  </a:lnTo>
                  <a:lnTo>
                    <a:pt x="537774" y="2009068"/>
                  </a:lnTo>
                  <a:lnTo>
                    <a:pt x="536822" y="2018869"/>
                  </a:lnTo>
                  <a:lnTo>
                    <a:pt x="535931" y="2028669"/>
                  </a:lnTo>
                  <a:lnTo>
                    <a:pt x="535070" y="2038469"/>
                  </a:lnTo>
                  <a:lnTo>
                    <a:pt x="534253" y="2048270"/>
                  </a:lnTo>
                  <a:lnTo>
                    <a:pt x="533490" y="2058070"/>
                  </a:lnTo>
                  <a:lnTo>
                    <a:pt x="532756" y="2067870"/>
                  </a:lnTo>
                  <a:lnTo>
                    <a:pt x="532077" y="2077671"/>
                  </a:lnTo>
                  <a:lnTo>
                    <a:pt x="531443" y="2087471"/>
                  </a:lnTo>
                  <a:lnTo>
                    <a:pt x="530838" y="2097271"/>
                  </a:lnTo>
                  <a:lnTo>
                    <a:pt x="530299" y="2107072"/>
                  </a:lnTo>
                  <a:lnTo>
                    <a:pt x="529793" y="2116872"/>
                  </a:lnTo>
                  <a:lnTo>
                    <a:pt x="529323" y="2126672"/>
                  </a:lnTo>
                  <a:lnTo>
                    <a:pt x="528917" y="2136473"/>
                  </a:lnTo>
                  <a:lnTo>
                    <a:pt x="528541" y="2146273"/>
                  </a:lnTo>
                  <a:lnTo>
                    <a:pt x="528208" y="2156073"/>
                  </a:lnTo>
                  <a:lnTo>
                    <a:pt x="527929" y="2165874"/>
                  </a:lnTo>
                  <a:lnTo>
                    <a:pt x="527679" y="2175674"/>
                  </a:lnTo>
                  <a:lnTo>
                    <a:pt x="527480" y="2185474"/>
                  </a:lnTo>
                  <a:lnTo>
                    <a:pt x="527325" y="2195275"/>
                  </a:lnTo>
                  <a:lnTo>
                    <a:pt x="527198" y="2205075"/>
                  </a:lnTo>
                  <a:lnTo>
                    <a:pt x="527129" y="2214875"/>
                  </a:lnTo>
                  <a:lnTo>
                    <a:pt x="527093" y="2224676"/>
                  </a:lnTo>
                  <a:lnTo>
                    <a:pt x="527087" y="2234476"/>
                  </a:lnTo>
                  <a:lnTo>
                    <a:pt x="527139" y="2244276"/>
                  </a:lnTo>
                  <a:lnTo>
                    <a:pt x="527217" y="2254077"/>
                  </a:lnTo>
                  <a:lnTo>
                    <a:pt x="527330" y="2263877"/>
                  </a:lnTo>
                  <a:lnTo>
                    <a:pt x="527491" y="2273677"/>
                  </a:lnTo>
                  <a:lnTo>
                    <a:pt x="527674" y="2283478"/>
                  </a:lnTo>
                  <a:lnTo>
                    <a:pt x="527900" y="2293278"/>
                  </a:lnTo>
                  <a:lnTo>
                    <a:pt x="528160" y="2303078"/>
                  </a:lnTo>
                  <a:lnTo>
                    <a:pt x="528443" y="2312879"/>
                  </a:lnTo>
                  <a:lnTo>
                    <a:pt x="528769" y="2322679"/>
                  </a:lnTo>
                  <a:lnTo>
                    <a:pt x="529122" y="2332479"/>
                  </a:lnTo>
                  <a:lnTo>
                    <a:pt x="529495" y="2342280"/>
                  </a:lnTo>
                  <a:lnTo>
                    <a:pt x="529912" y="2352080"/>
                  </a:lnTo>
                  <a:lnTo>
                    <a:pt x="530346" y="2361880"/>
                  </a:lnTo>
                  <a:lnTo>
                    <a:pt x="530805" y="2371681"/>
                  </a:lnTo>
                  <a:lnTo>
                    <a:pt x="531296" y="2381481"/>
                  </a:lnTo>
                  <a:lnTo>
                    <a:pt x="531803" y="2391281"/>
                  </a:lnTo>
                  <a:lnTo>
                    <a:pt x="532336" y="2401082"/>
                  </a:lnTo>
                  <a:lnTo>
                    <a:pt x="532892" y="2410882"/>
                  </a:lnTo>
                  <a:lnTo>
                    <a:pt x="533461" y="2420682"/>
                  </a:lnTo>
                  <a:lnTo>
                    <a:pt x="534056" y="2430483"/>
                  </a:lnTo>
                  <a:lnTo>
                    <a:pt x="534666" y="2440283"/>
                  </a:lnTo>
                  <a:lnTo>
                    <a:pt x="535287" y="2450083"/>
                  </a:lnTo>
                  <a:lnTo>
                    <a:pt x="535933" y="2459884"/>
                  </a:lnTo>
                  <a:lnTo>
                    <a:pt x="536587" y="2469684"/>
                  </a:lnTo>
                  <a:lnTo>
                    <a:pt x="537254" y="2479484"/>
                  </a:lnTo>
                  <a:lnTo>
                    <a:pt x="537936" y="2489285"/>
                  </a:lnTo>
                  <a:lnTo>
                    <a:pt x="538626" y="2499085"/>
                  </a:lnTo>
                  <a:lnTo>
                    <a:pt x="539328" y="2508885"/>
                  </a:lnTo>
                  <a:lnTo>
                    <a:pt x="540039" y="2518686"/>
                  </a:lnTo>
                  <a:lnTo>
                    <a:pt x="540756" y="2528486"/>
                  </a:lnTo>
                  <a:lnTo>
                    <a:pt x="541482" y="2538286"/>
                  </a:lnTo>
                  <a:lnTo>
                    <a:pt x="542215" y="2548087"/>
                  </a:lnTo>
                  <a:lnTo>
                    <a:pt x="542952" y="2557887"/>
                  </a:lnTo>
                  <a:lnTo>
                    <a:pt x="543697" y="2567688"/>
                  </a:lnTo>
                  <a:lnTo>
                    <a:pt x="544445" y="2577488"/>
                  </a:lnTo>
                  <a:lnTo>
                    <a:pt x="545196" y="2587288"/>
                  </a:lnTo>
                  <a:lnTo>
                    <a:pt x="545953" y="2597089"/>
                  </a:lnTo>
                  <a:lnTo>
                    <a:pt x="546712" y="2606889"/>
                  </a:lnTo>
                  <a:lnTo>
                    <a:pt x="547475" y="2616689"/>
                  </a:lnTo>
                  <a:lnTo>
                    <a:pt x="548241" y="2626490"/>
                  </a:lnTo>
                  <a:lnTo>
                    <a:pt x="549009" y="2636290"/>
                  </a:lnTo>
                  <a:lnTo>
                    <a:pt x="549780" y="2646090"/>
                  </a:lnTo>
                  <a:lnTo>
                    <a:pt x="550555" y="2655891"/>
                  </a:lnTo>
                  <a:lnTo>
                    <a:pt x="551331" y="2665691"/>
                  </a:lnTo>
                  <a:lnTo>
                    <a:pt x="552113" y="2675491"/>
                  </a:lnTo>
                  <a:lnTo>
                    <a:pt x="552898" y="2685292"/>
                  </a:lnTo>
                  <a:lnTo>
                    <a:pt x="553686" y="2695092"/>
                  </a:lnTo>
                  <a:lnTo>
                    <a:pt x="554480" y="2704892"/>
                  </a:lnTo>
                  <a:lnTo>
                    <a:pt x="555279" y="2714693"/>
                  </a:lnTo>
                  <a:lnTo>
                    <a:pt x="556083" y="2724493"/>
                  </a:lnTo>
                  <a:lnTo>
                    <a:pt x="556896" y="2734293"/>
                  </a:lnTo>
                  <a:lnTo>
                    <a:pt x="557714" y="2744094"/>
                  </a:lnTo>
                  <a:lnTo>
                    <a:pt x="558544" y="2753894"/>
                  </a:lnTo>
                  <a:lnTo>
                    <a:pt x="559383" y="2763694"/>
                  </a:lnTo>
                  <a:lnTo>
                    <a:pt x="560230" y="2773495"/>
                  </a:lnTo>
                  <a:lnTo>
                    <a:pt x="561095" y="2783295"/>
                  </a:lnTo>
                  <a:lnTo>
                    <a:pt x="561971" y="2793095"/>
                  </a:lnTo>
                  <a:lnTo>
                    <a:pt x="562858" y="2802896"/>
                  </a:lnTo>
                  <a:lnTo>
                    <a:pt x="563770" y="2812696"/>
                  </a:lnTo>
                  <a:lnTo>
                    <a:pt x="564694" y="2822496"/>
                  </a:lnTo>
                  <a:lnTo>
                    <a:pt x="565639" y="2832297"/>
                  </a:lnTo>
                  <a:lnTo>
                    <a:pt x="566610" y="2842097"/>
                  </a:lnTo>
                  <a:lnTo>
                    <a:pt x="567597" y="2851897"/>
                  </a:lnTo>
                  <a:lnTo>
                    <a:pt x="568614" y="2861698"/>
                  </a:lnTo>
                  <a:lnTo>
                    <a:pt x="569660" y="2871498"/>
                  </a:lnTo>
                  <a:lnTo>
                    <a:pt x="570725" y="2881298"/>
                  </a:lnTo>
                  <a:lnTo>
                    <a:pt x="571835" y="2891099"/>
                  </a:lnTo>
                  <a:lnTo>
                    <a:pt x="572972" y="2900899"/>
                  </a:lnTo>
                  <a:lnTo>
                    <a:pt x="574135" y="2910699"/>
                  </a:lnTo>
                  <a:lnTo>
                    <a:pt x="575353" y="2920500"/>
                  </a:lnTo>
                  <a:lnTo>
                    <a:pt x="576598" y="2930300"/>
                  </a:lnTo>
                  <a:lnTo>
                    <a:pt x="577884" y="2940100"/>
                  </a:lnTo>
                  <a:lnTo>
                    <a:pt x="579225" y="2949901"/>
                  </a:lnTo>
                  <a:lnTo>
                    <a:pt x="580597" y="2959701"/>
                  </a:lnTo>
                  <a:lnTo>
                    <a:pt x="582026" y="2969501"/>
                  </a:lnTo>
                  <a:lnTo>
                    <a:pt x="583508" y="2979302"/>
                  </a:lnTo>
                  <a:lnTo>
                    <a:pt x="585025" y="2989102"/>
                  </a:lnTo>
                  <a:lnTo>
                    <a:pt x="586619" y="2998902"/>
                  </a:lnTo>
                  <a:lnTo>
                    <a:pt x="588259" y="3008703"/>
                  </a:lnTo>
                  <a:lnTo>
                    <a:pt x="589943" y="3018503"/>
                  </a:lnTo>
                  <a:lnTo>
                    <a:pt x="591717" y="3028303"/>
                  </a:lnTo>
                  <a:lnTo>
                    <a:pt x="593534" y="3038104"/>
                  </a:lnTo>
                  <a:lnTo>
                    <a:pt x="595412" y="3047904"/>
                  </a:lnTo>
                  <a:lnTo>
                    <a:pt x="597374" y="3057704"/>
                  </a:lnTo>
                  <a:lnTo>
                    <a:pt x="599383" y="3067505"/>
                  </a:lnTo>
                  <a:lnTo>
                    <a:pt x="601473" y="3077305"/>
                  </a:lnTo>
                  <a:lnTo>
                    <a:pt x="603638" y="3087105"/>
                  </a:lnTo>
                  <a:lnTo>
                    <a:pt x="605853" y="3096906"/>
                  </a:lnTo>
                  <a:lnTo>
                    <a:pt x="608170" y="3106706"/>
                  </a:lnTo>
                  <a:lnTo>
                    <a:pt x="610550" y="3116506"/>
                  </a:lnTo>
                  <a:lnTo>
                    <a:pt x="612985" y="3126307"/>
                  </a:lnTo>
                  <a:lnTo>
                    <a:pt x="615538" y="3136107"/>
                  </a:lnTo>
                  <a:lnTo>
                    <a:pt x="618143" y="3145907"/>
                  </a:lnTo>
                  <a:lnTo>
                    <a:pt x="620821" y="3155708"/>
                  </a:lnTo>
                  <a:lnTo>
                    <a:pt x="623602" y="3165508"/>
                  </a:lnTo>
                  <a:lnTo>
                    <a:pt x="626437" y="3175308"/>
                  </a:lnTo>
                  <a:lnTo>
                    <a:pt x="629363" y="3185109"/>
                  </a:lnTo>
                  <a:lnTo>
                    <a:pt x="632376" y="3194909"/>
                  </a:lnTo>
                  <a:lnTo>
                    <a:pt x="635442" y="3204709"/>
                  </a:lnTo>
                  <a:lnTo>
                    <a:pt x="638615" y="3214510"/>
                  </a:lnTo>
                  <a:lnTo>
                    <a:pt x="641857" y="3224310"/>
                  </a:lnTo>
                  <a:lnTo>
                    <a:pt x="645152" y="3234110"/>
                  </a:lnTo>
                  <a:lnTo>
                    <a:pt x="648566" y="3243911"/>
                  </a:lnTo>
                  <a:lnTo>
                    <a:pt x="652029" y="3253711"/>
                  </a:lnTo>
                  <a:lnTo>
                    <a:pt x="655560" y="3263511"/>
                  </a:lnTo>
                  <a:lnTo>
                    <a:pt x="659185" y="3273312"/>
                  </a:lnTo>
                  <a:lnTo>
                    <a:pt x="662857" y="3283112"/>
                  </a:lnTo>
                  <a:lnTo>
                    <a:pt x="666605" y="3292912"/>
                  </a:lnTo>
                  <a:lnTo>
                    <a:pt x="670425" y="3302713"/>
                  </a:lnTo>
                  <a:lnTo>
                    <a:pt x="674288" y="3312513"/>
                  </a:lnTo>
                  <a:lnTo>
                    <a:pt x="678229" y="3322313"/>
                  </a:lnTo>
                  <a:lnTo>
                    <a:pt x="682219" y="3332114"/>
                  </a:lnTo>
                  <a:lnTo>
                    <a:pt x="686246" y="3341914"/>
                  </a:lnTo>
                  <a:lnTo>
                    <a:pt x="690348" y="3351714"/>
                  </a:lnTo>
                  <a:lnTo>
                    <a:pt x="694478" y="3361515"/>
                  </a:lnTo>
                  <a:lnTo>
                    <a:pt x="698646" y="3371315"/>
                  </a:lnTo>
                  <a:lnTo>
                    <a:pt x="702860" y="3381115"/>
                  </a:lnTo>
                  <a:lnTo>
                    <a:pt x="707094" y="3390916"/>
                  </a:lnTo>
                  <a:lnTo>
                    <a:pt x="711358" y="3400716"/>
                  </a:lnTo>
                  <a:lnTo>
                    <a:pt x="715643" y="3410516"/>
                  </a:lnTo>
                  <a:lnTo>
                    <a:pt x="719938" y="3420317"/>
                  </a:lnTo>
                  <a:lnTo>
                    <a:pt x="724246" y="3430117"/>
                  </a:lnTo>
                  <a:lnTo>
                    <a:pt x="728554" y="3439917"/>
                  </a:lnTo>
                  <a:lnTo>
                    <a:pt x="732862" y="3449718"/>
                  </a:lnTo>
                  <a:lnTo>
                    <a:pt x="737155" y="3459518"/>
                  </a:lnTo>
                  <a:lnTo>
                    <a:pt x="741433" y="3469318"/>
                  </a:lnTo>
                  <a:lnTo>
                    <a:pt x="745694" y="3479119"/>
                  </a:lnTo>
                  <a:lnTo>
                    <a:pt x="749911" y="3488919"/>
                  </a:lnTo>
                  <a:lnTo>
                    <a:pt x="754102" y="3498719"/>
                  </a:lnTo>
                  <a:lnTo>
                    <a:pt x="758248" y="3508520"/>
                  </a:lnTo>
                  <a:lnTo>
                    <a:pt x="762330" y="3518320"/>
                  </a:lnTo>
                  <a:lnTo>
                    <a:pt x="766372" y="3528120"/>
                  </a:lnTo>
                  <a:lnTo>
                    <a:pt x="770331" y="3537921"/>
                  </a:lnTo>
                  <a:lnTo>
                    <a:pt x="774214" y="3547721"/>
                  </a:lnTo>
                  <a:lnTo>
                    <a:pt x="778044" y="3557521"/>
                  </a:lnTo>
                  <a:lnTo>
                    <a:pt x="781740" y="3567322"/>
                  </a:lnTo>
                  <a:lnTo>
                    <a:pt x="785359" y="3577122"/>
                  </a:lnTo>
                  <a:lnTo>
                    <a:pt x="788896" y="3586922"/>
                  </a:lnTo>
                  <a:lnTo>
                    <a:pt x="792270" y="3596723"/>
                  </a:lnTo>
                  <a:lnTo>
                    <a:pt x="795560" y="3606523"/>
                  </a:lnTo>
                  <a:lnTo>
                    <a:pt x="798722" y="3616323"/>
                  </a:lnTo>
                  <a:lnTo>
                    <a:pt x="801716" y="3626124"/>
                  </a:lnTo>
                  <a:lnTo>
                    <a:pt x="804614" y="3635924"/>
                  </a:lnTo>
                  <a:lnTo>
                    <a:pt x="807328" y="3645724"/>
                  </a:lnTo>
                  <a:lnTo>
                    <a:pt x="809882" y="3655525"/>
                  </a:lnTo>
                  <a:lnTo>
                    <a:pt x="812326" y="3665325"/>
                  </a:lnTo>
                  <a:lnTo>
                    <a:pt x="814524" y="3675125"/>
                  </a:lnTo>
                  <a:lnTo>
                    <a:pt x="816580" y="3684926"/>
                  </a:lnTo>
                  <a:lnTo>
                    <a:pt x="818496" y="3694726"/>
                  </a:lnTo>
                  <a:lnTo>
                    <a:pt x="820135" y="3704526"/>
                  </a:lnTo>
                  <a:lnTo>
                    <a:pt x="821642" y="3714327"/>
                  </a:lnTo>
                  <a:lnTo>
                    <a:pt x="822953" y="3724127"/>
                  </a:lnTo>
                  <a:lnTo>
                    <a:pt x="824008" y="3733927"/>
                  </a:lnTo>
                  <a:lnTo>
                    <a:pt x="824922" y="3743728"/>
                  </a:lnTo>
                  <a:lnTo>
                    <a:pt x="825580" y="3753528"/>
                  </a:lnTo>
                  <a:lnTo>
                    <a:pt x="826014" y="3763328"/>
                  </a:lnTo>
                  <a:lnTo>
                    <a:pt x="826300" y="3773129"/>
                  </a:lnTo>
                  <a:lnTo>
                    <a:pt x="826270" y="3782929"/>
                  </a:lnTo>
                  <a:lnTo>
                    <a:pt x="826055" y="3792729"/>
                  </a:lnTo>
                  <a:lnTo>
                    <a:pt x="825672" y="3802530"/>
                  </a:lnTo>
                  <a:lnTo>
                    <a:pt x="824947" y="3812330"/>
                  </a:lnTo>
                  <a:lnTo>
                    <a:pt x="824067" y="3822131"/>
                  </a:lnTo>
                  <a:lnTo>
                    <a:pt x="822966" y="3831931"/>
                  </a:lnTo>
                  <a:lnTo>
                    <a:pt x="821571" y="3841731"/>
                  </a:lnTo>
                  <a:lnTo>
                    <a:pt x="820021" y="3851532"/>
                  </a:lnTo>
                  <a:lnTo>
                    <a:pt x="818200" y="3861332"/>
                  </a:lnTo>
                  <a:lnTo>
                    <a:pt x="816138" y="3871132"/>
                  </a:lnTo>
                  <a:lnTo>
                    <a:pt x="813924" y="3880933"/>
                  </a:lnTo>
                  <a:lnTo>
                    <a:pt x="811397" y="3890733"/>
                  </a:lnTo>
                  <a:lnTo>
                    <a:pt x="808684" y="3900533"/>
                  </a:lnTo>
                  <a:lnTo>
                    <a:pt x="805814" y="3910334"/>
                  </a:lnTo>
                  <a:lnTo>
                    <a:pt x="802617" y="3920134"/>
                  </a:lnTo>
                  <a:lnTo>
                    <a:pt x="799280" y="3929934"/>
                  </a:lnTo>
                  <a:lnTo>
                    <a:pt x="795750" y="3939735"/>
                  </a:lnTo>
                  <a:lnTo>
                    <a:pt x="791958" y="3949535"/>
                  </a:lnTo>
                  <a:lnTo>
                    <a:pt x="788034" y="3959335"/>
                  </a:lnTo>
                  <a:lnTo>
                    <a:pt x="783891" y="3969136"/>
                  </a:lnTo>
                  <a:lnTo>
                    <a:pt x="779550" y="3978936"/>
                  </a:lnTo>
                  <a:lnTo>
                    <a:pt x="775087" y="3988736"/>
                  </a:lnTo>
                  <a:lnTo>
                    <a:pt x="770391" y="3998537"/>
                  </a:lnTo>
                  <a:lnTo>
                    <a:pt x="765554" y="4008337"/>
                  </a:lnTo>
                  <a:lnTo>
                    <a:pt x="760607" y="4018137"/>
                  </a:lnTo>
                  <a:lnTo>
                    <a:pt x="755428" y="4027938"/>
                  </a:lnTo>
                  <a:lnTo>
                    <a:pt x="750158" y="4037738"/>
                  </a:lnTo>
                  <a:lnTo>
                    <a:pt x="744765" y="4047538"/>
                  </a:lnTo>
                  <a:lnTo>
                    <a:pt x="739207" y="4057339"/>
                  </a:lnTo>
                  <a:lnTo>
                    <a:pt x="733571" y="4067139"/>
                  </a:lnTo>
                  <a:lnTo>
                    <a:pt x="727813" y="4076939"/>
                  </a:lnTo>
                  <a:lnTo>
                    <a:pt x="721946" y="4086740"/>
                  </a:lnTo>
                  <a:lnTo>
                    <a:pt x="716017" y="4096540"/>
                  </a:lnTo>
                  <a:lnTo>
                    <a:pt x="709979" y="4106340"/>
                  </a:lnTo>
                  <a:lnTo>
                    <a:pt x="703878" y="4116141"/>
                  </a:lnTo>
                  <a:lnTo>
                    <a:pt x="697730" y="4125941"/>
                  </a:lnTo>
                  <a:lnTo>
                    <a:pt x="691499" y="4135741"/>
                  </a:lnTo>
                  <a:lnTo>
                    <a:pt x="685239" y="4145542"/>
                  </a:lnTo>
                  <a:lnTo>
                    <a:pt x="678943" y="4155342"/>
                  </a:lnTo>
                  <a:lnTo>
                    <a:pt x="672610" y="4165142"/>
                  </a:lnTo>
                  <a:lnTo>
                    <a:pt x="666265" y="4174943"/>
                  </a:lnTo>
                  <a:lnTo>
                    <a:pt x="659906" y="4184743"/>
                  </a:lnTo>
                  <a:lnTo>
                    <a:pt x="653546" y="4194543"/>
                  </a:lnTo>
                  <a:lnTo>
                    <a:pt x="647189" y="4204344"/>
                  </a:lnTo>
                  <a:lnTo>
                    <a:pt x="640847" y="4214144"/>
                  </a:lnTo>
                  <a:lnTo>
                    <a:pt x="634529" y="4223944"/>
                  </a:lnTo>
                  <a:lnTo>
                    <a:pt x="628227" y="4233745"/>
                  </a:lnTo>
                  <a:lnTo>
                    <a:pt x="621980" y="4243545"/>
                  </a:lnTo>
                  <a:lnTo>
                    <a:pt x="615767" y="4253345"/>
                  </a:lnTo>
                  <a:lnTo>
                    <a:pt x="609594" y="4263146"/>
                  </a:lnTo>
                  <a:lnTo>
                    <a:pt x="603501" y="4272946"/>
                  </a:lnTo>
                  <a:lnTo>
                    <a:pt x="597451" y="4282746"/>
                  </a:lnTo>
                  <a:lnTo>
                    <a:pt x="591473" y="4292547"/>
                  </a:lnTo>
                  <a:lnTo>
                    <a:pt x="585584" y="4302347"/>
                  </a:lnTo>
                  <a:lnTo>
                    <a:pt x="579749" y="4312147"/>
                  </a:lnTo>
                  <a:lnTo>
                    <a:pt x="574021" y="4321948"/>
                  </a:lnTo>
                  <a:lnTo>
                    <a:pt x="568382" y="4331748"/>
                  </a:lnTo>
                  <a:lnTo>
                    <a:pt x="562805" y="4341548"/>
                  </a:lnTo>
                  <a:lnTo>
                    <a:pt x="557374" y="4351349"/>
                  </a:lnTo>
                  <a:lnTo>
                    <a:pt x="552021" y="4361149"/>
                  </a:lnTo>
                  <a:lnTo>
                    <a:pt x="546752" y="4370949"/>
                  </a:lnTo>
                  <a:lnTo>
                    <a:pt x="541639" y="4380750"/>
                  </a:lnTo>
                  <a:lnTo>
                    <a:pt x="536601" y="4390550"/>
                  </a:lnTo>
                  <a:lnTo>
                    <a:pt x="531680" y="4400350"/>
                  </a:lnTo>
                  <a:lnTo>
                    <a:pt x="526899" y="4410151"/>
                  </a:lnTo>
                  <a:lnTo>
                    <a:pt x="522199" y="4419951"/>
                  </a:lnTo>
                  <a:lnTo>
                    <a:pt x="517645" y="4429751"/>
                  </a:lnTo>
                  <a:lnTo>
                    <a:pt x="513213" y="4439552"/>
                  </a:lnTo>
                  <a:lnTo>
                    <a:pt x="508862" y="4449352"/>
                  </a:lnTo>
                  <a:lnTo>
                    <a:pt x="504689" y="4459152"/>
                  </a:lnTo>
                  <a:lnTo>
                    <a:pt x="500612" y="4468953"/>
                  </a:lnTo>
                  <a:lnTo>
                    <a:pt x="496631" y="4478753"/>
                  </a:lnTo>
                  <a:lnTo>
                    <a:pt x="492829" y="4488553"/>
                  </a:lnTo>
                  <a:lnTo>
                    <a:pt x="489109" y="4498354"/>
                  </a:lnTo>
                  <a:lnTo>
                    <a:pt x="485510" y="4508154"/>
                  </a:lnTo>
                  <a:lnTo>
                    <a:pt x="482062" y="4517954"/>
                  </a:lnTo>
                  <a:lnTo>
                    <a:pt x="478694" y="4527755"/>
                  </a:lnTo>
                  <a:lnTo>
                    <a:pt x="475470" y="4537555"/>
                  </a:lnTo>
                  <a:lnTo>
                    <a:pt x="472366" y="4547355"/>
                  </a:lnTo>
                  <a:lnTo>
                    <a:pt x="469341" y="4557156"/>
                  </a:lnTo>
                  <a:lnTo>
                    <a:pt x="466478" y="4566956"/>
                  </a:lnTo>
                  <a:lnTo>
                    <a:pt x="463707" y="4576756"/>
                  </a:lnTo>
                  <a:lnTo>
                    <a:pt x="461018" y="4586557"/>
                  </a:lnTo>
                  <a:lnTo>
                    <a:pt x="458490" y="4596357"/>
                  </a:lnTo>
                  <a:lnTo>
                    <a:pt x="456033" y="4606157"/>
                  </a:lnTo>
                  <a:lnTo>
                    <a:pt x="453677" y="4615958"/>
                  </a:lnTo>
                  <a:lnTo>
                    <a:pt x="451449" y="4625758"/>
                  </a:lnTo>
                  <a:lnTo>
                    <a:pt x="449287" y="4635558"/>
                  </a:lnTo>
                  <a:lnTo>
                    <a:pt x="447240" y="4645359"/>
                  </a:lnTo>
                  <a:lnTo>
                    <a:pt x="445290" y="4655159"/>
                  </a:lnTo>
                  <a:lnTo>
                    <a:pt x="443403" y="4664959"/>
                  </a:lnTo>
                  <a:lnTo>
                    <a:pt x="441639" y="4674760"/>
                  </a:lnTo>
                  <a:lnTo>
                    <a:pt x="439946" y="4684560"/>
                  </a:lnTo>
                  <a:lnTo>
                    <a:pt x="438314" y="4694360"/>
                  </a:lnTo>
                  <a:lnTo>
                    <a:pt x="436803" y="4704161"/>
                  </a:lnTo>
                  <a:lnTo>
                    <a:pt x="435344" y="4713961"/>
                  </a:lnTo>
                  <a:lnTo>
                    <a:pt x="433955" y="4723761"/>
                  </a:lnTo>
                  <a:lnTo>
                    <a:pt x="432660" y="4733562"/>
                  </a:lnTo>
                  <a:lnTo>
                    <a:pt x="431411" y="4743362"/>
                  </a:lnTo>
                  <a:lnTo>
                    <a:pt x="430239" y="4753162"/>
                  </a:lnTo>
                  <a:lnTo>
                    <a:pt x="429137" y="4762963"/>
                  </a:lnTo>
                  <a:lnTo>
                    <a:pt x="428076" y="4772763"/>
                  </a:lnTo>
                  <a:lnTo>
                    <a:pt x="427095" y="4782563"/>
                  </a:lnTo>
                  <a:lnTo>
                    <a:pt x="426163" y="4792364"/>
                  </a:lnTo>
                  <a:lnTo>
                    <a:pt x="425269" y="4802164"/>
                  </a:lnTo>
                  <a:lnTo>
                    <a:pt x="424455" y="4811964"/>
                  </a:lnTo>
                  <a:lnTo>
                    <a:pt x="423673" y="4821765"/>
                  </a:lnTo>
                  <a:lnTo>
                    <a:pt x="422933" y="4831565"/>
                  </a:lnTo>
                  <a:lnTo>
                    <a:pt x="422254" y="4841365"/>
                  </a:lnTo>
                  <a:lnTo>
                    <a:pt x="421602" y="4851166"/>
                  </a:lnTo>
                  <a:lnTo>
                    <a:pt x="420996" y="4860966"/>
                  </a:lnTo>
                  <a:lnTo>
                    <a:pt x="420433" y="4870766"/>
                  </a:lnTo>
                  <a:lnTo>
                    <a:pt x="419894" y="4880567"/>
                  </a:lnTo>
                  <a:lnTo>
                    <a:pt x="419401" y="4890367"/>
                  </a:lnTo>
                  <a:lnTo>
                    <a:pt x="418937" y="4900167"/>
                  </a:lnTo>
                  <a:lnTo>
                    <a:pt x="418494" y="4909968"/>
                  </a:lnTo>
                  <a:lnTo>
                    <a:pt x="418097" y="4919768"/>
                  </a:lnTo>
                  <a:lnTo>
                    <a:pt x="417718" y="4929568"/>
                  </a:lnTo>
                  <a:lnTo>
                    <a:pt x="417362" y="4939369"/>
                  </a:lnTo>
                  <a:lnTo>
                    <a:pt x="417039" y="4949169"/>
                  </a:lnTo>
                  <a:lnTo>
                    <a:pt x="416731" y="4958969"/>
                  </a:lnTo>
                  <a:lnTo>
                    <a:pt x="416447" y="4968770"/>
                  </a:lnTo>
                  <a:lnTo>
                    <a:pt x="416187" y="4978570"/>
                  </a:lnTo>
                  <a:lnTo>
                    <a:pt x="415939" y="4988370"/>
                  </a:lnTo>
                  <a:lnTo>
                    <a:pt x="415714" y="4998171"/>
                  </a:lnTo>
                  <a:lnTo>
                    <a:pt x="41550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0972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0972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409724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409724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3458309"/>
              <a:ext cx="0" cy="520932"/>
            </a:xfrm>
            <a:custGeom>
              <a:avLst/>
              <a:pathLst>
                <a:path w="0" h="520932">
                  <a:moveTo>
                    <a:pt x="0" y="5209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606662"/>
              <a:ext cx="0" cy="518054"/>
            </a:xfrm>
            <a:custGeom>
              <a:avLst/>
              <a:pathLst>
                <a:path w="0" h="518054">
                  <a:moveTo>
                    <a:pt x="0" y="0"/>
                  </a:moveTo>
                  <a:lnTo>
                    <a:pt x="0" y="5180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979241"/>
              <a:ext cx="125145" cy="627421"/>
            </a:xfrm>
            <a:custGeom>
              <a:avLst/>
              <a:pathLst>
                <a:path w="125145" h="627421">
                  <a:moveTo>
                    <a:pt x="0" y="0"/>
                  </a:moveTo>
                  <a:lnTo>
                    <a:pt x="0" y="627421"/>
                  </a:lnTo>
                  <a:lnTo>
                    <a:pt x="125145" y="62742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42822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266784"/>
              <a:ext cx="0" cy="572737"/>
            </a:xfrm>
            <a:custGeom>
              <a:avLst/>
              <a:pathLst>
                <a:path w="0" h="572737">
                  <a:moveTo>
                    <a:pt x="0" y="5727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5047009"/>
              <a:ext cx="0" cy="92098"/>
            </a:xfrm>
            <a:custGeom>
              <a:avLst/>
              <a:pathLst>
                <a:path w="0" h="92098">
                  <a:moveTo>
                    <a:pt x="0" y="0"/>
                  </a:moveTo>
                  <a:lnTo>
                    <a:pt x="0" y="920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839521"/>
              <a:ext cx="125145" cy="2207487"/>
            </a:xfrm>
            <a:custGeom>
              <a:avLst/>
              <a:pathLst>
                <a:path w="125145" h="2207487">
                  <a:moveTo>
                    <a:pt x="0" y="0"/>
                  </a:moveTo>
                  <a:lnTo>
                    <a:pt x="0" y="2207487"/>
                  </a:lnTo>
                  <a:lnTo>
                    <a:pt x="125145" y="220748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45988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865627" y="5104841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73502" y="2878364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07624" y="4909395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58681" y="2721346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46765" y="5114964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04290" y="4562367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41205" y="3668389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03423" y="4988281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91802" y="5083001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91183" y="5066347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25457" y="3246604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39136" y="4616741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34006" y="4020502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89124" y="2769747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69196" y="4796516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75107" y="2735084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66030" y="3688571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50849" y="5083291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27939" y="4784475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34936" y="4325187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83857" y="3335876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25749" y="2572369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06636" y="2377569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150164" y="2216501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38624" y="4889806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15727" y="2246671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86192" y="4922322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32600" y="5051604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95224" y="4965165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40531" y="2377025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09035" y="2478795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15854" y="4958588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53168" y="5093947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89058" y="5067034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40628" y="4948098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02728" y="5074126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14035" y="5056661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50858" y="2499493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03530" y="4415932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70160" y="5025777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64746" y="4995888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39110" y="4931589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88582" y="4380276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10936" y="4774763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923448" y="2233913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58259" y="2245102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57458" y="5093588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28988" y="5038786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36365" y="5082851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56424" y="4964846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27532" y="5082808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86152" y="3885668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45206" y="4991199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30646" y="4409648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08338" y="5084933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10962" y="2802674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78649" y="4867913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50415" y="2824042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35885" y="5002308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78074" y="5104498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67659" y="5086342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04614" y="4620495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96466" y="5042814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18094" y="505421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49401" y="5104244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57997" y="5110214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75232" y="3372505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99557" y="5077581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60704" y="2352906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29672" y="3156161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47704" y="4769034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28470" y="4330147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67298" y="3138087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30995" y="3842760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08836" y="4841145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82189" y="4339858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13554" y="3741658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82264" y="4942342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83814" y="5082767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70775" y="5005230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03676" y="4458408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45362" y="5086947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62940" y="3785039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55470" y="4792046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95183" y="2253905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12559" y="2555991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32496" y="2737449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07874" y="2334438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66238" y="4791597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24346" y="4760089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44053" y="2257208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27817" y="4870095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29130" y="4256869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00009" y="259546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38607" y="2349080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89584" y="4976319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03641" y="2657502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76148" y="2443924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1024" y="488126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99275" y="5039303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20446" y="3616176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23263" y="5088859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00843" y="5054383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57367" y="2960363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88614" y="3579696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74540" y="4658178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23777" y="3127234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60685" y="4590789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76264" y="2366122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51584" y="3729710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14044" y="4703210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61112" y="3785494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378463" y="2253359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24230" y="2501540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21331" y="4731193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35929" y="3871098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67329" y="2571807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68320" y="2731841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331290" y="2251300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86038" y="4126984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79015" y="4113731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64227" y="2481702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96506" y="5120551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38447" y="5098232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24162" y="5090126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640720" y="4180593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063737" y="2219366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43493" y="4781296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68778" y="2737136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86296" y="4061509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32577" y="5112083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21885" y="3149167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35122" y="4482392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65642" y="3785470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16434" y="4338534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48206" y="4950915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20053" y="2236204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26750" y="3827947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85645" y="3997768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12187" y="4901999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30099" y="5056471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00082" y="4879277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97253" y="4726490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312086" y="2256668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91316" y="2239565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56823" y="5062242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86227" y="2904342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92406" y="3716460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34954" y="4002798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1177" y="5085850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52522" y="2329586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8783" y="2469944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08353" y="2300457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11432" y="2236624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97607" y="4374812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80356" y="4394913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49335" y="5002711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93275" y="3120201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27113" y="3957224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50803" y="4455666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89856" y="3361776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76512" y="5101749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53331" y="2285181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026887" y="2006162"/>
              <a:ext cx="145204" cy="249637"/>
            </a:xfrm>
            <a:custGeom>
              <a:avLst/>
              <a:pathLst>
                <a:path w="145204" h="249637">
                  <a:moveTo>
                    <a:pt x="0" y="0"/>
                  </a:moveTo>
                  <a:lnTo>
                    <a:pt x="145204" y="249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48243" y="2156368"/>
              <a:ext cx="520131" cy="111134"/>
            </a:xfrm>
            <a:custGeom>
              <a:avLst/>
              <a:pathLst>
                <a:path w="520131" h="111134">
                  <a:moveTo>
                    <a:pt x="0" y="0"/>
                  </a:moveTo>
                  <a:lnTo>
                    <a:pt x="520131" y="111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09546" y="1783322"/>
              <a:ext cx="262743" cy="475142"/>
            </a:xfrm>
            <a:custGeom>
              <a:avLst/>
              <a:pathLst>
                <a:path w="262743" h="475142">
                  <a:moveTo>
                    <a:pt x="0" y="0"/>
                  </a:moveTo>
                  <a:lnTo>
                    <a:pt x="262743" y="47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4086274" y="517746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chr17:43070958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38572" y="206536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chr17:43070962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176497" y="184347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chr17:43071004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334157" y="234524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chr17:43082515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085706" y="325841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chr17:43092173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980884" y="350531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chr17:43093348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126875" y="208138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chr17:43093997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014932" y="162063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chr17:43094147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2448133" y="580178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503125" y="50822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503125" y="43627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503125" y="29237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503125" y="22041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80411" y="58615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80411" y="51419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80411" y="44224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80411" y="2983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80411" y="22639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06490" y="213957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15" name="pt215"/>
            <p:cNvSpPr/>
            <p:nvPr/>
          </p:nvSpPr>
          <p:spPr>
            <a:xfrm>
              <a:off x="7179089" y="24913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179089" y="26861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179089" y="288100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389908" y="242419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389908" y="261904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389908" y="281389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106490" y="319888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22" name="pt222"/>
            <p:cNvSpPr/>
            <p:nvPr/>
          </p:nvSpPr>
          <p:spPr>
            <a:xfrm>
              <a:off x="7160050" y="3483851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204685" y="372333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160050" y="3873550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141562" y="4049911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127375" y="4235843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400447" y="347743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400447" y="366811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400447" y="386713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400447" y="405997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400447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06490" y="459401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33" name="pt233"/>
            <p:cNvSpPr/>
            <p:nvPr/>
          </p:nvSpPr>
          <p:spPr>
            <a:xfrm>
              <a:off x="7179089" y="4925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179089" y="512010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389908" y="488768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389908" y="508252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924695" y="619487"/>
              <a:ext cx="770800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3801241"/>
              <a:ext cx="1126310" cy="1364330"/>
            </a:xfrm>
            <a:custGeom>
              <a:avLst/>
              <a:pathLst>
                <a:path w="1126310" h="1364330">
                  <a:moveTo>
                    <a:pt x="556848" y="1364330"/>
                  </a:moveTo>
                  <a:lnTo>
                    <a:pt x="556495" y="1361660"/>
                  </a:lnTo>
                  <a:lnTo>
                    <a:pt x="556116" y="1358990"/>
                  </a:lnTo>
                  <a:lnTo>
                    <a:pt x="555730" y="1356320"/>
                  </a:lnTo>
                  <a:lnTo>
                    <a:pt x="555311" y="1353651"/>
                  </a:lnTo>
                  <a:lnTo>
                    <a:pt x="554886" y="1350981"/>
                  </a:lnTo>
                  <a:lnTo>
                    <a:pt x="554426" y="1348311"/>
                  </a:lnTo>
                  <a:lnTo>
                    <a:pt x="553956" y="1345641"/>
                  </a:lnTo>
                  <a:lnTo>
                    <a:pt x="553454" y="1342971"/>
                  </a:lnTo>
                  <a:lnTo>
                    <a:pt x="552936" y="1340301"/>
                  </a:lnTo>
                  <a:lnTo>
                    <a:pt x="552390" y="1337631"/>
                  </a:lnTo>
                  <a:lnTo>
                    <a:pt x="551819" y="1334961"/>
                  </a:lnTo>
                  <a:lnTo>
                    <a:pt x="551226" y="1332291"/>
                  </a:lnTo>
                  <a:lnTo>
                    <a:pt x="550598" y="1329621"/>
                  </a:lnTo>
                  <a:lnTo>
                    <a:pt x="549954" y="1326951"/>
                  </a:lnTo>
                  <a:lnTo>
                    <a:pt x="549265" y="1324281"/>
                  </a:lnTo>
                  <a:lnTo>
                    <a:pt x="548566" y="1321611"/>
                  </a:lnTo>
                  <a:lnTo>
                    <a:pt x="547812" y="1318942"/>
                  </a:lnTo>
                  <a:lnTo>
                    <a:pt x="547048" y="1316272"/>
                  </a:lnTo>
                  <a:lnTo>
                    <a:pt x="546230" y="1313602"/>
                  </a:lnTo>
                  <a:lnTo>
                    <a:pt x="545395" y="1310932"/>
                  </a:lnTo>
                  <a:lnTo>
                    <a:pt x="544512" y="1308262"/>
                  </a:lnTo>
                  <a:lnTo>
                    <a:pt x="543600" y="1305592"/>
                  </a:lnTo>
                  <a:lnTo>
                    <a:pt x="542648" y="1302922"/>
                  </a:lnTo>
                  <a:lnTo>
                    <a:pt x="541654" y="1300252"/>
                  </a:lnTo>
                  <a:lnTo>
                    <a:pt x="540629" y="1297582"/>
                  </a:lnTo>
                  <a:lnTo>
                    <a:pt x="539548" y="1294912"/>
                  </a:lnTo>
                  <a:lnTo>
                    <a:pt x="538445" y="1292242"/>
                  </a:lnTo>
                  <a:lnTo>
                    <a:pt x="537271" y="1289572"/>
                  </a:lnTo>
                  <a:lnTo>
                    <a:pt x="536085" y="1286902"/>
                  </a:lnTo>
                  <a:lnTo>
                    <a:pt x="534815" y="1284233"/>
                  </a:lnTo>
                  <a:lnTo>
                    <a:pt x="533529" y="1281563"/>
                  </a:lnTo>
                  <a:lnTo>
                    <a:pt x="532169" y="1278893"/>
                  </a:lnTo>
                  <a:lnTo>
                    <a:pt x="530777" y="1276223"/>
                  </a:lnTo>
                  <a:lnTo>
                    <a:pt x="529322" y="1273553"/>
                  </a:lnTo>
                  <a:lnTo>
                    <a:pt x="527819" y="1270883"/>
                  </a:lnTo>
                  <a:lnTo>
                    <a:pt x="526265" y="1268213"/>
                  </a:lnTo>
                  <a:lnTo>
                    <a:pt x="524645" y="1265543"/>
                  </a:lnTo>
                  <a:lnTo>
                    <a:pt x="522988" y="1262873"/>
                  </a:lnTo>
                  <a:lnTo>
                    <a:pt x="521245" y="1260203"/>
                  </a:lnTo>
                  <a:lnTo>
                    <a:pt x="519479" y="1257533"/>
                  </a:lnTo>
                  <a:lnTo>
                    <a:pt x="517608" y="1254863"/>
                  </a:lnTo>
                  <a:lnTo>
                    <a:pt x="515719" y="1252193"/>
                  </a:lnTo>
                  <a:lnTo>
                    <a:pt x="513723" y="1249524"/>
                  </a:lnTo>
                  <a:lnTo>
                    <a:pt x="511699" y="1246854"/>
                  </a:lnTo>
                  <a:lnTo>
                    <a:pt x="509582" y="1244184"/>
                  </a:lnTo>
                  <a:lnTo>
                    <a:pt x="507416" y="1241514"/>
                  </a:lnTo>
                  <a:lnTo>
                    <a:pt x="505173" y="1238844"/>
                  </a:lnTo>
                  <a:lnTo>
                    <a:pt x="502861" y="1236174"/>
                  </a:lnTo>
                  <a:lnTo>
                    <a:pt x="500488" y="1233504"/>
                  </a:lnTo>
                  <a:lnTo>
                    <a:pt x="498023" y="1230834"/>
                  </a:lnTo>
                  <a:lnTo>
                    <a:pt x="495517" y="1228164"/>
                  </a:lnTo>
                  <a:lnTo>
                    <a:pt x="492896" y="1225494"/>
                  </a:lnTo>
                  <a:lnTo>
                    <a:pt x="490252" y="1222824"/>
                  </a:lnTo>
                  <a:lnTo>
                    <a:pt x="487469" y="1220154"/>
                  </a:lnTo>
                  <a:lnTo>
                    <a:pt x="484664" y="1217484"/>
                  </a:lnTo>
                  <a:lnTo>
                    <a:pt x="481735" y="1214815"/>
                  </a:lnTo>
                  <a:lnTo>
                    <a:pt x="478763" y="1212145"/>
                  </a:lnTo>
                  <a:lnTo>
                    <a:pt x="475687" y="1209475"/>
                  </a:lnTo>
                  <a:lnTo>
                    <a:pt x="472545" y="1206805"/>
                  </a:lnTo>
                  <a:lnTo>
                    <a:pt x="469319" y="1204135"/>
                  </a:lnTo>
                  <a:lnTo>
                    <a:pt x="466003" y="1201465"/>
                  </a:lnTo>
                  <a:lnTo>
                    <a:pt x="462625" y="1198795"/>
                  </a:lnTo>
                  <a:lnTo>
                    <a:pt x="459132" y="1196125"/>
                  </a:lnTo>
                  <a:lnTo>
                    <a:pt x="455600" y="1193455"/>
                  </a:lnTo>
                  <a:lnTo>
                    <a:pt x="451929" y="1190785"/>
                  </a:lnTo>
                  <a:lnTo>
                    <a:pt x="448234" y="1188115"/>
                  </a:lnTo>
                  <a:lnTo>
                    <a:pt x="444390" y="1185445"/>
                  </a:lnTo>
                  <a:lnTo>
                    <a:pt x="440515" y="1182775"/>
                  </a:lnTo>
                  <a:lnTo>
                    <a:pt x="436514" y="1180106"/>
                  </a:lnTo>
                  <a:lnTo>
                    <a:pt x="432458" y="1177436"/>
                  </a:lnTo>
                  <a:lnTo>
                    <a:pt x="428300" y="1174766"/>
                  </a:lnTo>
                  <a:lnTo>
                    <a:pt x="424064" y="1172096"/>
                  </a:lnTo>
                  <a:lnTo>
                    <a:pt x="419749" y="1169426"/>
                  </a:lnTo>
                  <a:lnTo>
                    <a:pt x="415333" y="1166756"/>
                  </a:lnTo>
                  <a:lnTo>
                    <a:pt x="410863" y="1164086"/>
                  </a:lnTo>
                  <a:lnTo>
                    <a:pt x="406271" y="1161416"/>
                  </a:lnTo>
                  <a:lnTo>
                    <a:pt x="401647" y="1158746"/>
                  </a:lnTo>
                  <a:lnTo>
                    <a:pt x="396880" y="1156076"/>
                  </a:lnTo>
                  <a:lnTo>
                    <a:pt x="392091" y="1153406"/>
                  </a:lnTo>
                  <a:lnTo>
                    <a:pt x="387168" y="1150736"/>
                  </a:lnTo>
                  <a:lnTo>
                    <a:pt x="382209" y="1148066"/>
                  </a:lnTo>
                  <a:lnTo>
                    <a:pt x="377143" y="1145397"/>
                  </a:lnTo>
                  <a:lnTo>
                    <a:pt x="372020" y="1142727"/>
                  </a:lnTo>
                  <a:lnTo>
                    <a:pt x="366814" y="1140057"/>
                  </a:lnTo>
                  <a:lnTo>
                    <a:pt x="361533" y="1137387"/>
                  </a:lnTo>
                  <a:lnTo>
                    <a:pt x="356193" y="1134717"/>
                  </a:lnTo>
                  <a:lnTo>
                    <a:pt x="350762" y="1132047"/>
                  </a:lnTo>
                  <a:lnTo>
                    <a:pt x="345293" y="1129377"/>
                  </a:lnTo>
                  <a:lnTo>
                    <a:pt x="339721" y="1126707"/>
                  </a:lnTo>
                  <a:lnTo>
                    <a:pt x="334130" y="1124037"/>
                  </a:lnTo>
                  <a:lnTo>
                    <a:pt x="328425" y="1121367"/>
                  </a:lnTo>
                  <a:lnTo>
                    <a:pt x="322704" y="1118697"/>
                  </a:lnTo>
                  <a:lnTo>
                    <a:pt x="316894" y="1116027"/>
                  </a:lnTo>
                  <a:lnTo>
                    <a:pt x="311054" y="1113357"/>
                  </a:lnTo>
                  <a:lnTo>
                    <a:pt x="305147" y="1110688"/>
                  </a:lnTo>
                  <a:lnTo>
                    <a:pt x="299200" y="1108018"/>
                  </a:lnTo>
                  <a:lnTo>
                    <a:pt x="293206" y="1105348"/>
                  </a:lnTo>
                  <a:lnTo>
                    <a:pt x="287166" y="1102678"/>
                  </a:lnTo>
                  <a:lnTo>
                    <a:pt x="281095" y="1100008"/>
                  </a:lnTo>
                  <a:lnTo>
                    <a:pt x="274975" y="1097338"/>
                  </a:lnTo>
                  <a:lnTo>
                    <a:pt x="268839" y="1094668"/>
                  </a:lnTo>
                  <a:lnTo>
                    <a:pt x="262654" y="1091998"/>
                  </a:lnTo>
                  <a:lnTo>
                    <a:pt x="256462" y="1089328"/>
                  </a:lnTo>
                  <a:lnTo>
                    <a:pt x="250232" y="1086658"/>
                  </a:lnTo>
                  <a:lnTo>
                    <a:pt x="243996" y="1083988"/>
                  </a:lnTo>
                  <a:lnTo>
                    <a:pt x="237737" y="1081318"/>
                  </a:lnTo>
                  <a:lnTo>
                    <a:pt x="231474" y="1078648"/>
                  </a:lnTo>
                  <a:lnTo>
                    <a:pt x="225202" y="1075979"/>
                  </a:lnTo>
                  <a:lnTo>
                    <a:pt x="218929" y="1073309"/>
                  </a:lnTo>
                  <a:lnTo>
                    <a:pt x="212657" y="1070639"/>
                  </a:lnTo>
                  <a:lnTo>
                    <a:pt x="206395" y="1067969"/>
                  </a:lnTo>
                  <a:lnTo>
                    <a:pt x="200137" y="1065299"/>
                  </a:lnTo>
                  <a:lnTo>
                    <a:pt x="193904" y="1062629"/>
                  </a:lnTo>
                  <a:lnTo>
                    <a:pt x="187677" y="1059959"/>
                  </a:lnTo>
                  <a:lnTo>
                    <a:pt x="181494" y="1057289"/>
                  </a:lnTo>
                  <a:lnTo>
                    <a:pt x="175319" y="1054619"/>
                  </a:lnTo>
                  <a:lnTo>
                    <a:pt x="169199" y="1051949"/>
                  </a:lnTo>
                  <a:lnTo>
                    <a:pt x="163100" y="1049279"/>
                  </a:lnTo>
                  <a:lnTo>
                    <a:pt x="157057" y="1046609"/>
                  </a:lnTo>
                  <a:lnTo>
                    <a:pt x="151054" y="1043939"/>
                  </a:lnTo>
                  <a:lnTo>
                    <a:pt x="145105" y="1041270"/>
                  </a:lnTo>
                  <a:lnTo>
                    <a:pt x="139219" y="1038600"/>
                  </a:lnTo>
                  <a:lnTo>
                    <a:pt x="133380" y="1035930"/>
                  </a:lnTo>
                  <a:lnTo>
                    <a:pt x="127633" y="1033260"/>
                  </a:lnTo>
                  <a:lnTo>
                    <a:pt x="121921" y="1030590"/>
                  </a:lnTo>
                  <a:lnTo>
                    <a:pt x="116334" y="1027920"/>
                  </a:lnTo>
                  <a:lnTo>
                    <a:pt x="110768" y="1025250"/>
                  </a:lnTo>
                  <a:lnTo>
                    <a:pt x="105359" y="1022580"/>
                  </a:lnTo>
                  <a:lnTo>
                    <a:pt x="99979" y="1019910"/>
                  </a:lnTo>
                  <a:lnTo>
                    <a:pt x="94745" y="1017240"/>
                  </a:lnTo>
                  <a:lnTo>
                    <a:pt x="89572" y="1014570"/>
                  </a:lnTo>
                  <a:lnTo>
                    <a:pt x="84529" y="1011900"/>
                  </a:lnTo>
                  <a:lnTo>
                    <a:pt x="79584" y="1009230"/>
                  </a:lnTo>
                  <a:lnTo>
                    <a:pt x="74747" y="1006561"/>
                  </a:lnTo>
                  <a:lnTo>
                    <a:pt x="70048" y="1003891"/>
                  </a:lnTo>
                  <a:lnTo>
                    <a:pt x="65433" y="1001221"/>
                  </a:lnTo>
                  <a:lnTo>
                    <a:pt x="60999" y="998551"/>
                  </a:lnTo>
                  <a:lnTo>
                    <a:pt x="56620" y="995881"/>
                  </a:lnTo>
                  <a:lnTo>
                    <a:pt x="52470" y="993211"/>
                  </a:lnTo>
                  <a:lnTo>
                    <a:pt x="48360" y="990541"/>
                  </a:lnTo>
                  <a:lnTo>
                    <a:pt x="44492" y="987871"/>
                  </a:lnTo>
                  <a:lnTo>
                    <a:pt x="40686" y="985201"/>
                  </a:lnTo>
                  <a:lnTo>
                    <a:pt x="37093" y="982531"/>
                  </a:lnTo>
                  <a:lnTo>
                    <a:pt x="33607" y="979861"/>
                  </a:lnTo>
                  <a:lnTo>
                    <a:pt x="30300" y="977191"/>
                  </a:lnTo>
                  <a:lnTo>
                    <a:pt x="27149" y="974521"/>
                  </a:lnTo>
                  <a:lnTo>
                    <a:pt x="24139" y="971852"/>
                  </a:lnTo>
                  <a:lnTo>
                    <a:pt x="21336" y="969182"/>
                  </a:lnTo>
                  <a:lnTo>
                    <a:pt x="18632" y="966512"/>
                  </a:lnTo>
                  <a:lnTo>
                    <a:pt x="16188" y="963842"/>
                  </a:lnTo>
                  <a:lnTo>
                    <a:pt x="13799" y="961172"/>
                  </a:lnTo>
                  <a:lnTo>
                    <a:pt x="11725" y="958502"/>
                  </a:lnTo>
                  <a:lnTo>
                    <a:pt x="9700" y="955832"/>
                  </a:lnTo>
                  <a:lnTo>
                    <a:pt x="7961" y="953162"/>
                  </a:lnTo>
                  <a:lnTo>
                    <a:pt x="6316" y="950492"/>
                  </a:lnTo>
                  <a:lnTo>
                    <a:pt x="4910" y="947822"/>
                  </a:lnTo>
                  <a:lnTo>
                    <a:pt x="3650" y="945152"/>
                  </a:lnTo>
                  <a:lnTo>
                    <a:pt x="2582" y="942482"/>
                  </a:lnTo>
                  <a:lnTo>
                    <a:pt x="1712" y="939812"/>
                  </a:lnTo>
                  <a:lnTo>
                    <a:pt x="983" y="937143"/>
                  </a:lnTo>
                  <a:lnTo>
                    <a:pt x="505" y="934473"/>
                  </a:lnTo>
                  <a:lnTo>
                    <a:pt x="118" y="931803"/>
                  </a:lnTo>
                  <a:lnTo>
                    <a:pt x="33" y="929133"/>
                  </a:lnTo>
                  <a:lnTo>
                    <a:pt x="0" y="926463"/>
                  </a:lnTo>
                  <a:lnTo>
                    <a:pt x="294" y="923793"/>
                  </a:lnTo>
                  <a:lnTo>
                    <a:pt x="651" y="921123"/>
                  </a:lnTo>
                  <a:lnTo>
                    <a:pt x="1283" y="918453"/>
                  </a:lnTo>
                  <a:lnTo>
                    <a:pt x="2027" y="915783"/>
                  </a:lnTo>
                  <a:lnTo>
                    <a:pt x="2993" y="913113"/>
                  </a:lnTo>
                  <a:lnTo>
                    <a:pt x="4118" y="910443"/>
                  </a:lnTo>
                  <a:lnTo>
                    <a:pt x="5412" y="907773"/>
                  </a:lnTo>
                  <a:lnTo>
                    <a:pt x="6912" y="905103"/>
                  </a:lnTo>
                  <a:lnTo>
                    <a:pt x="8528" y="902434"/>
                  </a:lnTo>
                  <a:lnTo>
                    <a:pt x="10392" y="899764"/>
                  </a:lnTo>
                  <a:lnTo>
                    <a:pt x="12323" y="897094"/>
                  </a:lnTo>
                  <a:lnTo>
                    <a:pt x="14540" y="894424"/>
                  </a:lnTo>
                  <a:lnTo>
                    <a:pt x="16803" y="891754"/>
                  </a:lnTo>
                  <a:lnTo>
                    <a:pt x="19334" y="889084"/>
                  </a:lnTo>
                  <a:lnTo>
                    <a:pt x="21934" y="886414"/>
                  </a:lnTo>
                  <a:lnTo>
                    <a:pt x="24749" y="883744"/>
                  </a:lnTo>
                  <a:lnTo>
                    <a:pt x="27671" y="881074"/>
                  </a:lnTo>
                  <a:lnTo>
                    <a:pt x="30758" y="878404"/>
                  </a:lnTo>
                  <a:lnTo>
                    <a:pt x="33985" y="875734"/>
                  </a:lnTo>
                  <a:lnTo>
                    <a:pt x="37331" y="873064"/>
                  </a:lnTo>
                  <a:lnTo>
                    <a:pt x="40845" y="870394"/>
                  </a:lnTo>
                  <a:lnTo>
                    <a:pt x="44435" y="867725"/>
                  </a:lnTo>
                  <a:lnTo>
                    <a:pt x="48217" y="865055"/>
                  </a:lnTo>
                  <a:lnTo>
                    <a:pt x="52035" y="862385"/>
                  </a:lnTo>
                  <a:lnTo>
                    <a:pt x="56065" y="859715"/>
                  </a:lnTo>
                  <a:lnTo>
                    <a:pt x="60125" y="857045"/>
                  </a:lnTo>
                  <a:lnTo>
                    <a:pt x="64351" y="854375"/>
                  </a:lnTo>
                  <a:lnTo>
                    <a:pt x="68630" y="851705"/>
                  </a:lnTo>
                  <a:lnTo>
                    <a:pt x="73035" y="849035"/>
                  </a:lnTo>
                  <a:lnTo>
                    <a:pt x="77511" y="846365"/>
                  </a:lnTo>
                  <a:lnTo>
                    <a:pt x="82075" y="843695"/>
                  </a:lnTo>
                  <a:lnTo>
                    <a:pt x="86724" y="841025"/>
                  </a:lnTo>
                  <a:lnTo>
                    <a:pt x="91430" y="838355"/>
                  </a:lnTo>
                  <a:lnTo>
                    <a:pt x="96226" y="835685"/>
                  </a:lnTo>
                  <a:lnTo>
                    <a:pt x="101053" y="833016"/>
                  </a:lnTo>
                  <a:lnTo>
                    <a:pt x="105973" y="830346"/>
                  </a:lnTo>
                  <a:lnTo>
                    <a:pt x="110906" y="827676"/>
                  </a:lnTo>
                  <a:lnTo>
                    <a:pt x="115918" y="825006"/>
                  </a:lnTo>
                  <a:lnTo>
                    <a:pt x="120942" y="822336"/>
                  </a:lnTo>
                  <a:lnTo>
                    <a:pt x="126016" y="819666"/>
                  </a:lnTo>
                  <a:lnTo>
                    <a:pt x="131104" y="816996"/>
                  </a:lnTo>
                  <a:lnTo>
                    <a:pt x="136219" y="814326"/>
                  </a:lnTo>
                  <a:lnTo>
                    <a:pt x="141345" y="811656"/>
                  </a:lnTo>
                  <a:lnTo>
                    <a:pt x="146482" y="808986"/>
                  </a:lnTo>
                  <a:lnTo>
                    <a:pt x="151619" y="806316"/>
                  </a:lnTo>
                  <a:lnTo>
                    <a:pt x="156757" y="803646"/>
                  </a:lnTo>
                  <a:lnTo>
                    <a:pt x="161879" y="800976"/>
                  </a:lnTo>
                  <a:lnTo>
                    <a:pt x="166998" y="798307"/>
                  </a:lnTo>
                  <a:lnTo>
                    <a:pt x="172079" y="795637"/>
                  </a:lnTo>
                  <a:lnTo>
                    <a:pt x="177152" y="792967"/>
                  </a:lnTo>
                  <a:lnTo>
                    <a:pt x="182172" y="790297"/>
                  </a:lnTo>
                  <a:lnTo>
                    <a:pt x="187172" y="787627"/>
                  </a:lnTo>
                  <a:lnTo>
                    <a:pt x="192114" y="784957"/>
                  </a:lnTo>
                  <a:lnTo>
                    <a:pt x="197016" y="782287"/>
                  </a:lnTo>
                  <a:lnTo>
                    <a:pt x="201860" y="779617"/>
                  </a:lnTo>
                  <a:lnTo>
                    <a:pt x="206639" y="776947"/>
                  </a:lnTo>
                  <a:lnTo>
                    <a:pt x="211367" y="774277"/>
                  </a:lnTo>
                  <a:lnTo>
                    <a:pt x="216000" y="771607"/>
                  </a:lnTo>
                  <a:lnTo>
                    <a:pt x="220593" y="768937"/>
                  </a:lnTo>
                  <a:lnTo>
                    <a:pt x="225056" y="766267"/>
                  </a:lnTo>
                  <a:lnTo>
                    <a:pt x="229496" y="763598"/>
                  </a:lnTo>
                  <a:lnTo>
                    <a:pt x="233770" y="760928"/>
                  </a:lnTo>
                  <a:lnTo>
                    <a:pt x="238013" y="758258"/>
                  </a:lnTo>
                  <a:lnTo>
                    <a:pt x="242102" y="755588"/>
                  </a:lnTo>
                  <a:lnTo>
                    <a:pt x="246129" y="752918"/>
                  </a:lnTo>
                  <a:lnTo>
                    <a:pt x="250018" y="750248"/>
                  </a:lnTo>
                  <a:lnTo>
                    <a:pt x="253807" y="747578"/>
                  </a:lnTo>
                  <a:lnTo>
                    <a:pt x="257482" y="744908"/>
                  </a:lnTo>
                  <a:lnTo>
                    <a:pt x="261016" y="742238"/>
                  </a:lnTo>
                  <a:lnTo>
                    <a:pt x="264462" y="739568"/>
                  </a:lnTo>
                  <a:lnTo>
                    <a:pt x="267724" y="736898"/>
                  </a:lnTo>
                  <a:lnTo>
                    <a:pt x="270929" y="734228"/>
                  </a:lnTo>
                  <a:lnTo>
                    <a:pt x="273903" y="731558"/>
                  </a:lnTo>
                  <a:lnTo>
                    <a:pt x="276838" y="728889"/>
                  </a:lnTo>
                  <a:lnTo>
                    <a:pt x="279527" y="726219"/>
                  </a:lnTo>
                  <a:lnTo>
                    <a:pt x="282157" y="723549"/>
                  </a:lnTo>
                  <a:lnTo>
                    <a:pt x="284572" y="720879"/>
                  </a:lnTo>
                  <a:lnTo>
                    <a:pt x="286883" y="718209"/>
                  </a:lnTo>
                  <a:lnTo>
                    <a:pt x="289017" y="715539"/>
                  </a:lnTo>
                  <a:lnTo>
                    <a:pt x="290999" y="712869"/>
                  </a:lnTo>
                  <a:lnTo>
                    <a:pt x="292842" y="710199"/>
                  </a:lnTo>
                  <a:lnTo>
                    <a:pt x="294486" y="707529"/>
                  </a:lnTo>
                  <a:lnTo>
                    <a:pt x="296033" y="704859"/>
                  </a:lnTo>
                  <a:lnTo>
                    <a:pt x="297330" y="702189"/>
                  </a:lnTo>
                  <a:lnTo>
                    <a:pt x="298574" y="699519"/>
                  </a:lnTo>
                  <a:lnTo>
                    <a:pt x="299520" y="696849"/>
                  </a:lnTo>
                  <a:lnTo>
                    <a:pt x="300418" y="694180"/>
                  </a:lnTo>
                  <a:lnTo>
                    <a:pt x="301045" y="691510"/>
                  </a:lnTo>
                  <a:lnTo>
                    <a:pt x="301585" y="688840"/>
                  </a:lnTo>
                  <a:lnTo>
                    <a:pt x="301899" y="686170"/>
                  </a:lnTo>
                  <a:lnTo>
                    <a:pt x="302080" y="683500"/>
                  </a:lnTo>
                  <a:lnTo>
                    <a:pt x="302080" y="680830"/>
                  </a:lnTo>
                  <a:lnTo>
                    <a:pt x="301899" y="678160"/>
                  </a:lnTo>
                  <a:lnTo>
                    <a:pt x="301585" y="675490"/>
                  </a:lnTo>
                  <a:lnTo>
                    <a:pt x="301045" y="672820"/>
                  </a:lnTo>
                  <a:lnTo>
                    <a:pt x="300418" y="670150"/>
                  </a:lnTo>
                  <a:lnTo>
                    <a:pt x="299520" y="667480"/>
                  </a:lnTo>
                  <a:lnTo>
                    <a:pt x="298574" y="664810"/>
                  </a:lnTo>
                  <a:lnTo>
                    <a:pt x="297330" y="662140"/>
                  </a:lnTo>
                  <a:lnTo>
                    <a:pt x="296033" y="659471"/>
                  </a:lnTo>
                  <a:lnTo>
                    <a:pt x="294486" y="656801"/>
                  </a:lnTo>
                  <a:lnTo>
                    <a:pt x="292842" y="654131"/>
                  </a:lnTo>
                  <a:lnTo>
                    <a:pt x="290999" y="651461"/>
                  </a:lnTo>
                  <a:lnTo>
                    <a:pt x="289017" y="648791"/>
                  </a:lnTo>
                  <a:lnTo>
                    <a:pt x="286883" y="646121"/>
                  </a:lnTo>
                  <a:lnTo>
                    <a:pt x="284572" y="643451"/>
                  </a:lnTo>
                  <a:lnTo>
                    <a:pt x="282157" y="640781"/>
                  </a:lnTo>
                  <a:lnTo>
                    <a:pt x="279527" y="638111"/>
                  </a:lnTo>
                  <a:lnTo>
                    <a:pt x="276838" y="635441"/>
                  </a:lnTo>
                  <a:lnTo>
                    <a:pt x="273903" y="632771"/>
                  </a:lnTo>
                  <a:lnTo>
                    <a:pt x="270929" y="630101"/>
                  </a:lnTo>
                  <a:lnTo>
                    <a:pt x="267724" y="627431"/>
                  </a:lnTo>
                  <a:lnTo>
                    <a:pt x="264462" y="624762"/>
                  </a:lnTo>
                  <a:lnTo>
                    <a:pt x="261016" y="622092"/>
                  </a:lnTo>
                  <a:lnTo>
                    <a:pt x="257482" y="619422"/>
                  </a:lnTo>
                  <a:lnTo>
                    <a:pt x="253807" y="616752"/>
                  </a:lnTo>
                  <a:lnTo>
                    <a:pt x="250018" y="614082"/>
                  </a:lnTo>
                  <a:lnTo>
                    <a:pt x="246129" y="611412"/>
                  </a:lnTo>
                  <a:lnTo>
                    <a:pt x="242102" y="608742"/>
                  </a:lnTo>
                  <a:lnTo>
                    <a:pt x="238013" y="606072"/>
                  </a:lnTo>
                  <a:lnTo>
                    <a:pt x="233770" y="603402"/>
                  </a:lnTo>
                  <a:lnTo>
                    <a:pt x="229496" y="600732"/>
                  </a:lnTo>
                  <a:lnTo>
                    <a:pt x="225056" y="598062"/>
                  </a:lnTo>
                  <a:lnTo>
                    <a:pt x="220593" y="595392"/>
                  </a:lnTo>
                  <a:lnTo>
                    <a:pt x="216000" y="592722"/>
                  </a:lnTo>
                  <a:lnTo>
                    <a:pt x="211367" y="590053"/>
                  </a:lnTo>
                  <a:lnTo>
                    <a:pt x="206639" y="587383"/>
                  </a:lnTo>
                  <a:lnTo>
                    <a:pt x="201860" y="584713"/>
                  </a:lnTo>
                  <a:lnTo>
                    <a:pt x="197016" y="582043"/>
                  </a:lnTo>
                  <a:lnTo>
                    <a:pt x="192114" y="579373"/>
                  </a:lnTo>
                  <a:lnTo>
                    <a:pt x="187172" y="576703"/>
                  </a:lnTo>
                  <a:lnTo>
                    <a:pt x="182172" y="574033"/>
                  </a:lnTo>
                  <a:lnTo>
                    <a:pt x="177152" y="571363"/>
                  </a:lnTo>
                  <a:lnTo>
                    <a:pt x="172079" y="568693"/>
                  </a:lnTo>
                  <a:lnTo>
                    <a:pt x="166998" y="566023"/>
                  </a:lnTo>
                  <a:lnTo>
                    <a:pt x="161879" y="563353"/>
                  </a:lnTo>
                  <a:lnTo>
                    <a:pt x="156757" y="560683"/>
                  </a:lnTo>
                  <a:lnTo>
                    <a:pt x="151619" y="558013"/>
                  </a:lnTo>
                  <a:lnTo>
                    <a:pt x="146482" y="555344"/>
                  </a:lnTo>
                  <a:lnTo>
                    <a:pt x="141345" y="552674"/>
                  </a:lnTo>
                  <a:lnTo>
                    <a:pt x="136219" y="550004"/>
                  </a:lnTo>
                  <a:lnTo>
                    <a:pt x="131104" y="547334"/>
                  </a:lnTo>
                  <a:lnTo>
                    <a:pt x="126016" y="544664"/>
                  </a:lnTo>
                  <a:lnTo>
                    <a:pt x="120942" y="541994"/>
                  </a:lnTo>
                  <a:lnTo>
                    <a:pt x="115918" y="539324"/>
                  </a:lnTo>
                  <a:lnTo>
                    <a:pt x="110906" y="536654"/>
                  </a:lnTo>
                  <a:lnTo>
                    <a:pt x="105973" y="533984"/>
                  </a:lnTo>
                  <a:lnTo>
                    <a:pt x="101053" y="531314"/>
                  </a:lnTo>
                  <a:lnTo>
                    <a:pt x="96226" y="528644"/>
                  </a:lnTo>
                  <a:lnTo>
                    <a:pt x="91430" y="525974"/>
                  </a:lnTo>
                  <a:lnTo>
                    <a:pt x="86724" y="523304"/>
                  </a:lnTo>
                  <a:lnTo>
                    <a:pt x="82075" y="520635"/>
                  </a:lnTo>
                  <a:lnTo>
                    <a:pt x="77511" y="517965"/>
                  </a:lnTo>
                  <a:lnTo>
                    <a:pt x="73035" y="515295"/>
                  </a:lnTo>
                  <a:lnTo>
                    <a:pt x="68630" y="512625"/>
                  </a:lnTo>
                  <a:lnTo>
                    <a:pt x="64351" y="509955"/>
                  </a:lnTo>
                  <a:lnTo>
                    <a:pt x="60125" y="507285"/>
                  </a:lnTo>
                  <a:lnTo>
                    <a:pt x="56065" y="504615"/>
                  </a:lnTo>
                  <a:lnTo>
                    <a:pt x="52035" y="501945"/>
                  </a:lnTo>
                  <a:lnTo>
                    <a:pt x="48217" y="499275"/>
                  </a:lnTo>
                  <a:lnTo>
                    <a:pt x="44435" y="496605"/>
                  </a:lnTo>
                  <a:lnTo>
                    <a:pt x="40845" y="493935"/>
                  </a:lnTo>
                  <a:lnTo>
                    <a:pt x="37331" y="491265"/>
                  </a:lnTo>
                  <a:lnTo>
                    <a:pt x="33985" y="488595"/>
                  </a:lnTo>
                  <a:lnTo>
                    <a:pt x="30758" y="485926"/>
                  </a:lnTo>
                  <a:lnTo>
                    <a:pt x="27671" y="483256"/>
                  </a:lnTo>
                  <a:lnTo>
                    <a:pt x="24749" y="480586"/>
                  </a:lnTo>
                  <a:lnTo>
                    <a:pt x="21934" y="477916"/>
                  </a:lnTo>
                  <a:lnTo>
                    <a:pt x="19334" y="475246"/>
                  </a:lnTo>
                  <a:lnTo>
                    <a:pt x="16803" y="472576"/>
                  </a:lnTo>
                  <a:lnTo>
                    <a:pt x="14540" y="469906"/>
                  </a:lnTo>
                  <a:lnTo>
                    <a:pt x="12323" y="467236"/>
                  </a:lnTo>
                  <a:lnTo>
                    <a:pt x="10392" y="464566"/>
                  </a:lnTo>
                  <a:lnTo>
                    <a:pt x="8528" y="461896"/>
                  </a:lnTo>
                  <a:lnTo>
                    <a:pt x="6912" y="459226"/>
                  </a:lnTo>
                  <a:lnTo>
                    <a:pt x="5412" y="456556"/>
                  </a:lnTo>
                  <a:lnTo>
                    <a:pt x="4118" y="453886"/>
                  </a:lnTo>
                  <a:lnTo>
                    <a:pt x="2993" y="451217"/>
                  </a:lnTo>
                  <a:lnTo>
                    <a:pt x="2027" y="448547"/>
                  </a:lnTo>
                  <a:lnTo>
                    <a:pt x="1283" y="445877"/>
                  </a:lnTo>
                  <a:lnTo>
                    <a:pt x="651" y="443207"/>
                  </a:lnTo>
                  <a:lnTo>
                    <a:pt x="294" y="440537"/>
                  </a:lnTo>
                  <a:lnTo>
                    <a:pt x="0" y="437867"/>
                  </a:lnTo>
                  <a:lnTo>
                    <a:pt x="33" y="435197"/>
                  </a:lnTo>
                  <a:lnTo>
                    <a:pt x="118" y="432527"/>
                  </a:lnTo>
                  <a:lnTo>
                    <a:pt x="505" y="429857"/>
                  </a:lnTo>
                  <a:lnTo>
                    <a:pt x="983" y="427187"/>
                  </a:lnTo>
                  <a:lnTo>
                    <a:pt x="1712" y="424517"/>
                  </a:lnTo>
                  <a:lnTo>
                    <a:pt x="2582" y="421847"/>
                  </a:lnTo>
                  <a:lnTo>
                    <a:pt x="3650" y="419177"/>
                  </a:lnTo>
                  <a:lnTo>
                    <a:pt x="4910" y="416508"/>
                  </a:lnTo>
                  <a:lnTo>
                    <a:pt x="6316" y="413838"/>
                  </a:lnTo>
                  <a:lnTo>
                    <a:pt x="7961" y="411168"/>
                  </a:lnTo>
                  <a:lnTo>
                    <a:pt x="9700" y="408498"/>
                  </a:lnTo>
                  <a:lnTo>
                    <a:pt x="11725" y="405828"/>
                  </a:lnTo>
                  <a:lnTo>
                    <a:pt x="13799" y="403158"/>
                  </a:lnTo>
                  <a:lnTo>
                    <a:pt x="16188" y="400488"/>
                  </a:lnTo>
                  <a:lnTo>
                    <a:pt x="18632" y="397818"/>
                  </a:lnTo>
                  <a:lnTo>
                    <a:pt x="21336" y="395148"/>
                  </a:lnTo>
                  <a:lnTo>
                    <a:pt x="24139" y="392478"/>
                  </a:lnTo>
                  <a:lnTo>
                    <a:pt x="27149" y="389808"/>
                  </a:lnTo>
                  <a:lnTo>
                    <a:pt x="30300" y="387138"/>
                  </a:lnTo>
                  <a:lnTo>
                    <a:pt x="33607" y="384468"/>
                  </a:lnTo>
                  <a:lnTo>
                    <a:pt x="37093" y="381799"/>
                  </a:lnTo>
                  <a:lnTo>
                    <a:pt x="40686" y="379129"/>
                  </a:lnTo>
                  <a:lnTo>
                    <a:pt x="44492" y="376459"/>
                  </a:lnTo>
                  <a:lnTo>
                    <a:pt x="48360" y="373789"/>
                  </a:lnTo>
                  <a:lnTo>
                    <a:pt x="52470" y="371119"/>
                  </a:lnTo>
                  <a:lnTo>
                    <a:pt x="56620" y="368449"/>
                  </a:lnTo>
                  <a:lnTo>
                    <a:pt x="60999" y="365779"/>
                  </a:lnTo>
                  <a:lnTo>
                    <a:pt x="65433" y="363109"/>
                  </a:lnTo>
                  <a:lnTo>
                    <a:pt x="70048" y="360439"/>
                  </a:lnTo>
                  <a:lnTo>
                    <a:pt x="74747" y="357769"/>
                  </a:lnTo>
                  <a:lnTo>
                    <a:pt x="79584" y="355099"/>
                  </a:lnTo>
                  <a:lnTo>
                    <a:pt x="84529" y="352429"/>
                  </a:lnTo>
                  <a:lnTo>
                    <a:pt x="89572" y="349759"/>
                  </a:lnTo>
                  <a:lnTo>
                    <a:pt x="94745" y="347090"/>
                  </a:lnTo>
                  <a:lnTo>
                    <a:pt x="99979" y="344420"/>
                  </a:lnTo>
                  <a:lnTo>
                    <a:pt x="105359" y="341750"/>
                  </a:lnTo>
                  <a:lnTo>
                    <a:pt x="110768" y="339080"/>
                  </a:lnTo>
                  <a:lnTo>
                    <a:pt x="116334" y="336410"/>
                  </a:lnTo>
                  <a:lnTo>
                    <a:pt x="121921" y="333740"/>
                  </a:lnTo>
                  <a:lnTo>
                    <a:pt x="127633" y="331070"/>
                  </a:lnTo>
                  <a:lnTo>
                    <a:pt x="133380" y="328400"/>
                  </a:lnTo>
                  <a:lnTo>
                    <a:pt x="139219" y="325730"/>
                  </a:lnTo>
                  <a:lnTo>
                    <a:pt x="145105" y="323060"/>
                  </a:lnTo>
                  <a:lnTo>
                    <a:pt x="151054" y="320390"/>
                  </a:lnTo>
                  <a:lnTo>
                    <a:pt x="157057" y="317720"/>
                  </a:lnTo>
                  <a:lnTo>
                    <a:pt x="163100" y="315050"/>
                  </a:lnTo>
                  <a:lnTo>
                    <a:pt x="169199" y="312381"/>
                  </a:lnTo>
                  <a:lnTo>
                    <a:pt x="175319" y="309711"/>
                  </a:lnTo>
                  <a:lnTo>
                    <a:pt x="181494" y="307041"/>
                  </a:lnTo>
                  <a:lnTo>
                    <a:pt x="187677" y="304371"/>
                  </a:lnTo>
                  <a:lnTo>
                    <a:pt x="193904" y="301701"/>
                  </a:lnTo>
                  <a:lnTo>
                    <a:pt x="200137" y="299031"/>
                  </a:lnTo>
                  <a:lnTo>
                    <a:pt x="206395" y="296361"/>
                  </a:lnTo>
                  <a:lnTo>
                    <a:pt x="212657" y="293691"/>
                  </a:lnTo>
                  <a:lnTo>
                    <a:pt x="218929" y="291021"/>
                  </a:lnTo>
                  <a:lnTo>
                    <a:pt x="225202" y="288351"/>
                  </a:lnTo>
                  <a:lnTo>
                    <a:pt x="231474" y="285681"/>
                  </a:lnTo>
                  <a:lnTo>
                    <a:pt x="237737" y="283011"/>
                  </a:lnTo>
                  <a:lnTo>
                    <a:pt x="243996" y="280341"/>
                  </a:lnTo>
                  <a:lnTo>
                    <a:pt x="250232" y="277672"/>
                  </a:lnTo>
                  <a:lnTo>
                    <a:pt x="256462" y="275002"/>
                  </a:lnTo>
                  <a:lnTo>
                    <a:pt x="262654" y="272332"/>
                  </a:lnTo>
                  <a:lnTo>
                    <a:pt x="268839" y="269662"/>
                  </a:lnTo>
                  <a:lnTo>
                    <a:pt x="274975" y="266992"/>
                  </a:lnTo>
                  <a:lnTo>
                    <a:pt x="281095" y="264322"/>
                  </a:lnTo>
                  <a:lnTo>
                    <a:pt x="287166" y="261652"/>
                  </a:lnTo>
                  <a:lnTo>
                    <a:pt x="293206" y="258982"/>
                  </a:lnTo>
                  <a:lnTo>
                    <a:pt x="299200" y="256312"/>
                  </a:lnTo>
                  <a:lnTo>
                    <a:pt x="305147" y="253642"/>
                  </a:lnTo>
                  <a:lnTo>
                    <a:pt x="311054" y="250972"/>
                  </a:lnTo>
                  <a:lnTo>
                    <a:pt x="316894" y="248302"/>
                  </a:lnTo>
                  <a:lnTo>
                    <a:pt x="322704" y="245632"/>
                  </a:lnTo>
                  <a:lnTo>
                    <a:pt x="328425" y="242963"/>
                  </a:lnTo>
                  <a:lnTo>
                    <a:pt x="334130" y="240293"/>
                  </a:lnTo>
                  <a:lnTo>
                    <a:pt x="339721" y="237623"/>
                  </a:lnTo>
                  <a:lnTo>
                    <a:pt x="345293" y="234953"/>
                  </a:lnTo>
                  <a:lnTo>
                    <a:pt x="350762" y="232283"/>
                  </a:lnTo>
                  <a:lnTo>
                    <a:pt x="356193" y="229613"/>
                  </a:lnTo>
                  <a:lnTo>
                    <a:pt x="361533" y="226943"/>
                  </a:lnTo>
                  <a:lnTo>
                    <a:pt x="366814" y="224273"/>
                  </a:lnTo>
                  <a:lnTo>
                    <a:pt x="372020" y="221603"/>
                  </a:lnTo>
                  <a:lnTo>
                    <a:pt x="377143" y="218933"/>
                  </a:lnTo>
                  <a:lnTo>
                    <a:pt x="382209" y="216263"/>
                  </a:lnTo>
                  <a:lnTo>
                    <a:pt x="387168" y="213593"/>
                  </a:lnTo>
                  <a:lnTo>
                    <a:pt x="392091" y="210923"/>
                  </a:lnTo>
                  <a:lnTo>
                    <a:pt x="396880" y="208254"/>
                  </a:lnTo>
                  <a:lnTo>
                    <a:pt x="401647" y="205584"/>
                  </a:lnTo>
                  <a:lnTo>
                    <a:pt x="406271" y="202914"/>
                  </a:lnTo>
                  <a:lnTo>
                    <a:pt x="410863" y="200244"/>
                  </a:lnTo>
                  <a:lnTo>
                    <a:pt x="415333" y="197574"/>
                  </a:lnTo>
                  <a:lnTo>
                    <a:pt x="419749" y="194904"/>
                  </a:lnTo>
                  <a:lnTo>
                    <a:pt x="424064" y="192234"/>
                  </a:lnTo>
                  <a:lnTo>
                    <a:pt x="428300" y="189564"/>
                  </a:lnTo>
                  <a:lnTo>
                    <a:pt x="432458" y="186894"/>
                  </a:lnTo>
                  <a:lnTo>
                    <a:pt x="436514" y="184224"/>
                  </a:lnTo>
                  <a:lnTo>
                    <a:pt x="440515" y="181554"/>
                  </a:lnTo>
                  <a:lnTo>
                    <a:pt x="444390" y="178884"/>
                  </a:lnTo>
                  <a:lnTo>
                    <a:pt x="448234" y="176214"/>
                  </a:lnTo>
                  <a:lnTo>
                    <a:pt x="451929" y="173545"/>
                  </a:lnTo>
                  <a:lnTo>
                    <a:pt x="455600" y="170875"/>
                  </a:lnTo>
                  <a:lnTo>
                    <a:pt x="459132" y="168205"/>
                  </a:lnTo>
                  <a:lnTo>
                    <a:pt x="462625" y="165535"/>
                  </a:lnTo>
                  <a:lnTo>
                    <a:pt x="466003" y="162865"/>
                  </a:lnTo>
                  <a:lnTo>
                    <a:pt x="469319" y="160195"/>
                  </a:lnTo>
                  <a:lnTo>
                    <a:pt x="472545" y="157525"/>
                  </a:lnTo>
                  <a:lnTo>
                    <a:pt x="475687" y="154855"/>
                  </a:lnTo>
                  <a:lnTo>
                    <a:pt x="478763" y="152185"/>
                  </a:lnTo>
                  <a:lnTo>
                    <a:pt x="481735" y="149515"/>
                  </a:lnTo>
                  <a:lnTo>
                    <a:pt x="484664" y="146845"/>
                  </a:lnTo>
                  <a:lnTo>
                    <a:pt x="487469" y="144175"/>
                  </a:lnTo>
                  <a:lnTo>
                    <a:pt x="490252" y="141505"/>
                  </a:lnTo>
                  <a:lnTo>
                    <a:pt x="492896" y="138836"/>
                  </a:lnTo>
                  <a:lnTo>
                    <a:pt x="495517" y="136166"/>
                  </a:lnTo>
                  <a:lnTo>
                    <a:pt x="498023" y="133496"/>
                  </a:lnTo>
                  <a:lnTo>
                    <a:pt x="500488" y="130826"/>
                  </a:lnTo>
                  <a:lnTo>
                    <a:pt x="502861" y="128156"/>
                  </a:lnTo>
                  <a:lnTo>
                    <a:pt x="505173" y="125486"/>
                  </a:lnTo>
                  <a:lnTo>
                    <a:pt x="507416" y="122816"/>
                  </a:lnTo>
                  <a:lnTo>
                    <a:pt x="509582" y="120146"/>
                  </a:lnTo>
                  <a:lnTo>
                    <a:pt x="511699" y="117476"/>
                  </a:lnTo>
                  <a:lnTo>
                    <a:pt x="513723" y="114806"/>
                  </a:lnTo>
                  <a:lnTo>
                    <a:pt x="515719" y="112136"/>
                  </a:lnTo>
                  <a:lnTo>
                    <a:pt x="517608" y="109466"/>
                  </a:lnTo>
                  <a:lnTo>
                    <a:pt x="519479" y="106796"/>
                  </a:lnTo>
                  <a:lnTo>
                    <a:pt x="521245" y="104127"/>
                  </a:lnTo>
                  <a:lnTo>
                    <a:pt x="522988" y="101457"/>
                  </a:lnTo>
                  <a:lnTo>
                    <a:pt x="524645" y="98787"/>
                  </a:lnTo>
                  <a:lnTo>
                    <a:pt x="526265" y="96117"/>
                  </a:lnTo>
                  <a:lnTo>
                    <a:pt x="527819" y="93447"/>
                  </a:lnTo>
                  <a:lnTo>
                    <a:pt x="529322" y="90777"/>
                  </a:lnTo>
                  <a:lnTo>
                    <a:pt x="530777" y="88107"/>
                  </a:lnTo>
                  <a:lnTo>
                    <a:pt x="532169" y="85437"/>
                  </a:lnTo>
                  <a:lnTo>
                    <a:pt x="533529" y="82767"/>
                  </a:lnTo>
                  <a:lnTo>
                    <a:pt x="534815" y="80097"/>
                  </a:lnTo>
                  <a:lnTo>
                    <a:pt x="536085" y="77427"/>
                  </a:lnTo>
                  <a:lnTo>
                    <a:pt x="537271" y="74757"/>
                  </a:lnTo>
                  <a:lnTo>
                    <a:pt x="538445" y="72087"/>
                  </a:lnTo>
                  <a:lnTo>
                    <a:pt x="539548" y="69418"/>
                  </a:lnTo>
                  <a:lnTo>
                    <a:pt x="540629" y="66748"/>
                  </a:lnTo>
                  <a:lnTo>
                    <a:pt x="541654" y="64078"/>
                  </a:lnTo>
                  <a:lnTo>
                    <a:pt x="542648" y="61408"/>
                  </a:lnTo>
                  <a:lnTo>
                    <a:pt x="543600" y="58738"/>
                  </a:lnTo>
                  <a:lnTo>
                    <a:pt x="544512" y="56068"/>
                  </a:lnTo>
                  <a:lnTo>
                    <a:pt x="545395" y="53398"/>
                  </a:lnTo>
                  <a:lnTo>
                    <a:pt x="546230" y="50728"/>
                  </a:lnTo>
                  <a:lnTo>
                    <a:pt x="547048" y="48058"/>
                  </a:lnTo>
                  <a:lnTo>
                    <a:pt x="547812" y="45388"/>
                  </a:lnTo>
                  <a:lnTo>
                    <a:pt x="548566" y="42718"/>
                  </a:lnTo>
                  <a:lnTo>
                    <a:pt x="549265" y="40048"/>
                  </a:lnTo>
                  <a:lnTo>
                    <a:pt x="549954" y="37378"/>
                  </a:lnTo>
                  <a:lnTo>
                    <a:pt x="550598" y="34709"/>
                  </a:lnTo>
                  <a:lnTo>
                    <a:pt x="551226" y="32039"/>
                  </a:lnTo>
                  <a:lnTo>
                    <a:pt x="551819" y="29369"/>
                  </a:lnTo>
                  <a:lnTo>
                    <a:pt x="552390" y="26699"/>
                  </a:lnTo>
                  <a:lnTo>
                    <a:pt x="552936" y="24029"/>
                  </a:lnTo>
                  <a:lnTo>
                    <a:pt x="553454" y="21359"/>
                  </a:lnTo>
                  <a:lnTo>
                    <a:pt x="553956" y="18689"/>
                  </a:lnTo>
                  <a:lnTo>
                    <a:pt x="554426" y="16019"/>
                  </a:lnTo>
                  <a:lnTo>
                    <a:pt x="554886" y="13349"/>
                  </a:lnTo>
                  <a:lnTo>
                    <a:pt x="555311" y="10679"/>
                  </a:lnTo>
                  <a:lnTo>
                    <a:pt x="555730" y="8009"/>
                  </a:lnTo>
                  <a:lnTo>
                    <a:pt x="556116" y="5339"/>
                  </a:lnTo>
                  <a:lnTo>
                    <a:pt x="556495" y="2669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2669"/>
                  </a:lnTo>
                  <a:lnTo>
                    <a:pt x="570193" y="5339"/>
                  </a:lnTo>
                  <a:lnTo>
                    <a:pt x="570580" y="8009"/>
                  </a:lnTo>
                  <a:lnTo>
                    <a:pt x="570999" y="10679"/>
                  </a:lnTo>
                  <a:lnTo>
                    <a:pt x="571423" y="13349"/>
                  </a:lnTo>
                  <a:lnTo>
                    <a:pt x="571884" y="16019"/>
                  </a:lnTo>
                  <a:lnTo>
                    <a:pt x="572353" y="18689"/>
                  </a:lnTo>
                  <a:lnTo>
                    <a:pt x="572855" y="21359"/>
                  </a:lnTo>
                  <a:lnTo>
                    <a:pt x="573373" y="24029"/>
                  </a:lnTo>
                  <a:lnTo>
                    <a:pt x="573919" y="26699"/>
                  </a:lnTo>
                  <a:lnTo>
                    <a:pt x="574490" y="29369"/>
                  </a:lnTo>
                  <a:lnTo>
                    <a:pt x="575084" y="32039"/>
                  </a:lnTo>
                  <a:lnTo>
                    <a:pt x="575711" y="34709"/>
                  </a:lnTo>
                  <a:lnTo>
                    <a:pt x="576356" y="37378"/>
                  </a:lnTo>
                  <a:lnTo>
                    <a:pt x="577045" y="40048"/>
                  </a:lnTo>
                  <a:lnTo>
                    <a:pt x="577743" y="42718"/>
                  </a:lnTo>
                  <a:lnTo>
                    <a:pt x="578498" y="45388"/>
                  </a:lnTo>
                  <a:lnTo>
                    <a:pt x="579261" y="48058"/>
                  </a:lnTo>
                  <a:lnTo>
                    <a:pt x="580079" y="50728"/>
                  </a:lnTo>
                  <a:lnTo>
                    <a:pt x="580914" y="53398"/>
                  </a:lnTo>
                  <a:lnTo>
                    <a:pt x="581797" y="56068"/>
                  </a:lnTo>
                  <a:lnTo>
                    <a:pt x="582709" y="58738"/>
                  </a:lnTo>
                  <a:lnTo>
                    <a:pt x="583661" y="61408"/>
                  </a:lnTo>
                  <a:lnTo>
                    <a:pt x="584655" y="64078"/>
                  </a:lnTo>
                  <a:lnTo>
                    <a:pt x="585680" y="66748"/>
                  </a:lnTo>
                  <a:lnTo>
                    <a:pt x="586762" y="69418"/>
                  </a:lnTo>
                  <a:lnTo>
                    <a:pt x="587864" y="72087"/>
                  </a:lnTo>
                  <a:lnTo>
                    <a:pt x="589038" y="74757"/>
                  </a:lnTo>
                  <a:lnTo>
                    <a:pt x="590225" y="77427"/>
                  </a:lnTo>
                  <a:lnTo>
                    <a:pt x="591495" y="80097"/>
                  </a:lnTo>
                  <a:lnTo>
                    <a:pt x="592781" y="82767"/>
                  </a:lnTo>
                  <a:lnTo>
                    <a:pt x="594141" y="85437"/>
                  </a:lnTo>
                  <a:lnTo>
                    <a:pt x="595532" y="88107"/>
                  </a:lnTo>
                  <a:lnTo>
                    <a:pt x="596987" y="90777"/>
                  </a:lnTo>
                  <a:lnTo>
                    <a:pt x="598490" y="93447"/>
                  </a:lnTo>
                  <a:lnTo>
                    <a:pt x="600044" y="96117"/>
                  </a:lnTo>
                  <a:lnTo>
                    <a:pt x="601664" y="98787"/>
                  </a:lnTo>
                  <a:lnTo>
                    <a:pt x="603322" y="101457"/>
                  </a:lnTo>
                  <a:lnTo>
                    <a:pt x="605064" y="104127"/>
                  </a:lnTo>
                  <a:lnTo>
                    <a:pt x="606831" y="106796"/>
                  </a:lnTo>
                  <a:lnTo>
                    <a:pt x="608702" y="109466"/>
                  </a:lnTo>
                  <a:lnTo>
                    <a:pt x="610590" y="112136"/>
                  </a:lnTo>
                  <a:lnTo>
                    <a:pt x="612586" y="114806"/>
                  </a:lnTo>
                  <a:lnTo>
                    <a:pt x="614611" y="117476"/>
                  </a:lnTo>
                  <a:lnTo>
                    <a:pt x="616728" y="120146"/>
                  </a:lnTo>
                  <a:lnTo>
                    <a:pt x="618894" y="122816"/>
                  </a:lnTo>
                  <a:lnTo>
                    <a:pt x="621136" y="125486"/>
                  </a:lnTo>
                  <a:lnTo>
                    <a:pt x="623449" y="128156"/>
                  </a:lnTo>
                  <a:lnTo>
                    <a:pt x="625822" y="130826"/>
                  </a:lnTo>
                  <a:lnTo>
                    <a:pt x="628286" y="133496"/>
                  </a:lnTo>
                  <a:lnTo>
                    <a:pt x="630792" y="136166"/>
                  </a:lnTo>
                  <a:lnTo>
                    <a:pt x="633414" y="138836"/>
                  </a:lnTo>
                  <a:lnTo>
                    <a:pt x="636058" y="141505"/>
                  </a:lnTo>
                  <a:lnTo>
                    <a:pt x="638841" y="144175"/>
                  </a:lnTo>
                  <a:lnTo>
                    <a:pt x="641645" y="146845"/>
                  </a:lnTo>
                  <a:lnTo>
                    <a:pt x="644574" y="149515"/>
                  </a:lnTo>
                  <a:lnTo>
                    <a:pt x="647546" y="152185"/>
                  </a:lnTo>
                  <a:lnTo>
                    <a:pt x="650622" y="154855"/>
                  </a:lnTo>
                  <a:lnTo>
                    <a:pt x="653764" y="157525"/>
                  </a:lnTo>
                  <a:lnTo>
                    <a:pt x="656990" y="160195"/>
                  </a:lnTo>
                  <a:lnTo>
                    <a:pt x="660306" y="162865"/>
                  </a:lnTo>
                  <a:lnTo>
                    <a:pt x="663685" y="165535"/>
                  </a:lnTo>
                  <a:lnTo>
                    <a:pt x="667177" y="168205"/>
                  </a:lnTo>
                  <a:lnTo>
                    <a:pt x="670709" y="170875"/>
                  </a:lnTo>
                  <a:lnTo>
                    <a:pt x="674380" y="173545"/>
                  </a:lnTo>
                  <a:lnTo>
                    <a:pt x="678075" y="176214"/>
                  </a:lnTo>
                  <a:lnTo>
                    <a:pt x="681919" y="178884"/>
                  </a:lnTo>
                  <a:lnTo>
                    <a:pt x="685794" y="181554"/>
                  </a:lnTo>
                  <a:lnTo>
                    <a:pt x="689796" y="184224"/>
                  </a:lnTo>
                  <a:lnTo>
                    <a:pt x="693851" y="186894"/>
                  </a:lnTo>
                  <a:lnTo>
                    <a:pt x="698010" y="189564"/>
                  </a:lnTo>
                  <a:lnTo>
                    <a:pt x="702246" y="192234"/>
                  </a:lnTo>
                  <a:lnTo>
                    <a:pt x="706561" y="194904"/>
                  </a:lnTo>
                  <a:lnTo>
                    <a:pt x="710976" y="197574"/>
                  </a:lnTo>
                  <a:lnTo>
                    <a:pt x="715446" y="200244"/>
                  </a:lnTo>
                  <a:lnTo>
                    <a:pt x="720039" y="202914"/>
                  </a:lnTo>
                  <a:lnTo>
                    <a:pt x="724662" y="205584"/>
                  </a:lnTo>
                  <a:lnTo>
                    <a:pt x="729429" y="208254"/>
                  </a:lnTo>
                  <a:lnTo>
                    <a:pt x="734219" y="210923"/>
                  </a:lnTo>
                  <a:lnTo>
                    <a:pt x="739141" y="213593"/>
                  </a:lnTo>
                  <a:lnTo>
                    <a:pt x="744100" y="216263"/>
                  </a:lnTo>
                  <a:lnTo>
                    <a:pt x="749167" y="218933"/>
                  </a:lnTo>
                  <a:lnTo>
                    <a:pt x="754289" y="221603"/>
                  </a:lnTo>
                  <a:lnTo>
                    <a:pt x="759496" y="224273"/>
                  </a:lnTo>
                  <a:lnTo>
                    <a:pt x="764776" y="226943"/>
                  </a:lnTo>
                  <a:lnTo>
                    <a:pt x="770117" y="229613"/>
                  </a:lnTo>
                  <a:lnTo>
                    <a:pt x="775547" y="232283"/>
                  </a:lnTo>
                  <a:lnTo>
                    <a:pt x="781016" y="234953"/>
                  </a:lnTo>
                  <a:lnTo>
                    <a:pt x="786589" y="237623"/>
                  </a:lnTo>
                  <a:lnTo>
                    <a:pt x="792180" y="240293"/>
                  </a:lnTo>
                  <a:lnTo>
                    <a:pt x="797884" y="242963"/>
                  </a:lnTo>
                  <a:lnTo>
                    <a:pt x="803605" y="245632"/>
                  </a:lnTo>
                  <a:lnTo>
                    <a:pt x="809415" y="248302"/>
                  </a:lnTo>
                  <a:lnTo>
                    <a:pt x="815255" y="250972"/>
                  </a:lnTo>
                  <a:lnTo>
                    <a:pt x="821162" y="253642"/>
                  </a:lnTo>
                  <a:lnTo>
                    <a:pt x="827109" y="256312"/>
                  </a:lnTo>
                  <a:lnTo>
                    <a:pt x="833103" y="258982"/>
                  </a:lnTo>
                  <a:lnTo>
                    <a:pt x="839144" y="261652"/>
                  </a:lnTo>
                  <a:lnTo>
                    <a:pt x="845214" y="264322"/>
                  </a:lnTo>
                  <a:lnTo>
                    <a:pt x="851335" y="266992"/>
                  </a:lnTo>
                  <a:lnTo>
                    <a:pt x="857471" y="269662"/>
                  </a:lnTo>
                  <a:lnTo>
                    <a:pt x="863655" y="272332"/>
                  </a:lnTo>
                  <a:lnTo>
                    <a:pt x="869847" y="275002"/>
                  </a:lnTo>
                  <a:lnTo>
                    <a:pt x="876078" y="277672"/>
                  </a:lnTo>
                  <a:lnTo>
                    <a:pt x="882314" y="280341"/>
                  </a:lnTo>
                  <a:lnTo>
                    <a:pt x="888572" y="283011"/>
                  </a:lnTo>
                  <a:lnTo>
                    <a:pt x="894836" y="285681"/>
                  </a:lnTo>
                  <a:lnTo>
                    <a:pt x="901108" y="288351"/>
                  </a:lnTo>
                  <a:lnTo>
                    <a:pt x="907380" y="291021"/>
                  </a:lnTo>
                  <a:lnTo>
                    <a:pt x="913652" y="293691"/>
                  </a:lnTo>
                  <a:lnTo>
                    <a:pt x="919915" y="296361"/>
                  </a:lnTo>
                  <a:lnTo>
                    <a:pt x="926172" y="299031"/>
                  </a:lnTo>
                  <a:lnTo>
                    <a:pt x="932405" y="301701"/>
                  </a:lnTo>
                  <a:lnTo>
                    <a:pt x="938632" y="304371"/>
                  </a:lnTo>
                  <a:lnTo>
                    <a:pt x="944816" y="307041"/>
                  </a:lnTo>
                  <a:lnTo>
                    <a:pt x="950990" y="309711"/>
                  </a:lnTo>
                  <a:lnTo>
                    <a:pt x="957110" y="312381"/>
                  </a:lnTo>
                  <a:lnTo>
                    <a:pt x="963210" y="315050"/>
                  </a:lnTo>
                  <a:lnTo>
                    <a:pt x="969252" y="317720"/>
                  </a:lnTo>
                  <a:lnTo>
                    <a:pt x="975256" y="320390"/>
                  </a:lnTo>
                  <a:lnTo>
                    <a:pt x="981205" y="323060"/>
                  </a:lnTo>
                  <a:lnTo>
                    <a:pt x="987091" y="325730"/>
                  </a:lnTo>
                  <a:lnTo>
                    <a:pt x="992929" y="328400"/>
                  </a:lnTo>
                  <a:lnTo>
                    <a:pt x="998677" y="331070"/>
                  </a:lnTo>
                  <a:lnTo>
                    <a:pt x="1004388" y="333740"/>
                  </a:lnTo>
                  <a:lnTo>
                    <a:pt x="1009976" y="336410"/>
                  </a:lnTo>
                  <a:lnTo>
                    <a:pt x="1015541" y="339080"/>
                  </a:lnTo>
                  <a:lnTo>
                    <a:pt x="1020951" y="341750"/>
                  </a:lnTo>
                  <a:lnTo>
                    <a:pt x="1026330" y="344420"/>
                  </a:lnTo>
                  <a:lnTo>
                    <a:pt x="1031564" y="347090"/>
                  </a:lnTo>
                  <a:lnTo>
                    <a:pt x="1036737" y="349759"/>
                  </a:lnTo>
                  <a:lnTo>
                    <a:pt x="1041780" y="352429"/>
                  </a:lnTo>
                  <a:lnTo>
                    <a:pt x="1046726" y="355099"/>
                  </a:lnTo>
                  <a:lnTo>
                    <a:pt x="1051563" y="357769"/>
                  </a:lnTo>
                  <a:lnTo>
                    <a:pt x="1056262" y="360439"/>
                  </a:lnTo>
                  <a:lnTo>
                    <a:pt x="1060877" y="363109"/>
                  </a:lnTo>
                  <a:lnTo>
                    <a:pt x="1065310" y="365779"/>
                  </a:lnTo>
                  <a:lnTo>
                    <a:pt x="1069690" y="368449"/>
                  </a:lnTo>
                  <a:lnTo>
                    <a:pt x="1073839" y="371119"/>
                  </a:lnTo>
                  <a:lnTo>
                    <a:pt x="1077950" y="373789"/>
                  </a:lnTo>
                  <a:lnTo>
                    <a:pt x="1081818" y="376459"/>
                  </a:lnTo>
                  <a:lnTo>
                    <a:pt x="1085624" y="379129"/>
                  </a:lnTo>
                  <a:lnTo>
                    <a:pt x="1089217" y="381799"/>
                  </a:lnTo>
                  <a:lnTo>
                    <a:pt x="1092702" y="384468"/>
                  </a:lnTo>
                  <a:lnTo>
                    <a:pt x="1096009" y="387138"/>
                  </a:lnTo>
                  <a:lnTo>
                    <a:pt x="1099160" y="389808"/>
                  </a:lnTo>
                  <a:lnTo>
                    <a:pt x="1102171" y="392478"/>
                  </a:lnTo>
                  <a:lnTo>
                    <a:pt x="1104973" y="395148"/>
                  </a:lnTo>
                  <a:lnTo>
                    <a:pt x="1107678" y="397818"/>
                  </a:lnTo>
                  <a:lnTo>
                    <a:pt x="1110121" y="400488"/>
                  </a:lnTo>
                  <a:lnTo>
                    <a:pt x="1112511" y="403158"/>
                  </a:lnTo>
                  <a:lnTo>
                    <a:pt x="1114585" y="405828"/>
                  </a:lnTo>
                  <a:lnTo>
                    <a:pt x="1116609" y="408498"/>
                  </a:lnTo>
                  <a:lnTo>
                    <a:pt x="1118348" y="411168"/>
                  </a:lnTo>
                  <a:lnTo>
                    <a:pt x="1119994" y="413838"/>
                  </a:lnTo>
                  <a:lnTo>
                    <a:pt x="1121399" y="416508"/>
                  </a:lnTo>
                  <a:lnTo>
                    <a:pt x="1122659" y="419177"/>
                  </a:lnTo>
                  <a:lnTo>
                    <a:pt x="1123728" y="421847"/>
                  </a:lnTo>
                  <a:lnTo>
                    <a:pt x="1124598" y="424517"/>
                  </a:lnTo>
                  <a:lnTo>
                    <a:pt x="1125326" y="427187"/>
                  </a:lnTo>
                  <a:lnTo>
                    <a:pt x="1125804" y="429857"/>
                  </a:lnTo>
                  <a:lnTo>
                    <a:pt x="1126191" y="432527"/>
                  </a:lnTo>
                  <a:lnTo>
                    <a:pt x="1126276" y="435197"/>
                  </a:lnTo>
                  <a:lnTo>
                    <a:pt x="1126310" y="437867"/>
                  </a:lnTo>
                  <a:lnTo>
                    <a:pt x="1126016" y="440537"/>
                  </a:lnTo>
                  <a:lnTo>
                    <a:pt x="1125658" y="443207"/>
                  </a:lnTo>
                  <a:lnTo>
                    <a:pt x="1125027" y="445877"/>
                  </a:lnTo>
                  <a:lnTo>
                    <a:pt x="1124282" y="448547"/>
                  </a:lnTo>
                  <a:lnTo>
                    <a:pt x="1123317" y="451217"/>
                  </a:lnTo>
                  <a:lnTo>
                    <a:pt x="1122191" y="453886"/>
                  </a:lnTo>
                  <a:lnTo>
                    <a:pt x="1120897" y="456556"/>
                  </a:lnTo>
                  <a:lnTo>
                    <a:pt x="1119397" y="459226"/>
                  </a:lnTo>
                  <a:lnTo>
                    <a:pt x="1117781" y="461896"/>
                  </a:lnTo>
                  <a:lnTo>
                    <a:pt x="1115917" y="464566"/>
                  </a:lnTo>
                  <a:lnTo>
                    <a:pt x="1113987" y="467236"/>
                  </a:lnTo>
                  <a:lnTo>
                    <a:pt x="1111769" y="469906"/>
                  </a:lnTo>
                  <a:lnTo>
                    <a:pt x="1109507" y="472576"/>
                  </a:lnTo>
                  <a:lnTo>
                    <a:pt x="1106976" y="475246"/>
                  </a:lnTo>
                  <a:lnTo>
                    <a:pt x="1104376" y="477916"/>
                  </a:lnTo>
                  <a:lnTo>
                    <a:pt x="1101560" y="480586"/>
                  </a:lnTo>
                  <a:lnTo>
                    <a:pt x="1098639" y="483256"/>
                  </a:lnTo>
                  <a:lnTo>
                    <a:pt x="1095552" y="485926"/>
                  </a:lnTo>
                  <a:lnTo>
                    <a:pt x="1092324" y="488595"/>
                  </a:lnTo>
                  <a:lnTo>
                    <a:pt x="1088979" y="491265"/>
                  </a:lnTo>
                  <a:lnTo>
                    <a:pt x="1085464" y="493935"/>
                  </a:lnTo>
                  <a:lnTo>
                    <a:pt x="1081875" y="496605"/>
                  </a:lnTo>
                  <a:lnTo>
                    <a:pt x="1078092" y="499275"/>
                  </a:lnTo>
                  <a:lnTo>
                    <a:pt x="1074274" y="501945"/>
                  </a:lnTo>
                  <a:lnTo>
                    <a:pt x="1070244" y="504615"/>
                  </a:lnTo>
                  <a:lnTo>
                    <a:pt x="1066185" y="507285"/>
                  </a:lnTo>
                  <a:lnTo>
                    <a:pt x="1061958" y="509955"/>
                  </a:lnTo>
                  <a:lnTo>
                    <a:pt x="1057679" y="512625"/>
                  </a:lnTo>
                  <a:lnTo>
                    <a:pt x="1053275" y="515295"/>
                  </a:lnTo>
                  <a:lnTo>
                    <a:pt x="1048798" y="517965"/>
                  </a:lnTo>
                  <a:lnTo>
                    <a:pt x="1044234" y="520635"/>
                  </a:lnTo>
                  <a:lnTo>
                    <a:pt x="1039585" y="523304"/>
                  </a:lnTo>
                  <a:lnTo>
                    <a:pt x="1034880" y="525974"/>
                  </a:lnTo>
                  <a:lnTo>
                    <a:pt x="1030083" y="528644"/>
                  </a:lnTo>
                  <a:lnTo>
                    <a:pt x="1025256" y="531314"/>
                  </a:lnTo>
                  <a:lnTo>
                    <a:pt x="1020337" y="533984"/>
                  </a:lnTo>
                  <a:lnTo>
                    <a:pt x="1015403" y="536654"/>
                  </a:lnTo>
                  <a:lnTo>
                    <a:pt x="1010392" y="539324"/>
                  </a:lnTo>
                  <a:lnTo>
                    <a:pt x="1005368" y="541994"/>
                  </a:lnTo>
                  <a:lnTo>
                    <a:pt x="1000294" y="544664"/>
                  </a:lnTo>
                  <a:lnTo>
                    <a:pt x="995206" y="547334"/>
                  </a:lnTo>
                  <a:lnTo>
                    <a:pt x="990090" y="550004"/>
                  </a:lnTo>
                  <a:lnTo>
                    <a:pt x="984964" y="552674"/>
                  </a:lnTo>
                  <a:lnTo>
                    <a:pt x="979827" y="555344"/>
                  </a:lnTo>
                  <a:lnTo>
                    <a:pt x="974690" y="558013"/>
                  </a:lnTo>
                  <a:lnTo>
                    <a:pt x="969552" y="560683"/>
                  </a:lnTo>
                  <a:lnTo>
                    <a:pt x="964430" y="563353"/>
                  </a:lnTo>
                  <a:lnTo>
                    <a:pt x="959311" y="566023"/>
                  </a:lnTo>
                  <a:lnTo>
                    <a:pt x="954230" y="568693"/>
                  </a:lnTo>
                  <a:lnTo>
                    <a:pt x="949158" y="571363"/>
                  </a:lnTo>
                  <a:lnTo>
                    <a:pt x="944137" y="574033"/>
                  </a:lnTo>
                  <a:lnTo>
                    <a:pt x="939137" y="576703"/>
                  </a:lnTo>
                  <a:lnTo>
                    <a:pt x="934196" y="579373"/>
                  </a:lnTo>
                  <a:lnTo>
                    <a:pt x="929294" y="582043"/>
                  </a:lnTo>
                  <a:lnTo>
                    <a:pt x="924450" y="584713"/>
                  </a:lnTo>
                  <a:lnTo>
                    <a:pt x="919670" y="587383"/>
                  </a:lnTo>
                  <a:lnTo>
                    <a:pt x="914942" y="590053"/>
                  </a:lnTo>
                  <a:lnTo>
                    <a:pt x="910310" y="592722"/>
                  </a:lnTo>
                  <a:lnTo>
                    <a:pt x="905716" y="595392"/>
                  </a:lnTo>
                  <a:lnTo>
                    <a:pt x="901253" y="598062"/>
                  </a:lnTo>
                  <a:lnTo>
                    <a:pt x="896813" y="600732"/>
                  </a:lnTo>
                  <a:lnTo>
                    <a:pt x="892539" y="603402"/>
                  </a:lnTo>
                  <a:lnTo>
                    <a:pt x="888296" y="606072"/>
                  </a:lnTo>
                  <a:lnTo>
                    <a:pt x="884207" y="608742"/>
                  </a:lnTo>
                  <a:lnTo>
                    <a:pt x="880181" y="611412"/>
                  </a:lnTo>
                  <a:lnTo>
                    <a:pt x="876292" y="614082"/>
                  </a:lnTo>
                  <a:lnTo>
                    <a:pt x="872502" y="616752"/>
                  </a:lnTo>
                  <a:lnTo>
                    <a:pt x="868828" y="619422"/>
                  </a:lnTo>
                  <a:lnTo>
                    <a:pt x="865294" y="622092"/>
                  </a:lnTo>
                  <a:lnTo>
                    <a:pt x="861847" y="624762"/>
                  </a:lnTo>
                  <a:lnTo>
                    <a:pt x="858586" y="627431"/>
                  </a:lnTo>
                  <a:lnTo>
                    <a:pt x="855380" y="630101"/>
                  </a:lnTo>
                  <a:lnTo>
                    <a:pt x="852406" y="632771"/>
                  </a:lnTo>
                  <a:lnTo>
                    <a:pt x="849471" y="635441"/>
                  </a:lnTo>
                  <a:lnTo>
                    <a:pt x="846782" y="638111"/>
                  </a:lnTo>
                  <a:lnTo>
                    <a:pt x="844153" y="640781"/>
                  </a:lnTo>
                  <a:lnTo>
                    <a:pt x="841737" y="643451"/>
                  </a:lnTo>
                  <a:lnTo>
                    <a:pt x="839426" y="646121"/>
                  </a:lnTo>
                  <a:lnTo>
                    <a:pt x="837293" y="648791"/>
                  </a:lnTo>
                  <a:lnTo>
                    <a:pt x="835310" y="651461"/>
                  </a:lnTo>
                  <a:lnTo>
                    <a:pt x="833467" y="654131"/>
                  </a:lnTo>
                  <a:lnTo>
                    <a:pt x="831823" y="656801"/>
                  </a:lnTo>
                  <a:lnTo>
                    <a:pt x="830277" y="659471"/>
                  </a:lnTo>
                  <a:lnTo>
                    <a:pt x="828979" y="662140"/>
                  </a:lnTo>
                  <a:lnTo>
                    <a:pt x="827735" y="664810"/>
                  </a:lnTo>
                  <a:lnTo>
                    <a:pt x="826790" y="667480"/>
                  </a:lnTo>
                  <a:lnTo>
                    <a:pt x="825891" y="670150"/>
                  </a:lnTo>
                  <a:lnTo>
                    <a:pt x="825265" y="672820"/>
                  </a:lnTo>
                  <a:lnTo>
                    <a:pt x="824724" y="675490"/>
                  </a:lnTo>
                  <a:lnTo>
                    <a:pt x="824410" y="678160"/>
                  </a:lnTo>
                  <a:lnTo>
                    <a:pt x="824230" y="680830"/>
                  </a:lnTo>
                  <a:lnTo>
                    <a:pt x="824230" y="683500"/>
                  </a:lnTo>
                  <a:lnTo>
                    <a:pt x="824410" y="686170"/>
                  </a:lnTo>
                  <a:lnTo>
                    <a:pt x="824724" y="688840"/>
                  </a:lnTo>
                  <a:lnTo>
                    <a:pt x="825265" y="691510"/>
                  </a:lnTo>
                  <a:lnTo>
                    <a:pt x="825891" y="694180"/>
                  </a:lnTo>
                  <a:lnTo>
                    <a:pt x="826790" y="696849"/>
                  </a:lnTo>
                  <a:lnTo>
                    <a:pt x="827735" y="699519"/>
                  </a:lnTo>
                  <a:lnTo>
                    <a:pt x="828979" y="702189"/>
                  </a:lnTo>
                  <a:lnTo>
                    <a:pt x="830277" y="704859"/>
                  </a:lnTo>
                  <a:lnTo>
                    <a:pt x="831823" y="707529"/>
                  </a:lnTo>
                  <a:lnTo>
                    <a:pt x="833467" y="710199"/>
                  </a:lnTo>
                  <a:lnTo>
                    <a:pt x="835310" y="712869"/>
                  </a:lnTo>
                  <a:lnTo>
                    <a:pt x="837293" y="715539"/>
                  </a:lnTo>
                  <a:lnTo>
                    <a:pt x="839426" y="718209"/>
                  </a:lnTo>
                  <a:lnTo>
                    <a:pt x="841737" y="720879"/>
                  </a:lnTo>
                  <a:lnTo>
                    <a:pt x="844153" y="723549"/>
                  </a:lnTo>
                  <a:lnTo>
                    <a:pt x="846782" y="726219"/>
                  </a:lnTo>
                  <a:lnTo>
                    <a:pt x="849471" y="728889"/>
                  </a:lnTo>
                  <a:lnTo>
                    <a:pt x="852406" y="731558"/>
                  </a:lnTo>
                  <a:lnTo>
                    <a:pt x="855380" y="734228"/>
                  </a:lnTo>
                  <a:lnTo>
                    <a:pt x="858586" y="736898"/>
                  </a:lnTo>
                  <a:lnTo>
                    <a:pt x="861847" y="739568"/>
                  </a:lnTo>
                  <a:lnTo>
                    <a:pt x="865294" y="742238"/>
                  </a:lnTo>
                  <a:lnTo>
                    <a:pt x="868828" y="744908"/>
                  </a:lnTo>
                  <a:lnTo>
                    <a:pt x="872502" y="747578"/>
                  </a:lnTo>
                  <a:lnTo>
                    <a:pt x="876292" y="750248"/>
                  </a:lnTo>
                  <a:lnTo>
                    <a:pt x="880181" y="752918"/>
                  </a:lnTo>
                  <a:lnTo>
                    <a:pt x="884207" y="755588"/>
                  </a:lnTo>
                  <a:lnTo>
                    <a:pt x="888296" y="758258"/>
                  </a:lnTo>
                  <a:lnTo>
                    <a:pt x="892539" y="760928"/>
                  </a:lnTo>
                  <a:lnTo>
                    <a:pt x="896813" y="763598"/>
                  </a:lnTo>
                  <a:lnTo>
                    <a:pt x="901253" y="766267"/>
                  </a:lnTo>
                  <a:lnTo>
                    <a:pt x="905716" y="768937"/>
                  </a:lnTo>
                  <a:lnTo>
                    <a:pt x="910310" y="771607"/>
                  </a:lnTo>
                  <a:lnTo>
                    <a:pt x="914942" y="774277"/>
                  </a:lnTo>
                  <a:lnTo>
                    <a:pt x="919670" y="776947"/>
                  </a:lnTo>
                  <a:lnTo>
                    <a:pt x="924450" y="779617"/>
                  </a:lnTo>
                  <a:lnTo>
                    <a:pt x="929294" y="782287"/>
                  </a:lnTo>
                  <a:lnTo>
                    <a:pt x="934196" y="784957"/>
                  </a:lnTo>
                  <a:lnTo>
                    <a:pt x="939137" y="787627"/>
                  </a:lnTo>
                  <a:lnTo>
                    <a:pt x="944137" y="790297"/>
                  </a:lnTo>
                  <a:lnTo>
                    <a:pt x="949158" y="792967"/>
                  </a:lnTo>
                  <a:lnTo>
                    <a:pt x="954230" y="795637"/>
                  </a:lnTo>
                  <a:lnTo>
                    <a:pt x="959311" y="798307"/>
                  </a:lnTo>
                  <a:lnTo>
                    <a:pt x="964430" y="800976"/>
                  </a:lnTo>
                  <a:lnTo>
                    <a:pt x="969552" y="803646"/>
                  </a:lnTo>
                  <a:lnTo>
                    <a:pt x="974690" y="806316"/>
                  </a:lnTo>
                  <a:lnTo>
                    <a:pt x="979827" y="808986"/>
                  </a:lnTo>
                  <a:lnTo>
                    <a:pt x="984964" y="811656"/>
                  </a:lnTo>
                  <a:lnTo>
                    <a:pt x="990090" y="814326"/>
                  </a:lnTo>
                  <a:lnTo>
                    <a:pt x="995206" y="816996"/>
                  </a:lnTo>
                  <a:lnTo>
                    <a:pt x="1000294" y="819666"/>
                  </a:lnTo>
                  <a:lnTo>
                    <a:pt x="1005368" y="822336"/>
                  </a:lnTo>
                  <a:lnTo>
                    <a:pt x="1010392" y="825006"/>
                  </a:lnTo>
                  <a:lnTo>
                    <a:pt x="1015403" y="827676"/>
                  </a:lnTo>
                  <a:lnTo>
                    <a:pt x="1020337" y="830346"/>
                  </a:lnTo>
                  <a:lnTo>
                    <a:pt x="1025256" y="833016"/>
                  </a:lnTo>
                  <a:lnTo>
                    <a:pt x="1030083" y="835685"/>
                  </a:lnTo>
                  <a:lnTo>
                    <a:pt x="1034880" y="838355"/>
                  </a:lnTo>
                  <a:lnTo>
                    <a:pt x="1039585" y="841025"/>
                  </a:lnTo>
                  <a:lnTo>
                    <a:pt x="1044234" y="843695"/>
                  </a:lnTo>
                  <a:lnTo>
                    <a:pt x="1048798" y="846365"/>
                  </a:lnTo>
                  <a:lnTo>
                    <a:pt x="1053275" y="849035"/>
                  </a:lnTo>
                  <a:lnTo>
                    <a:pt x="1057679" y="851705"/>
                  </a:lnTo>
                  <a:lnTo>
                    <a:pt x="1061958" y="854375"/>
                  </a:lnTo>
                  <a:lnTo>
                    <a:pt x="1066185" y="857045"/>
                  </a:lnTo>
                  <a:lnTo>
                    <a:pt x="1070244" y="859715"/>
                  </a:lnTo>
                  <a:lnTo>
                    <a:pt x="1074274" y="862385"/>
                  </a:lnTo>
                  <a:lnTo>
                    <a:pt x="1078092" y="865055"/>
                  </a:lnTo>
                  <a:lnTo>
                    <a:pt x="1081875" y="867725"/>
                  </a:lnTo>
                  <a:lnTo>
                    <a:pt x="1085464" y="870394"/>
                  </a:lnTo>
                  <a:lnTo>
                    <a:pt x="1088979" y="873064"/>
                  </a:lnTo>
                  <a:lnTo>
                    <a:pt x="1092324" y="875734"/>
                  </a:lnTo>
                  <a:lnTo>
                    <a:pt x="1095552" y="878404"/>
                  </a:lnTo>
                  <a:lnTo>
                    <a:pt x="1098639" y="881074"/>
                  </a:lnTo>
                  <a:lnTo>
                    <a:pt x="1101560" y="883744"/>
                  </a:lnTo>
                  <a:lnTo>
                    <a:pt x="1104376" y="886414"/>
                  </a:lnTo>
                  <a:lnTo>
                    <a:pt x="1106976" y="889084"/>
                  </a:lnTo>
                  <a:lnTo>
                    <a:pt x="1109507" y="891754"/>
                  </a:lnTo>
                  <a:lnTo>
                    <a:pt x="1111769" y="894424"/>
                  </a:lnTo>
                  <a:lnTo>
                    <a:pt x="1113987" y="897094"/>
                  </a:lnTo>
                  <a:lnTo>
                    <a:pt x="1115917" y="899764"/>
                  </a:lnTo>
                  <a:lnTo>
                    <a:pt x="1117781" y="902434"/>
                  </a:lnTo>
                  <a:lnTo>
                    <a:pt x="1119397" y="905103"/>
                  </a:lnTo>
                  <a:lnTo>
                    <a:pt x="1120897" y="907773"/>
                  </a:lnTo>
                  <a:lnTo>
                    <a:pt x="1122191" y="910443"/>
                  </a:lnTo>
                  <a:lnTo>
                    <a:pt x="1123317" y="913113"/>
                  </a:lnTo>
                  <a:lnTo>
                    <a:pt x="1124282" y="915783"/>
                  </a:lnTo>
                  <a:lnTo>
                    <a:pt x="1125027" y="918453"/>
                  </a:lnTo>
                  <a:lnTo>
                    <a:pt x="1125658" y="921123"/>
                  </a:lnTo>
                  <a:lnTo>
                    <a:pt x="1126016" y="923793"/>
                  </a:lnTo>
                  <a:lnTo>
                    <a:pt x="1126310" y="926463"/>
                  </a:lnTo>
                  <a:lnTo>
                    <a:pt x="1126276" y="929133"/>
                  </a:lnTo>
                  <a:lnTo>
                    <a:pt x="1126191" y="931803"/>
                  </a:lnTo>
                  <a:lnTo>
                    <a:pt x="1125804" y="934473"/>
                  </a:lnTo>
                  <a:lnTo>
                    <a:pt x="1125326" y="937143"/>
                  </a:lnTo>
                  <a:lnTo>
                    <a:pt x="1124598" y="939812"/>
                  </a:lnTo>
                  <a:lnTo>
                    <a:pt x="1123728" y="942482"/>
                  </a:lnTo>
                  <a:lnTo>
                    <a:pt x="1122659" y="945152"/>
                  </a:lnTo>
                  <a:lnTo>
                    <a:pt x="1121399" y="947822"/>
                  </a:lnTo>
                  <a:lnTo>
                    <a:pt x="1119994" y="950492"/>
                  </a:lnTo>
                  <a:lnTo>
                    <a:pt x="1118348" y="953162"/>
                  </a:lnTo>
                  <a:lnTo>
                    <a:pt x="1116609" y="955832"/>
                  </a:lnTo>
                  <a:lnTo>
                    <a:pt x="1114585" y="958502"/>
                  </a:lnTo>
                  <a:lnTo>
                    <a:pt x="1112511" y="961172"/>
                  </a:lnTo>
                  <a:lnTo>
                    <a:pt x="1110121" y="963842"/>
                  </a:lnTo>
                  <a:lnTo>
                    <a:pt x="1107678" y="966512"/>
                  </a:lnTo>
                  <a:lnTo>
                    <a:pt x="1104973" y="969182"/>
                  </a:lnTo>
                  <a:lnTo>
                    <a:pt x="1102171" y="971852"/>
                  </a:lnTo>
                  <a:lnTo>
                    <a:pt x="1099160" y="974521"/>
                  </a:lnTo>
                  <a:lnTo>
                    <a:pt x="1096009" y="977191"/>
                  </a:lnTo>
                  <a:lnTo>
                    <a:pt x="1092702" y="979861"/>
                  </a:lnTo>
                  <a:lnTo>
                    <a:pt x="1089217" y="982531"/>
                  </a:lnTo>
                  <a:lnTo>
                    <a:pt x="1085624" y="985201"/>
                  </a:lnTo>
                  <a:lnTo>
                    <a:pt x="1081818" y="987871"/>
                  </a:lnTo>
                  <a:lnTo>
                    <a:pt x="1077950" y="990541"/>
                  </a:lnTo>
                  <a:lnTo>
                    <a:pt x="1073839" y="993211"/>
                  </a:lnTo>
                  <a:lnTo>
                    <a:pt x="1069690" y="995881"/>
                  </a:lnTo>
                  <a:lnTo>
                    <a:pt x="1065310" y="998551"/>
                  </a:lnTo>
                  <a:lnTo>
                    <a:pt x="1060877" y="1001221"/>
                  </a:lnTo>
                  <a:lnTo>
                    <a:pt x="1056262" y="1003891"/>
                  </a:lnTo>
                  <a:lnTo>
                    <a:pt x="1051563" y="1006561"/>
                  </a:lnTo>
                  <a:lnTo>
                    <a:pt x="1046726" y="1009230"/>
                  </a:lnTo>
                  <a:lnTo>
                    <a:pt x="1041780" y="1011900"/>
                  </a:lnTo>
                  <a:lnTo>
                    <a:pt x="1036737" y="1014570"/>
                  </a:lnTo>
                  <a:lnTo>
                    <a:pt x="1031564" y="1017240"/>
                  </a:lnTo>
                  <a:lnTo>
                    <a:pt x="1026330" y="1019910"/>
                  </a:lnTo>
                  <a:lnTo>
                    <a:pt x="1020951" y="1022580"/>
                  </a:lnTo>
                  <a:lnTo>
                    <a:pt x="1015541" y="1025250"/>
                  </a:lnTo>
                  <a:lnTo>
                    <a:pt x="1009976" y="1027920"/>
                  </a:lnTo>
                  <a:lnTo>
                    <a:pt x="1004388" y="1030590"/>
                  </a:lnTo>
                  <a:lnTo>
                    <a:pt x="998677" y="1033260"/>
                  </a:lnTo>
                  <a:lnTo>
                    <a:pt x="992929" y="1035930"/>
                  </a:lnTo>
                  <a:lnTo>
                    <a:pt x="987091" y="1038600"/>
                  </a:lnTo>
                  <a:lnTo>
                    <a:pt x="981205" y="1041270"/>
                  </a:lnTo>
                  <a:lnTo>
                    <a:pt x="975256" y="1043939"/>
                  </a:lnTo>
                  <a:lnTo>
                    <a:pt x="969252" y="1046609"/>
                  </a:lnTo>
                  <a:lnTo>
                    <a:pt x="963210" y="1049279"/>
                  </a:lnTo>
                  <a:lnTo>
                    <a:pt x="957110" y="1051949"/>
                  </a:lnTo>
                  <a:lnTo>
                    <a:pt x="950990" y="1054619"/>
                  </a:lnTo>
                  <a:lnTo>
                    <a:pt x="944816" y="1057289"/>
                  </a:lnTo>
                  <a:lnTo>
                    <a:pt x="938632" y="1059959"/>
                  </a:lnTo>
                  <a:lnTo>
                    <a:pt x="932405" y="1062629"/>
                  </a:lnTo>
                  <a:lnTo>
                    <a:pt x="926172" y="1065299"/>
                  </a:lnTo>
                  <a:lnTo>
                    <a:pt x="919915" y="1067969"/>
                  </a:lnTo>
                  <a:lnTo>
                    <a:pt x="913652" y="1070639"/>
                  </a:lnTo>
                  <a:lnTo>
                    <a:pt x="907380" y="1073309"/>
                  </a:lnTo>
                  <a:lnTo>
                    <a:pt x="901108" y="1075979"/>
                  </a:lnTo>
                  <a:lnTo>
                    <a:pt x="894836" y="1078648"/>
                  </a:lnTo>
                  <a:lnTo>
                    <a:pt x="888572" y="1081318"/>
                  </a:lnTo>
                  <a:lnTo>
                    <a:pt x="882314" y="1083988"/>
                  </a:lnTo>
                  <a:lnTo>
                    <a:pt x="876078" y="1086658"/>
                  </a:lnTo>
                  <a:lnTo>
                    <a:pt x="869847" y="1089328"/>
                  </a:lnTo>
                  <a:lnTo>
                    <a:pt x="863655" y="1091998"/>
                  </a:lnTo>
                  <a:lnTo>
                    <a:pt x="857471" y="1094668"/>
                  </a:lnTo>
                  <a:lnTo>
                    <a:pt x="851335" y="1097338"/>
                  </a:lnTo>
                  <a:lnTo>
                    <a:pt x="845214" y="1100008"/>
                  </a:lnTo>
                  <a:lnTo>
                    <a:pt x="839144" y="1102678"/>
                  </a:lnTo>
                  <a:lnTo>
                    <a:pt x="833103" y="1105348"/>
                  </a:lnTo>
                  <a:lnTo>
                    <a:pt x="827109" y="1108018"/>
                  </a:lnTo>
                  <a:lnTo>
                    <a:pt x="821162" y="1110688"/>
                  </a:lnTo>
                  <a:lnTo>
                    <a:pt x="815255" y="1113357"/>
                  </a:lnTo>
                  <a:lnTo>
                    <a:pt x="809415" y="1116027"/>
                  </a:lnTo>
                  <a:lnTo>
                    <a:pt x="803605" y="1118697"/>
                  </a:lnTo>
                  <a:lnTo>
                    <a:pt x="797884" y="1121367"/>
                  </a:lnTo>
                  <a:lnTo>
                    <a:pt x="792180" y="1124037"/>
                  </a:lnTo>
                  <a:lnTo>
                    <a:pt x="786589" y="1126707"/>
                  </a:lnTo>
                  <a:lnTo>
                    <a:pt x="781016" y="1129377"/>
                  </a:lnTo>
                  <a:lnTo>
                    <a:pt x="775547" y="1132047"/>
                  </a:lnTo>
                  <a:lnTo>
                    <a:pt x="770117" y="1134717"/>
                  </a:lnTo>
                  <a:lnTo>
                    <a:pt x="764776" y="1137387"/>
                  </a:lnTo>
                  <a:lnTo>
                    <a:pt x="759496" y="1140057"/>
                  </a:lnTo>
                  <a:lnTo>
                    <a:pt x="754289" y="1142727"/>
                  </a:lnTo>
                  <a:lnTo>
                    <a:pt x="749167" y="1145397"/>
                  </a:lnTo>
                  <a:lnTo>
                    <a:pt x="744100" y="1148066"/>
                  </a:lnTo>
                  <a:lnTo>
                    <a:pt x="739141" y="1150736"/>
                  </a:lnTo>
                  <a:lnTo>
                    <a:pt x="734219" y="1153406"/>
                  </a:lnTo>
                  <a:lnTo>
                    <a:pt x="729429" y="1156076"/>
                  </a:lnTo>
                  <a:lnTo>
                    <a:pt x="724662" y="1158746"/>
                  </a:lnTo>
                  <a:lnTo>
                    <a:pt x="720039" y="1161416"/>
                  </a:lnTo>
                  <a:lnTo>
                    <a:pt x="715446" y="1164086"/>
                  </a:lnTo>
                  <a:lnTo>
                    <a:pt x="710976" y="1166756"/>
                  </a:lnTo>
                  <a:lnTo>
                    <a:pt x="706561" y="1169426"/>
                  </a:lnTo>
                  <a:lnTo>
                    <a:pt x="702246" y="1172096"/>
                  </a:lnTo>
                  <a:lnTo>
                    <a:pt x="698010" y="1174766"/>
                  </a:lnTo>
                  <a:lnTo>
                    <a:pt x="693851" y="1177436"/>
                  </a:lnTo>
                  <a:lnTo>
                    <a:pt x="689796" y="1180106"/>
                  </a:lnTo>
                  <a:lnTo>
                    <a:pt x="685794" y="1182775"/>
                  </a:lnTo>
                  <a:lnTo>
                    <a:pt x="681919" y="1185445"/>
                  </a:lnTo>
                  <a:lnTo>
                    <a:pt x="678075" y="1188115"/>
                  </a:lnTo>
                  <a:lnTo>
                    <a:pt x="674380" y="1190785"/>
                  </a:lnTo>
                  <a:lnTo>
                    <a:pt x="670709" y="1193455"/>
                  </a:lnTo>
                  <a:lnTo>
                    <a:pt x="667177" y="1196125"/>
                  </a:lnTo>
                  <a:lnTo>
                    <a:pt x="663685" y="1198795"/>
                  </a:lnTo>
                  <a:lnTo>
                    <a:pt x="660306" y="1201465"/>
                  </a:lnTo>
                  <a:lnTo>
                    <a:pt x="656990" y="1204135"/>
                  </a:lnTo>
                  <a:lnTo>
                    <a:pt x="653764" y="1206805"/>
                  </a:lnTo>
                  <a:lnTo>
                    <a:pt x="650622" y="1209475"/>
                  </a:lnTo>
                  <a:lnTo>
                    <a:pt x="647546" y="1212145"/>
                  </a:lnTo>
                  <a:lnTo>
                    <a:pt x="644574" y="1214815"/>
                  </a:lnTo>
                  <a:lnTo>
                    <a:pt x="641645" y="1217484"/>
                  </a:lnTo>
                  <a:lnTo>
                    <a:pt x="638841" y="1220154"/>
                  </a:lnTo>
                  <a:lnTo>
                    <a:pt x="636058" y="1222824"/>
                  </a:lnTo>
                  <a:lnTo>
                    <a:pt x="633414" y="1225494"/>
                  </a:lnTo>
                  <a:lnTo>
                    <a:pt x="630792" y="1228164"/>
                  </a:lnTo>
                  <a:lnTo>
                    <a:pt x="628286" y="1230834"/>
                  </a:lnTo>
                  <a:lnTo>
                    <a:pt x="625822" y="1233504"/>
                  </a:lnTo>
                  <a:lnTo>
                    <a:pt x="623449" y="1236174"/>
                  </a:lnTo>
                  <a:lnTo>
                    <a:pt x="621136" y="1238844"/>
                  </a:lnTo>
                  <a:lnTo>
                    <a:pt x="618894" y="1241514"/>
                  </a:lnTo>
                  <a:lnTo>
                    <a:pt x="616728" y="1244184"/>
                  </a:lnTo>
                  <a:lnTo>
                    <a:pt x="614611" y="1246854"/>
                  </a:lnTo>
                  <a:lnTo>
                    <a:pt x="612586" y="1249524"/>
                  </a:lnTo>
                  <a:lnTo>
                    <a:pt x="610590" y="1252193"/>
                  </a:lnTo>
                  <a:lnTo>
                    <a:pt x="608702" y="1254863"/>
                  </a:lnTo>
                  <a:lnTo>
                    <a:pt x="606831" y="1257533"/>
                  </a:lnTo>
                  <a:lnTo>
                    <a:pt x="605064" y="1260203"/>
                  </a:lnTo>
                  <a:lnTo>
                    <a:pt x="603322" y="1262873"/>
                  </a:lnTo>
                  <a:lnTo>
                    <a:pt x="601664" y="1265543"/>
                  </a:lnTo>
                  <a:lnTo>
                    <a:pt x="600044" y="1268213"/>
                  </a:lnTo>
                  <a:lnTo>
                    <a:pt x="598490" y="1270883"/>
                  </a:lnTo>
                  <a:lnTo>
                    <a:pt x="596987" y="1273553"/>
                  </a:lnTo>
                  <a:lnTo>
                    <a:pt x="595532" y="1276223"/>
                  </a:lnTo>
                  <a:lnTo>
                    <a:pt x="594141" y="1278893"/>
                  </a:lnTo>
                  <a:lnTo>
                    <a:pt x="592781" y="1281563"/>
                  </a:lnTo>
                  <a:lnTo>
                    <a:pt x="591495" y="1284233"/>
                  </a:lnTo>
                  <a:lnTo>
                    <a:pt x="590225" y="1286902"/>
                  </a:lnTo>
                  <a:lnTo>
                    <a:pt x="589038" y="1289572"/>
                  </a:lnTo>
                  <a:lnTo>
                    <a:pt x="587864" y="1292242"/>
                  </a:lnTo>
                  <a:lnTo>
                    <a:pt x="586762" y="1294912"/>
                  </a:lnTo>
                  <a:lnTo>
                    <a:pt x="585680" y="1297582"/>
                  </a:lnTo>
                  <a:lnTo>
                    <a:pt x="584655" y="1300252"/>
                  </a:lnTo>
                  <a:lnTo>
                    <a:pt x="583661" y="1302922"/>
                  </a:lnTo>
                  <a:lnTo>
                    <a:pt x="582709" y="1305592"/>
                  </a:lnTo>
                  <a:lnTo>
                    <a:pt x="581797" y="1308262"/>
                  </a:lnTo>
                  <a:lnTo>
                    <a:pt x="580914" y="1310932"/>
                  </a:lnTo>
                  <a:lnTo>
                    <a:pt x="580079" y="1313602"/>
                  </a:lnTo>
                  <a:lnTo>
                    <a:pt x="579261" y="1316272"/>
                  </a:lnTo>
                  <a:lnTo>
                    <a:pt x="578498" y="1318942"/>
                  </a:lnTo>
                  <a:lnTo>
                    <a:pt x="577743" y="1321611"/>
                  </a:lnTo>
                  <a:lnTo>
                    <a:pt x="577045" y="1324281"/>
                  </a:lnTo>
                  <a:lnTo>
                    <a:pt x="576356" y="1326951"/>
                  </a:lnTo>
                  <a:lnTo>
                    <a:pt x="575711" y="1329621"/>
                  </a:lnTo>
                  <a:lnTo>
                    <a:pt x="575084" y="1332291"/>
                  </a:lnTo>
                  <a:lnTo>
                    <a:pt x="574490" y="1334961"/>
                  </a:lnTo>
                  <a:lnTo>
                    <a:pt x="573919" y="1337631"/>
                  </a:lnTo>
                  <a:lnTo>
                    <a:pt x="573373" y="1340301"/>
                  </a:lnTo>
                  <a:lnTo>
                    <a:pt x="572855" y="1342971"/>
                  </a:lnTo>
                  <a:lnTo>
                    <a:pt x="572353" y="1345641"/>
                  </a:lnTo>
                  <a:lnTo>
                    <a:pt x="571884" y="1348311"/>
                  </a:lnTo>
                  <a:lnTo>
                    <a:pt x="571423" y="1350981"/>
                  </a:lnTo>
                  <a:lnTo>
                    <a:pt x="570999" y="1353651"/>
                  </a:lnTo>
                  <a:lnTo>
                    <a:pt x="570580" y="1356320"/>
                  </a:lnTo>
                  <a:lnTo>
                    <a:pt x="570193" y="1358990"/>
                  </a:lnTo>
                  <a:lnTo>
                    <a:pt x="569815" y="1361660"/>
                  </a:lnTo>
                  <a:lnTo>
                    <a:pt x="569462" y="13643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57131" y="1198960"/>
              <a:ext cx="339788" cy="5007971"/>
            </a:xfrm>
            <a:custGeom>
              <a:avLst/>
              <a:pathLst>
                <a:path w="339788" h="5007971">
                  <a:moveTo>
                    <a:pt x="169246" y="5007971"/>
                  </a:moveTo>
                  <a:lnTo>
                    <a:pt x="169200" y="4998171"/>
                  </a:lnTo>
                  <a:lnTo>
                    <a:pt x="169153" y="4988370"/>
                  </a:lnTo>
                  <a:lnTo>
                    <a:pt x="169102" y="4978570"/>
                  </a:lnTo>
                  <a:lnTo>
                    <a:pt x="169048" y="4968770"/>
                  </a:lnTo>
                  <a:lnTo>
                    <a:pt x="168990" y="4958969"/>
                  </a:lnTo>
                  <a:lnTo>
                    <a:pt x="168930" y="4949169"/>
                  </a:lnTo>
                  <a:lnTo>
                    <a:pt x="168866" y="4939369"/>
                  </a:lnTo>
                  <a:lnTo>
                    <a:pt x="168797" y="4929568"/>
                  </a:lnTo>
                  <a:lnTo>
                    <a:pt x="168726" y="4919768"/>
                  </a:lnTo>
                  <a:lnTo>
                    <a:pt x="168649" y="4909968"/>
                  </a:lnTo>
                  <a:lnTo>
                    <a:pt x="168569" y="4900167"/>
                  </a:lnTo>
                  <a:lnTo>
                    <a:pt x="168483" y="4890367"/>
                  </a:lnTo>
                  <a:lnTo>
                    <a:pt x="168393" y="4880567"/>
                  </a:lnTo>
                  <a:lnTo>
                    <a:pt x="168299" y="4870766"/>
                  </a:lnTo>
                  <a:lnTo>
                    <a:pt x="168197" y="4860966"/>
                  </a:lnTo>
                  <a:lnTo>
                    <a:pt x="168093" y="4851166"/>
                  </a:lnTo>
                  <a:lnTo>
                    <a:pt x="167980" y="4841365"/>
                  </a:lnTo>
                  <a:lnTo>
                    <a:pt x="167863" y="4831565"/>
                  </a:lnTo>
                  <a:lnTo>
                    <a:pt x="167740" y="4821765"/>
                  </a:lnTo>
                  <a:lnTo>
                    <a:pt x="167609" y="4811964"/>
                  </a:lnTo>
                  <a:lnTo>
                    <a:pt x="167473" y="4802164"/>
                  </a:lnTo>
                  <a:lnTo>
                    <a:pt x="167327" y="4792364"/>
                  </a:lnTo>
                  <a:lnTo>
                    <a:pt x="167177" y="4782563"/>
                  </a:lnTo>
                  <a:lnTo>
                    <a:pt x="167017" y="4772763"/>
                  </a:lnTo>
                  <a:lnTo>
                    <a:pt x="166850" y="4762963"/>
                  </a:lnTo>
                  <a:lnTo>
                    <a:pt x="166676" y="4753162"/>
                  </a:lnTo>
                  <a:lnTo>
                    <a:pt x="166490" y="4743362"/>
                  </a:lnTo>
                  <a:lnTo>
                    <a:pt x="166300" y="4733562"/>
                  </a:lnTo>
                  <a:lnTo>
                    <a:pt x="166095" y="4723761"/>
                  </a:lnTo>
                  <a:lnTo>
                    <a:pt x="165884" y="4713961"/>
                  </a:lnTo>
                  <a:lnTo>
                    <a:pt x="165662" y="4704161"/>
                  </a:lnTo>
                  <a:lnTo>
                    <a:pt x="165429" y="4694360"/>
                  </a:lnTo>
                  <a:lnTo>
                    <a:pt x="165190" y="4684560"/>
                  </a:lnTo>
                  <a:lnTo>
                    <a:pt x="164933" y="4674760"/>
                  </a:lnTo>
                  <a:lnTo>
                    <a:pt x="164671" y="4664959"/>
                  </a:lnTo>
                  <a:lnTo>
                    <a:pt x="164392" y="4655159"/>
                  </a:lnTo>
                  <a:lnTo>
                    <a:pt x="164104" y="4645359"/>
                  </a:lnTo>
                  <a:lnTo>
                    <a:pt x="163804" y="4635558"/>
                  </a:lnTo>
                  <a:lnTo>
                    <a:pt x="163487" y="4625758"/>
                  </a:lnTo>
                  <a:lnTo>
                    <a:pt x="163165" y="4615958"/>
                  </a:lnTo>
                  <a:lnTo>
                    <a:pt x="162819" y="4606157"/>
                  </a:lnTo>
                  <a:lnTo>
                    <a:pt x="162466" y="4596357"/>
                  </a:lnTo>
                  <a:lnTo>
                    <a:pt x="162096" y="4586557"/>
                  </a:lnTo>
                  <a:lnTo>
                    <a:pt x="161711" y="4576756"/>
                  </a:lnTo>
                  <a:lnTo>
                    <a:pt x="161316" y="4566956"/>
                  </a:lnTo>
                  <a:lnTo>
                    <a:pt x="160896" y="4557156"/>
                  </a:lnTo>
                  <a:lnTo>
                    <a:pt x="160469" y="4547355"/>
                  </a:lnTo>
                  <a:lnTo>
                    <a:pt x="160019" y="4537555"/>
                  </a:lnTo>
                  <a:lnTo>
                    <a:pt x="159556" y="4527755"/>
                  </a:lnTo>
                  <a:lnTo>
                    <a:pt x="159076" y="4517954"/>
                  </a:lnTo>
                  <a:lnTo>
                    <a:pt x="158574" y="4508154"/>
                  </a:lnTo>
                  <a:lnTo>
                    <a:pt x="158064" y="4498354"/>
                  </a:lnTo>
                  <a:lnTo>
                    <a:pt x="157523" y="4488553"/>
                  </a:lnTo>
                  <a:lnTo>
                    <a:pt x="156972" y="4478753"/>
                  </a:lnTo>
                  <a:lnTo>
                    <a:pt x="156399" y="4468953"/>
                  </a:lnTo>
                  <a:lnTo>
                    <a:pt x="155806" y="4459152"/>
                  </a:lnTo>
                  <a:lnTo>
                    <a:pt x="155199" y="4449352"/>
                  </a:lnTo>
                  <a:lnTo>
                    <a:pt x="154562" y="4439552"/>
                  </a:lnTo>
                  <a:lnTo>
                    <a:pt x="153915" y="4429751"/>
                  </a:lnTo>
                  <a:lnTo>
                    <a:pt x="153238" y="4419951"/>
                  </a:lnTo>
                  <a:lnTo>
                    <a:pt x="152546" y="4410151"/>
                  </a:lnTo>
                  <a:lnTo>
                    <a:pt x="151832" y="4400350"/>
                  </a:lnTo>
                  <a:lnTo>
                    <a:pt x="151093" y="4390550"/>
                  </a:lnTo>
                  <a:lnTo>
                    <a:pt x="150342" y="4380750"/>
                  </a:lnTo>
                  <a:lnTo>
                    <a:pt x="149554" y="4370949"/>
                  </a:lnTo>
                  <a:lnTo>
                    <a:pt x="148754" y="4361149"/>
                  </a:lnTo>
                  <a:lnTo>
                    <a:pt x="147927" y="4351349"/>
                  </a:lnTo>
                  <a:lnTo>
                    <a:pt x="147078" y="4341548"/>
                  </a:lnTo>
                  <a:lnTo>
                    <a:pt x="146212" y="4331748"/>
                  </a:lnTo>
                  <a:lnTo>
                    <a:pt x="145312" y="4321948"/>
                  </a:lnTo>
                  <a:lnTo>
                    <a:pt x="144401" y="4312147"/>
                  </a:lnTo>
                  <a:lnTo>
                    <a:pt x="143454" y="4302347"/>
                  </a:lnTo>
                  <a:lnTo>
                    <a:pt x="142491" y="4292547"/>
                  </a:lnTo>
                  <a:lnTo>
                    <a:pt x="141504" y="4282746"/>
                  </a:lnTo>
                  <a:lnTo>
                    <a:pt x="140489" y="4272946"/>
                  </a:lnTo>
                  <a:lnTo>
                    <a:pt x="139461" y="4263146"/>
                  </a:lnTo>
                  <a:lnTo>
                    <a:pt x="138394" y="4253345"/>
                  </a:lnTo>
                  <a:lnTo>
                    <a:pt x="137315" y="4243545"/>
                  </a:lnTo>
                  <a:lnTo>
                    <a:pt x="136205" y="4233745"/>
                  </a:lnTo>
                  <a:lnTo>
                    <a:pt x="135074" y="4223944"/>
                  </a:lnTo>
                  <a:lnTo>
                    <a:pt x="133924" y="4214144"/>
                  </a:lnTo>
                  <a:lnTo>
                    <a:pt x="132741" y="4204344"/>
                  </a:lnTo>
                  <a:lnTo>
                    <a:pt x="131546" y="4194543"/>
                  </a:lnTo>
                  <a:lnTo>
                    <a:pt x="130315" y="4184743"/>
                  </a:lnTo>
                  <a:lnTo>
                    <a:pt x="129070" y="4174943"/>
                  </a:lnTo>
                  <a:lnTo>
                    <a:pt x="127800" y="4165142"/>
                  </a:lnTo>
                  <a:lnTo>
                    <a:pt x="126504" y="4155342"/>
                  </a:lnTo>
                  <a:lnTo>
                    <a:pt x="125195" y="4145542"/>
                  </a:lnTo>
                  <a:lnTo>
                    <a:pt x="123850" y="4135741"/>
                  </a:lnTo>
                  <a:lnTo>
                    <a:pt x="122494" y="4125941"/>
                  </a:lnTo>
                  <a:lnTo>
                    <a:pt x="121110" y="4116141"/>
                  </a:lnTo>
                  <a:lnTo>
                    <a:pt x="119708" y="4106340"/>
                  </a:lnTo>
                  <a:lnTo>
                    <a:pt x="118288" y="4096540"/>
                  </a:lnTo>
                  <a:lnTo>
                    <a:pt x="116841" y="4086740"/>
                  </a:lnTo>
                  <a:lnTo>
                    <a:pt x="115383" y="4076939"/>
                  </a:lnTo>
                  <a:lnTo>
                    <a:pt x="113895" y="4067139"/>
                  </a:lnTo>
                  <a:lnTo>
                    <a:pt x="112396" y="4057339"/>
                  </a:lnTo>
                  <a:lnTo>
                    <a:pt x="110876" y="4047538"/>
                  </a:lnTo>
                  <a:lnTo>
                    <a:pt x="109336" y="4037738"/>
                  </a:lnTo>
                  <a:lnTo>
                    <a:pt x="107786" y="4027938"/>
                  </a:lnTo>
                  <a:lnTo>
                    <a:pt x="106209" y="4018137"/>
                  </a:lnTo>
                  <a:lnTo>
                    <a:pt x="104625" y="4008337"/>
                  </a:lnTo>
                  <a:lnTo>
                    <a:pt x="103020" y="3998537"/>
                  </a:lnTo>
                  <a:lnTo>
                    <a:pt x="101402" y="3988736"/>
                  </a:lnTo>
                  <a:lnTo>
                    <a:pt x="99772" y="3978936"/>
                  </a:lnTo>
                  <a:lnTo>
                    <a:pt x="98125" y="3969136"/>
                  </a:lnTo>
                  <a:lnTo>
                    <a:pt x="96471" y="3959335"/>
                  </a:lnTo>
                  <a:lnTo>
                    <a:pt x="94798" y="3949535"/>
                  </a:lnTo>
                  <a:lnTo>
                    <a:pt x="93119" y="3939735"/>
                  </a:lnTo>
                  <a:lnTo>
                    <a:pt x="91428" y="3929934"/>
                  </a:lnTo>
                  <a:lnTo>
                    <a:pt x="89728" y="3920134"/>
                  </a:lnTo>
                  <a:lnTo>
                    <a:pt x="88021" y="3910334"/>
                  </a:lnTo>
                  <a:lnTo>
                    <a:pt x="86303" y="3900533"/>
                  </a:lnTo>
                  <a:lnTo>
                    <a:pt x="84581" y="3890733"/>
                  </a:lnTo>
                  <a:lnTo>
                    <a:pt x="82851" y="3880933"/>
                  </a:lnTo>
                  <a:lnTo>
                    <a:pt x="81117" y="3871132"/>
                  </a:lnTo>
                  <a:lnTo>
                    <a:pt x="79378" y="3861332"/>
                  </a:lnTo>
                  <a:lnTo>
                    <a:pt x="77636" y="3851532"/>
                  </a:lnTo>
                  <a:lnTo>
                    <a:pt x="75892" y="3841731"/>
                  </a:lnTo>
                  <a:lnTo>
                    <a:pt x="74146" y="3831931"/>
                  </a:lnTo>
                  <a:lnTo>
                    <a:pt x="72401" y="3822131"/>
                  </a:lnTo>
                  <a:lnTo>
                    <a:pt x="70655" y="3812330"/>
                  </a:lnTo>
                  <a:lnTo>
                    <a:pt x="68911" y="3802530"/>
                  </a:lnTo>
                  <a:lnTo>
                    <a:pt x="67168" y="3792729"/>
                  </a:lnTo>
                  <a:lnTo>
                    <a:pt x="65431" y="3782929"/>
                  </a:lnTo>
                  <a:lnTo>
                    <a:pt x="63696" y="3773129"/>
                  </a:lnTo>
                  <a:lnTo>
                    <a:pt x="61968" y="3763328"/>
                  </a:lnTo>
                  <a:lnTo>
                    <a:pt x="60245" y="3753528"/>
                  </a:lnTo>
                  <a:lnTo>
                    <a:pt x="58529" y="3743728"/>
                  </a:lnTo>
                  <a:lnTo>
                    <a:pt x="56823" y="3733927"/>
                  </a:lnTo>
                  <a:lnTo>
                    <a:pt x="55122" y="3724127"/>
                  </a:lnTo>
                  <a:lnTo>
                    <a:pt x="53437" y="3714327"/>
                  </a:lnTo>
                  <a:lnTo>
                    <a:pt x="51759" y="3704526"/>
                  </a:lnTo>
                  <a:lnTo>
                    <a:pt x="50095" y="3694726"/>
                  </a:lnTo>
                  <a:lnTo>
                    <a:pt x="48444" y="3684926"/>
                  </a:lnTo>
                  <a:lnTo>
                    <a:pt x="46804" y="3675125"/>
                  </a:lnTo>
                  <a:lnTo>
                    <a:pt x="45185" y="3665325"/>
                  </a:lnTo>
                  <a:lnTo>
                    <a:pt x="43574" y="3655525"/>
                  </a:lnTo>
                  <a:lnTo>
                    <a:pt x="41988" y="3645724"/>
                  </a:lnTo>
                  <a:lnTo>
                    <a:pt x="40414" y="3635924"/>
                  </a:lnTo>
                  <a:lnTo>
                    <a:pt x="38859" y="3626124"/>
                  </a:lnTo>
                  <a:lnTo>
                    <a:pt x="37329" y="3616323"/>
                  </a:lnTo>
                  <a:lnTo>
                    <a:pt x="35807" y="3606523"/>
                  </a:lnTo>
                  <a:lnTo>
                    <a:pt x="34323" y="3596723"/>
                  </a:lnTo>
                  <a:lnTo>
                    <a:pt x="32849" y="3586922"/>
                  </a:lnTo>
                  <a:lnTo>
                    <a:pt x="31404" y="3577122"/>
                  </a:lnTo>
                  <a:lnTo>
                    <a:pt x="29982" y="3567322"/>
                  </a:lnTo>
                  <a:lnTo>
                    <a:pt x="28578" y="3557521"/>
                  </a:lnTo>
                  <a:lnTo>
                    <a:pt x="27212" y="3547721"/>
                  </a:lnTo>
                  <a:lnTo>
                    <a:pt x="25858" y="3537921"/>
                  </a:lnTo>
                  <a:lnTo>
                    <a:pt x="24545" y="3528120"/>
                  </a:lnTo>
                  <a:lnTo>
                    <a:pt x="23251" y="3518320"/>
                  </a:lnTo>
                  <a:lnTo>
                    <a:pt x="21987" y="3508520"/>
                  </a:lnTo>
                  <a:lnTo>
                    <a:pt x="20757" y="3498719"/>
                  </a:lnTo>
                  <a:lnTo>
                    <a:pt x="19543" y="3488919"/>
                  </a:lnTo>
                  <a:lnTo>
                    <a:pt x="18381" y="3479119"/>
                  </a:lnTo>
                  <a:lnTo>
                    <a:pt x="17234" y="3469318"/>
                  </a:lnTo>
                  <a:lnTo>
                    <a:pt x="16127" y="3459518"/>
                  </a:lnTo>
                  <a:lnTo>
                    <a:pt x="15052" y="3449718"/>
                  </a:lnTo>
                  <a:lnTo>
                    <a:pt x="14002" y="3439917"/>
                  </a:lnTo>
                  <a:lnTo>
                    <a:pt x="13000" y="3430117"/>
                  </a:lnTo>
                  <a:lnTo>
                    <a:pt x="12015" y="3420317"/>
                  </a:lnTo>
                  <a:lnTo>
                    <a:pt x="11085" y="3410516"/>
                  </a:lnTo>
                  <a:lnTo>
                    <a:pt x="10177" y="3400716"/>
                  </a:lnTo>
                  <a:lnTo>
                    <a:pt x="9308" y="3390916"/>
                  </a:lnTo>
                  <a:lnTo>
                    <a:pt x="8480" y="3381115"/>
                  </a:lnTo>
                  <a:lnTo>
                    <a:pt x="7674" y="3371315"/>
                  </a:lnTo>
                  <a:lnTo>
                    <a:pt x="6929" y="3361515"/>
                  </a:lnTo>
                  <a:lnTo>
                    <a:pt x="6202" y="3351714"/>
                  </a:lnTo>
                  <a:lnTo>
                    <a:pt x="5525" y="3341914"/>
                  </a:lnTo>
                  <a:lnTo>
                    <a:pt x="4882" y="3332114"/>
                  </a:lnTo>
                  <a:lnTo>
                    <a:pt x="4272" y="3322313"/>
                  </a:lnTo>
                  <a:lnTo>
                    <a:pt x="3716" y="3312513"/>
                  </a:lnTo>
                  <a:lnTo>
                    <a:pt x="3178" y="3302713"/>
                  </a:lnTo>
                  <a:lnTo>
                    <a:pt x="2703" y="3292912"/>
                  </a:lnTo>
                  <a:lnTo>
                    <a:pt x="2253" y="3283112"/>
                  </a:lnTo>
                  <a:lnTo>
                    <a:pt x="1847" y="3273312"/>
                  </a:lnTo>
                  <a:lnTo>
                    <a:pt x="1485" y="3263511"/>
                  </a:lnTo>
                  <a:lnTo>
                    <a:pt x="1148" y="3253711"/>
                  </a:lnTo>
                  <a:lnTo>
                    <a:pt x="876" y="3243911"/>
                  </a:lnTo>
                  <a:lnTo>
                    <a:pt x="622" y="3234110"/>
                  </a:lnTo>
                  <a:lnTo>
                    <a:pt x="424" y="3224310"/>
                  </a:lnTo>
                  <a:lnTo>
                    <a:pt x="260" y="3214510"/>
                  </a:lnTo>
                  <a:lnTo>
                    <a:pt x="131" y="3204709"/>
                  </a:lnTo>
                  <a:lnTo>
                    <a:pt x="55" y="3194909"/>
                  </a:lnTo>
                  <a:lnTo>
                    <a:pt x="0" y="3185109"/>
                  </a:lnTo>
                  <a:lnTo>
                    <a:pt x="8" y="3175308"/>
                  </a:lnTo>
                  <a:lnTo>
                    <a:pt x="40" y="3165508"/>
                  </a:lnTo>
                  <a:lnTo>
                    <a:pt x="117" y="3155708"/>
                  </a:lnTo>
                  <a:lnTo>
                    <a:pt x="236" y="3145907"/>
                  </a:lnTo>
                  <a:lnTo>
                    <a:pt x="380" y="3136107"/>
                  </a:lnTo>
                  <a:lnTo>
                    <a:pt x="585" y="3126307"/>
                  </a:lnTo>
                  <a:lnTo>
                    <a:pt x="807" y="3116506"/>
                  </a:lnTo>
                  <a:lnTo>
                    <a:pt x="1083" y="3106706"/>
                  </a:lnTo>
                  <a:lnTo>
                    <a:pt x="1389" y="3096906"/>
                  </a:lnTo>
                  <a:lnTo>
                    <a:pt x="1728" y="3087105"/>
                  </a:lnTo>
                  <a:lnTo>
                    <a:pt x="2115" y="3077305"/>
                  </a:lnTo>
                  <a:lnTo>
                    <a:pt x="2518" y="3067505"/>
                  </a:lnTo>
                  <a:lnTo>
                    <a:pt x="2981" y="3057704"/>
                  </a:lnTo>
                  <a:lnTo>
                    <a:pt x="3461" y="3047904"/>
                  </a:lnTo>
                  <a:lnTo>
                    <a:pt x="3982" y="3038104"/>
                  </a:lnTo>
                  <a:lnTo>
                    <a:pt x="4536" y="3028303"/>
                  </a:lnTo>
                  <a:lnTo>
                    <a:pt x="5113" y="3018503"/>
                  </a:lnTo>
                  <a:lnTo>
                    <a:pt x="5738" y="3008703"/>
                  </a:lnTo>
                  <a:lnTo>
                    <a:pt x="6378" y="2998902"/>
                  </a:lnTo>
                  <a:lnTo>
                    <a:pt x="7060" y="2989102"/>
                  </a:lnTo>
                  <a:lnTo>
                    <a:pt x="7765" y="2979302"/>
                  </a:lnTo>
                  <a:lnTo>
                    <a:pt x="8496" y="2969501"/>
                  </a:lnTo>
                  <a:lnTo>
                    <a:pt x="9261" y="2959701"/>
                  </a:lnTo>
                  <a:lnTo>
                    <a:pt x="10039" y="2949901"/>
                  </a:lnTo>
                  <a:lnTo>
                    <a:pt x="10859" y="2940100"/>
                  </a:lnTo>
                  <a:lnTo>
                    <a:pt x="11691" y="2930300"/>
                  </a:lnTo>
                  <a:lnTo>
                    <a:pt x="12552" y="2920500"/>
                  </a:lnTo>
                  <a:lnTo>
                    <a:pt x="13433" y="2910699"/>
                  </a:lnTo>
                  <a:lnTo>
                    <a:pt x="14329" y="2900899"/>
                  </a:lnTo>
                  <a:lnTo>
                    <a:pt x="15254" y="2891099"/>
                  </a:lnTo>
                  <a:lnTo>
                    <a:pt x="16188" y="2881298"/>
                  </a:lnTo>
                  <a:lnTo>
                    <a:pt x="17147" y="2871498"/>
                  </a:lnTo>
                  <a:lnTo>
                    <a:pt x="18117" y="2861698"/>
                  </a:lnTo>
                  <a:lnTo>
                    <a:pt x="19102" y="2851897"/>
                  </a:lnTo>
                  <a:lnTo>
                    <a:pt x="20102" y="2842097"/>
                  </a:lnTo>
                  <a:lnTo>
                    <a:pt x="21109" y="2832297"/>
                  </a:lnTo>
                  <a:lnTo>
                    <a:pt x="22134" y="2822496"/>
                  </a:lnTo>
                  <a:lnTo>
                    <a:pt x="23163" y="2812696"/>
                  </a:lnTo>
                  <a:lnTo>
                    <a:pt x="24202" y="2802896"/>
                  </a:lnTo>
                  <a:lnTo>
                    <a:pt x="25246" y="2793095"/>
                  </a:lnTo>
                  <a:lnTo>
                    <a:pt x="26296" y="2783295"/>
                  </a:lnTo>
                  <a:lnTo>
                    <a:pt x="27350" y="2773495"/>
                  </a:lnTo>
                  <a:lnTo>
                    <a:pt x="28406" y="2763694"/>
                  </a:lnTo>
                  <a:lnTo>
                    <a:pt x="29463" y="2753894"/>
                  </a:lnTo>
                  <a:lnTo>
                    <a:pt x="30520" y="2744094"/>
                  </a:lnTo>
                  <a:lnTo>
                    <a:pt x="31576" y="2734293"/>
                  </a:lnTo>
                  <a:lnTo>
                    <a:pt x="32628" y="2724493"/>
                  </a:lnTo>
                  <a:lnTo>
                    <a:pt x="33679" y="2714693"/>
                  </a:lnTo>
                  <a:lnTo>
                    <a:pt x="34719" y="2704892"/>
                  </a:lnTo>
                  <a:lnTo>
                    <a:pt x="35757" y="2695092"/>
                  </a:lnTo>
                  <a:lnTo>
                    <a:pt x="36784" y="2685292"/>
                  </a:lnTo>
                  <a:lnTo>
                    <a:pt x="37801" y="2675491"/>
                  </a:lnTo>
                  <a:lnTo>
                    <a:pt x="38811" y="2665691"/>
                  </a:lnTo>
                  <a:lnTo>
                    <a:pt x="39804" y="2655891"/>
                  </a:lnTo>
                  <a:lnTo>
                    <a:pt x="40790" y="2646090"/>
                  </a:lnTo>
                  <a:lnTo>
                    <a:pt x="41754" y="2636290"/>
                  </a:lnTo>
                  <a:lnTo>
                    <a:pt x="42708" y="2626490"/>
                  </a:lnTo>
                  <a:lnTo>
                    <a:pt x="43644" y="2616689"/>
                  </a:lnTo>
                  <a:lnTo>
                    <a:pt x="44559" y="2606889"/>
                  </a:lnTo>
                  <a:lnTo>
                    <a:pt x="45464" y="2597089"/>
                  </a:lnTo>
                  <a:lnTo>
                    <a:pt x="46337" y="2587288"/>
                  </a:lnTo>
                  <a:lnTo>
                    <a:pt x="47199" y="2577488"/>
                  </a:lnTo>
                  <a:lnTo>
                    <a:pt x="48032" y="2567688"/>
                  </a:lnTo>
                  <a:lnTo>
                    <a:pt x="48845" y="2557887"/>
                  </a:lnTo>
                  <a:lnTo>
                    <a:pt x="49639" y="2548087"/>
                  </a:lnTo>
                  <a:lnTo>
                    <a:pt x="50399" y="2538286"/>
                  </a:lnTo>
                  <a:lnTo>
                    <a:pt x="51146" y="2528486"/>
                  </a:lnTo>
                  <a:lnTo>
                    <a:pt x="51853" y="2518686"/>
                  </a:lnTo>
                  <a:lnTo>
                    <a:pt x="52542" y="2508885"/>
                  </a:lnTo>
                  <a:lnTo>
                    <a:pt x="53202" y="2499085"/>
                  </a:lnTo>
                  <a:lnTo>
                    <a:pt x="53830" y="2489285"/>
                  </a:lnTo>
                  <a:lnTo>
                    <a:pt x="54441" y="2479484"/>
                  </a:lnTo>
                  <a:lnTo>
                    <a:pt x="55006" y="2469684"/>
                  </a:lnTo>
                  <a:lnTo>
                    <a:pt x="55556" y="2459884"/>
                  </a:lnTo>
                  <a:lnTo>
                    <a:pt x="56065" y="2450083"/>
                  </a:lnTo>
                  <a:lnTo>
                    <a:pt x="56549" y="2440283"/>
                  </a:lnTo>
                  <a:lnTo>
                    <a:pt x="57006" y="2430483"/>
                  </a:lnTo>
                  <a:lnTo>
                    <a:pt x="57422" y="2420682"/>
                  </a:lnTo>
                  <a:lnTo>
                    <a:pt x="57822" y="2410882"/>
                  </a:lnTo>
                  <a:lnTo>
                    <a:pt x="58172" y="2401082"/>
                  </a:lnTo>
                  <a:lnTo>
                    <a:pt x="58504" y="2391281"/>
                  </a:lnTo>
                  <a:lnTo>
                    <a:pt x="58800" y="2381481"/>
                  </a:lnTo>
                  <a:lnTo>
                    <a:pt x="59062" y="2371681"/>
                  </a:lnTo>
                  <a:lnTo>
                    <a:pt x="59304" y="2361880"/>
                  </a:lnTo>
                  <a:lnTo>
                    <a:pt x="59497" y="2352080"/>
                  </a:lnTo>
                  <a:lnTo>
                    <a:pt x="59676" y="2342280"/>
                  </a:lnTo>
                  <a:lnTo>
                    <a:pt x="59811" y="2332479"/>
                  </a:lnTo>
                  <a:lnTo>
                    <a:pt x="59921" y="2322679"/>
                  </a:lnTo>
                  <a:lnTo>
                    <a:pt x="60004" y="2312879"/>
                  </a:lnTo>
                  <a:lnTo>
                    <a:pt x="60048" y="2303078"/>
                  </a:lnTo>
                  <a:lnTo>
                    <a:pt x="60078" y="2293278"/>
                  </a:lnTo>
                  <a:lnTo>
                    <a:pt x="60059" y="2283478"/>
                  </a:lnTo>
                  <a:lnTo>
                    <a:pt x="60025" y="2273677"/>
                  </a:lnTo>
                  <a:lnTo>
                    <a:pt x="59958" y="2263877"/>
                  </a:lnTo>
                  <a:lnTo>
                    <a:pt x="59863" y="2254077"/>
                  </a:lnTo>
                  <a:lnTo>
                    <a:pt x="59749" y="2244276"/>
                  </a:lnTo>
                  <a:lnTo>
                    <a:pt x="59596" y="2234476"/>
                  </a:lnTo>
                  <a:lnTo>
                    <a:pt x="59430" y="2224676"/>
                  </a:lnTo>
                  <a:lnTo>
                    <a:pt x="59229" y="2214875"/>
                  </a:lnTo>
                  <a:lnTo>
                    <a:pt x="59010" y="2205075"/>
                  </a:lnTo>
                  <a:lnTo>
                    <a:pt x="58768" y="2195275"/>
                  </a:lnTo>
                  <a:lnTo>
                    <a:pt x="58500" y="2185474"/>
                  </a:lnTo>
                  <a:lnTo>
                    <a:pt x="58220" y="2175674"/>
                  </a:lnTo>
                  <a:lnTo>
                    <a:pt x="57906" y="2165874"/>
                  </a:lnTo>
                  <a:lnTo>
                    <a:pt x="57583" y="2156073"/>
                  </a:lnTo>
                  <a:lnTo>
                    <a:pt x="57237" y="2146273"/>
                  </a:lnTo>
                  <a:lnTo>
                    <a:pt x="56874" y="2136473"/>
                  </a:lnTo>
                  <a:lnTo>
                    <a:pt x="56499" y="2126672"/>
                  </a:lnTo>
                  <a:lnTo>
                    <a:pt x="56101" y="2116872"/>
                  </a:lnTo>
                  <a:lnTo>
                    <a:pt x="55697" y="2107072"/>
                  </a:lnTo>
                  <a:lnTo>
                    <a:pt x="55273" y="2097271"/>
                  </a:lnTo>
                  <a:lnTo>
                    <a:pt x="54841" y="2087471"/>
                  </a:lnTo>
                  <a:lnTo>
                    <a:pt x="54398" y="2077671"/>
                  </a:lnTo>
                  <a:lnTo>
                    <a:pt x="53944" y="2067870"/>
                  </a:lnTo>
                  <a:lnTo>
                    <a:pt x="53485" y="2058070"/>
                  </a:lnTo>
                  <a:lnTo>
                    <a:pt x="53014" y="2048270"/>
                  </a:lnTo>
                  <a:lnTo>
                    <a:pt x="52540" y="2038469"/>
                  </a:lnTo>
                  <a:lnTo>
                    <a:pt x="52060" y="2028669"/>
                  </a:lnTo>
                  <a:lnTo>
                    <a:pt x="51577" y="2018869"/>
                  </a:lnTo>
                  <a:lnTo>
                    <a:pt x="51091" y="2009068"/>
                  </a:lnTo>
                  <a:lnTo>
                    <a:pt x="50605" y="1999268"/>
                  </a:lnTo>
                  <a:lnTo>
                    <a:pt x="50118" y="1989468"/>
                  </a:lnTo>
                  <a:lnTo>
                    <a:pt x="49633" y="1979667"/>
                  </a:lnTo>
                  <a:lnTo>
                    <a:pt x="49150" y="1969867"/>
                  </a:lnTo>
                  <a:lnTo>
                    <a:pt x="48670" y="1960067"/>
                  </a:lnTo>
                  <a:lnTo>
                    <a:pt x="48197" y="1950266"/>
                  </a:lnTo>
                  <a:lnTo>
                    <a:pt x="47727" y="1940466"/>
                  </a:lnTo>
                  <a:lnTo>
                    <a:pt x="47269" y="1930666"/>
                  </a:lnTo>
                  <a:lnTo>
                    <a:pt x="46815" y="1920865"/>
                  </a:lnTo>
                  <a:lnTo>
                    <a:pt x="46374" y="1911065"/>
                  </a:lnTo>
                  <a:lnTo>
                    <a:pt x="45943" y="1901265"/>
                  </a:lnTo>
                  <a:lnTo>
                    <a:pt x="45521" y="1891464"/>
                  </a:lnTo>
                  <a:lnTo>
                    <a:pt x="45118" y="1881664"/>
                  </a:lnTo>
                  <a:lnTo>
                    <a:pt x="44722" y="1871864"/>
                  </a:lnTo>
                  <a:lnTo>
                    <a:pt x="44350" y="1862063"/>
                  </a:lnTo>
                  <a:lnTo>
                    <a:pt x="43989" y="1852263"/>
                  </a:lnTo>
                  <a:lnTo>
                    <a:pt x="43647" y="1842463"/>
                  </a:lnTo>
                  <a:lnTo>
                    <a:pt x="43326" y="1832662"/>
                  </a:lnTo>
                  <a:lnTo>
                    <a:pt x="43016" y="1822862"/>
                  </a:lnTo>
                  <a:lnTo>
                    <a:pt x="42739" y="1813062"/>
                  </a:lnTo>
                  <a:lnTo>
                    <a:pt x="42473" y="1803261"/>
                  </a:lnTo>
                  <a:lnTo>
                    <a:pt x="42237" y="1793461"/>
                  </a:lnTo>
                  <a:lnTo>
                    <a:pt x="42022" y="1783661"/>
                  </a:lnTo>
                  <a:lnTo>
                    <a:pt x="41827" y="1773860"/>
                  </a:lnTo>
                  <a:lnTo>
                    <a:pt x="41667" y="1764060"/>
                  </a:lnTo>
                  <a:lnTo>
                    <a:pt x="41519" y="1754260"/>
                  </a:lnTo>
                  <a:lnTo>
                    <a:pt x="41414" y="1744459"/>
                  </a:lnTo>
                  <a:lnTo>
                    <a:pt x="41325" y="1734659"/>
                  </a:lnTo>
                  <a:lnTo>
                    <a:pt x="41268" y="1724859"/>
                  </a:lnTo>
                  <a:lnTo>
                    <a:pt x="41243" y="1715058"/>
                  </a:lnTo>
                  <a:lnTo>
                    <a:pt x="41236" y="1705258"/>
                  </a:lnTo>
                  <a:lnTo>
                    <a:pt x="41276" y="1695458"/>
                  </a:lnTo>
                  <a:lnTo>
                    <a:pt x="41332" y="1685657"/>
                  </a:lnTo>
                  <a:lnTo>
                    <a:pt x="41430" y="1675857"/>
                  </a:lnTo>
                  <a:lnTo>
                    <a:pt x="41555" y="1666057"/>
                  </a:lnTo>
                  <a:lnTo>
                    <a:pt x="41708" y="1656256"/>
                  </a:lnTo>
                  <a:lnTo>
                    <a:pt x="41905" y="1646456"/>
                  </a:lnTo>
                  <a:lnTo>
                    <a:pt x="42117" y="1636656"/>
                  </a:lnTo>
                  <a:lnTo>
                    <a:pt x="42383" y="1626855"/>
                  </a:lnTo>
                  <a:lnTo>
                    <a:pt x="42669" y="1617055"/>
                  </a:lnTo>
                  <a:lnTo>
                    <a:pt x="42993" y="1607255"/>
                  </a:lnTo>
                  <a:lnTo>
                    <a:pt x="43354" y="1597454"/>
                  </a:lnTo>
                  <a:lnTo>
                    <a:pt x="43736" y="1587654"/>
                  </a:lnTo>
                  <a:lnTo>
                    <a:pt x="44172" y="1577854"/>
                  </a:lnTo>
                  <a:lnTo>
                    <a:pt x="44624" y="1568053"/>
                  </a:lnTo>
                  <a:lnTo>
                    <a:pt x="45124" y="1558253"/>
                  </a:lnTo>
                  <a:lnTo>
                    <a:pt x="45652" y="1548453"/>
                  </a:lnTo>
                  <a:lnTo>
                    <a:pt x="46211" y="1538652"/>
                  </a:lnTo>
                  <a:lnTo>
                    <a:pt x="46813" y="1528852"/>
                  </a:lnTo>
                  <a:lnTo>
                    <a:pt x="47433" y="1519052"/>
                  </a:lnTo>
                  <a:lnTo>
                    <a:pt x="48108" y="1509251"/>
                  </a:lnTo>
                  <a:lnTo>
                    <a:pt x="48801" y="1499451"/>
                  </a:lnTo>
                  <a:lnTo>
                    <a:pt x="49533" y="1489651"/>
                  </a:lnTo>
                  <a:lnTo>
                    <a:pt x="50299" y="1479850"/>
                  </a:lnTo>
                  <a:lnTo>
                    <a:pt x="51087" y="1470050"/>
                  </a:lnTo>
                  <a:lnTo>
                    <a:pt x="51924" y="1460250"/>
                  </a:lnTo>
                  <a:lnTo>
                    <a:pt x="52776" y="1450449"/>
                  </a:lnTo>
                  <a:lnTo>
                    <a:pt x="53672" y="1440649"/>
                  </a:lnTo>
                  <a:lnTo>
                    <a:pt x="54592" y="1430849"/>
                  </a:lnTo>
                  <a:lnTo>
                    <a:pt x="55541" y="1421048"/>
                  </a:lnTo>
                  <a:lnTo>
                    <a:pt x="56526" y="1411248"/>
                  </a:lnTo>
                  <a:lnTo>
                    <a:pt x="57525" y="1401448"/>
                  </a:lnTo>
                  <a:lnTo>
                    <a:pt x="58572" y="1391647"/>
                  </a:lnTo>
                  <a:lnTo>
                    <a:pt x="59633" y="1381847"/>
                  </a:lnTo>
                  <a:lnTo>
                    <a:pt x="60726" y="1372047"/>
                  </a:lnTo>
                  <a:lnTo>
                    <a:pt x="61844" y="1362246"/>
                  </a:lnTo>
                  <a:lnTo>
                    <a:pt x="62981" y="1352446"/>
                  </a:lnTo>
                  <a:lnTo>
                    <a:pt x="64154" y="1342646"/>
                  </a:lnTo>
                  <a:lnTo>
                    <a:pt x="65338" y="1332845"/>
                  </a:lnTo>
                  <a:lnTo>
                    <a:pt x="66555" y="1323045"/>
                  </a:lnTo>
                  <a:lnTo>
                    <a:pt x="67787" y="1313245"/>
                  </a:lnTo>
                  <a:lnTo>
                    <a:pt x="69041" y="1303444"/>
                  </a:lnTo>
                  <a:lnTo>
                    <a:pt x="70318" y="1293644"/>
                  </a:lnTo>
                  <a:lnTo>
                    <a:pt x="71604" y="1283844"/>
                  </a:lnTo>
                  <a:lnTo>
                    <a:pt x="72921" y="1274043"/>
                  </a:lnTo>
                  <a:lnTo>
                    <a:pt x="74246" y="1264243"/>
                  </a:lnTo>
                  <a:lnTo>
                    <a:pt x="75591" y="1254442"/>
                  </a:lnTo>
                  <a:lnTo>
                    <a:pt x="76949" y="1244642"/>
                  </a:lnTo>
                  <a:lnTo>
                    <a:pt x="78319" y="1234842"/>
                  </a:lnTo>
                  <a:lnTo>
                    <a:pt x="79706" y="1225041"/>
                  </a:lnTo>
                  <a:lnTo>
                    <a:pt x="81099" y="1215241"/>
                  </a:lnTo>
                  <a:lnTo>
                    <a:pt x="82509" y="1205441"/>
                  </a:lnTo>
                  <a:lnTo>
                    <a:pt x="83924" y="1195640"/>
                  </a:lnTo>
                  <a:lnTo>
                    <a:pt x="85349" y="1185840"/>
                  </a:lnTo>
                  <a:lnTo>
                    <a:pt x="86782" y="1176040"/>
                  </a:lnTo>
                  <a:lnTo>
                    <a:pt x="88218" y="1166239"/>
                  </a:lnTo>
                  <a:lnTo>
                    <a:pt x="89664" y="1156439"/>
                  </a:lnTo>
                  <a:lnTo>
                    <a:pt x="91111" y="1146639"/>
                  </a:lnTo>
                  <a:lnTo>
                    <a:pt x="92563" y="1136838"/>
                  </a:lnTo>
                  <a:lnTo>
                    <a:pt x="94016" y="1127038"/>
                  </a:lnTo>
                  <a:lnTo>
                    <a:pt x="95470" y="1117238"/>
                  </a:lnTo>
                  <a:lnTo>
                    <a:pt x="96925" y="1107437"/>
                  </a:lnTo>
                  <a:lnTo>
                    <a:pt x="98379" y="1097637"/>
                  </a:lnTo>
                  <a:lnTo>
                    <a:pt x="99830" y="1087837"/>
                  </a:lnTo>
                  <a:lnTo>
                    <a:pt x="101279" y="1078036"/>
                  </a:lnTo>
                  <a:lnTo>
                    <a:pt x="102724" y="1068236"/>
                  </a:lnTo>
                  <a:lnTo>
                    <a:pt x="104164" y="1058436"/>
                  </a:lnTo>
                  <a:lnTo>
                    <a:pt x="105600" y="1048635"/>
                  </a:lnTo>
                  <a:lnTo>
                    <a:pt x="107026" y="1038835"/>
                  </a:lnTo>
                  <a:lnTo>
                    <a:pt x="108448" y="1029035"/>
                  </a:lnTo>
                  <a:lnTo>
                    <a:pt x="109859" y="1019234"/>
                  </a:lnTo>
                  <a:lnTo>
                    <a:pt x="111261" y="1009434"/>
                  </a:lnTo>
                  <a:lnTo>
                    <a:pt x="112656" y="999634"/>
                  </a:lnTo>
                  <a:lnTo>
                    <a:pt x="114035" y="989833"/>
                  </a:lnTo>
                  <a:lnTo>
                    <a:pt x="115409" y="980033"/>
                  </a:lnTo>
                  <a:lnTo>
                    <a:pt x="116764" y="970233"/>
                  </a:lnTo>
                  <a:lnTo>
                    <a:pt x="118110" y="960432"/>
                  </a:lnTo>
                  <a:lnTo>
                    <a:pt x="119441" y="950632"/>
                  </a:lnTo>
                  <a:lnTo>
                    <a:pt x="120757" y="940832"/>
                  </a:lnTo>
                  <a:lnTo>
                    <a:pt x="122063" y="931031"/>
                  </a:lnTo>
                  <a:lnTo>
                    <a:pt x="123344" y="921231"/>
                  </a:lnTo>
                  <a:lnTo>
                    <a:pt x="124618" y="911431"/>
                  </a:lnTo>
                  <a:lnTo>
                    <a:pt x="125869" y="901630"/>
                  </a:lnTo>
                  <a:lnTo>
                    <a:pt x="127105" y="891830"/>
                  </a:lnTo>
                  <a:lnTo>
                    <a:pt x="128326" y="882030"/>
                  </a:lnTo>
                  <a:lnTo>
                    <a:pt x="129523" y="872229"/>
                  </a:lnTo>
                  <a:lnTo>
                    <a:pt x="130711" y="862429"/>
                  </a:lnTo>
                  <a:lnTo>
                    <a:pt x="131869" y="852629"/>
                  </a:lnTo>
                  <a:lnTo>
                    <a:pt x="133015" y="842828"/>
                  </a:lnTo>
                  <a:lnTo>
                    <a:pt x="134139" y="833028"/>
                  </a:lnTo>
                  <a:lnTo>
                    <a:pt x="135241" y="823228"/>
                  </a:lnTo>
                  <a:lnTo>
                    <a:pt x="136331" y="813427"/>
                  </a:lnTo>
                  <a:lnTo>
                    <a:pt x="137389" y="803627"/>
                  </a:lnTo>
                  <a:lnTo>
                    <a:pt x="138437" y="793827"/>
                  </a:lnTo>
                  <a:lnTo>
                    <a:pt x="139456" y="784026"/>
                  </a:lnTo>
                  <a:lnTo>
                    <a:pt x="140458" y="774226"/>
                  </a:lnTo>
                  <a:lnTo>
                    <a:pt x="141441" y="764426"/>
                  </a:lnTo>
                  <a:lnTo>
                    <a:pt x="142397" y="754625"/>
                  </a:lnTo>
                  <a:lnTo>
                    <a:pt x="143343" y="744825"/>
                  </a:lnTo>
                  <a:lnTo>
                    <a:pt x="144253" y="735025"/>
                  </a:lnTo>
                  <a:lnTo>
                    <a:pt x="145152" y="725224"/>
                  </a:lnTo>
                  <a:lnTo>
                    <a:pt x="146026" y="715424"/>
                  </a:lnTo>
                  <a:lnTo>
                    <a:pt x="146879" y="705624"/>
                  </a:lnTo>
                  <a:lnTo>
                    <a:pt x="147716" y="695823"/>
                  </a:lnTo>
                  <a:lnTo>
                    <a:pt x="148522" y="686023"/>
                  </a:lnTo>
                  <a:lnTo>
                    <a:pt x="149318" y="676223"/>
                  </a:lnTo>
                  <a:lnTo>
                    <a:pt x="150084" y="666422"/>
                  </a:lnTo>
                  <a:lnTo>
                    <a:pt x="150835" y="656622"/>
                  </a:lnTo>
                  <a:lnTo>
                    <a:pt x="151565" y="646822"/>
                  </a:lnTo>
                  <a:lnTo>
                    <a:pt x="152271" y="637021"/>
                  </a:lnTo>
                  <a:lnTo>
                    <a:pt x="152966" y="627221"/>
                  </a:lnTo>
                  <a:lnTo>
                    <a:pt x="153628" y="617421"/>
                  </a:lnTo>
                  <a:lnTo>
                    <a:pt x="154280" y="607620"/>
                  </a:lnTo>
                  <a:lnTo>
                    <a:pt x="154908" y="597820"/>
                  </a:lnTo>
                  <a:lnTo>
                    <a:pt x="155517" y="588020"/>
                  </a:lnTo>
                  <a:lnTo>
                    <a:pt x="156113" y="578219"/>
                  </a:lnTo>
                  <a:lnTo>
                    <a:pt x="156681" y="568419"/>
                  </a:lnTo>
                  <a:lnTo>
                    <a:pt x="157241" y="558619"/>
                  </a:lnTo>
                  <a:lnTo>
                    <a:pt x="157773" y="548818"/>
                  </a:lnTo>
                  <a:lnTo>
                    <a:pt x="158293" y="539018"/>
                  </a:lnTo>
                  <a:lnTo>
                    <a:pt x="158796" y="529218"/>
                  </a:lnTo>
                  <a:lnTo>
                    <a:pt x="159278" y="519417"/>
                  </a:lnTo>
                  <a:lnTo>
                    <a:pt x="159751" y="509617"/>
                  </a:lnTo>
                  <a:lnTo>
                    <a:pt x="160197" y="499817"/>
                  </a:lnTo>
                  <a:lnTo>
                    <a:pt x="160635" y="490016"/>
                  </a:lnTo>
                  <a:lnTo>
                    <a:pt x="161053" y="480216"/>
                  </a:lnTo>
                  <a:lnTo>
                    <a:pt x="161457" y="470416"/>
                  </a:lnTo>
                  <a:lnTo>
                    <a:pt x="161850" y="460615"/>
                  </a:lnTo>
                  <a:lnTo>
                    <a:pt x="162221" y="450815"/>
                  </a:lnTo>
                  <a:lnTo>
                    <a:pt x="162586" y="441015"/>
                  </a:lnTo>
                  <a:lnTo>
                    <a:pt x="162929" y="431214"/>
                  </a:lnTo>
                  <a:lnTo>
                    <a:pt x="163263" y="421414"/>
                  </a:lnTo>
                  <a:lnTo>
                    <a:pt x="163584" y="411614"/>
                  </a:lnTo>
                  <a:lnTo>
                    <a:pt x="163889" y="401813"/>
                  </a:lnTo>
                  <a:lnTo>
                    <a:pt x="164188" y="392013"/>
                  </a:lnTo>
                  <a:lnTo>
                    <a:pt x="164467" y="382213"/>
                  </a:lnTo>
                  <a:lnTo>
                    <a:pt x="164740" y="372412"/>
                  </a:lnTo>
                  <a:lnTo>
                    <a:pt x="164999" y="362612"/>
                  </a:lnTo>
                  <a:lnTo>
                    <a:pt x="165247" y="352812"/>
                  </a:lnTo>
                  <a:lnTo>
                    <a:pt x="165487" y="343011"/>
                  </a:lnTo>
                  <a:lnTo>
                    <a:pt x="165712" y="333211"/>
                  </a:lnTo>
                  <a:lnTo>
                    <a:pt x="165933" y="323411"/>
                  </a:lnTo>
                  <a:lnTo>
                    <a:pt x="166138" y="313610"/>
                  </a:lnTo>
                  <a:lnTo>
                    <a:pt x="166338" y="303810"/>
                  </a:lnTo>
                  <a:lnTo>
                    <a:pt x="166528" y="294010"/>
                  </a:lnTo>
                  <a:lnTo>
                    <a:pt x="166708" y="284209"/>
                  </a:lnTo>
                  <a:lnTo>
                    <a:pt x="166883" y="274409"/>
                  </a:lnTo>
                  <a:lnTo>
                    <a:pt x="167045" y="264609"/>
                  </a:lnTo>
                  <a:lnTo>
                    <a:pt x="167203" y="254808"/>
                  </a:lnTo>
                  <a:lnTo>
                    <a:pt x="167351" y="245008"/>
                  </a:lnTo>
                  <a:lnTo>
                    <a:pt x="167493" y="235208"/>
                  </a:lnTo>
                  <a:lnTo>
                    <a:pt x="167629" y="225407"/>
                  </a:lnTo>
                  <a:lnTo>
                    <a:pt x="167757" y="215607"/>
                  </a:lnTo>
                  <a:lnTo>
                    <a:pt x="167881" y="205807"/>
                  </a:lnTo>
                  <a:lnTo>
                    <a:pt x="167995" y="196006"/>
                  </a:lnTo>
                  <a:lnTo>
                    <a:pt x="168106" y="186206"/>
                  </a:lnTo>
                  <a:lnTo>
                    <a:pt x="168210" y="176406"/>
                  </a:lnTo>
                  <a:lnTo>
                    <a:pt x="168309" y="166605"/>
                  </a:lnTo>
                  <a:lnTo>
                    <a:pt x="168404" y="156805"/>
                  </a:lnTo>
                  <a:lnTo>
                    <a:pt x="168491" y="147005"/>
                  </a:lnTo>
                  <a:lnTo>
                    <a:pt x="168577" y="137204"/>
                  </a:lnTo>
                  <a:lnTo>
                    <a:pt x="168656" y="127404"/>
                  </a:lnTo>
                  <a:lnTo>
                    <a:pt x="168731" y="117604"/>
                  </a:lnTo>
                  <a:lnTo>
                    <a:pt x="168803" y="107803"/>
                  </a:lnTo>
                  <a:lnTo>
                    <a:pt x="168870" y="98003"/>
                  </a:lnTo>
                  <a:lnTo>
                    <a:pt x="168935" y="88203"/>
                  </a:lnTo>
                  <a:lnTo>
                    <a:pt x="168994" y="78402"/>
                  </a:lnTo>
                  <a:lnTo>
                    <a:pt x="169051" y="68602"/>
                  </a:lnTo>
                  <a:lnTo>
                    <a:pt x="169104" y="58802"/>
                  </a:lnTo>
                  <a:lnTo>
                    <a:pt x="169155" y="49001"/>
                  </a:lnTo>
                  <a:lnTo>
                    <a:pt x="169203" y="39201"/>
                  </a:lnTo>
                  <a:lnTo>
                    <a:pt x="169247" y="29401"/>
                  </a:lnTo>
                  <a:lnTo>
                    <a:pt x="169290" y="19600"/>
                  </a:lnTo>
                  <a:lnTo>
                    <a:pt x="169329" y="9800"/>
                  </a:lnTo>
                  <a:lnTo>
                    <a:pt x="169366" y="0"/>
                  </a:lnTo>
                  <a:lnTo>
                    <a:pt x="170421" y="0"/>
                  </a:lnTo>
                  <a:lnTo>
                    <a:pt x="170458" y="9800"/>
                  </a:lnTo>
                  <a:lnTo>
                    <a:pt x="170498" y="19600"/>
                  </a:lnTo>
                  <a:lnTo>
                    <a:pt x="170540" y="29401"/>
                  </a:lnTo>
                  <a:lnTo>
                    <a:pt x="170584" y="39201"/>
                  </a:lnTo>
                  <a:lnTo>
                    <a:pt x="170633" y="49001"/>
                  </a:lnTo>
                  <a:lnTo>
                    <a:pt x="170683" y="58802"/>
                  </a:lnTo>
                  <a:lnTo>
                    <a:pt x="170736" y="68602"/>
                  </a:lnTo>
                  <a:lnTo>
                    <a:pt x="170794" y="78402"/>
                  </a:lnTo>
                  <a:lnTo>
                    <a:pt x="170853" y="88203"/>
                  </a:lnTo>
                  <a:lnTo>
                    <a:pt x="170917" y="98003"/>
                  </a:lnTo>
                  <a:lnTo>
                    <a:pt x="170984" y="107803"/>
                  </a:lnTo>
                  <a:lnTo>
                    <a:pt x="171056" y="117604"/>
                  </a:lnTo>
                  <a:lnTo>
                    <a:pt x="171132" y="127404"/>
                  </a:lnTo>
                  <a:lnTo>
                    <a:pt x="171211" y="137204"/>
                  </a:lnTo>
                  <a:lnTo>
                    <a:pt x="171296" y="147005"/>
                  </a:lnTo>
                  <a:lnTo>
                    <a:pt x="171383" y="156805"/>
                  </a:lnTo>
                  <a:lnTo>
                    <a:pt x="171479" y="166605"/>
                  </a:lnTo>
                  <a:lnTo>
                    <a:pt x="171577" y="176406"/>
                  </a:lnTo>
                  <a:lnTo>
                    <a:pt x="171682" y="186206"/>
                  </a:lnTo>
                  <a:lnTo>
                    <a:pt x="171793" y="196006"/>
                  </a:lnTo>
                  <a:lnTo>
                    <a:pt x="171907" y="205807"/>
                  </a:lnTo>
                  <a:lnTo>
                    <a:pt x="172031" y="215607"/>
                  </a:lnTo>
                  <a:lnTo>
                    <a:pt x="172158" y="225407"/>
                  </a:lnTo>
                  <a:lnTo>
                    <a:pt x="172294" y="235208"/>
                  </a:lnTo>
                  <a:lnTo>
                    <a:pt x="172436" y="245008"/>
                  </a:lnTo>
                  <a:lnTo>
                    <a:pt x="172584" y="254808"/>
                  </a:lnTo>
                  <a:lnTo>
                    <a:pt x="172743" y="264609"/>
                  </a:lnTo>
                  <a:lnTo>
                    <a:pt x="172905" y="274409"/>
                  </a:lnTo>
                  <a:lnTo>
                    <a:pt x="173080" y="284209"/>
                  </a:lnTo>
                  <a:lnTo>
                    <a:pt x="173260" y="294010"/>
                  </a:lnTo>
                  <a:lnTo>
                    <a:pt x="173450" y="303810"/>
                  </a:lnTo>
                  <a:lnTo>
                    <a:pt x="173649" y="313610"/>
                  </a:lnTo>
                  <a:lnTo>
                    <a:pt x="173855" y="323411"/>
                  </a:lnTo>
                  <a:lnTo>
                    <a:pt x="174075" y="333211"/>
                  </a:lnTo>
                  <a:lnTo>
                    <a:pt x="174301" y="343011"/>
                  </a:lnTo>
                  <a:lnTo>
                    <a:pt x="174540" y="352812"/>
                  </a:lnTo>
                  <a:lnTo>
                    <a:pt x="174789" y="362612"/>
                  </a:lnTo>
                  <a:lnTo>
                    <a:pt x="175047" y="372412"/>
                  </a:lnTo>
                  <a:lnTo>
                    <a:pt x="175320" y="382213"/>
                  </a:lnTo>
                  <a:lnTo>
                    <a:pt x="175599" y="392013"/>
                  </a:lnTo>
                  <a:lnTo>
                    <a:pt x="175898" y="401813"/>
                  </a:lnTo>
                  <a:lnTo>
                    <a:pt x="176204" y="411614"/>
                  </a:lnTo>
                  <a:lnTo>
                    <a:pt x="176524" y="421414"/>
                  </a:lnTo>
                  <a:lnTo>
                    <a:pt x="176858" y="431214"/>
                  </a:lnTo>
                  <a:lnTo>
                    <a:pt x="177202" y="441015"/>
                  </a:lnTo>
                  <a:lnTo>
                    <a:pt x="177566" y="450815"/>
                  </a:lnTo>
                  <a:lnTo>
                    <a:pt x="177938" y="460615"/>
                  </a:lnTo>
                  <a:lnTo>
                    <a:pt x="178330" y="470416"/>
                  </a:lnTo>
                  <a:lnTo>
                    <a:pt x="178734" y="480216"/>
                  </a:lnTo>
                  <a:lnTo>
                    <a:pt x="179152" y="490016"/>
                  </a:lnTo>
                  <a:lnTo>
                    <a:pt x="179590" y="499817"/>
                  </a:lnTo>
                  <a:lnTo>
                    <a:pt x="180036" y="509617"/>
                  </a:lnTo>
                  <a:lnTo>
                    <a:pt x="180510" y="519417"/>
                  </a:lnTo>
                  <a:lnTo>
                    <a:pt x="180992" y="529218"/>
                  </a:lnTo>
                  <a:lnTo>
                    <a:pt x="181494" y="539018"/>
                  </a:lnTo>
                  <a:lnTo>
                    <a:pt x="182014" y="548818"/>
                  </a:lnTo>
                  <a:lnTo>
                    <a:pt x="182547" y="558619"/>
                  </a:lnTo>
                  <a:lnTo>
                    <a:pt x="183106" y="568419"/>
                  </a:lnTo>
                  <a:lnTo>
                    <a:pt x="183674" y="578219"/>
                  </a:lnTo>
                  <a:lnTo>
                    <a:pt x="184270" y="588020"/>
                  </a:lnTo>
                  <a:lnTo>
                    <a:pt x="184879" y="597820"/>
                  </a:lnTo>
                  <a:lnTo>
                    <a:pt x="185508" y="607620"/>
                  </a:lnTo>
                  <a:lnTo>
                    <a:pt x="186160" y="617421"/>
                  </a:lnTo>
                  <a:lnTo>
                    <a:pt x="186821" y="627221"/>
                  </a:lnTo>
                  <a:lnTo>
                    <a:pt x="187517" y="637021"/>
                  </a:lnTo>
                  <a:lnTo>
                    <a:pt x="188222" y="646822"/>
                  </a:lnTo>
                  <a:lnTo>
                    <a:pt x="188953" y="656622"/>
                  </a:lnTo>
                  <a:lnTo>
                    <a:pt x="189703" y="666422"/>
                  </a:lnTo>
                  <a:lnTo>
                    <a:pt x="190469" y="676223"/>
                  </a:lnTo>
                  <a:lnTo>
                    <a:pt x="191265" y="686023"/>
                  </a:lnTo>
                  <a:lnTo>
                    <a:pt x="192071" y="695823"/>
                  </a:lnTo>
                  <a:lnTo>
                    <a:pt x="192909" y="705624"/>
                  </a:lnTo>
                  <a:lnTo>
                    <a:pt x="193761" y="715424"/>
                  </a:lnTo>
                  <a:lnTo>
                    <a:pt x="194635" y="725224"/>
                  </a:lnTo>
                  <a:lnTo>
                    <a:pt x="195534" y="735025"/>
                  </a:lnTo>
                  <a:lnTo>
                    <a:pt x="196444" y="744825"/>
                  </a:lnTo>
                  <a:lnTo>
                    <a:pt x="197390" y="754625"/>
                  </a:lnTo>
                  <a:lnTo>
                    <a:pt x="198346" y="764426"/>
                  </a:lnTo>
                  <a:lnTo>
                    <a:pt x="199329" y="774226"/>
                  </a:lnTo>
                  <a:lnTo>
                    <a:pt x="200331" y="784026"/>
                  </a:lnTo>
                  <a:lnTo>
                    <a:pt x="201350" y="793827"/>
                  </a:lnTo>
                  <a:lnTo>
                    <a:pt x="202398" y="803627"/>
                  </a:lnTo>
                  <a:lnTo>
                    <a:pt x="203456" y="813427"/>
                  </a:lnTo>
                  <a:lnTo>
                    <a:pt x="204546" y="823228"/>
                  </a:lnTo>
                  <a:lnTo>
                    <a:pt x="205649" y="833028"/>
                  </a:lnTo>
                  <a:lnTo>
                    <a:pt x="206773" y="842828"/>
                  </a:lnTo>
                  <a:lnTo>
                    <a:pt x="207919" y="852629"/>
                  </a:lnTo>
                  <a:lnTo>
                    <a:pt x="209076" y="862429"/>
                  </a:lnTo>
                  <a:lnTo>
                    <a:pt x="210264" y="872229"/>
                  </a:lnTo>
                  <a:lnTo>
                    <a:pt x="211461" y="882030"/>
                  </a:lnTo>
                  <a:lnTo>
                    <a:pt x="212682" y="891830"/>
                  </a:lnTo>
                  <a:lnTo>
                    <a:pt x="213918" y="901630"/>
                  </a:lnTo>
                  <a:lnTo>
                    <a:pt x="215169" y="911431"/>
                  </a:lnTo>
                  <a:lnTo>
                    <a:pt x="216443" y="921231"/>
                  </a:lnTo>
                  <a:lnTo>
                    <a:pt x="217724" y="931031"/>
                  </a:lnTo>
                  <a:lnTo>
                    <a:pt x="219031" y="940832"/>
                  </a:lnTo>
                  <a:lnTo>
                    <a:pt x="220346" y="950632"/>
                  </a:lnTo>
                  <a:lnTo>
                    <a:pt x="221677" y="960432"/>
                  </a:lnTo>
                  <a:lnTo>
                    <a:pt x="223024" y="970233"/>
                  </a:lnTo>
                  <a:lnTo>
                    <a:pt x="224378" y="980033"/>
                  </a:lnTo>
                  <a:lnTo>
                    <a:pt x="225752" y="989833"/>
                  </a:lnTo>
                  <a:lnTo>
                    <a:pt x="227132" y="999634"/>
                  </a:lnTo>
                  <a:lnTo>
                    <a:pt x="228526" y="1009434"/>
                  </a:lnTo>
                  <a:lnTo>
                    <a:pt x="229929" y="1019234"/>
                  </a:lnTo>
                  <a:lnTo>
                    <a:pt x="231340" y="1029035"/>
                  </a:lnTo>
                  <a:lnTo>
                    <a:pt x="232761" y="1038835"/>
                  </a:lnTo>
                  <a:lnTo>
                    <a:pt x="234187" y="1048635"/>
                  </a:lnTo>
                  <a:lnTo>
                    <a:pt x="235624" y="1058436"/>
                  </a:lnTo>
                  <a:lnTo>
                    <a:pt x="237063" y="1068236"/>
                  </a:lnTo>
                  <a:lnTo>
                    <a:pt x="238508" y="1078036"/>
                  </a:lnTo>
                  <a:lnTo>
                    <a:pt x="239957" y="1087837"/>
                  </a:lnTo>
                  <a:lnTo>
                    <a:pt x="241409" y="1097637"/>
                  </a:lnTo>
                  <a:lnTo>
                    <a:pt x="242863" y="1107437"/>
                  </a:lnTo>
                  <a:lnTo>
                    <a:pt x="244317" y="1117238"/>
                  </a:lnTo>
                  <a:lnTo>
                    <a:pt x="245771" y="1127038"/>
                  </a:lnTo>
                  <a:lnTo>
                    <a:pt x="247225" y="1136838"/>
                  </a:lnTo>
                  <a:lnTo>
                    <a:pt x="248676" y="1146639"/>
                  </a:lnTo>
                  <a:lnTo>
                    <a:pt x="250124" y="1156439"/>
                  </a:lnTo>
                  <a:lnTo>
                    <a:pt x="251569" y="1166239"/>
                  </a:lnTo>
                  <a:lnTo>
                    <a:pt x="253006" y="1176040"/>
                  </a:lnTo>
                  <a:lnTo>
                    <a:pt x="254439" y="1185840"/>
                  </a:lnTo>
                  <a:lnTo>
                    <a:pt x="255863" y="1195640"/>
                  </a:lnTo>
                  <a:lnTo>
                    <a:pt x="257279" y="1205441"/>
                  </a:lnTo>
                  <a:lnTo>
                    <a:pt x="258688" y="1215241"/>
                  </a:lnTo>
                  <a:lnTo>
                    <a:pt x="260081" y="1225041"/>
                  </a:lnTo>
                  <a:lnTo>
                    <a:pt x="261469" y="1234842"/>
                  </a:lnTo>
                  <a:lnTo>
                    <a:pt x="262838" y="1244642"/>
                  </a:lnTo>
                  <a:lnTo>
                    <a:pt x="264196" y="1254442"/>
                  </a:lnTo>
                  <a:lnTo>
                    <a:pt x="265541" y="1264243"/>
                  </a:lnTo>
                  <a:lnTo>
                    <a:pt x="266866" y="1274043"/>
                  </a:lnTo>
                  <a:lnTo>
                    <a:pt x="268183" y="1283844"/>
                  </a:lnTo>
                  <a:lnTo>
                    <a:pt x="269470" y="1293644"/>
                  </a:lnTo>
                  <a:lnTo>
                    <a:pt x="270747" y="1303444"/>
                  </a:lnTo>
                  <a:lnTo>
                    <a:pt x="272000" y="1313245"/>
                  </a:lnTo>
                  <a:lnTo>
                    <a:pt x="273233" y="1323045"/>
                  </a:lnTo>
                  <a:lnTo>
                    <a:pt x="274450" y="1332845"/>
                  </a:lnTo>
                  <a:lnTo>
                    <a:pt x="275634" y="1342646"/>
                  </a:lnTo>
                  <a:lnTo>
                    <a:pt x="276806" y="1352446"/>
                  </a:lnTo>
                  <a:lnTo>
                    <a:pt x="277943" y="1362246"/>
                  </a:lnTo>
                  <a:lnTo>
                    <a:pt x="279061" y="1372047"/>
                  </a:lnTo>
                  <a:lnTo>
                    <a:pt x="280154" y="1381847"/>
                  </a:lnTo>
                  <a:lnTo>
                    <a:pt x="281215" y="1391647"/>
                  </a:lnTo>
                  <a:lnTo>
                    <a:pt x="282262" y="1401448"/>
                  </a:lnTo>
                  <a:lnTo>
                    <a:pt x="283261" y="1411248"/>
                  </a:lnTo>
                  <a:lnTo>
                    <a:pt x="284246" y="1421048"/>
                  </a:lnTo>
                  <a:lnTo>
                    <a:pt x="285195" y="1430849"/>
                  </a:lnTo>
                  <a:lnTo>
                    <a:pt x="286115" y="1440649"/>
                  </a:lnTo>
                  <a:lnTo>
                    <a:pt x="287012" y="1450449"/>
                  </a:lnTo>
                  <a:lnTo>
                    <a:pt x="287864" y="1460250"/>
                  </a:lnTo>
                  <a:lnTo>
                    <a:pt x="288700" y="1470050"/>
                  </a:lnTo>
                  <a:lnTo>
                    <a:pt x="289489" y="1479850"/>
                  </a:lnTo>
                  <a:lnTo>
                    <a:pt x="290254" y="1489651"/>
                  </a:lnTo>
                  <a:lnTo>
                    <a:pt x="290987" y="1499451"/>
                  </a:lnTo>
                  <a:lnTo>
                    <a:pt x="291680" y="1509251"/>
                  </a:lnTo>
                  <a:lnTo>
                    <a:pt x="292355" y="1519052"/>
                  </a:lnTo>
                  <a:lnTo>
                    <a:pt x="292974" y="1528852"/>
                  </a:lnTo>
                  <a:lnTo>
                    <a:pt x="293577" y="1538652"/>
                  </a:lnTo>
                  <a:lnTo>
                    <a:pt x="294136" y="1548453"/>
                  </a:lnTo>
                  <a:lnTo>
                    <a:pt x="294663" y="1558253"/>
                  </a:lnTo>
                  <a:lnTo>
                    <a:pt x="295163" y="1568053"/>
                  </a:lnTo>
                  <a:lnTo>
                    <a:pt x="295616" y="1577854"/>
                  </a:lnTo>
                  <a:lnTo>
                    <a:pt x="296051" y="1587654"/>
                  </a:lnTo>
                  <a:lnTo>
                    <a:pt x="296434" y="1597454"/>
                  </a:lnTo>
                  <a:lnTo>
                    <a:pt x="296794" y="1607255"/>
                  </a:lnTo>
                  <a:lnTo>
                    <a:pt x="297118" y="1617055"/>
                  </a:lnTo>
                  <a:lnTo>
                    <a:pt x="297404" y="1626855"/>
                  </a:lnTo>
                  <a:lnTo>
                    <a:pt x="297670" y="1636656"/>
                  </a:lnTo>
                  <a:lnTo>
                    <a:pt x="297883" y="1646456"/>
                  </a:lnTo>
                  <a:lnTo>
                    <a:pt x="298079" y="1656256"/>
                  </a:lnTo>
                  <a:lnTo>
                    <a:pt x="298232" y="1666057"/>
                  </a:lnTo>
                  <a:lnTo>
                    <a:pt x="298357" y="1675857"/>
                  </a:lnTo>
                  <a:lnTo>
                    <a:pt x="298455" y="1685657"/>
                  </a:lnTo>
                  <a:lnTo>
                    <a:pt x="298511" y="1695458"/>
                  </a:lnTo>
                  <a:lnTo>
                    <a:pt x="298552" y="1705258"/>
                  </a:lnTo>
                  <a:lnTo>
                    <a:pt x="298544" y="1715058"/>
                  </a:lnTo>
                  <a:lnTo>
                    <a:pt x="298519" y="1724859"/>
                  </a:lnTo>
                  <a:lnTo>
                    <a:pt x="298462" y="1734659"/>
                  </a:lnTo>
                  <a:lnTo>
                    <a:pt x="298374" y="1744459"/>
                  </a:lnTo>
                  <a:lnTo>
                    <a:pt x="298268" y="1754260"/>
                  </a:lnTo>
                  <a:lnTo>
                    <a:pt x="298120" y="1764060"/>
                  </a:lnTo>
                  <a:lnTo>
                    <a:pt x="297960" y="1773860"/>
                  </a:lnTo>
                  <a:lnTo>
                    <a:pt x="297765" y="1783661"/>
                  </a:lnTo>
                  <a:lnTo>
                    <a:pt x="297550" y="1793461"/>
                  </a:lnTo>
                  <a:lnTo>
                    <a:pt x="297314" y="1803261"/>
                  </a:lnTo>
                  <a:lnTo>
                    <a:pt x="297048" y="1813062"/>
                  </a:lnTo>
                  <a:lnTo>
                    <a:pt x="296772" y="1822862"/>
                  </a:lnTo>
                  <a:lnTo>
                    <a:pt x="296462" y="1832662"/>
                  </a:lnTo>
                  <a:lnTo>
                    <a:pt x="296141" y="1842463"/>
                  </a:lnTo>
                  <a:lnTo>
                    <a:pt x="295798" y="1852263"/>
                  </a:lnTo>
                  <a:lnTo>
                    <a:pt x="295437" y="1862063"/>
                  </a:lnTo>
                  <a:lnTo>
                    <a:pt x="295065" y="1871864"/>
                  </a:lnTo>
                  <a:lnTo>
                    <a:pt x="294669" y="1881664"/>
                  </a:lnTo>
                  <a:lnTo>
                    <a:pt x="294266" y="1891464"/>
                  </a:lnTo>
                  <a:lnTo>
                    <a:pt x="293845" y="1901265"/>
                  </a:lnTo>
                  <a:lnTo>
                    <a:pt x="293414" y="1911065"/>
                  </a:lnTo>
                  <a:lnTo>
                    <a:pt x="292972" y="1920865"/>
                  </a:lnTo>
                  <a:lnTo>
                    <a:pt x="292519" y="1930666"/>
                  </a:lnTo>
                  <a:lnTo>
                    <a:pt x="292061" y="1940466"/>
                  </a:lnTo>
                  <a:lnTo>
                    <a:pt x="291590" y="1950266"/>
                  </a:lnTo>
                  <a:lnTo>
                    <a:pt x="291117" y="1960067"/>
                  </a:lnTo>
                  <a:lnTo>
                    <a:pt x="290638" y="1969867"/>
                  </a:lnTo>
                  <a:lnTo>
                    <a:pt x="290155" y="1979667"/>
                  </a:lnTo>
                  <a:lnTo>
                    <a:pt x="289670" y="1989468"/>
                  </a:lnTo>
                  <a:lnTo>
                    <a:pt x="289183" y="1999268"/>
                  </a:lnTo>
                  <a:lnTo>
                    <a:pt x="288696" y="2009068"/>
                  </a:lnTo>
                  <a:lnTo>
                    <a:pt x="288211" y="2018869"/>
                  </a:lnTo>
                  <a:lnTo>
                    <a:pt x="287727" y="2028669"/>
                  </a:lnTo>
                  <a:lnTo>
                    <a:pt x="287247" y="2038469"/>
                  </a:lnTo>
                  <a:lnTo>
                    <a:pt x="286774" y="2048270"/>
                  </a:lnTo>
                  <a:lnTo>
                    <a:pt x="286302" y="2058070"/>
                  </a:lnTo>
                  <a:lnTo>
                    <a:pt x="285843" y="2067870"/>
                  </a:lnTo>
                  <a:lnTo>
                    <a:pt x="285389" y="2077671"/>
                  </a:lnTo>
                  <a:lnTo>
                    <a:pt x="284946" y="2087471"/>
                  </a:lnTo>
                  <a:lnTo>
                    <a:pt x="284514" y="2097271"/>
                  </a:lnTo>
                  <a:lnTo>
                    <a:pt x="284090" y="2107072"/>
                  </a:lnTo>
                  <a:lnTo>
                    <a:pt x="283686" y="2116872"/>
                  </a:lnTo>
                  <a:lnTo>
                    <a:pt x="283289" y="2126672"/>
                  </a:lnTo>
                  <a:lnTo>
                    <a:pt x="282914" y="2136473"/>
                  </a:lnTo>
                  <a:lnTo>
                    <a:pt x="282551" y="2146273"/>
                  </a:lnTo>
                  <a:lnTo>
                    <a:pt x="282205" y="2156073"/>
                  </a:lnTo>
                  <a:lnTo>
                    <a:pt x="281881" y="2165874"/>
                  </a:lnTo>
                  <a:lnTo>
                    <a:pt x="281567" y="2175674"/>
                  </a:lnTo>
                  <a:lnTo>
                    <a:pt x="281288" y="2185474"/>
                  </a:lnTo>
                  <a:lnTo>
                    <a:pt x="281019" y="2195275"/>
                  </a:lnTo>
                  <a:lnTo>
                    <a:pt x="280778" y="2205075"/>
                  </a:lnTo>
                  <a:lnTo>
                    <a:pt x="280558" y="2214875"/>
                  </a:lnTo>
                  <a:lnTo>
                    <a:pt x="280357" y="2224676"/>
                  </a:lnTo>
                  <a:lnTo>
                    <a:pt x="280192" y="2234476"/>
                  </a:lnTo>
                  <a:lnTo>
                    <a:pt x="280038" y="2244276"/>
                  </a:lnTo>
                  <a:lnTo>
                    <a:pt x="279925" y="2254077"/>
                  </a:lnTo>
                  <a:lnTo>
                    <a:pt x="279830" y="2263877"/>
                  </a:lnTo>
                  <a:lnTo>
                    <a:pt x="279762" y="2273677"/>
                  </a:lnTo>
                  <a:lnTo>
                    <a:pt x="279728" y="2283478"/>
                  </a:lnTo>
                  <a:lnTo>
                    <a:pt x="279710" y="2293278"/>
                  </a:lnTo>
                  <a:lnTo>
                    <a:pt x="279739" y="2303078"/>
                  </a:lnTo>
                  <a:lnTo>
                    <a:pt x="279784" y="2312879"/>
                  </a:lnTo>
                  <a:lnTo>
                    <a:pt x="279866" y="2322679"/>
                  </a:lnTo>
                  <a:lnTo>
                    <a:pt x="279977" y="2332479"/>
                  </a:lnTo>
                  <a:lnTo>
                    <a:pt x="280112" y="2342280"/>
                  </a:lnTo>
                  <a:lnTo>
                    <a:pt x="280290" y="2352080"/>
                  </a:lnTo>
                  <a:lnTo>
                    <a:pt x="280483" y="2361880"/>
                  </a:lnTo>
                  <a:lnTo>
                    <a:pt x="280725" y="2371681"/>
                  </a:lnTo>
                  <a:lnTo>
                    <a:pt x="280988" y="2381481"/>
                  </a:lnTo>
                  <a:lnTo>
                    <a:pt x="281283" y="2391281"/>
                  </a:lnTo>
                  <a:lnTo>
                    <a:pt x="281615" y="2401082"/>
                  </a:lnTo>
                  <a:lnTo>
                    <a:pt x="281965" y="2410882"/>
                  </a:lnTo>
                  <a:lnTo>
                    <a:pt x="282366" y="2420682"/>
                  </a:lnTo>
                  <a:lnTo>
                    <a:pt x="282781" y="2430483"/>
                  </a:lnTo>
                  <a:lnTo>
                    <a:pt x="283238" y="2440283"/>
                  </a:lnTo>
                  <a:lnTo>
                    <a:pt x="283722" y="2450083"/>
                  </a:lnTo>
                  <a:lnTo>
                    <a:pt x="284231" y="2459884"/>
                  </a:lnTo>
                  <a:lnTo>
                    <a:pt x="284782" y="2469684"/>
                  </a:lnTo>
                  <a:lnTo>
                    <a:pt x="285346" y="2479484"/>
                  </a:lnTo>
                  <a:lnTo>
                    <a:pt x="285957" y="2489285"/>
                  </a:lnTo>
                  <a:lnTo>
                    <a:pt x="286586" y="2499085"/>
                  </a:lnTo>
                  <a:lnTo>
                    <a:pt x="287245" y="2508885"/>
                  </a:lnTo>
                  <a:lnTo>
                    <a:pt x="287935" y="2518686"/>
                  </a:lnTo>
                  <a:lnTo>
                    <a:pt x="288641" y="2528486"/>
                  </a:lnTo>
                  <a:lnTo>
                    <a:pt x="289389" y="2538286"/>
                  </a:lnTo>
                  <a:lnTo>
                    <a:pt x="290148" y="2548087"/>
                  </a:lnTo>
                  <a:lnTo>
                    <a:pt x="290942" y="2557887"/>
                  </a:lnTo>
                  <a:lnTo>
                    <a:pt x="291755" y="2567688"/>
                  </a:lnTo>
                  <a:lnTo>
                    <a:pt x="292588" y="2577488"/>
                  </a:lnTo>
                  <a:lnTo>
                    <a:pt x="293451" y="2587288"/>
                  </a:lnTo>
                  <a:lnTo>
                    <a:pt x="294323" y="2597089"/>
                  </a:lnTo>
                  <a:lnTo>
                    <a:pt x="295228" y="2606889"/>
                  </a:lnTo>
                  <a:lnTo>
                    <a:pt x="296144" y="2616689"/>
                  </a:lnTo>
                  <a:lnTo>
                    <a:pt x="297080" y="2626490"/>
                  </a:lnTo>
                  <a:lnTo>
                    <a:pt x="298033" y="2636290"/>
                  </a:lnTo>
                  <a:lnTo>
                    <a:pt x="298997" y="2646090"/>
                  </a:lnTo>
                  <a:lnTo>
                    <a:pt x="299984" y="2655891"/>
                  </a:lnTo>
                  <a:lnTo>
                    <a:pt x="300976" y="2665691"/>
                  </a:lnTo>
                  <a:lnTo>
                    <a:pt x="301986" y="2675491"/>
                  </a:lnTo>
                  <a:lnTo>
                    <a:pt x="303004" y="2685292"/>
                  </a:lnTo>
                  <a:lnTo>
                    <a:pt x="304031" y="2695092"/>
                  </a:lnTo>
                  <a:lnTo>
                    <a:pt x="305068" y="2704892"/>
                  </a:lnTo>
                  <a:lnTo>
                    <a:pt x="306109" y="2714693"/>
                  </a:lnTo>
                  <a:lnTo>
                    <a:pt x="307159" y="2724493"/>
                  </a:lnTo>
                  <a:lnTo>
                    <a:pt x="308211" y="2734293"/>
                  </a:lnTo>
                  <a:lnTo>
                    <a:pt x="309267" y="2744094"/>
                  </a:lnTo>
                  <a:lnTo>
                    <a:pt x="310324" y="2753894"/>
                  </a:lnTo>
                  <a:lnTo>
                    <a:pt x="311382" y="2763694"/>
                  </a:lnTo>
                  <a:lnTo>
                    <a:pt x="312437" y="2773495"/>
                  </a:lnTo>
                  <a:lnTo>
                    <a:pt x="313492" y="2783295"/>
                  </a:lnTo>
                  <a:lnTo>
                    <a:pt x="314541" y="2793095"/>
                  </a:lnTo>
                  <a:lnTo>
                    <a:pt x="315586" y="2802896"/>
                  </a:lnTo>
                  <a:lnTo>
                    <a:pt x="316625" y="2812696"/>
                  </a:lnTo>
                  <a:lnTo>
                    <a:pt x="317654" y="2822496"/>
                  </a:lnTo>
                  <a:lnTo>
                    <a:pt x="318678" y="2832297"/>
                  </a:lnTo>
                  <a:lnTo>
                    <a:pt x="319685" y="2842097"/>
                  </a:lnTo>
                  <a:lnTo>
                    <a:pt x="320685" y="2851897"/>
                  </a:lnTo>
                  <a:lnTo>
                    <a:pt x="321670" y="2861698"/>
                  </a:lnTo>
                  <a:lnTo>
                    <a:pt x="322640" y="2871498"/>
                  </a:lnTo>
                  <a:lnTo>
                    <a:pt x="323599" y="2881298"/>
                  </a:lnTo>
                  <a:lnTo>
                    <a:pt x="324533" y="2891099"/>
                  </a:lnTo>
                  <a:lnTo>
                    <a:pt x="325458" y="2900899"/>
                  </a:lnTo>
                  <a:lnTo>
                    <a:pt x="326355" y="2910699"/>
                  </a:lnTo>
                  <a:lnTo>
                    <a:pt x="327236" y="2920500"/>
                  </a:lnTo>
                  <a:lnTo>
                    <a:pt x="328096" y="2930300"/>
                  </a:lnTo>
                  <a:lnTo>
                    <a:pt x="328928" y="2940100"/>
                  </a:lnTo>
                  <a:lnTo>
                    <a:pt x="329748" y="2949901"/>
                  </a:lnTo>
                  <a:lnTo>
                    <a:pt x="330526" y="2959701"/>
                  </a:lnTo>
                  <a:lnTo>
                    <a:pt x="331291" y="2969501"/>
                  </a:lnTo>
                  <a:lnTo>
                    <a:pt x="332023" y="2979302"/>
                  </a:lnTo>
                  <a:lnTo>
                    <a:pt x="332727" y="2989102"/>
                  </a:lnTo>
                  <a:lnTo>
                    <a:pt x="333410" y="2998902"/>
                  </a:lnTo>
                  <a:lnTo>
                    <a:pt x="334049" y="3008703"/>
                  </a:lnTo>
                  <a:lnTo>
                    <a:pt x="334674" y="3018503"/>
                  </a:lnTo>
                  <a:lnTo>
                    <a:pt x="335251" y="3028303"/>
                  </a:lnTo>
                  <a:lnTo>
                    <a:pt x="335806" y="3038104"/>
                  </a:lnTo>
                  <a:lnTo>
                    <a:pt x="336326" y="3047904"/>
                  </a:lnTo>
                  <a:lnTo>
                    <a:pt x="336807" y="3057704"/>
                  </a:lnTo>
                  <a:lnTo>
                    <a:pt x="337269" y="3067505"/>
                  </a:lnTo>
                  <a:lnTo>
                    <a:pt x="337673" y="3077305"/>
                  </a:lnTo>
                  <a:lnTo>
                    <a:pt x="338059" y="3087105"/>
                  </a:lnTo>
                  <a:lnTo>
                    <a:pt x="338399" y="3096906"/>
                  </a:lnTo>
                  <a:lnTo>
                    <a:pt x="338704" y="3106706"/>
                  </a:lnTo>
                  <a:lnTo>
                    <a:pt x="338980" y="3116506"/>
                  </a:lnTo>
                  <a:lnTo>
                    <a:pt x="339203" y="3126307"/>
                  </a:lnTo>
                  <a:lnTo>
                    <a:pt x="339407" y="3136107"/>
                  </a:lnTo>
                  <a:lnTo>
                    <a:pt x="339551" y="3145907"/>
                  </a:lnTo>
                  <a:lnTo>
                    <a:pt x="339670" y="3155708"/>
                  </a:lnTo>
                  <a:lnTo>
                    <a:pt x="339747" y="3165508"/>
                  </a:lnTo>
                  <a:lnTo>
                    <a:pt x="339779" y="3175308"/>
                  </a:lnTo>
                  <a:lnTo>
                    <a:pt x="339788" y="3185109"/>
                  </a:lnTo>
                  <a:lnTo>
                    <a:pt x="339732" y="3194909"/>
                  </a:lnTo>
                  <a:lnTo>
                    <a:pt x="339656" y="3204709"/>
                  </a:lnTo>
                  <a:lnTo>
                    <a:pt x="339528" y="3214510"/>
                  </a:lnTo>
                  <a:lnTo>
                    <a:pt x="339363" y="3224310"/>
                  </a:lnTo>
                  <a:lnTo>
                    <a:pt x="339165" y="3234110"/>
                  </a:lnTo>
                  <a:lnTo>
                    <a:pt x="338912" y="3243911"/>
                  </a:lnTo>
                  <a:lnTo>
                    <a:pt x="338639" y="3253711"/>
                  </a:lnTo>
                  <a:lnTo>
                    <a:pt x="338302" y="3263511"/>
                  </a:lnTo>
                  <a:lnTo>
                    <a:pt x="337940" y="3273312"/>
                  </a:lnTo>
                  <a:lnTo>
                    <a:pt x="337534" y="3283112"/>
                  </a:lnTo>
                  <a:lnTo>
                    <a:pt x="337084" y="3292912"/>
                  </a:lnTo>
                  <a:lnTo>
                    <a:pt x="336609" y="3302713"/>
                  </a:lnTo>
                  <a:lnTo>
                    <a:pt x="336072" y="3312513"/>
                  </a:lnTo>
                  <a:lnTo>
                    <a:pt x="335515" y="3322313"/>
                  </a:lnTo>
                  <a:lnTo>
                    <a:pt x="334905" y="3332114"/>
                  </a:lnTo>
                  <a:lnTo>
                    <a:pt x="334262" y="3341914"/>
                  </a:lnTo>
                  <a:lnTo>
                    <a:pt x="333586" y="3351714"/>
                  </a:lnTo>
                  <a:lnTo>
                    <a:pt x="332859" y="3361515"/>
                  </a:lnTo>
                  <a:lnTo>
                    <a:pt x="332113" y="3371315"/>
                  </a:lnTo>
                  <a:lnTo>
                    <a:pt x="331307" y="3381115"/>
                  </a:lnTo>
                  <a:lnTo>
                    <a:pt x="330480" y="3390916"/>
                  </a:lnTo>
                  <a:lnTo>
                    <a:pt x="329610" y="3400716"/>
                  </a:lnTo>
                  <a:lnTo>
                    <a:pt x="328703" y="3410516"/>
                  </a:lnTo>
                  <a:lnTo>
                    <a:pt x="327772" y="3420317"/>
                  </a:lnTo>
                  <a:lnTo>
                    <a:pt x="326787" y="3430117"/>
                  </a:lnTo>
                  <a:lnTo>
                    <a:pt x="325785" y="3439917"/>
                  </a:lnTo>
                  <a:lnTo>
                    <a:pt x="324736" y="3449718"/>
                  </a:lnTo>
                  <a:lnTo>
                    <a:pt x="323660" y="3459518"/>
                  </a:lnTo>
                  <a:lnTo>
                    <a:pt x="322554" y="3469318"/>
                  </a:lnTo>
                  <a:lnTo>
                    <a:pt x="321407" y="3479119"/>
                  </a:lnTo>
                  <a:lnTo>
                    <a:pt x="320244" y="3488919"/>
                  </a:lnTo>
                  <a:lnTo>
                    <a:pt x="319030" y="3498719"/>
                  </a:lnTo>
                  <a:lnTo>
                    <a:pt x="317801" y="3508520"/>
                  </a:lnTo>
                  <a:lnTo>
                    <a:pt x="316536" y="3518320"/>
                  </a:lnTo>
                  <a:lnTo>
                    <a:pt x="315243" y="3528120"/>
                  </a:lnTo>
                  <a:lnTo>
                    <a:pt x="313930" y="3537921"/>
                  </a:lnTo>
                  <a:lnTo>
                    <a:pt x="312576" y="3547721"/>
                  </a:lnTo>
                  <a:lnTo>
                    <a:pt x="311209" y="3557521"/>
                  </a:lnTo>
                  <a:lnTo>
                    <a:pt x="309806" y="3567322"/>
                  </a:lnTo>
                  <a:lnTo>
                    <a:pt x="308384" y="3577122"/>
                  </a:lnTo>
                  <a:lnTo>
                    <a:pt x="306938" y="3586922"/>
                  </a:lnTo>
                  <a:lnTo>
                    <a:pt x="305465" y="3596723"/>
                  </a:lnTo>
                  <a:lnTo>
                    <a:pt x="303980" y="3606523"/>
                  </a:lnTo>
                  <a:lnTo>
                    <a:pt x="302459" y="3616323"/>
                  </a:lnTo>
                  <a:lnTo>
                    <a:pt x="300928" y="3626124"/>
                  </a:lnTo>
                  <a:lnTo>
                    <a:pt x="299373" y="3635924"/>
                  </a:lnTo>
                  <a:lnTo>
                    <a:pt x="297800" y="3645724"/>
                  </a:lnTo>
                  <a:lnTo>
                    <a:pt x="296213" y="3655525"/>
                  </a:lnTo>
                  <a:lnTo>
                    <a:pt x="294602" y="3665325"/>
                  </a:lnTo>
                  <a:lnTo>
                    <a:pt x="292984" y="3675125"/>
                  </a:lnTo>
                  <a:lnTo>
                    <a:pt x="291343" y="3684926"/>
                  </a:lnTo>
                  <a:lnTo>
                    <a:pt x="289692" y="3694726"/>
                  </a:lnTo>
                  <a:lnTo>
                    <a:pt x="288028" y="3704526"/>
                  </a:lnTo>
                  <a:lnTo>
                    <a:pt x="286350" y="3714327"/>
                  </a:lnTo>
                  <a:lnTo>
                    <a:pt x="284666" y="3724127"/>
                  </a:lnTo>
                  <a:lnTo>
                    <a:pt x="282964" y="3733927"/>
                  </a:lnTo>
                  <a:lnTo>
                    <a:pt x="281259" y="3743728"/>
                  </a:lnTo>
                  <a:lnTo>
                    <a:pt x="279542" y="3753528"/>
                  </a:lnTo>
                  <a:lnTo>
                    <a:pt x="277820" y="3763328"/>
                  </a:lnTo>
                  <a:lnTo>
                    <a:pt x="276092" y="3773129"/>
                  </a:lnTo>
                  <a:lnTo>
                    <a:pt x="274357" y="3782929"/>
                  </a:lnTo>
                  <a:lnTo>
                    <a:pt x="272619" y="3792729"/>
                  </a:lnTo>
                  <a:lnTo>
                    <a:pt x="270876" y="3802530"/>
                  </a:lnTo>
                  <a:lnTo>
                    <a:pt x="269133" y="3812330"/>
                  </a:lnTo>
                  <a:lnTo>
                    <a:pt x="267387" y="3822131"/>
                  </a:lnTo>
                  <a:lnTo>
                    <a:pt x="265641" y="3831931"/>
                  </a:lnTo>
                  <a:lnTo>
                    <a:pt x="263895" y="3841731"/>
                  </a:lnTo>
                  <a:lnTo>
                    <a:pt x="262151" y="3851532"/>
                  </a:lnTo>
                  <a:lnTo>
                    <a:pt x="260409" y="3861332"/>
                  </a:lnTo>
                  <a:lnTo>
                    <a:pt x="258671" y="3871132"/>
                  </a:lnTo>
                  <a:lnTo>
                    <a:pt x="256937" y="3880933"/>
                  </a:lnTo>
                  <a:lnTo>
                    <a:pt x="255207" y="3890733"/>
                  </a:lnTo>
                  <a:lnTo>
                    <a:pt x="253485" y="3900533"/>
                  </a:lnTo>
                  <a:lnTo>
                    <a:pt x="251766" y="3910334"/>
                  </a:lnTo>
                  <a:lnTo>
                    <a:pt x="250060" y="3920134"/>
                  </a:lnTo>
                  <a:lnTo>
                    <a:pt x="248359" y="3929934"/>
                  </a:lnTo>
                  <a:lnTo>
                    <a:pt x="246668" y="3939735"/>
                  </a:lnTo>
                  <a:lnTo>
                    <a:pt x="244989" y="3949535"/>
                  </a:lnTo>
                  <a:lnTo>
                    <a:pt x="243316" y="3959335"/>
                  </a:lnTo>
                  <a:lnTo>
                    <a:pt x="241663" y="3969136"/>
                  </a:lnTo>
                  <a:lnTo>
                    <a:pt x="240015" y="3978936"/>
                  </a:lnTo>
                  <a:lnTo>
                    <a:pt x="238385" y="3988736"/>
                  </a:lnTo>
                  <a:lnTo>
                    <a:pt x="236768" y="3998537"/>
                  </a:lnTo>
                  <a:lnTo>
                    <a:pt x="235162" y="4008337"/>
                  </a:lnTo>
                  <a:lnTo>
                    <a:pt x="233578" y="4018137"/>
                  </a:lnTo>
                  <a:lnTo>
                    <a:pt x="232001" y="4027938"/>
                  </a:lnTo>
                  <a:lnTo>
                    <a:pt x="230451" y="4037738"/>
                  </a:lnTo>
                  <a:lnTo>
                    <a:pt x="228912" y="4047538"/>
                  </a:lnTo>
                  <a:lnTo>
                    <a:pt x="227392" y="4057339"/>
                  </a:lnTo>
                  <a:lnTo>
                    <a:pt x="225892" y="4067139"/>
                  </a:lnTo>
                  <a:lnTo>
                    <a:pt x="224404" y="4076939"/>
                  </a:lnTo>
                  <a:lnTo>
                    <a:pt x="222947" y="4086740"/>
                  </a:lnTo>
                  <a:lnTo>
                    <a:pt x="221499" y="4096540"/>
                  </a:lnTo>
                  <a:lnTo>
                    <a:pt x="220079" y="4106340"/>
                  </a:lnTo>
                  <a:lnTo>
                    <a:pt x="218677" y="4116141"/>
                  </a:lnTo>
                  <a:lnTo>
                    <a:pt x="217293" y="4125941"/>
                  </a:lnTo>
                  <a:lnTo>
                    <a:pt x="215937" y="4135741"/>
                  </a:lnTo>
                  <a:lnTo>
                    <a:pt x="214593" y="4145542"/>
                  </a:lnTo>
                  <a:lnTo>
                    <a:pt x="213284" y="4155342"/>
                  </a:lnTo>
                  <a:lnTo>
                    <a:pt x="211988" y="4165142"/>
                  </a:lnTo>
                  <a:lnTo>
                    <a:pt x="210718" y="4174943"/>
                  </a:lnTo>
                  <a:lnTo>
                    <a:pt x="209472" y="4184743"/>
                  </a:lnTo>
                  <a:lnTo>
                    <a:pt x="208241" y="4194543"/>
                  </a:lnTo>
                  <a:lnTo>
                    <a:pt x="207047" y="4204344"/>
                  </a:lnTo>
                  <a:lnTo>
                    <a:pt x="205863" y="4214144"/>
                  </a:lnTo>
                  <a:lnTo>
                    <a:pt x="204713" y="4223944"/>
                  </a:lnTo>
                  <a:lnTo>
                    <a:pt x="203582" y="4233745"/>
                  </a:lnTo>
                  <a:lnTo>
                    <a:pt x="202473" y="4243545"/>
                  </a:lnTo>
                  <a:lnTo>
                    <a:pt x="201394" y="4253345"/>
                  </a:lnTo>
                  <a:lnTo>
                    <a:pt x="200326" y="4263146"/>
                  </a:lnTo>
                  <a:lnTo>
                    <a:pt x="199298" y="4272946"/>
                  </a:lnTo>
                  <a:lnTo>
                    <a:pt x="198283" y="4282746"/>
                  </a:lnTo>
                  <a:lnTo>
                    <a:pt x="197296" y="4292547"/>
                  </a:lnTo>
                  <a:lnTo>
                    <a:pt x="196333" y="4302347"/>
                  </a:lnTo>
                  <a:lnTo>
                    <a:pt x="195387" y="4312147"/>
                  </a:lnTo>
                  <a:lnTo>
                    <a:pt x="194476" y="4321948"/>
                  </a:lnTo>
                  <a:lnTo>
                    <a:pt x="193576" y="4331748"/>
                  </a:lnTo>
                  <a:lnTo>
                    <a:pt x="192709" y="4341548"/>
                  </a:lnTo>
                  <a:lnTo>
                    <a:pt x="191860" y="4351349"/>
                  </a:lnTo>
                  <a:lnTo>
                    <a:pt x="191033" y="4361149"/>
                  </a:lnTo>
                  <a:lnTo>
                    <a:pt x="190234" y="4370949"/>
                  </a:lnTo>
                  <a:lnTo>
                    <a:pt x="189445" y="4380750"/>
                  </a:lnTo>
                  <a:lnTo>
                    <a:pt x="188695" y="4390550"/>
                  </a:lnTo>
                  <a:lnTo>
                    <a:pt x="187955" y="4400350"/>
                  </a:lnTo>
                  <a:lnTo>
                    <a:pt x="187242" y="4410151"/>
                  </a:lnTo>
                  <a:lnTo>
                    <a:pt x="186549" y="4419951"/>
                  </a:lnTo>
                  <a:lnTo>
                    <a:pt x="185872" y="4429751"/>
                  </a:lnTo>
                  <a:lnTo>
                    <a:pt x="185225" y="4439552"/>
                  </a:lnTo>
                  <a:lnTo>
                    <a:pt x="184589" y="4449352"/>
                  </a:lnTo>
                  <a:lnTo>
                    <a:pt x="183982" y="4459152"/>
                  </a:lnTo>
                  <a:lnTo>
                    <a:pt x="183389" y="4468953"/>
                  </a:lnTo>
                  <a:lnTo>
                    <a:pt x="182815" y="4478753"/>
                  </a:lnTo>
                  <a:lnTo>
                    <a:pt x="182264" y="4488553"/>
                  </a:lnTo>
                  <a:lnTo>
                    <a:pt x="181723" y="4498354"/>
                  </a:lnTo>
                  <a:lnTo>
                    <a:pt x="181213" y="4508154"/>
                  </a:lnTo>
                  <a:lnTo>
                    <a:pt x="180711" y="4517954"/>
                  </a:lnTo>
                  <a:lnTo>
                    <a:pt x="180232" y="4527755"/>
                  </a:lnTo>
                  <a:lnTo>
                    <a:pt x="179768" y="4537555"/>
                  </a:lnTo>
                  <a:lnTo>
                    <a:pt x="179318" y="4547355"/>
                  </a:lnTo>
                  <a:lnTo>
                    <a:pt x="178891" y="4557156"/>
                  </a:lnTo>
                  <a:lnTo>
                    <a:pt x="178472" y="4566956"/>
                  </a:lnTo>
                  <a:lnTo>
                    <a:pt x="178076" y="4576756"/>
                  </a:lnTo>
                  <a:lnTo>
                    <a:pt x="177691" y="4586557"/>
                  </a:lnTo>
                  <a:lnTo>
                    <a:pt x="177321" y="4596357"/>
                  </a:lnTo>
                  <a:lnTo>
                    <a:pt x="176968" y="4606157"/>
                  </a:lnTo>
                  <a:lnTo>
                    <a:pt x="176623" y="4615958"/>
                  </a:lnTo>
                  <a:lnTo>
                    <a:pt x="176300" y="4625758"/>
                  </a:lnTo>
                  <a:lnTo>
                    <a:pt x="175983" y="4635558"/>
                  </a:lnTo>
                  <a:lnTo>
                    <a:pt x="175684" y="4645359"/>
                  </a:lnTo>
                  <a:lnTo>
                    <a:pt x="175395" y="4655159"/>
                  </a:lnTo>
                  <a:lnTo>
                    <a:pt x="175117" y="4664959"/>
                  </a:lnTo>
                  <a:lnTo>
                    <a:pt x="174854" y="4674760"/>
                  </a:lnTo>
                  <a:lnTo>
                    <a:pt x="174597" y="4684560"/>
                  </a:lnTo>
                  <a:lnTo>
                    <a:pt x="174358" y="4694360"/>
                  </a:lnTo>
                  <a:lnTo>
                    <a:pt x="174125" y="4704161"/>
                  </a:lnTo>
                  <a:lnTo>
                    <a:pt x="173903" y="4713961"/>
                  </a:lnTo>
                  <a:lnTo>
                    <a:pt x="173693" y="4723761"/>
                  </a:lnTo>
                  <a:lnTo>
                    <a:pt x="173488" y="4733562"/>
                  </a:lnTo>
                  <a:lnTo>
                    <a:pt x="173298" y="4743362"/>
                  </a:lnTo>
                  <a:lnTo>
                    <a:pt x="173112" y="4753162"/>
                  </a:lnTo>
                  <a:lnTo>
                    <a:pt x="172938" y="4762963"/>
                  </a:lnTo>
                  <a:lnTo>
                    <a:pt x="172770" y="4772763"/>
                  </a:lnTo>
                  <a:lnTo>
                    <a:pt x="172610" y="4782563"/>
                  </a:lnTo>
                  <a:lnTo>
                    <a:pt x="172460" y="4792364"/>
                  </a:lnTo>
                  <a:lnTo>
                    <a:pt x="172314" y="4802164"/>
                  </a:lnTo>
                  <a:lnTo>
                    <a:pt x="172179" y="4811964"/>
                  </a:lnTo>
                  <a:lnTo>
                    <a:pt x="172048" y="4821765"/>
                  </a:lnTo>
                  <a:lnTo>
                    <a:pt x="171924" y="4831565"/>
                  </a:lnTo>
                  <a:lnTo>
                    <a:pt x="171807" y="4841365"/>
                  </a:lnTo>
                  <a:lnTo>
                    <a:pt x="171694" y="4851166"/>
                  </a:lnTo>
                  <a:lnTo>
                    <a:pt x="171590" y="4860966"/>
                  </a:lnTo>
                  <a:lnTo>
                    <a:pt x="171488" y="4870766"/>
                  </a:lnTo>
                  <a:lnTo>
                    <a:pt x="171394" y="4880567"/>
                  </a:lnTo>
                  <a:lnTo>
                    <a:pt x="171304" y="4890367"/>
                  </a:lnTo>
                  <a:lnTo>
                    <a:pt x="171218" y="4900167"/>
                  </a:lnTo>
                  <a:lnTo>
                    <a:pt x="171139" y="4909968"/>
                  </a:lnTo>
                  <a:lnTo>
                    <a:pt x="171061" y="4919768"/>
                  </a:lnTo>
                  <a:lnTo>
                    <a:pt x="170990" y="4929568"/>
                  </a:lnTo>
                  <a:lnTo>
                    <a:pt x="170922" y="4939369"/>
                  </a:lnTo>
                  <a:lnTo>
                    <a:pt x="170857" y="4949169"/>
                  </a:lnTo>
                  <a:lnTo>
                    <a:pt x="170797" y="4958969"/>
                  </a:lnTo>
                  <a:lnTo>
                    <a:pt x="170739" y="4968770"/>
                  </a:lnTo>
                  <a:lnTo>
                    <a:pt x="170686" y="4978570"/>
                  </a:lnTo>
                  <a:lnTo>
                    <a:pt x="170634" y="4988370"/>
                  </a:lnTo>
                  <a:lnTo>
                    <a:pt x="170587" y="4998171"/>
                  </a:lnTo>
                  <a:lnTo>
                    <a:pt x="17054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26230" y="1640987"/>
              <a:ext cx="504501" cy="4123917"/>
            </a:xfrm>
            <a:custGeom>
              <a:avLst/>
              <a:pathLst>
                <a:path w="504501" h="4123917">
                  <a:moveTo>
                    <a:pt x="250780" y="4123917"/>
                  </a:moveTo>
                  <a:lnTo>
                    <a:pt x="250651" y="4115846"/>
                  </a:lnTo>
                  <a:lnTo>
                    <a:pt x="250516" y="4107776"/>
                  </a:lnTo>
                  <a:lnTo>
                    <a:pt x="250365" y="4099706"/>
                  </a:lnTo>
                  <a:lnTo>
                    <a:pt x="250205" y="4091636"/>
                  </a:lnTo>
                  <a:lnTo>
                    <a:pt x="250035" y="4083565"/>
                  </a:lnTo>
                  <a:lnTo>
                    <a:pt x="249847" y="4075495"/>
                  </a:lnTo>
                  <a:lnTo>
                    <a:pt x="249651" y="4067425"/>
                  </a:lnTo>
                  <a:lnTo>
                    <a:pt x="249438" y="4059354"/>
                  </a:lnTo>
                  <a:lnTo>
                    <a:pt x="249208" y="4051284"/>
                  </a:lnTo>
                  <a:lnTo>
                    <a:pt x="248968" y="4043214"/>
                  </a:lnTo>
                  <a:lnTo>
                    <a:pt x="248704" y="4035144"/>
                  </a:lnTo>
                  <a:lnTo>
                    <a:pt x="248424" y="4027073"/>
                  </a:lnTo>
                  <a:lnTo>
                    <a:pt x="248130" y="4019003"/>
                  </a:lnTo>
                  <a:lnTo>
                    <a:pt x="247807" y="4010933"/>
                  </a:lnTo>
                  <a:lnTo>
                    <a:pt x="247469" y="4002862"/>
                  </a:lnTo>
                  <a:lnTo>
                    <a:pt x="247108" y="3994792"/>
                  </a:lnTo>
                  <a:lnTo>
                    <a:pt x="246719" y="3986722"/>
                  </a:lnTo>
                  <a:lnTo>
                    <a:pt x="246313" y="3978652"/>
                  </a:lnTo>
                  <a:lnTo>
                    <a:pt x="245874" y="3970581"/>
                  </a:lnTo>
                  <a:lnTo>
                    <a:pt x="245408" y="3962511"/>
                  </a:lnTo>
                  <a:lnTo>
                    <a:pt x="244924" y="3954441"/>
                  </a:lnTo>
                  <a:lnTo>
                    <a:pt x="244394" y="3946370"/>
                  </a:lnTo>
                  <a:lnTo>
                    <a:pt x="243842" y="3938300"/>
                  </a:lnTo>
                  <a:lnTo>
                    <a:pt x="243261" y="3930230"/>
                  </a:lnTo>
                  <a:lnTo>
                    <a:pt x="242634" y="3922159"/>
                  </a:lnTo>
                  <a:lnTo>
                    <a:pt x="241982" y="3914089"/>
                  </a:lnTo>
                  <a:lnTo>
                    <a:pt x="241290" y="3906019"/>
                  </a:lnTo>
                  <a:lnTo>
                    <a:pt x="240554" y="3897949"/>
                  </a:lnTo>
                  <a:lnTo>
                    <a:pt x="239791" y="3889878"/>
                  </a:lnTo>
                  <a:lnTo>
                    <a:pt x="238972" y="3881808"/>
                  </a:lnTo>
                  <a:lnTo>
                    <a:pt x="238114" y="3873738"/>
                  </a:lnTo>
                  <a:lnTo>
                    <a:pt x="237225" y="3865667"/>
                  </a:lnTo>
                  <a:lnTo>
                    <a:pt x="236265" y="3857597"/>
                  </a:lnTo>
                  <a:lnTo>
                    <a:pt x="235273" y="3849527"/>
                  </a:lnTo>
                  <a:lnTo>
                    <a:pt x="234234" y="3841457"/>
                  </a:lnTo>
                  <a:lnTo>
                    <a:pt x="233129" y="3833386"/>
                  </a:lnTo>
                  <a:lnTo>
                    <a:pt x="231989" y="3825316"/>
                  </a:lnTo>
                  <a:lnTo>
                    <a:pt x="230785" y="3817246"/>
                  </a:lnTo>
                  <a:lnTo>
                    <a:pt x="229522" y="3809175"/>
                  </a:lnTo>
                  <a:lnTo>
                    <a:pt x="228221" y="3801105"/>
                  </a:lnTo>
                  <a:lnTo>
                    <a:pt x="226836" y="3793035"/>
                  </a:lnTo>
                  <a:lnTo>
                    <a:pt x="225403" y="3784965"/>
                  </a:lnTo>
                  <a:lnTo>
                    <a:pt x="223923" y="3776894"/>
                  </a:lnTo>
                  <a:lnTo>
                    <a:pt x="222351" y="3768824"/>
                  </a:lnTo>
                  <a:lnTo>
                    <a:pt x="220736" y="3760754"/>
                  </a:lnTo>
                  <a:lnTo>
                    <a:pt x="219055" y="3752683"/>
                  </a:lnTo>
                  <a:lnTo>
                    <a:pt x="217293" y="3744613"/>
                  </a:lnTo>
                  <a:lnTo>
                    <a:pt x="215487" y="3736543"/>
                  </a:lnTo>
                  <a:lnTo>
                    <a:pt x="213594" y="3728473"/>
                  </a:lnTo>
                  <a:lnTo>
                    <a:pt x="211634" y="3720402"/>
                  </a:lnTo>
                  <a:lnTo>
                    <a:pt x="209629" y="3712332"/>
                  </a:lnTo>
                  <a:lnTo>
                    <a:pt x="207515" y="3704262"/>
                  </a:lnTo>
                  <a:lnTo>
                    <a:pt x="205351" y="3696191"/>
                  </a:lnTo>
                  <a:lnTo>
                    <a:pt x="203125" y="3688121"/>
                  </a:lnTo>
                  <a:lnTo>
                    <a:pt x="200801" y="3680051"/>
                  </a:lnTo>
                  <a:lnTo>
                    <a:pt x="198429" y="3671981"/>
                  </a:lnTo>
                  <a:lnTo>
                    <a:pt x="195977" y="3663910"/>
                  </a:lnTo>
                  <a:lnTo>
                    <a:pt x="193444" y="3655840"/>
                  </a:lnTo>
                  <a:lnTo>
                    <a:pt x="190863" y="3647770"/>
                  </a:lnTo>
                  <a:lnTo>
                    <a:pt x="188185" y="3639699"/>
                  </a:lnTo>
                  <a:lnTo>
                    <a:pt x="185446" y="3631629"/>
                  </a:lnTo>
                  <a:lnTo>
                    <a:pt x="182656" y="3623559"/>
                  </a:lnTo>
                  <a:lnTo>
                    <a:pt x="179762" y="3615489"/>
                  </a:lnTo>
                  <a:lnTo>
                    <a:pt x="176822" y="3607418"/>
                  </a:lnTo>
                  <a:lnTo>
                    <a:pt x="173818" y="3599348"/>
                  </a:lnTo>
                  <a:lnTo>
                    <a:pt x="170730" y="3591278"/>
                  </a:lnTo>
                  <a:lnTo>
                    <a:pt x="167600" y="3583207"/>
                  </a:lnTo>
                  <a:lnTo>
                    <a:pt x="164395" y="3575137"/>
                  </a:lnTo>
                  <a:lnTo>
                    <a:pt x="161128" y="3567067"/>
                  </a:lnTo>
                  <a:lnTo>
                    <a:pt x="157823" y="3558997"/>
                  </a:lnTo>
                  <a:lnTo>
                    <a:pt x="154436" y="3550926"/>
                  </a:lnTo>
                  <a:lnTo>
                    <a:pt x="151009" y="3542856"/>
                  </a:lnTo>
                  <a:lnTo>
                    <a:pt x="147540" y="3534786"/>
                  </a:lnTo>
                  <a:lnTo>
                    <a:pt x="144003" y="3526715"/>
                  </a:lnTo>
                  <a:lnTo>
                    <a:pt x="140437" y="3518645"/>
                  </a:lnTo>
                  <a:lnTo>
                    <a:pt x="136827" y="3510575"/>
                  </a:lnTo>
                  <a:lnTo>
                    <a:pt x="133172" y="3502505"/>
                  </a:lnTo>
                  <a:lnTo>
                    <a:pt x="129495" y="3494434"/>
                  </a:lnTo>
                  <a:lnTo>
                    <a:pt x="125776" y="3486364"/>
                  </a:lnTo>
                  <a:lnTo>
                    <a:pt x="122034" y="3478294"/>
                  </a:lnTo>
                  <a:lnTo>
                    <a:pt x="118276" y="3470223"/>
                  </a:lnTo>
                  <a:lnTo>
                    <a:pt x="114489" y="3462153"/>
                  </a:lnTo>
                  <a:lnTo>
                    <a:pt x="110693" y="3454083"/>
                  </a:lnTo>
                  <a:lnTo>
                    <a:pt x="106888" y="3446012"/>
                  </a:lnTo>
                  <a:lnTo>
                    <a:pt x="103076" y="3437942"/>
                  </a:lnTo>
                  <a:lnTo>
                    <a:pt x="99264" y="3429872"/>
                  </a:lnTo>
                  <a:lnTo>
                    <a:pt x="95455" y="3421802"/>
                  </a:lnTo>
                  <a:lnTo>
                    <a:pt x="91658" y="3413731"/>
                  </a:lnTo>
                  <a:lnTo>
                    <a:pt x="87870" y="3405661"/>
                  </a:lnTo>
                  <a:lnTo>
                    <a:pt x="84107" y="3397591"/>
                  </a:lnTo>
                  <a:lnTo>
                    <a:pt x="80366" y="3389520"/>
                  </a:lnTo>
                  <a:lnTo>
                    <a:pt x="76645" y="3381450"/>
                  </a:lnTo>
                  <a:lnTo>
                    <a:pt x="72976" y="3373380"/>
                  </a:lnTo>
                  <a:lnTo>
                    <a:pt x="69334" y="3365310"/>
                  </a:lnTo>
                  <a:lnTo>
                    <a:pt x="65734" y="3357239"/>
                  </a:lnTo>
                  <a:lnTo>
                    <a:pt x="62199" y="3349169"/>
                  </a:lnTo>
                  <a:lnTo>
                    <a:pt x="58700" y="3341099"/>
                  </a:lnTo>
                  <a:lnTo>
                    <a:pt x="55272" y="3333028"/>
                  </a:lnTo>
                  <a:lnTo>
                    <a:pt x="51912" y="3324958"/>
                  </a:lnTo>
                  <a:lnTo>
                    <a:pt x="48598" y="3316888"/>
                  </a:lnTo>
                  <a:lnTo>
                    <a:pt x="45393" y="3308818"/>
                  </a:lnTo>
                  <a:lnTo>
                    <a:pt x="42250" y="3300747"/>
                  </a:lnTo>
                  <a:lnTo>
                    <a:pt x="39174" y="3292677"/>
                  </a:lnTo>
                  <a:lnTo>
                    <a:pt x="36225" y="3284607"/>
                  </a:lnTo>
                  <a:lnTo>
                    <a:pt x="33339" y="3276536"/>
                  </a:lnTo>
                  <a:lnTo>
                    <a:pt x="30555" y="3268466"/>
                  </a:lnTo>
                  <a:lnTo>
                    <a:pt x="27891" y="3260396"/>
                  </a:lnTo>
                  <a:lnTo>
                    <a:pt x="25297" y="3252326"/>
                  </a:lnTo>
                  <a:lnTo>
                    <a:pt x="22845" y="3244255"/>
                  </a:lnTo>
                  <a:lnTo>
                    <a:pt x="20498" y="3236185"/>
                  </a:lnTo>
                  <a:lnTo>
                    <a:pt x="18228" y="3228115"/>
                  </a:lnTo>
                  <a:lnTo>
                    <a:pt x="16143" y="3220044"/>
                  </a:lnTo>
                  <a:lnTo>
                    <a:pt x="14142" y="3211974"/>
                  </a:lnTo>
                  <a:lnTo>
                    <a:pt x="12252" y="3203904"/>
                  </a:lnTo>
                  <a:lnTo>
                    <a:pt x="10533" y="3195834"/>
                  </a:lnTo>
                  <a:lnTo>
                    <a:pt x="8900" y="3187763"/>
                  </a:lnTo>
                  <a:lnTo>
                    <a:pt x="7417" y="3179693"/>
                  </a:lnTo>
                  <a:lnTo>
                    <a:pt x="6080" y="3171623"/>
                  </a:lnTo>
                  <a:lnTo>
                    <a:pt x="4831" y="3163552"/>
                  </a:lnTo>
                  <a:lnTo>
                    <a:pt x="3772" y="3155482"/>
                  </a:lnTo>
                  <a:lnTo>
                    <a:pt x="2827" y="3147412"/>
                  </a:lnTo>
                  <a:lnTo>
                    <a:pt x="1983" y="3139342"/>
                  </a:lnTo>
                  <a:lnTo>
                    <a:pt x="1346" y="3131271"/>
                  </a:lnTo>
                  <a:lnTo>
                    <a:pt x="799" y="3123201"/>
                  </a:lnTo>
                  <a:lnTo>
                    <a:pt x="388" y="3115131"/>
                  </a:lnTo>
                  <a:lnTo>
                    <a:pt x="149" y="3107060"/>
                  </a:lnTo>
                  <a:lnTo>
                    <a:pt x="0" y="3098990"/>
                  </a:lnTo>
                  <a:lnTo>
                    <a:pt x="17" y="3090920"/>
                  </a:lnTo>
                  <a:lnTo>
                    <a:pt x="169" y="3082850"/>
                  </a:lnTo>
                  <a:lnTo>
                    <a:pt x="409" y="3074779"/>
                  </a:lnTo>
                  <a:lnTo>
                    <a:pt x="843" y="3066709"/>
                  </a:lnTo>
                  <a:lnTo>
                    <a:pt x="1374" y="3058639"/>
                  </a:lnTo>
                  <a:lnTo>
                    <a:pt x="2009" y="3050568"/>
                  </a:lnTo>
                  <a:lnTo>
                    <a:pt x="2820" y="3042498"/>
                  </a:lnTo>
                  <a:lnTo>
                    <a:pt x="3711" y="3034428"/>
                  </a:lnTo>
                  <a:lnTo>
                    <a:pt x="4730" y="3026358"/>
                  </a:lnTo>
                  <a:lnTo>
                    <a:pt x="5883" y="3018287"/>
                  </a:lnTo>
                  <a:lnTo>
                    <a:pt x="7111" y="3010217"/>
                  </a:lnTo>
                  <a:lnTo>
                    <a:pt x="8484" y="3002147"/>
                  </a:lnTo>
                  <a:lnTo>
                    <a:pt x="9953" y="2994076"/>
                  </a:lnTo>
                  <a:lnTo>
                    <a:pt x="11490" y="2986006"/>
                  </a:lnTo>
                  <a:lnTo>
                    <a:pt x="13181" y="2977936"/>
                  </a:lnTo>
                  <a:lnTo>
                    <a:pt x="14934" y="2969865"/>
                  </a:lnTo>
                  <a:lnTo>
                    <a:pt x="16770" y="2961795"/>
                  </a:lnTo>
                  <a:lnTo>
                    <a:pt x="18719" y="2953725"/>
                  </a:lnTo>
                  <a:lnTo>
                    <a:pt x="20721" y="2945655"/>
                  </a:lnTo>
                  <a:lnTo>
                    <a:pt x="22815" y="2937584"/>
                  </a:lnTo>
                  <a:lnTo>
                    <a:pt x="24985" y="2929514"/>
                  </a:lnTo>
                  <a:lnTo>
                    <a:pt x="27202" y="2921444"/>
                  </a:lnTo>
                  <a:lnTo>
                    <a:pt x="29509" y="2913373"/>
                  </a:lnTo>
                  <a:lnTo>
                    <a:pt x="31863" y="2905303"/>
                  </a:lnTo>
                  <a:lnTo>
                    <a:pt x="34260" y="2897233"/>
                  </a:lnTo>
                  <a:lnTo>
                    <a:pt x="36731" y="2889163"/>
                  </a:lnTo>
                  <a:lnTo>
                    <a:pt x="39231" y="2881092"/>
                  </a:lnTo>
                  <a:lnTo>
                    <a:pt x="41773" y="2873022"/>
                  </a:lnTo>
                  <a:lnTo>
                    <a:pt x="44360" y="2864952"/>
                  </a:lnTo>
                  <a:lnTo>
                    <a:pt x="46968" y="2856881"/>
                  </a:lnTo>
                  <a:lnTo>
                    <a:pt x="49611" y="2848811"/>
                  </a:lnTo>
                  <a:lnTo>
                    <a:pt x="52275" y="2840741"/>
                  </a:lnTo>
                  <a:lnTo>
                    <a:pt x="54954" y="2832671"/>
                  </a:lnTo>
                  <a:lnTo>
                    <a:pt x="57654" y="2824600"/>
                  </a:lnTo>
                  <a:lnTo>
                    <a:pt x="60361" y="2816530"/>
                  </a:lnTo>
                  <a:lnTo>
                    <a:pt x="63075" y="2808460"/>
                  </a:lnTo>
                  <a:lnTo>
                    <a:pt x="65792" y="2800389"/>
                  </a:lnTo>
                  <a:lnTo>
                    <a:pt x="68507" y="2792319"/>
                  </a:lnTo>
                  <a:lnTo>
                    <a:pt x="71218" y="2784249"/>
                  </a:lnTo>
                  <a:lnTo>
                    <a:pt x="73918" y="2776179"/>
                  </a:lnTo>
                  <a:lnTo>
                    <a:pt x="76610" y="2768108"/>
                  </a:lnTo>
                  <a:lnTo>
                    <a:pt x="79282" y="2760038"/>
                  </a:lnTo>
                  <a:lnTo>
                    <a:pt x="81937" y="2751968"/>
                  </a:lnTo>
                  <a:lnTo>
                    <a:pt x="84578" y="2743897"/>
                  </a:lnTo>
                  <a:lnTo>
                    <a:pt x="87180" y="2735827"/>
                  </a:lnTo>
                  <a:lnTo>
                    <a:pt x="89763" y="2727757"/>
                  </a:lnTo>
                  <a:lnTo>
                    <a:pt x="92320" y="2719687"/>
                  </a:lnTo>
                  <a:lnTo>
                    <a:pt x="94833" y="2711616"/>
                  </a:lnTo>
                  <a:lnTo>
                    <a:pt x="97323" y="2703546"/>
                  </a:lnTo>
                  <a:lnTo>
                    <a:pt x="99771" y="2695476"/>
                  </a:lnTo>
                  <a:lnTo>
                    <a:pt x="102176" y="2687405"/>
                  </a:lnTo>
                  <a:lnTo>
                    <a:pt x="104555" y="2679335"/>
                  </a:lnTo>
                  <a:lnTo>
                    <a:pt x="106873" y="2671265"/>
                  </a:lnTo>
                  <a:lnTo>
                    <a:pt x="109155" y="2663195"/>
                  </a:lnTo>
                  <a:lnTo>
                    <a:pt x="111403" y="2655124"/>
                  </a:lnTo>
                  <a:lnTo>
                    <a:pt x="113581" y="2647054"/>
                  </a:lnTo>
                  <a:lnTo>
                    <a:pt x="115727" y="2638984"/>
                  </a:lnTo>
                  <a:lnTo>
                    <a:pt x="117825" y="2630913"/>
                  </a:lnTo>
                  <a:lnTo>
                    <a:pt x="119861" y="2622843"/>
                  </a:lnTo>
                  <a:lnTo>
                    <a:pt x="121864" y="2614773"/>
                  </a:lnTo>
                  <a:lnTo>
                    <a:pt x="123802" y="2606703"/>
                  </a:lnTo>
                  <a:lnTo>
                    <a:pt x="125691" y="2598632"/>
                  </a:lnTo>
                  <a:lnTo>
                    <a:pt x="127545" y="2590562"/>
                  </a:lnTo>
                  <a:lnTo>
                    <a:pt x="129320" y="2582492"/>
                  </a:lnTo>
                  <a:lnTo>
                    <a:pt x="131058" y="2574421"/>
                  </a:lnTo>
                  <a:lnTo>
                    <a:pt x="132752" y="2566351"/>
                  </a:lnTo>
                  <a:lnTo>
                    <a:pt x="134374" y="2558281"/>
                  </a:lnTo>
                  <a:lnTo>
                    <a:pt x="135962" y="2550211"/>
                  </a:lnTo>
                  <a:lnTo>
                    <a:pt x="137494" y="2542140"/>
                  </a:lnTo>
                  <a:lnTo>
                    <a:pt x="138969" y="2534070"/>
                  </a:lnTo>
                  <a:lnTo>
                    <a:pt x="140410" y="2526000"/>
                  </a:lnTo>
                  <a:lnTo>
                    <a:pt x="141784" y="2517929"/>
                  </a:lnTo>
                  <a:lnTo>
                    <a:pt x="143116" y="2509859"/>
                  </a:lnTo>
                  <a:lnTo>
                    <a:pt x="144414" y="2501789"/>
                  </a:lnTo>
                  <a:lnTo>
                    <a:pt x="145639" y="2493719"/>
                  </a:lnTo>
                  <a:lnTo>
                    <a:pt x="146834" y="2485648"/>
                  </a:lnTo>
                  <a:lnTo>
                    <a:pt x="147987" y="2477578"/>
                  </a:lnTo>
                  <a:lnTo>
                    <a:pt x="149083" y="2469508"/>
                  </a:lnTo>
                  <a:lnTo>
                    <a:pt x="150150" y="2461437"/>
                  </a:lnTo>
                  <a:lnTo>
                    <a:pt x="151168" y="2453367"/>
                  </a:lnTo>
                  <a:lnTo>
                    <a:pt x="152143" y="2445297"/>
                  </a:lnTo>
                  <a:lnTo>
                    <a:pt x="153092" y="2437226"/>
                  </a:lnTo>
                  <a:lnTo>
                    <a:pt x="153986" y="2429156"/>
                  </a:lnTo>
                  <a:lnTo>
                    <a:pt x="154852" y="2421086"/>
                  </a:lnTo>
                  <a:lnTo>
                    <a:pt x="155689" y="2413016"/>
                  </a:lnTo>
                  <a:lnTo>
                    <a:pt x="156477" y="2404945"/>
                  </a:lnTo>
                  <a:lnTo>
                    <a:pt x="157243" y="2396875"/>
                  </a:lnTo>
                  <a:lnTo>
                    <a:pt x="157976" y="2388805"/>
                  </a:lnTo>
                  <a:lnTo>
                    <a:pt x="158674" y="2380734"/>
                  </a:lnTo>
                  <a:lnTo>
                    <a:pt x="159352" y="2372664"/>
                  </a:lnTo>
                  <a:lnTo>
                    <a:pt x="159995" y="2364594"/>
                  </a:lnTo>
                  <a:lnTo>
                    <a:pt x="160614" y="2356524"/>
                  </a:lnTo>
                  <a:lnTo>
                    <a:pt x="161215" y="2348453"/>
                  </a:lnTo>
                  <a:lnTo>
                    <a:pt x="161781" y="2340383"/>
                  </a:lnTo>
                  <a:lnTo>
                    <a:pt x="162331" y="2332313"/>
                  </a:lnTo>
                  <a:lnTo>
                    <a:pt x="162863" y="2324242"/>
                  </a:lnTo>
                  <a:lnTo>
                    <a:pt x="163368" y="2316172"/>
                  </a:lnTo>
                  <a:lnTo>
                    <a:pt x="163861" y="2308102"/>
                  </a:lnTo>
                  <a:lnTo>
                    <a:pt x="164334" y="2300032"/>
                  </a:lnTo>
                  <a:lnTo>
                    <a:pt x="164790" y="2291961"/>
                  </a:lnTo>
                  <a:lnTo>
                    <a:pt x="165235" y="2283891"/>
                  </a:lnTo>
                  <a:lnTo>
                    <a:pt x="165661" y="2275821"/>
                  </a:lnTo>
                  <a:lnTo>
                    <a:pt x="166075" y="2267750"/>
                  </a:lnTo>
                  <a:lnTo>
                    <a:pt x="166481" y="2259680"/>
                  </a:lnTo>
                  <a:lnTo>
                    <a:pt x="166870" y="2251610"/>
                  </a:lnTo>
                  <a:lnTo>
                    <a:pt x="167252" y="2243540"/>
                  </a:lnTo>
                  <a:lnTo>
                    <a:pt x="167625" y="2235469"/>
                  </a:lnTo>
                  <a:lnTo>
                    <a:pt x="167987" y="2227399"/>
                  </a:lnTo>
                  <a:lnTo>
                    <a:pt x="168344" y="2219329"/>
                  </a:lnTo>
                  <a:lnTo>
                    <a:pt x="168692" y="2211258"/>
                  </a:lnTo>
                  <a:lnTo>
                    <a:pt x="169032" y="2203188"/>
                  </a:lnTo>
                  <a:lnTo>
                    <a:pt x="169369" y="2195118"/>
                  </a:lnTo>
                  <a:lnTo>
                    <a:pt x="169698" y="2187048"/>
                  </a:lnTo>
                  <a:lnTo>
                    <a:pt x="170022" y="2178977"/>
                  </a:lnTo>
                  <a:lnTo>
                    <a:pt x="170343" y="2170907"/>
                  </a:lnTo>
                  <a:lnTo>
                    <a:pt x="170658" y="2162837"/>
                  </a:lnTo>
                  <a:lnTo>
                    <a:pt x="170969" y="2154766"/>
                  </a:lnTo>
                  <a:lnTo>
                    <a:pt x="171277" y="2146696"/>
                  </a:lnTo>
                  <a:lnTo>
                    <a:pt x="171581" y="2138626"/>
                  </a:lnTo>
                  <a:lnTo>
                    <a:pt x="171882" y="2130556"/>
                  </a:lnTo>
                  <a:lnTo>
                    <a:pt x="172178" y="2122485"/>
                  </a:lnTo>
                  <a:lnTo>
                    <a:pt x="172472" y="2114415"/>
                  </a:lnTo>
                  <a:lnTo>
                    <a:pt x="172763" y="2106345"/>
                  </a:lnTo>
                  <a:lnTo>
                    <a:pt x="173049" y="2098274"/>
                  </a:lnTo>
                  <a:lnTo>
                    <a:pt x="173333" y="2090204"/>
                  </a:lnTo>
                  <a:lnTo>
                    <a:pt x="173613" y="2082134"/>
                  </a:lnTo>
                  <a:lnTo>
                    <a:pt x="173889" y="2074064"/>
                  </a:lnTo>
                  <a:lnTo>
                    <a:pt x="174161" y="2065993"/>
                  </a:lnTo>
                  <a:lnTo>
                    <a:pt x="174429" y="2057923"/>
                  </a:lnTo>
                  <a:lnTo>
                    <a:pt x="174692" y="2049853"/>
                  </a:lnTo>
                  <a:lnTo>
                    <a:pt x="174951" y="2041782"/>
                  </a:lnTo>
                  <a:lnTo>
                    <a:pt x="175204" y="2033712"/>
                  </a:lnTo>
                  <a:lnTo>
                    <a:pt x="175452" y="2025642"/>
                  </a:lnTo>
                  <a:lnTo>
                    <a:pt x="175695" y="2017572"/>
                  </a:lnTo>
                  <a:lnTo>
                    <a:pt x="175929" y="2009501"/>
                  </a:lnTo>
                  <a:lnTo>
                    <a:pt x="176158" y="2001431"/>
                  </a:lnTo>
                  <a:lnTo>
                    <a:pt x="176380" y="1993361"/>
                  </a:lnTo>
                  <a:lnTo>
                    <a:pt x="176592" y="1985290"/>
                  </a:lnTo>
                  <a:lnTo>
                    <a:pt x="176798" y="1977220"/>
                  </a:lnTo>
                  <a:lnTo>
                    <a:pt x="176994" y="1969150"/>
                  </a:lnTo>
                  <a:lnTo>
                    <a:pt x="177180" y="1961079"/>
                  </a:lnTo>
                  <a:lnTo>
                    <a:pt x="177359" y="1953009"/>
                  </a:lnTo>
                  <a:lnTo>
                    <a:pt x="177523" y="1944939"/>
                  </a:lnTo>
                  <a:lnTo>
                    <a:pt x="177679" y="1936869"/>
                  </a:lnTo>
                  <a:lnTo>
                    <a:pt x="177825" y="1928798"/>
                  </a:lnTo>
                  <a:lnTo>
                    <a:pt x="177953" y="1920728"/>
                  </a:lnTo>
                  <a:lnTo>
                    <a:pt x="178073" y="1912658"/>
                  </a:lnTo>
                  <a:lnTo>
                    <a:pt x="178179" y="1904587"/>
                  </a:lnTo>
                  <a:lnTo>
                    <a:pt x="178268" y="1896517"/>
                  </a:lnTo>
                  <a:lnTo>
                    <a:pt x="178348" y="1888447"/>
                  </a:lnTo>
                  <a:lnTo>
                    <a:pt x="178408" y="1880377"/>
                  </a:lnTo>
                  <a:lnTo>
                    <a:pt x="178453" y="1872306"/>
                  </a:lnTo>
                  <a:lnTo>
                    <a:pt x="178487" y="1864236"/>
                  </a:lnTo>
                  <a:lnTo>
                    <a:pt x="178496" y="1856166"/>
                  </a:lnTo>
                  <a:lnTo>
                    <a:pt x="178492" y="1848095"/>
                  </a:lnTo>
                  <a:lnTo>
                    <a:pt x="178473" y="1840025"/>
                  </a:lnTo>
                  <a:lnTo>
                    <a:pt x="178429" y="1831955"/>
                  </a:lnTo>
                  <a:lnTo>
                    <a:pt x="178372" y="1823885"/>
                  </a:lnTo>
                  <a:lnTo>
                    <a:pt x="178293" y="1815814"/>
                  </a:lnTo>
                  <a:lnTo>
                    <a:pt x="178193" y="1807744"/>
                  </a:lnTo>
                  <a:lnTo>
                    <a:pt x="178079" y="1799674"/>
                  </a:lnTo>
                  <a:lnTo>
                    <a:pt x="177936" y="1791603"/>
                  </a:lnTo>
                  <a:lnTo>
                    <a:pt x="177775" y="1783533"/>
                  </a:lnTo>
                  <a:lnTo>
                    <a:pt x="177599" y="1775463"/>
                  </a:lnTo>
                  <a:lnTo>
                    <a:pt x="177389" y="1767393"/>
                  </a:lnTo>
                  <a:lnTo>
                    <a:pt x="177165" y="1759322"/>
                  </a:lnTo>
                  <a:lnTo>
                    <a:pt x="176919" y="1751252"/>
                  </a:lnTo>
                  <a:lnTo>
                    <a:pt x="176643" y="1743182"/>
                  </a:lnTo>
                  <a:lnTo>
                    <a:pt x="176352" y="1735111"/>
                  </a:lnTo>
                  <a:lnTo>
                    <a:pt x="176033" y="1727041"/>
                  </a:lnTo>
                  <a:lnTo>
                    <a:pt x="175689" y="1718971"/>
                  </a:lnTo>
                  <a:lnTo>
                    <a:pt x="175329" y="1710901"/>
                  </a:lnTo>
                  <a:lnTo>
                    <a:pt x="174934" y="1702830"/>
                  </a:lnTo>
                  <a:lnTo>
                    <a:pt x="174520" y="1694760"/>
                  </a:lnTo>
                  <a:lnTo>
                    <a:pt x="174086" y="1686690"/>
                  </a:lnTo>
                  <a:lnTo>
                    <a:pt x="173617" y="1678619"/>
                  </a:lnTo>
                  <a:lnTo>
                    <a:pt x="173131" y="1670549"/>
                  </a:lnTo>
                  <a:lnTo>
                    <a:pt x="172620" y="1662479"/>
                  </a:lnTo>
                  <a:lnTo>
                    <a:pt x="172079" y="1654409"/>
                  </a:lnTo>
                  <a:lnTo>
                    <a:pt x="171521" y="1646338"/>
                  </a:lnTo>
                  <a:lnTo>
                    <a:pt x="170931" y="1638268"/>
                  </a:lnTo>
                  <a:lnTo>
                    <a:pt x="170318" y="1630198"/>
                  </a:lnTo>
                  <a:lnTo>
                    <a:pt x="169688" y="1622127"/>
                  </a:lnTo>
                  <a:lnTo>
                    <a:pt x="169020" y="1614057"/>
                  </a:lnTo>
                  <a:lnTo>
                    <a:pt x="168336" y="1605987"/>
                  </a:lnTo>
                  <a:lnTo>
                    <a:pt x="167629" y="1597917"/>
                  </a:lnTo>
                  <a:lnTo>
                    <a:pt x="166891" y="1589846"/>
                  </a:lnTo>
                  <a:lnTo>
                    <a:pt x="166137" y="1581776"/>
                  </a:lnTo>
                  <a:lnTo>
                    <a:pt x="165356" y="1573706"/>
                  </a:lnTo>
                  <a:lnTo>
                    <a:pt x="164549" y="1565635"/>
                  </a:lnTo>
                  <a:lnTo>
                    <a:pt x="163728" y="1557565"/>
                  </a:lnTo>
                  <a:lnTo>
                    <a:pt x="162876" y="1549495"/>
                  </a:lnTo>
                  <a:lnTo>
                    <a:pt x="162005" y="1541425"/>
                  </a:lnTo>
                  <a:lnTo>
                    <a:pt x="161118" y="1533354"/>
                  </a:lnTo>
                  <a:lnTo>
                    <a:pt x="160201" y="1525284"/>
                  </a:lnTo>
                  <a:lnTo>
                    <a:pt x="159270" y="1517214"/>
                  </a:lnTo>
                  <a:lnTo>
                    <a:pt x="158320" y="1509143"/>
                  </a:lnTo>
                  <a:lnTo>
                    <a:pt x="157347" y="1501073"/>
                  </a:lnTo>
                  <a:lnTo>
                    <a:pt x="156361" y="1493003"/>
                  </a:lnTo>
                  <a:lnTo>
                    <a:pt x="155355" y="1484932"/>
                  </a:lnTo>
                  <a:lnTo>
                    <a:pt x="154332" y="1476862"/>
                  </a:lnTo>
                  <a:lnTo>
                    <a:pt x="153299" y="1468792"/>
                  </a:lnTo>
                  <a:lnTo>
                    <a:pt x="152244" y="1460722"/>
                  </a:lnTo>
                  <a:lnTo>
                    <a:pt x="151180" y="1452651"/>
                  </a:lnTo>
                  <a:lnTo>
                    <a:pt x="150105" y="1444581"/>
                  </a:lnTo>
                  <a:lnTo>
                    <a:pt x="149014" y="1436511"/>
                  </a:lnTo>
                  <a:lnTo>
                    <a:pt x="147917" y="1428440"/>
                  </a:lnTo>
                  <a:lnTo>
                    <a:pt x="146810" y="1420370"/>
                  </a:lnTo>
                  <a:lnTo>
                    <a:pt x="145694" y="1412300"/>
                  </a:lnTo>
                  <a:lnTo>
                    <a:pt x="144575" y="1404230"/>
                  </a:lnTo>
                  <a:lnTo>
                    <a:pt x="143448" y="1396159"/>
                  </a:lnTo>
                  <a:lnTo>
                    <a:pt x="142319" y="1388089"/>
                  </a:lnTo>
                  <a:lnTo>
                    <a:pt x="141188" y="1380019"/>
                  </a:lnTo>
                  <a:lnTo>
                    <a:pt x="140056" y="1371948"/>
                  </a:lnTo>
                  <a:lnTo>
                    <a:pt x="138925" y="1363878"/>
                  </a:lnTo>
                  <a:lnTo>
                    <a:pt x="137796" y="1355808"/>
                  </a:lnTo>
                  <a:lnTo>
                    <a:pt x="136674" y="1347738"/>
                  </a:lnTo>
                  <a:lnTo>
                    <a:pt x="135555" y="1339667"/>
                  </a:lnTo>
                  <a:lnTo>
                    <a:pt x="134445" y="1331597"/>
                  </a:lnTo>
                  <a:lnTo>
                    <a:pt x="133345" y="1323527"/>
                  </a:lnTo>
                  <a:lnTo>
                    <a:pt x="132253" y="1315456"/>
                  </a:lnTo>
                  <a:lnTo>
                    <a:pt x="131179" y="1307386"/>
                  </a:lnTo>
                  <a:lnTo>
                    <a:pt x="130118" y="1299316"/>
                  </a:lnTo>
                  <a:lnTo>
                    <a:pt x="129069" y="1291246"/>
                  </a:lnTo>
                  <a:lnTo>
                    <a:pt x="128048" y="1283175"/>
                  </a:lnTo>
                  <a:lnTo>
                    <a:pt x="127041" y="1275105"/>
                  </a:lnTo>
                  <a:lnTo>
                    <a:pt x="126055" y="1267035"/>
                  </a:lnTo>
                  <a:lnTo>
                    <a:pt x="125101" y="1258964"/>
                  </a:lnTo>
                  <a:lnTo>
                    <a:pt x="124163" y="1250894"/>
                  </a:lnTo>
                  <a:lnTo>
                    <a:pt x="123261" y="1242824"/>
                  </a:lnTo>
                  <a:lnTo>
                    <a:pt x="122389" y="1234754"/>
                  </a:lnTo>
                  <a:lnTo>
                    <a:pt x="121538" y="1226683"/>
                  </a:lnTo>
                  <a:lnTo>
                    <a:pt x="120737" y="1218613"/>
                  </a:lnTo>
                  <a:lnTo>
                    <a:pt x="119964" y="1210543"/>
                  </a:lnTo>
                  <a:lnTo>
                    <a:pt x="119221" y="1202472"/>
                  </a:lnTo>
                  <a:lnTo>
                    <a:pt x="118535" y="1194402"/>
                  </a:lnTo>
                  <a:lnTo>
                    <a:pt x="117876" y="1186332"/>
                  </a:lnTo>
                  <a:lnTo>
                    <a:pt x="117262" y="1178262"/>
                  </a:lnTo>
                  <a:lnTo>
                    <a:pt x="116702" y="1170191"/>
                  </a:lnTo>
                  <a:lnTo>
                    <a:pt x="116171" y="1162121"/>
                  </a:lnTo>
                  <a:lnTo>
                    <a:pt x="115705" y="1154051"/>
                  </a:lnTo>
                  <a:lnTo>
                    <a:pt x="115284" y="1145980"/>
                  </a:lnTo>
                  <a:lnTo>
                    <a:pt x="114896" y="1137910"/>
                  </a:lnTo>
                  <a:lnTo>
                    <a:pt x="114591" y="1129840"/>
                  </a:lnTo>
                  <a:lnTo>
                    <a:pt x="114322" y="1121770"/>
                  </a:lnTo>
                  <a:lnTo>
                    <a:pt x="114103" y="1113699"/>
                  </a:lnTo>
                  <a:lnTo>
                    <a:pt x="113959" y="1105629"/>
                  </a:lnTo>
                  <a:lnTo>
                    <a:pt x="113853" y="1097559"/>
                  </a:lnTo>
                  <a:lnTo>
                    <a:pt x="113814" y="1089488"/>
                  </a:lnTo>
                  <a:lnTo>
                    <a:pt x="113840" y="1081418"/>
                  </a:lnTo>
                  <a:lnTo>
                    <a:pt x="113905" y="1073348"/>
                  </a:lnTo>
                  <a:lnTo>
                    <a:pt x="114057" y="1065278"/>
                  </a:lnTo>
                  <a:lnTo>
                    <a:pt x="114259" y="1057207"/>
                  </a:lnTo>
                  <a:lnTo>
                    <a:pt x="114508" y="1049137"/>
                  </a:lnTo>
                  <a:lnTo>
                    <a:pt x="114849" y="1041067"/>
                  </a:lnTo>
                  <a:lnTo>
                    <a:pt x="115233" y="1032996"/>
                  </a:lnTo>
                  <a:lnTo>
                    <a:pt x="115679" y="1024926"/>
                  </a:lnTo>
                  <a:lnTo>
                    <a:pt x="116204" y="1016856"/>
                  </a:lnTo>
                  <a:lnTo>
                    <a:pt x="116770" y="1008786"/>
                  </a:lnTo>
                  <a:lnTo>
                    <a:pt x="117415" y="1000715"/>
                  </a:lnTo>
                  <a:lnTo>
                    <a:pt x="118122" y="992645"/>
                  </a:lnTo>
                  <a:lnTo>
                    <a:pt x="118871" y="984575"/>
                  </a:lnTo>
                  <a:lnTo>
                    <a:pt x="119712" y="976504"/>
                  </a:lnTo>
                  <a:lnTo>
                    <a:pt x="120598" y="968434"/>
                  </a:lnTo>
                  <a:lnTo>
                    <a:pt x="121535" y="960364"/>
                  </a:lnTo>
                  <a:lnTo>
                    <a:pt x="122556" y="952293"/>
                  </a:lnTo>
                  <a:lnTo>
                    <a:pt x="123615" y="944223"/>
                  </a:lnTo>
                  <a:lnTo>
                    <a:pt x="124738" y="936153"/>
                  </a:lnTo>
                  <a:lnTo>
                    <a:pt x="125925" y="928083"/>
                  </a:lnTo>
                  <a:lnTo>
                    <a:pt x="127149" y="920012"/>
                  </a:lnTo>
                  <a:lnTo>
                    <a:pt x="128446" y="911942"/>
                  </a:lnTo>
                  <a:lnTo>
                    <a:pt x="129789" y="903872"/>
                  </a:lnTo>
                  <a:lnTo>
                    <a:pt x="131168" y="895801"/>
                  </a:lnTo>
                  <a:lnTo>
                    <a:pt x="132623" y="887731"/>
                  </a:lnTo>
                  <a:lnTo>
                    <a:pt x="134110" y="879661"/>
                  </a:lnTo>
                  <a:lnTo>
                    <a:pt x="135639" y="871591"/>
                  </a:lnTo>
                  <a:lnTo>
                    <a:pt x="137226" y="863520"/>
                  </a:lnTo>
                  <a:lnTo>
                    <a:pt x="138841" y="855450"/>
                  </a:lnTo>
                  <a:lnTo>
                    <a:pt x="140503" y="847380"/>
                  </a:lnTo>
                  <a:lnTo>
                    <a:pt x="142205" y="839309"/>
                  </a:lnTo>
                  <a:lnTo>
                    <a:pt x="143930" y="831239"/>
                  </a:lnTo>
                  <a:lnTo>
                    <a:pt x="145704" y="823169"/>
                  </a:lnTo>
                  <a:lnTo>
                    <a:pt x="147503" y="815099"/>
                  </a:lnTo>
                  <a:lnTo>
                    <a:pt x="149325" y="807028"/>
                  </a:lnTo>
                  <a:lnTo>
                    <a:pt x="151186" y="798958"/>
                  </a:lnTo>
                  <a:lnTo>
                    <a:pt x="153062" y="790888"/>
                  </a:lnTo>
                  <a:lnTo>
                    <a:pt x="154962" y="782817"/>
                  </a:lnTo>
                  <a:lnTo>
                    <a:pt x="156885" y="774747"/>
                  </a:lnTo>
                  <a:lnTo>
                    <a:pt x="158820" y="766677"/>
                  </a:lnTo>
                  <a:lnTo>
                    <a:pt x="160774" y="758607"/>
                  </a:lnTo>
                  <a:lnTo>
                    <a:pt x="162740" y="750536"/>
                  </a:lnTo>
                  <a:lnTo>
                    <a:pt x="164713" y="742466"/>
                  </a:lnTo>
                  <a:lnTo>
                    <a:pt x="166698" y="734396"/>
                  </a:lnTo>
                  <a:lnTo>
                    <a:pt x="168686" y="726325"/>
                  </a:lnTo>
                  <a:lnTo>
                    <a:pt x="170678" y="718255"/>
                  </a:lnTo>
                  <a:lnTo>
                    <a:pt x="172671" y="710185"/>
                  </a:lnTo>
                  <a:lnTo>
                    <a:pt x="174663" y="702115"/>
                  </a:lnTo>
                  <a:lnTo>
                    <a:pt x="176651" y="694044"/>
                  </a:lnTo>
                  <a:lnTo>
                    <a:pt x="178632" y="685974"/>
                  </a:lnTo>
                  <a:lnTo>
                    <a:pt x="180608" y="677904"/>
                  </a:lnTo>
                  <a:lnTo>
                    <a:pt x="182572" y="669833"/>
                  </a:lnTo>
                  <a:lnTo>
                    <a:pt x="184524" y="661763"/>
                  </a:lnTo>
                  <a:lnTo>
                    <a:pt x="186467" y="653693"/>
                  </a:lnTo>
                  <a:lnTo>
                    <a:pt x="188387" y="645623"/>
                  </a:lnTo>
                  <a:lnTo>
                    <a:pt x="190293" y="637552"/>
                  </a:lnTo>
                  <a:lnTo>
                    <a:pt x="192183" y="629482"/>
                  </a:lnTo>
                  <a:lnTo>
                    <a:pt x="194045" y="621412"/>
                  </a:lnTo>
                  <a:lnTo>
                    <a:pt x="195893" y="613341"/>
                  </a:lnTo>
                  <a:lnTo>
                    <a:pt x="197712" y="605271"/>
                  </a:lnTo>
                  <a:lnTo>
                    <a:pt x="199504" y="597201"/>
                  </a:lnTo>
                  <a:lnTo>
                    <a:pt x="201279" y="589131"/>
                  </a:lnTo>
                  <a:lnTo>
                    <a:pt x="203014" y="581060"/>
                  </a:lnTo>
                  <a:lnTo>
                    <a:pt x="204725" y="572990"/>
                  </a:lnTo>
                  <a:lnTo>
                    <a:pt x="206414" y="564920"/>
                  </a:lnTo>
                  <a:lnTo>
                    <a:pt x="208057" y="556849"/>
                  </a:lnTo>
                  <a:lnTo>
                    <a:pt x="209678" y="548779"/>
                  </a:lnTo>
                  <a:lnTo>
                    <a:pt x="211266" y="540709"/>
                  </a:lnTo>
                  <a:lnTo>
                    <a:pt x="212813" y="532639"/>
                  </a:lnTo>
                  <a:lnTo>
                    <a:pt x="214338" y="524568"/>
                  </a:lnTo>
                  <a:lnTo>
                    <a:pt x="215818" y="516498"/>
                  </a:lnTo>
                  <a:lnTo>
                    <a:pt x="217264" y="508428"/>
                  </a:lnTo>
                  <a:lnTo>
                    <a:pt x="218686" y="500357"/>
                  </a:lnTo>
                  <a:lnTo>
                    <a:pt x="220054" y="492287"/>
                  </a:lnTo>
                  <a:lnTo>
                    <a:pt x="221396" y="484217"/>
                  </a:lnTo>
                  <a:lnTo>
                    <a:pt x="222706" y="476146"/>
                  </a:lnTo>
                  <a:lnTo>
                    <a:pt x="223966" y="468076"/>
                  </a:lnTo>
                  <a:lnTo>
                    <a:pt x="225202" y="460006"/>
                  </a:lnTo>
                  <a:lnTo>
                    <a:pt x="226397" y="451936"/>
                  </a:lnTo>
                  <a:lnTo>
                    <a:pt x="227551" y="443865"/>
                  </a:lnTo>
                  <a:lnTo>
                    <a:pt x="228681" y="435795"/>
                  </a:lnTo>
                  <a:lnTo>
                    <a:pt x="229761" y="427725"/>
                  </a:lnTo>
                  <a:lnTo>
                    <a:pt x="230811" y="419654"/>
                  </a:lnTo>
                  <a:lnTo>
                    <a:pt x="231835" y="411584"/>
                  </a:lnTo>
                  <a:lnTo>
                    <a:pt x="232805" y="403514"/>
                  </a:lnTo>
                  <a:lnTo>
                    <a:pt x="233753" y="395444"/>
                  </a:lnTo>
                  <a:lnTo>
                    <a:pt x="234668" y="387373"/>
                  </a:lnTo>
                  <a:lnTo>
                    <a:pt x="235539" y="379303"/>
                  </a:lnTo>
                  <a:lnTo>
                    <a:pt x="236389" y="371233"/>
                  </a:lnTo>
                  <a:lnTo>
                    <a:pt x="237199" y="363162"/>
                  </a:lnTo>
                  <a:lnTo>
                    <a:pt x="237976" y="355092"/>
                  </a:lnTo>
                  <a:lnTo>
                    <a:pt x="238732" y="347022"/>
                  </a:lnTo>
                  <a:lnTo>
                    <a:pt x="239444" y="338952"/>
                  </a:lnTo>
                  <a:lnTo>
                    <a:pt x="240132" y="330881"/>
                  </a:lnTo>
                  <a:lnTo>
                    <a:pt x="240797" y="322811"/>
                  </a:lnTo>
                  <a:lnTo>
                    <a:pt x="241421" y="314741"/>
                  </a:lnTo>
                  <a:lnTo>
                    <a:pt x="242026" y="306670"/>
                  </a:lnTo>
                  <a:lnTo>
                    <a:pt x="242603" y="298600"/>
                  </a:lnTo>
                  <a:lnTo>
                    <a:pt x="243149" y="290530"/>
                  </a:lnTo>
                  <a:lnTo>
                    <a:pt x="243678" y="282460"/>
                  </a:lnTo>
                  <a:lnTo>
                    <a:pt x="244175" y="274389"/>
                  </a:lnTo>
                  <a:lnTo>
                    <a:pt x="244649" y="266319"/>
                  </a:lnTo>
                  <a:lnTo>
                    <a:pt x="245108" y="258249"/>
                  </a:lnTo>
                  <a:lnTo>
                    <a:pt x="245532" y="250178"/>
                  </a:lnTo>
                  <a:lnTo>
                    <a:pt x="245941" y="242108"/>
                  </a:lnTo>
                  <a:lnTo>
                    <a:pt x="246332" y="234038"/>
                  </a:lnTo>
                  <a:lnTo>
                    <a:pt x="246696" y="225968"/>
                  </a:lnTo>
                  <a:lnTo>
                    <a:pt x="247047" y="217897"/>
                  </a:lnTo>
                  <a:lnTo>
                    <a:pt x="247377" y="209827"/>
                  </a:lnTo>
                  <a:lnTo>
                    <a:pt x="247687" y="201757"/>
                  </a:lnTo>
                  <a:lnTo>
                    <a:pt x="247986" y="193686"/>
                  </a:lnTo>
                  <a:lnTo>
                    <a:pt x="248262" y="185616"/>
                  </a:lnTo>
                  <a:lnTo>
                    <a:pt x="248525" y="177546"/>
                  </a:lnTo>
                  <a:lnTo>
                    <a:pt x="248777" y="169476"/>
                  </a:lnTo>
                  <a:lnTo>
                    <a:pt x="249007" y="161405"/>
                  </a:lnTo>
                  <a:lnTo>
                    <a:pt x="249228" y="153335"/>
                  </a:lnTo>
                  <a:lnTo>
                    <a:pt x="249437" y="145265"/>
                  </a:lnTo>
                  <a:lnTo>
                    <a:pt x="249629" y="137194"/>
                  </a:lnTo>
                  <a:lnTo>
                    <a:pt x="249814" y="129124"/>
                  </a:lnTo>
                  <a:lnTo>
                    <a:pt x="249985" y="121054"/>
                  </a:lnTo>
                  <a:lnTo>
                    <a:pt x="250146" y="112984"/>
                  </a:lnTo>
                  <a:lnTo>
                    <a:pt x="250299" y="104913"/>
                  </a:lnTo>
                  <a:lnTo>
                    <a:pt x="250439" y="96843"/>
                  </a:lnTo>
                  <a:lnTo>
                    <a:pt x="250571" y="88773"/>
                  </a:lnTo>
                  <a:lnTo>
                    <a:pt x="250697" y="80702"/>
                  </a:lnTo>
                  <a:lnTo>
                    <a:pt x="250811" y="72632"/>
                  </a:lnTo>
                  <a:lnTo>
                    <a:pt x="250919" y="64562"/>
                  </a:lnTo>
                  <a:lnTo>
                    <a:pt x="251020" y="56492"/>
                  </a:lnTo>
                  <a:lnTo>
                    <a:pt x="251113" y="48421"/>
                  </a:lnTo>
                  <a:lnTo>
                    <a:pt x="251202" y="40351"/>
                  </a:lnTo>
                  <a:lnTo>
                    <a:pt x="251283" y="32281"/>
                  </a:lnTo>
                  <a:lnTo>
                    <a:pt x="251358" y="24210"/>
                  </a:lnTo>
                  <a:lnTo>
                    <a:pt x="251430" y="16140"/>
                  </a:lnTo>
                  <a:lnTo>
                    <a:pt x="251494" y="8070"/>
                  </a:lnTo>
                  <a:lnTo>
                    <a:pt x="251555" y="0"/>
                  </a:lnTo>
                  <a:lnTo>
                    <a:pt x="252946" y="0"/>
                  </a:lnTo>
                  <a:lnTo>
                    <a:pt x="253007" y="8070"/>
                  </a:lnTo>
                  <a:lnTo>
                    <a:pt x="253071" y="16140"/>
                  </a:lnTo>
                  <a:lnTo>
                    <a:pt x="253142" y="24210"/>
                  </a:lnTo>
                  <a:lnTo>
                    <a:pt x="253218" y="32281"/>
                  </a:lnTo>
                  <a:lnTo>
                    <a:pt x="253299" y="40351"/>
                  </a:lnTo>
                  <a:lnTo>
                    <a:pt x="253387" y="48421"/>
                  </a:lnTo>
                  <a:lnTo>
                    <a:pt x="253480" y="56492"/>
                  </a:lnTo>
                  <a:lnTo>
                    <a:pt x="253581" y="64562"/>
                  </a:lnTo>
                  <a:lnTo>
                    <a:pt x="253690" y="72632"/>
                  </a:lnTo>
                  <a:lnTo>
                    <a:pt x="253804" y="80702"/>
                  </a:lnTo>
                  <a:lnTo>
                    <a:pt x="253929" y="88773"/>
                  </a:lnTo>
                  <a:lnTo>
                    <a:pt x="254062" y="96843"/>
                  </a:lnTo>
                  <a:lnTo>
                    <a:pt x="254201" y="104913"/>
                  </a:lnTo>
                  <a:lnTo>
                    <a:pt x="254355" y="112984"/>
                  </a:lnTo>
                  <a:lnTo>
                    <a:pt x="254515" y="121054"/>
                  </a:lnTo>
                  <a:lnTo>
                    <a:pt x="254686" y="129124"/>
                  </a:lnTo>
                  <a:lnTo>
                    <a:pt x="254871" y="137194"/>
                  </a:lnTo>
                  <a:lnTo>
                    <a:pt x="255064" y="145265"/>
                  </a:lnTo>
                  <a:lnTo>
                    <a:pt x="255273" y="153335"/>
                  </a:lnTo>
                  <a:lnTo>
                    <a:pt x="255494" y="161405"/>
                  </a:lnTo>
                  <a:lnTo>
                    <a:pt x="255724" y="169476"/>
                  </a:lnTo>
                  <a:lnTo>
                    <a:pt x="255976" y="177546"/>
                  </a:lnTo>
                  <a:lnTo>
                    <a:pt x="256239" y="185616"/>
                  </a:lnTo>
                  <a:lnTo>
                    <a:pt x="256515" y="193686"/>
                  </a:lnTo>
                  <a:lnTo>
                    <a:pt x="256814" y="201757"/>
                  </a:lnTo>
                  <a:lnTo>
                    <a:pt x="257124" y="209827"/>
                  </a:lnTo>
                  <a:lnTo>
                    <a:pt x="257454" y="217897"/>
                  </a:lnTo>
                  <a:lnTo>
                    <a:pt x="257805" y="225968"/>
                  </a:lnTo>
                  <a:lnTo>
                    <a:pt x="258169" y="234038"/>
                  </a:lnTo>
                  <a:lnTo>
                    <a:pt x="258559" y="242108"/>
                  </a:lnTo>
                  <a:lnTo>
                    <a:pt x="258969" y="250178"/>
                  </a:lnTo>
                  <a:lnTo>
                    <a:pt x="259393" y="258249"/>
                  </a:lnTo>
                  <a:lnTo>
                    <a:pt x="259852" y="266319"/>
                  </a:lnTo>
                  <a:lnTo>
                    <a:pt x="260326" y="274389"/>
                  </a:lnTo>
                  <a:lnTo>
                    <a:pt x="260823" y="282460"/>
                  </a:lnTo>
                  <a:lnTo>
                    <a:pt x="261352" y="290530"/>
                  </a:lnTo>
                  <a:lnTo>
                    <a:pt x="261897" y="298600"/>
                  </a:lnTo>
                  <a:lnTo>
                    <a:pt x="262474" y="306670"/>
                  </a:lnTo>
                  <a:lnTo>
                    <a:pt x="263080" y="314741"/>
                  </a:lnTo>
                  <a:lnTo>
                    <a:pt x="263703" y="322811"/>
                  </a:lnTo>
                  <a:lnTo>
                    <a:pt x="264368" y="330881"/>
                  </a:lnTo>
                  <a:lnTo>
                    <a:pt x="265057" y="338952"/>
                  </a:lnTo>
                  <a:lnTo>
                    <a:pt x="265768" y="347022"/>
                  </a:lnTo>
                  <a:lnTo>
                    <a:pt x="266525" y="355092"/>
                  </a:lnTo>
                  <a:lnTo>
                    <a:pt x="267302" y="363162"/>
                  </a:lnTo>
                  <a:lnTo>
                    <a:pt x="268112" y="371233"/>
                  </a:lnTo>
                  <a:lnTo>
                    <a:pt x="268962" y="379303"/>
                  </a:lnTo>
                  <a:lnTo>
                    <a:pt x="269833" y="387373"/>
                  </a:lnTo>
                  <a:lnTo>
                    <a:pt x="270748" y="395444"/>
                  </a:lnTo>
                  <a:lnTo>
                    <a:pt x="271695" y="403514"/>
                  </a:lnTo>
                  <a:lnTo>
                    <a:pt x="272666" y="411584"/>
                  </a:lnTo>
                  <a:lnTo>
                    <a:pt x="273690" y="419654"/>
                  </a:lnTo>
                  <a:lnTo>
                    <a:pt x="274740" y="427725"/>
                  </a:lnTo>
                  <a:lnTo>
                    <a:pt x="275820" y="435795"/>
                  </a:lnTo>
                  <a:lnTo>
                    <a:pt x="276950" y="443865"/>
                  </a:lnTo>
                  <a:lnTo>
                    <a:pt x="278104" y="451936"/>
                  </a:lnTo>
                  <a:lnTo>
                    <a:pt x="279299" y="460006"/>
                  </a:lnTo>
                  <a:lnTo>
                    <a:pt x="280535" y="468076"/>
                  </a:lnTo>
                  <a:lnTo>
                    <a:pt x="281795" y="476146"/>
                  </a:lnTo>
                  <a:lnTo>
                    <a:pt x="283105" y="484217"/>
                  </a:lnTo>
                  <a:lnTo>
                    <a:pt x="284447" y="492287"/>
                  </a:lnTo>
                  <a:lnTo>
                    <a:pt x="285814" y="500357"/>
                  </a:lnTo>
                  <a:lnTo>
                    <a:pt x="287237" y="508428"/>
                  </a:lnTo>
                  <a:lnTo>
                    <a:pt x="288683" y="516498"/>
                  </a:lnTo>
                  <a:lnTo>
                    <a:pt x="290163" y="524568"/>
                  </a:lnTo>
                  <a:lnTo>
                    <a:pt x="291688" y="532639"/>
                  </a:lnTo>
                  <a:lnTo>
                    <a:pt x="293235" y="540709"/>
                  </a:lnTo>
                  <a:lnTo>
                    <a:pt x="294823" y="548779"/>
                  </a:lnTo>
                  <a:lnTo>
                    <a:pt x="296444" y="556849"/>
                  </a:lnTo>
                  <a:lnTo>
                    <a:pt x="298087" y="564920"/>
                  </a:lnTo>
                  <a:lnTo>
                    <a:pt x="299775" y="572990"/>
                  </a:lnTo>
                  <a:lnTo>
                    <a:pt x="301487" y="581060"/>
                  </a:lnTo>
                  <a:lnTo>
                    <a:pt x="303222" y="589131"/>
                  </a:lnTo>
                  <a:lnTo>
                    <a:pt x="304997" y="597201"/>
                  </a:lnTo>
                  <a:lnTo>
                    <a:pt x="306789" y="605271"/>
                  </a:lnTo>
                  <a:lnTo>
                    <a:pt x="308608" y="613341"/>
                  </a:lnTo>
                  <a:lnTo>
                    <a:pt x="310455" y="621412"/>
                  </a:lnTo>
                  <a:lnTo>
                    <a:pt x="312318" y="629482"/>
                  </a:lnTo>
                  <a:lnTo>
                    <a:pt x="314207" y="637552"/>
                  </a:lnTo>
                  <a:lnTo>
                    <a:pt x="316114" y="645623"/>
                  </a:lnTo>
                  <a:lnTo>
                    <a:pt x="318033" y="653693"/>
                  </a:lnTo>
                  <a:lnTo>
                    <a:pt x="319977" y="661763"/>
                  </a:lnTo>
                  <a:lnTo>
                    <a:pt x="321929" y="669833"/>
                  </a:lnTo>
                  <a:lnTo>
                    <a:pt x="323892" y="677904"/>
                  </a:lnTo>
                  <a:lnTo>
                    <a:pt x="325869" y="685974"/>
                  </a:lnTo>
                  <a:lnTo>
                    <a:pt x="327850" y="694044"/>
                  </a:lnTo>
                  <a:lnTo>
                    <a:pt x="329838" y="702115"/>
                  </a:lnTo>
                  <a:lnTo>
                    <a:pt x="331830" y="710185"/>
                  </a:lnTo>
                  <a:lnTo>
                    <a:pt x="333822" y="718255"/>
                  </a:lnTo>
                  <a:lnTo>
                    <a:pt x="335814" y="726325"/>
                  </a:lnTo>
                  <a:lnTo>
                    <a:pt x="337803" y="734396"/>
                  </a:lnTo>
                  <a:lnTo>
                    <a:pt x="339788" y="742466"/>
                  </a:lnTo>
                  <a:lnTo>
                    <a:pt x="341761" y="750536"/>
                  </a:lnTo>
                  <a:lnTo>
                    <a:pt x="343726" y="758607"/>
                  </a:lnTo>
                  <a:lnTo>
                    <a:pt x="345681" y="766677"/>
                  </a:lnTo>
                  <a:lnTo>
                    <a:pt x="347616" y="774747"/>
                  </a:lnTo>
                  <a:lnTo>
                    <a:pt x="349539" y="782817"/>
                  </a:lnTo>
                  <a:lnTo>
                    <a:pt x="351439" y="790888"/>
                  </a:lnTo>
                  <a:lnTo>
                    <a:pt x="353315" y="798958"/>
                  </a:lnTo>
                  <a:lnTo>
                    <a:pt x="355176" y="807028"/>
                  </a:lnTo>
                  <a:lnTo>
                    <a:pt x="356998" y="815099"/>
                  </a:lnTo>
                  <a:lnTo>
                    <a:pt x="358796" y="823169"/>
                  </a:lnTo>
                  <a:lnTo>
                    <a:pt x="360570" y="831239"/>
                  </a:lnTo>
                  <a:lnTo>
                    <a:pt x="362296" y="839309"/>
                  </a:lnTo>
                  <a:lnTo>
                    <a:pt x="363998" y="847380"/>
                  </a:lnTo>
                  <a:lnTo>
                    <a:pt x="365660" y="855450"/>
                  </a:lnTo>
                  <a:lnTo>
                    <a:pt x="367274" y="863520"/>
                  </a:lnTo>
                  <a:lnTo>
                    <a:pt x="368861" y="871591"/>
                  </a:lnTo>
                  <a:lnTo>
                    <a:pt x="370391" y="879661"/>
                  </a:lnTo>
                  <a:lnTo>
                    <a:pt x="371877" y="887731"/>
                  </a:lnTo>
                  <a:lnTo>
                    <a:pt x="373333" y="895801"/>
                  </a:lnTo>
                  <a:lnTo>
                    <a:pt x="374711" y="903872"/>
                  </a:lnTo>
                  <a:lnTo>
                    <a:pt x="376055" y="911942"/>
                  </a:lnTo>
                  <a:lnTo>
                    <a:pt x="377351" y="920012"/>
                  </a:lnTo>
                  <a:lnTo>
                    <a:pt x="378575" y="928083"/>
                  </a:lnTo>
                  <a:lnTo>
                    <a:pt x="379763" y="936153"/>
                  </a:lnTo>
                  <a:lnTo>
                    <a:pt x="380885" y="944223"/>
                  </a:lnTo>
                  <a:lnTo>
                    <a:pt x="381945" y="952293"/>
                  </a:lnTo>
                  <a:lnTo>
                    <a:pt x="382965" y="960364"/>
                  </a:lnTo>
                  <a:lnTo>
                    <a:pt x="383903" y="968434"/>
                  </a:lnTo>
                  <a:lnTo>
                    <a:pt x="384789" y="976504"/>
                  </a:lnTo>
                  <a:lnTo>
                    <a:pt x="385630" y="984575"/>
                  </a:lnTo>
                  <a:lnTo>
                    <a:pt x="386378" y="992645"/>
                  </a:lnTo>
                  <a:lnTo>
                    <a:pt x="387085" y="1000715"/>
                  </a:lnTo>
                  <a:lnTo>
                    <a:pt x="387730" y="1008786"/>
                  </a:lnTo>
                  <a:lnTo>
                    <a:pt x="388297" y="1016856"/>
                  </a:lnTo>
                  <a:lnTo>
                    <a:pt x="388821" y="1024926"/>
                  </a:lnTo>
                  <a:lnTo>
                    <a:pt x="389268" y="1032996"/>
                  </a:lnTo>
                  <a:lnTo>
                    <a:pt x="389651" y="1041067"/>
                  </a:lnTo>
                  <a:lnTo>
                    <a:pt x="389993" y="1049137"/>
                  </a:lnTo>
                  <a:lnTo>
                    <a:pt x="390242" y="1057207"/>
                  </a:lnTo>
                  <a:lnTo>
                    <a:pt x="390444" y="1065278"/>
                  </a:lnTo>
                  <a:lnTo>
                    <a:pt x="390596" y="1073348"/>
                  </a:lnTo>
                  <a:lnTo>
                    <a:pt x="390661" y="1081418"/>
                  </a:lnTo>
                  <a:lnTo>
                    <a:pt x="390686" y="1089488"/>
                  </a:lnTo>
                  <a:lnTo>
                    <a:pt x="390648" y="1097559"/>
                  </a:lnTo>
                  <a:lnTo>
                    <a:pt x="390542" y="1105629"/>
                  </a:lnTo>
                  <a:lnTo>
                    <a:pt x="390398" y="1113699"/>
                  </a:lnTo>
                  <a:lnTo>
                    <a:pt x="390179" y="1121770"/>
                  </a:lnTo>
                  <a:lnTo>
                    <a:pt x="389910" y="1129840"/>
                  </a:lnTo>
                  <a:lnTo>
                    <a:pt x="389605" y="1137910"/>
                  </a:lnTo>
                  <a:lnTo>
                    <a:pt x="389217" y="1145980"/>
                  </a:lnTo>
                  <a:lnTo>
                    <a:pt x="388796" y="1154051"/>
                  </a:lnTo>
                  <a:lnTo>
                    <a:pt x="388329" y="1162121"/>
                  </a:lnTo>
                  <a:lnTo>
                    <a:pt x="387799" y="1170191"/>
                  </a:lnTo>
                  <a:lnTo>
                    <a:pt x="387238" y="1178262"/>
                  </a:lnTo>
                  <a:lnTo>
                    <a:pt x="386625" y="1186332"/>
                  </a:lnTo>
                  <a:lnTo>
                    <a:pt x="385966" y="1194402"/>
                  </a:lnTo>
                  <a:lnTo>
                    <a:pt x="385279" y="1202472"/>
                  </a:lnTo>
                  <a:lnTo>
                    <a:pt x="384537" y="1210543"/>
                  </a:lnTo>
                  <a:lnTo>
                    <a:pt x="383763" y="1218613"/>
                  </a:lnTo>
                  <a:lnTo>
                    <a:pt x="382963" y="1226683"/>
                  </a:lnTo>
                  <a:lnTo>
                    <a:pt x="382112" y="1234754"/>
                  </a:lnTo>
                  <a:lnTo>
                    <a:pt x="381240" y="1242824"/>
                  </a:lnTo>
                  <a:lnTo>
                    <a:pt x="380337" y="1250894"/>
                  </a:lnTo>
                  <a:lnTo>
                    <a:pt x="379400" y="1258964"/>
                  </a:lnTo>
                  <a:lnTo>
                    <a:pt x="378446" y="1267035"/>
                  </a:lnTo>
                  <a:lnTo>
                    <a:pt x="377460" y="1275105"/>
                  </a:lnTo>
                  <a:lnTo>
                    <a:pt x="376453" y="1283175"/>
                  </a:lnTo>
                  <a:lnTo>
                    <a:pt x="375432" y="1291246"/>
                  </a:lnTo>
                  <a:lnTo>
                    <a:pt x="374383" y="1299316"/>
                  </a:lnTo>
                  <a:lnTo>
                    <a:pt x="373322" y="1307386"/>
                  </a:lnTo>
                  <a:lnTo>
                    <a:pt x="372247" y="1315456"/>
                  </a:lnTo>
                  <a:lnTo>
                    <a:pt x="371155" y="1323527"/>
                  </a:lnTo>
                  <a:lnTo>
                    <a:pt x="370056" y="1331597"/>
                  </a:lnTo>
                  <a:lnTo>
                    <a:pt x="368946" y="1339667"/>
                  </a:lnTo>
                  <a:lnTo>
                    <a:pt x="367827" y="1347738"/>
                  </a:lnTo>
                  <a:lnTo>
                    <a:pt x="366704" y="1355808"/>
                  </a:lnTo>
                  <a:lnTo>
                    <a:pt x="365576" y="1363878"/>
                  </a:lnTo>
                  <a:lnTo>
                    <a:pt x="364445" y="1371948"/>
                  </a:lnTo>
                  <a:lnTo>
                    <a:pt x="363313" y="1380019"/>
                  </a:lnTo>
                  <a:lnTo>
                    <a:pt x="362182" y="1388089"/>
                  </a:lnTo>
                  <a:lnTo>
                    <a:pt x="361053" y="1396159"/>
                  </a:lnTo>
                  <a:lnTo>
                    <a:pt x="359926" y="1404230"/>
                  </a:lnTo>
                  <a:lnTo>
                    <a:pt x="358806" y="1412300"/>
                  </a:lnTo>
                  <a:lnTo>
                    <a:pt x="357691" y="1420370"/>
                  </a:lnTo>
                  <a:lnTo>
                    <a:pt x="356584" y="1428440"/>
                  </a:lnTo>
                  <a:lnTo>
                    <a:pt x="355486" y="1436511"/>
                  </a:lnTo>
                  <a:lnTo>
                    <a:pt x="354396" y="1444581"/>
                  </a:lnTo>
                  <a:lnTo>
                    <a:pt x="353321" y="1452651"/>
                  </a:lnTo>
                  <a:lnTo>
                    <a:pt x="352256" y="1460722"/>
                  </a:lnTo>
                  <a:lnTo>
                    <a:pt x="351202" y="1468792"/>
                  </a:lnTo>
                  <a:lnTo>
                    <a:pt x="350169" y="1476862"/>
                  </a:lnTo>
                  <a:lnTo>
                    <a:pt x="349146" y="1484932"/>
                  </a:lnTo>
                  <a:lnTo>
                    <a:pt x="348139" y="1493003"/>
                  </a:lnTo>
                  <a:lnTo>
                    <a:pt x="347154" y="1501073"/>
                  </a:lnTo>
                  <a:lnTo>
                    <a:pt x="346181" y="1509143"/>
                  </a:lnTo>
                  <a:lnTo>
                    <a:pt x="345231" y="1517214"/>
                  </a:lnTo>
                  <a:lnTo>
                    <a:pt x="344300" y="1525284"/>
                  </a:lnTo>
                  <a:lnTo>
                    <a:pt x="343382" y="1533354"/>
                  </a:lnTo>
                  <a:lnTo>
                    <a:pt x="342496" y="1541425"/>
                  </a:lnTo>
                  <a:lnTo>
                    <a:pt x="341625" y="1549495"/>
                  </a:lnTo>
                  <a:lnTo>
                    <a:pt x="340773" y="1557565"/>
                  </a:lnTo>
                  <a:lnTo>
                    <a:pt x="339951" y="1565635"/>
                  </a:lnTo>
                  <a:lnTo>
                    <a:pt x="339145" y="1573706"/>
                  </a:lnTo>
                  <a:lnTo>
                    <a:pt x="338364" y="1581776"/>
                  </a:lnTo>
                  <a:lnTo>
                    <a:pt x="337610" y="1589846"/>
                  </a:lnTo>
                  <a:lnTo>
                    <a:pt x="336871" y="1597917"/>
                  </a:lnTo>
                  <a:lnTo>
                    <a:pt x="336165" y="1605987"/>
                  </a:lnTo>
                  <a:lnTo>
                    <a:pt x="335481" y="1614057"/>
                  </a:lnTo>
                  <a:lnTo>
                    <a:pt x="334813" y="1622127"/>
                  </a:lnTo>
                  <a:lnTo>
                    <a:pt x="334183" y="1630198"/>
                  </a:lnTo>
                  <a:lnTo>
                    <a:pt x="333570" y="1638268"/>
                  </a:lnTo>
                  <a:lnTo>
                    <a:pt x="332980" y="1646338"/>
                  </a:lnTo>
                  <a:lnTo>
                    <a:pt x="332422" y="1654409"/>
                  </a:lnTo>
                  <a:lnTo>
                    <a:pt x="331881" y="1662479"/>
                  </a:lnTo>
                  <a:lnTo>
                    <a:pt x="331369" y="1670549"/>
                  </a:lnTo>
                  <a:lnTo>
                    <a:pt x="330884" y="1678619"/>
                  </a:lnTo>
                  <a:lnTo>
                    <a:pt x="330415" y="1686690"/>
                  </a:lnTo>
                  <a:lnTo>
                    <a:pt x="329981" y="1694760"/>
                  </a:lnTo>
                  <a:lnTo>
                    <a:pt x="329567" y="1702830"/>
                  </a:lnTo>
                  <a:lnTo>
                    <a:pt x="329172" y="1710901"/>
                  </a:lnTo>
                  <a:lnTo>
                    <a:pt x="328812" y="1718971"/>
                  </a:lnTo>
                  <a:lnTo>
                    <a:pt x="328468" y="1727041"/>
                  </a:lnTo>
                  <a:lnTo>
                    <a:pt x="328149" y="1735111"/>
                  </a:lnTo>
                  <a:lnTo>
                    <a:pt x="327858" y="1743182"/>
                  </a:lnTo>
                  <a:lnTo>
                    <a:pt x="327582" y="1751252"/>
                  </a:lnTo>
                  <a:lnTo>
                    <a:pt x="327336" y="1759322"/>
                  </a:lnTo>
                  <a:lnTo>
                    <a:pt x="327111" y="1767393"/>
                  </a:lnTo>
                  <a:lnTo>
                    <a:pt x="326902" y="1775463"/>
                  </a:lnTo>
                  <a:lnTo>
                    <a:pt x="326726" y="1783533"/>
                  </a:lnTo>
                  <a:lnTo>
                    <a:pt x="326565" y="1791603"/>
                  </a:lnTo>
                  <a:lnTo>
                    <a:pt x="326422" y="1799674"/>
                  </a:lnTo>
                  <a:lnTo>
                    <a:pt x="326308" y="1807744"/>
                  </a:lnTo>
                  <a:lnTo>
                    <a:pt x="326207" y="1815814"/>
                  </a:lnTo>
                  <a:lnTo>
                    <a:pt x="326129" y="1823885"/>
                  </a:lnTo>
                  <a:lnTo>
                    <a:pt x="326072" y="1831955"/>
                  </a:lnTo>
                  <a:lnTo>
                    <a:pt x="326028" y="1840025"/>
                  </a:lnTo>
                  <a:lnTo>
                    <a:pt x="326009" y="1848095"/>
                  </a:lnTo>
                  <a:lnTo>
                    <a:pt x="326005" y="1856166"/>
                  </a:lnTo>
                  <a:lnTo>
                    <a:pt x="326013" y="1864236"/>
                  </a:lnTo>
                  <a:lnTo>
                    <a:pt x="326048" y="1872306"/>
                  </a:lnTo>
                  <a:lnTo>
                    <a:pt x="326093" y="1880377"/>
                  </a:lnTo>
                  <a:lnTo>
                    <a:pt x="326153" y="1888447"/>
                  </a:lnTo>
                  <a:lnTo>
                    <a:pt x="326232" y="1896517"/>
                  </a:lnTo>
                  <a:lnTo>
                    <a:pt x="326322" y="1904587"/>
                  </a:lnTo>
                  <a:lnTo>
                    <a:pt x="326428" y="1912658"/>
                  </a:lnTo>
                  <a:lnTo>
                    <a:pt x="326547" y="1920728"/>
                  </a:lnTo>
                  <a:lnTo>
                    <a:pt x="326676" y="1928798"/>
                  </a:lnTo>
                  <a:lnTo>
                    <a:pt x="326822" y="1936869"/>
                  </a:lnTo>
                  <a:lnTo>
                    <a:pt x="326977" y="1944939"/>
                  </a:lnTo>
                  <a:lnTo>
                    <a:pt x="327141" y="1953009"/>
                  </a:lnTo>
                  <a:lnTo>
                    <a:pt x="327321" y="1961079"/>
                  </a:lnTo>
                  <a:lnTo>
                    <a:pt x="327507" y="1969150"/>
                  </a:lnTo>
                  <a:lnTo>
                    <a:pt x="327703" y="1977220"/>
                  </a:lnTo>
                  <a:lnTo>
                    <a:pt x="327909" y="1985290"/>
                  </a:lnTo>
                  <a:lnTo>
                    <a:pt x="328121" y="1993361"/>
                  </a:lnTo>
                  <a:lnTo>
                    <a:pt x="328343" y="2001431"/>
                  </a:lnTo>
                  <a:lnTo>
                    <a:pt x="328572" y="2009501"/>
                  </a:lnTo>
                  <a:lnTo>
                    <a:pt x="328806" y="2017572"/>
                  </a:lnTo>
                  <a:lnTo>
                    <a:pt x="329049" y="2025642"/>
                  </a:lnTo>
                  <a:lnTo>
                    <a:pt x="329297" y="2033712"/>
                  </a:lnTo>
                  <a:lnTo>
                    <a:pt x="329549" y="2041782"/>
                  </a:lnTo>
                  <a:lnTo>
                    <a:pt x="329809" y="2049853"/>
                  </a:lnTo>
                  <a:lnTo>
                    <a:pt x="330072" y="2057923"/>
                  </a:lnTo>
                  <a:lnTo>
                    <a:pt x="330340" y="2065993"/>
                  </a:lnTo>
                  <a:lnTo>
                    <a:pt x="330612" y="2074064"/>
                  </a:lnTo>
                  <a:lnTo>
                    <a:pt x="330887" y="2082134"/>
                  </a:lnTo>
                  <a:lnTo>
                    <a:pt x="331168" y="2090204"/>
                  </a:lnTo>
                  <a:lnTo>
                    <a:pt x="331452" y="2098274"/>
                  </a:lnTo>
                  <a:lnTo>
                    <a:pt x="331738" y="2106345"/>
                  </a:lnTo>
                  <a:lnTo>
                    <a:pt x="332029" y="2114415"/>
                  </a:lnTo>
                  <a:lnTo>
                    <a:pt x="332322" y="2122485"/>
                  </a:lnTo>
                  <a:lnTo>
                    <a:pt x="332619" y="2130556"/>
                  </a:lnTo>
                  <a:lnTo>
                    <a:pt x="332920" y="2138626"/>
                  </a:lnTo>
                  <a:lnTo>
                    <a:pt x="333224" y="2146696"/>
                  </a:lnTo>
                  <a:lnTo>
                    <a:pt x="333531" y="2154766"/>
                  </a:lnTo>
                  <a:lnTo>
                    <a:pt x="333843" y="2162837"/>
                  </a:lnTo>
                  <a:lnTo>
                    <a:pt x="334157" y="2170907"/>
                  </a:lnTo>
                  <a:lnTo>
                    <a:pt x="334478" y="2178977"/>
                  </a:lnTo>
                  <a:lnTo>
                    <a:pt x="334803" y="2187048"/>
                  </a:lnTo>
                  <a:lnTo>
                    <a:pt x="335132" y="2195118"/>
                  </a:lnTo>
                  <a:lnTo>
                    <a:pt x="335468" y="2203188"/>
                  </a:lnTo>
                  <a:lnTo>
                    <a:pt x="335809" y="2211258"/>
                  </a:lnTo>
                  <a:lnTo>
                    <a:pt x="336157" y="2219329"/>
                  </a:lnTo>
                  <a:lnTo>
                    <a:pt x="336513" y="2227399"/>
                  </a:lnTo>
                  <a:lnTo>
                    <a:pt x="336875" y="2235469"/>
                  </a:lnTo>
                  <a:lnTo>
                    <a:pt x="337248" y="2243540"/>
                  </a:lnTo>
                  <a:lnTo>
                    <a:pt x="337631" y="2251610"/>
                  </a:lnTo>
                  <a:lnTo>
                    <a:pt x="338019" y="2259680"/>
                  </a:lnTo>
                  <a:lnTo>
                    <a:pt x="338425" y="2267750"/>
                  </a:lnTo>
                  <a:lnTo>
                    <a:pt x="338840" y="2275821"/>
                  </a:lnTo>
                  <a:lnTo>
                    <a:pt x="339266" y="2283891"/>
                  </a:lnTo>
                  <a:lnTo>
                    <a:pt x="339711" y="2291961"/>
                  </a:lnTo>
                  <a:lnTo>
                    <a:pt x="340166" y="2300032"/>
                  </a:lnTo>
                  <a:lnTo>
                    <a:pt x="340640" y="2308102"/>
                  </a:lnTo>
                  <a:lnTo>
                    <a:pt x="341132" y="2316172"/>
                  </a:lnTo>
                  <a:lnTo>
                    <a:pt x="341637" y="2324242"/>
                  </a:lnTo>
                  <a:lnTo>
                    <a:pt x="342169" y="2332313"/>
                  </a:lnTo>
                  <a:lnTo>
                    <a:pt x="342720" y="2340383"/>
                  </a:lnTo>
                  <a:lnTo>
                    <a:pt x="343286" y="2348453"/>
                  </a:lnTo>
                  <a:lnTo>
                    <a:pt x="343887" y="2356524"/>
                  </a:lnTo>
                  <a:lnTo>
                    <a:pt x="344505" y="2364594"/>
                  </a:lnTo>
                  <a:lnTo>
                    <a:pt x="345149" y="2372664"/>
                  </a:lnTo>
                  <a:lnTo>
                    <a:pt x="345827" y="2380734"/>
                  </a:lnTo>
                  <a:lnTo>
                    <a:pt x="346524" y="2388805"/>
                  </a:lnTo>
                  <a:lnTo>
                    <a:pt x="347258" y="2396875"/>
                  </a:lnTo>
                  <a:lnTo>
                    <a:pt x="348024" y="2404945"/>
                  </a:lnTo>
                  <a:lnTo>
                    <a:pt x="348812" y="2413016"/>
                  </a:lnTo>
                  <a:lnTo>
                    <a:pt x="349649" y="2421086"/>
                  </a:lnTo>
                  <a:lnTo>
                    <a:pt x="350514" y="2429156"/>
                  </a:lnTo>
                  <a:lnTo>
                    <a:pt x="351409" y="2437226"/>
                  </a:lnTo>
                  <a:lnTo>
                    <a:pt x="352358" y="2445297"/>
                  </a:lnTo>
                  <a:lnTo>
                    <a:pt x="353333" y="2453367"/>
                  </a:lnTo>
                  <a:lnTo>
                    <a:pt x="354351" y="2461437"/>
                  </a:lnTo>
                  <a:lnTo>
                    <a:pt x="355418" y="2469508"/>
                  </a:lnTo>
                  <a:lnTo>
                    <a:pt x="356514" y="2477578"/>
                  </a:lnTo>
                  <a:lnTo>
                    <a:pt x="357666" y="2485648"/>
                  </a:lnTo>
                  <a:lnTo>
                    <a:pt x="358861" y="2493719"/>
                  </a:lnTo>
                  <a:lnTo>
                    <a:pt x="360087" y="2501789"/>
                  </a:lnTo>
                  <a:lnTo>
                    <a:pt x="361385" y="2509859"/>
                  </a:lnTo>
                  <a:lnTo>
                    <a:pt x="362717" y="2517929"/>
                  </a:lnTo>
                  <a:lnTo>
                    <a:pt x="364091" y="2526000"/>
                  </a:lnTo>
                  <a:lnTo>
                    <a:pt x="365532" y="2534070"/>
                  </a:lnTo>
                  <a:lnTo>
                    <a:pt x="367006" y="2542140"/>
                  </a:lnTo>
                  <a:lnTo>
                    <a:pt x="368538" y="2550211"/>
                  </a:lnTo>
                  <a:lnTo>
                    <a:pt x="370126" y="2558281"/>
                  </a:lnTo>
                  <a:lnTo>
                    <a:pt x="371748" y="2566351"/>
                  </a:lnTo>
                  <a:lnTo>
                    <a:pt x="373442" y="2574421"/>
                  </a:lnTo>
                  <a:lnTo>
                    <a:pt x="375180" y="2582492"/>
                  </a:lnTo>
                  <a:lnTo>
                    <a:pt x="376956" y="2590562"/>
                  </a:lnTo>
                  <a:lnTo>
                    <a:pt x="378810" y="2598632"/>
                  </a:lnTo>
                  <a:lnTo>
                    <a:pt x="380698" y="2606703"/>
                  </a:lnTo>
                  <a:lnTo>
                    <a:pt x="382637" y="2614773"/>
                  </a:lnTo>
                  <a:lnTo>
                    <a:pt x="384640" y="2622843"/>
                  </a:lnTo>
                  <a:lnTo>
                    <a:pt x="386676" y="2630913"/>
                  </a:lnTo>
                  <a:lnTo>
                    <a:pt x="388773" y="2638984"/>
                  </a:lnTo>
                  <a:lnTo>
                    <a:pt x="390920" y="2647054"/>
                  </a:lnTo>
                  <a:lnTo>
                    <a:pt x="393098" y="2655124"/>
                  </a:lnTo>
                  <a:lnTo>
                    <a:pt x="395346" y="2663195"/>
                  </a:lnTo>
                  <a:lnTo>
                    <a:pt x="397628" y="2671265"/>
                  </a:lnTo>
                  <a:lnTo>
                    <a:pt x="399946" y="2679335"/>
                  </a:lnTo>
                  <a:lnTo>
                    <a:pt x="402325" y="2687405"/>
                  </a:lnTo>
                  <a:lnTo>
                    <a:pt x="404730" y="2695476"/>
                  </a:lnTo>
                  <a:lnTo>
                    <a:pt x="407177" y="2703546"/>
                  </a:lnTo>
                  <a:lnTo>
                    <a:pt x="409667" y="2711616"/>
                  </a:lnTo>
                  <a:lnTo>
                    <a:pt x="412181" y="2719687"/>
                  </a:lnTo>
                  <a:lnTo>
                    <a:pt x="414737" y="2727757"/>
                  </a:lnTo>
                  <a:lnTo>
                    <a:pt x="417321" y="2735827"/>
                  </a:lnTo>
                  <a:lnTo>
                    <a:pt x="419923" y="2743897"/>
                  </a:lnTo>
                  <a:lnTo>
                    <a:pt x="422564" y="2751968"/>
                  </a:lnTo>
                  <a:lnTo>
                    <a:pt x="425218" y="2760038"/>
                  </a:lnTo>
                  <a:lnTo>
                    <a:pt x="427891" y="2768108"/>
                  </a:lnTo>
                  <a:lnTo>
                    <a:pt x="430583" y="2776179"/>
                  </a:lnTo>
                  <a:lnTo>
                    <a:pt x="433283" y="2784249"/>
                  </a:lnTo>
                  <a:lnTo>
                    <a:pt x="435994" y="2792319"/>
                  </a:lnTo>
                  <a:lnTo>
                    <a:pt x="438709" y="2800389"/>
                  </a:lnTo>
                  <a:lnTo>
                    <a:pt x="441426" y="2808460"/>
                  </a:lnTo>
                  <a:lnTo>
                    <a:pt x="444140" y="2816530"/>
                  </a:lnTo>
                  <a:lnTo>
                    <a:pt x="446846" y="2824600"/>
                  </a:lnTo>
                  <a:lnTo>
                    <a:pt x="449547" y="2832671"/>
                  </a:lnTo>
                  <a:lnTo>
                    <a:pt x="452225" y="2840741"/>
                  </a:lnTo>
                  <a:lnTo>
                    <a:pt x="454890" y="2848811"/>
                  </a:lnTo>
                  <a:lnTo>
                    <a:pt x="457533" y="2856881"/>
                  </a:lnTo>
                  <a:lnTo>
                    <a:pt x="460141" y="2864952"/>
                  </a:lnTo>
                  <a:lnTo>
                    <a:pt x="462727" y="2873022"/>
                  </a:lnTo>
                  <a:lnTo>
                    <a:pt x="465270" y="2881092"/>
                  </a:lnTo>
                  <a:lnTo>
                    <a:pt x="467770" y="2889163"/>
                  </a:lnTo>
                  <a:lnTo>
                    <a:pt x="470241" y="2897233"/>
                  </a:lnTo>
                  <a:lnTo>
                    <a:pt x="472638" y="2905303"/>
                  </a:lnTo>
                  <a:lnTo>
                    <a:pt x="474992" y="2913373"/>
                  </a:lnTo>
                  <a:lnTo>
                    <a:pt x="477299" y="2921444"/>
                  </a:lnTo>
                  <a:lnTo>
                    <a:pt x="479516" y="2929514"/>
                  </a:lnTo>
                  <a:lnTo>
                    <a:pt x="481686" y="2937584"/>
                  </a:lnTo>
                  <a:lnTo>
                    <a:pt x="483779" y="2945655"/>
                  </a:lnTo>
                  <a:lnTo>
                    <a:pt x="485782" y="2953725"/>
                  </a:lnTo>
                  <a:lnTo>
                    <a:pt x="487731" y="2961795"/>
                  </a:lnTo>
                  <a:lnTo>
                    <a:pt x="489567" y="2969865"/>
                  </a:lnTo>
                  <a:lnTo>
                    <a:pt x="491319" y="2977936"/>
                  </a:lnTo>
                  <a:lnTo>
                    <a:pt x="493011" y="2986006"/>
                  </a:lnTo>
                  <a:lnTo>
                    <a:pt x="494548" y="2994076"/>
                  </a:lnTo>
                  <a:lnTo>
                    <a:pt x="496016" y="3002147"/>
                  </a:lnTo>
                  <a:lnTo>
                    <a:pt x="497389" y="3010217"/>
                  </a:lnTo>
                  <a:lnTo>
                    <a:pt x="498617" y="3018287"/>
                  </a:lnTo>
                  <a:lnTo>
                    <a:pt x="499771" y="3026358"/>
                  </a:lnTo>
                  <a:lnTo>
                    <a:pt x="500790" y="3034428"/>
                  </a:lnTo>
                  <a:lnTo>
                    <a:pt x="501681" y="3042498"/>
                  </a:lnTo>
                  <a:lnTo>
                    <a:pt x="502492" y="3050568"/>
                  </a:lnTo>
                  <a:lnTo>
                    <a:pt x="503127" y="3058639"/>
                  </a:lnTo>
                  <a:lnTo>
                    <a:pt x="503658" y="3066709"/>
                  </a:lnTo>
                  <a:lnTo>
                    <a:pt x="504092" y="3074779"/>
                  </a:lnTo>
                  <a:lnTo>
                    <a:pt x="504332" y="3082850"/>
                  </a:lnTo>
                  <a:lnTo>
                    <a:pt x="504483" y="3090920"/>
                  </a:lnTo>
                  <a:lnTo>
                    <a:pt x="504501" y="3098990"/>
                  </a:lnTo>
                  <a:lnTo>
                    <a:pt x="504352" y="3107060"/>
                  </a:lnTo>
                  <a:lnTo>
                    <a:pt x="504112" y="3115131"/>
                  </a:lnTo>
                  <a:lnTo>
                    <a:pt x="503701" y="3123201"/>
                  </a:lnTo>
                  <a:lnTo>
                    <a:pt x="503155" y="3131271"/>
                  </a:lnTo>
                  <a:lnTo>
                    <a:pt x="502518" y="3139342"/>
                  </a:lnTo>
                  <a:lnTo>
                    <a:pt x="501674" y="3147412"/>
                  </a:lnTo>
                  <a:lnTo>
                    <a:pt x="500729" y="3155482"/>
                  </a:lnTo>
                  <a:lnTo>
                    <a:pt x="499670" y="3163552"/>
                  </a:lnTo>
                  <a:lnTo>
                    <a:pt x="498421" y="3171623"/>
                  </a:lnTo>
                  <a:lnTo>
                    <a:pt x="497084" y="3179693"/>
                  </a:lnTo>
                  <a:lnTo>
                    <a:pt x="495600" y="3187763"/>
                  </a:lnTo>
                  <a:lnTo>
                    <a:pt x="493967" y="3195834"/>
                  </a:lnTo>
                  <a:lnTo>
                    <a:pt x="492248" y="3203904"/>
                  </a:lnTo>
                  <a:lnTo>
                    <a:pt x="490358" y="3211974"/>
                  </a:lnTo>
                  <a:lnTo>
                    <a:pt x="488358" y="3220044"/>
                  </a:lnTo>
                  <a:lnTo>
                    <a:pt x="486273" y="3228115"/>
                  </a:lnTo>
                  <a:lnTo>
                    <a:pt x="484002" y="3236185"/>
                  </a:lnTo>
                  <a:lnTo>
                    <a:pt x="481656" y="3244255"/>
                  </a:lnTo>
                  <a:lnTo>
                    <a:pt x="479204" y="3252326"/>
                  </a:lnTo>
                  <a:lnTo>
                    <a:pt x="476610" y="3260396"/>
                  </a:lnTo>
                  <a:lnTo>
                    <a:pt x="473946" y="3268466"/>
                  </a:lnTo>
                  <a:lnTo>
                    <a:pt x="471162" y="3276536"/>
                  </a:lnTo>
                  <a:lnTo>
                    <a:pt x="468275" y="3284607"/>
                  </a:lnTo>
                  <a:lnTo>
                    <a:pt x="465327" y="3292677"/>
                  </a:lnTo>
                  <a:lnTo>
                    <a:pt x="462251" y="3300747"/>
                  </a:lnTo>
                  <a:lnTo>
                    <a:pt x="459108" y="3308818"/>
                  </a:lnTo>
                  <a:lnTo>
                    <a:pt x="455903" y="3316888"/>
                  </a:lnTo>
                  <a:lnTo>
                    <a:pt x="452588" y="3324958"/>
                  </a:lnTo>
                  <a:lnTo>
                    <a:pt x="449229" y="3333028"/>
                  </a:lnTo>
                  <a:lnTo>
                    <a:pt x="445801" y="3341099"/>
                  </a:lnTo>
                  <a:lnTo>
                    <a:pt x="442302" y="3349169"/>
                  </a:lnTo>
                  <a:lnTo>
                    <a:pt x="438766" y="3357239"/>
                  </a:lnTo>
                  <a:lnTo>
                    <a:pt x="435166" y="3365310"/>
                  </a:lnTo>
                  <a:lnTo>
                    <a:pt x="431525" y="3373380"/>
                  </a:lnTo>
                  <a:lnTo>
                    <a:pt x="427856" y="3381450"/>
                  </a:lnTo>
                  <a:lnTo>
                    <a:pt x="424134" y="3389520"/>
                  </a:lnTo>
                  <a:lnTo>
                    <a:pt x="420394" y="3397591"/>
                  </a:lnTo>
                  <a:lnTo>
                    <a:pt x="416631" y="3405661"/>
                  </a:lnTo>
                  <a:lnTo>
                    <a:pt x="412842" y="3413731"/>
                  </a:lnTo>
                  <a:lnTo>
                    <a:pt x="409046" y="3421802"/>
                  </a:lnTo>
                  <a:lnTo>
                    <a:pt x="405237" y="3429872"/>
                  </a:lnTo>
                  <a:lnTo>
                    <a:pt x="401425" y="3437942"/>
                  </a:lnTo>
                  <a:lnTo>
                    <a:pt x="397613" y="3446012"/>
                  </a:lnTo>
                  <a:lnTo>
                    <a:pt x="393807" y="3454083"/>
                  </a:lnTo>
                  <a:lnTo>
                    <a:pt x="390012" y="3462153"/>
                  </a:lnTo>
                  <a:lnTo>
                    <a:pt x="386225" y="3470223"/>
                  </a:lnTo>
                  <a:lnTo>
                    <a:pt x="382466" y="3478294"/>
                  </a:lnTo>
                  <a:lnTo>
                    <a:pt x="378724" y="3486364"/>
                  </a:lnTo>
                  <a:lnTo>
                    <a:pt x="375006" y="3494434"/>
                  </a:lnTo>
                  <a:lnTo>
                    <a:pt x="371329" y="3502505"/>
                  </a:lnTo>
                  <a:lnTo>
                    <a:pt x="367674" y="3510575"/>
                  </a:lnTo>
                  <a:lnTo>
                    <a:pt x="364064" y="3518645"/>
                  </a:lnTo>
                  <a:lnTo>
                    <a:pt x="360498" y="3526715"/>
                  </a:lnTo>
                  <a:lnTo>
                    <a:pt x="356961" y="3534786"/>
                  </a:lnTo>
                  <a:lnTo>
                    <a:pt x="353492" y="3542856"/>
                  </a:lnTo>
                  <a:lnTo>
                    <a:pt x="350065" y="3550926"/>
                  </a:lnTo>
                  <a:lnTo>
                    <a:pt x="346678" y="3558997"/>
                  </a:lnTo>
                  <a:lnTo>
                    <a:pt x="343372" y="3567067"/>
                  </a:lnTo>
                  <a:lnTo>
                    <a:pt x="340106" y="3575137"/>
                  </a:lnTo>
                  <a:lnTo>
                    <a:pt x="336900" y="3583207"/>
                  </a:lnTo>
                  <a:lnTo>
                    <a:pt x="333771" y="3591278"/>
                  </a:lnTo>
                  <a:lnTo>
                    <a:pt x="330683" y="3599348"/>
                  </a:lnTo>
                  <a:lnTo>
                    <a:pt x="327679" y="3607418"/>
                  </a:lnTo>
                  <a:lnTo>
                    <a:pt x="324739" y="3615489"/>
                  </a:lnTo>
                  <a:lnTo>
                    <a:pt x="321844" y="3623559"/>
                  </a:lnTo>
                  <a:lnTo>
                    <a:pt x="319055" y="3631629"/>
                  </a:lnTo>
                  <a:lnTo>
                    <a:pt x="316316" y="3639699"/>
                  </a:lnTo>
                  <a:lnTo>
                    <a:pt x="313637" y="3647770"/>
                  </a:lnTo>
                  <a:lnTo>
                    <a:pt x="311057" y="3655840"/>
                  </a:lnTo>
                  <a:lnTo>
                    <a:pt x="308524" y="3663910"/>
                  </a:lnTo>
                  <a:lnTo>
                    <a:pt x="306071" y="3671981"/>
                  </a:lnTo>
                  <a:lnTo>
                    <a:pt x="303700" y="3680051"/>
                  </a:lnTo>
                  <a:lnTo>
                    <a:pt x="301375" y="3688121"/>
                  </a:lnTo>
                  <a:lnTo>
                    <a:pt x="299149" y="3696191"/>
                  </a:lnTo>
                  <a:lnTo>
                    <a:pt x="296986" y="3704262"/>
                  </a:lnTo>
                  <a:lnTo>
                    <a:pt x="294872" y="3712332"/>
                  </a:lnTo>
                  <a:lnTo>
                    <a:pt x="292866" y="3720402"/>
                  </a:lnTo>
                  <a:lnTo>
                    <a:pt x="290907" y="3728473"/>
                  </a:lnTo>
                  <a:lnTo>
                    <a:pt x="289013" y="3736543"/>
                  </a:lnTo>
                  <a:lnTo>
                    <a:pt x="287207" y="3744613"/>
                  </a:lnTo>
                  <a:lnTo>
                    <a:pt x="285446" y="3752683"/>
                  </a:lnTo>
                  <a:lnTo>
                    <a:pt x="283764" y="3760754"/>
                  </a:lnTo>
                  <a:lnTo>
                    <a:pt x="282150" y="3768824"/>
                  </a:lnTo>
                  <a:lnTo>
                    <a:pt x="280578" y="3776894"/>
                  </a:lnTo>
                  <a:lnTo>
                    <a:pt x="279097" y="3784965"/>
                  </a:lnTo>
                  <a:lnTo>
                    <a:pt x="277664" y="3793035"/>
                  </a:lnTo>
                  <a:lnTo>
                    <a:pt x="276279" y="3801105"/>
                  </a:lnTo>
                  <a:lnTo>
                    <a:pt x="274979" y="3809175"/>
                  </a:lnTo>
                  <a:lnTo>
                    <a:pt x="273716" y="3817246"/>
                  </a:lnTo>
                  <a:lnTo>
                    <a:pt x="272512" y="3825316"/>
                  </a:lnTo>
                  <a:lnTo>
                    <a:pt x="271372" y="3833386"/>
                  </a:lnTo>
                  <a:lnTo>
                    <a:pt x="270267" y="3841457"/>
                  </a:lnTo>
                  <a:lnTo>
                    <a:pt x="269228" y="3849527"/>
                  </a:lnTo>
                  <a:lnTo>
                    <a:pt x="268235" y="3857597"/>
                  </a:lnTo>
                  <a:lnTo>
                    <a:pt x="267275" y="3865667"/>
                  </a:lnTo>
                  <a:lnTo>
                    <a:pt x="266387" y="3873738"/>
                  </a:lnTo>
                  <a:lnTo>
                    <a:pt x="265529" y="3881808"/>
                  </a:lnTo>
                  <a:lnTo>
                    <a:pt x="264710" y="3889878"/>
                  </a:lnTo>
                  <a:lnTo>
                    <a:pt x="263947" y="3897949"/>
                  </a:lnTo>
                  <a:lnTo>
                    <a:pt x="263211" y="3906019"/>
                  </a:lnTo>
                  <a:lnTo>
                    <a:pt x="262518" y="3914089"/>
                  </a:lnTo>
                  <a:lnTo>
                    <a:pt x="261867" y="3922159"/>
                  </a:lnTo>
                  <a:lnTo>
                    <a:pt x="261239" y="3930230"/>
                  </a:lnTo>
                  <a:lnTo>
                    <a:pt x="260659" y="3938300"/>
                  </a:lnTo>
                  <a:lnTo>
                    <a:pt x="260106" y="3946370"/>
                  </a:lnTo>
                  <a:lnTo>
                    <a:pt x="259577" y="3954441"/>
                  </a:lnTo>
                  <a:lnTo>
                    <a:pt x="259092" y="3962511"/>
                  </a:lnTo>
                  <a:lnTo>
                    <a:pt x="258627" y="3970581"/>
                  </a:lnTo>
                  <a:lnTo>
                    <a:pt x="258188" y="3978652"/>
                  </a:lnTo>
                  <a:lnTo>
                    <a:pt x="257782" y="3986722"/>
                  </a:lnTo>
                  <a:lnTo>
                    <a:pt x="257393" y="3994792"/>
                  </a:lnTo>
                  <a:lnTo>
                    <a:pt x="257032" y="4002862"/>
                  </a:lnTo>
                  <a:lnTo>
                    <a:pt x="256694" y="4010933"/>
                  </a:lnTo>
                  <a:lnTo>
                    <a:pt x="256371" y="4019003"/>
                  </a:lnTo>
                  <a:lnTo>
                    <a:pt x="256077" y="4027073"/>
                  </a:lnTo>
                  <a:lnTo>
                    <a:pt x="255797" y="4035144"/>
                  </a:lnTo>
                  <a:lnTo>
                    <a:pt x="255533" y="4043214"/>
                  </a:lnTo>
                  <a:lnTo>
                    <a:pt x="255292" y="4051284"/>
                  </a:lnTo>
                  <a:lnTo>
                    <a:pt x="255063" y="4059354"/>
                  </a:lnTo>
                  <a:lnTo>
                    <a:pt x="254850" y="4067425"/>
                  </a:lnTo>
                  <a:lnTo>
                    <a:pt x="254653" y="4075495"/>
                  </a:lnTo>
                  <a:lnTo>
                    <a:pt x="254466" y="4083565"/>
                  </a:lnTo>
                  <a:lnTo>
                    <a:pt x="254296" y="4091636"/>
                  </a:lnTo>
                  <a:lnTo>
                    <a:pt x="254136" y="4099706"/>
                  </a:lnTo>
                  <a:lnTo>
                    <a:pt x="253984" y="4107776"/>
                  </a:lnTo>
                  <a:lnTo>
                    <a:pt x="253849" y="4115846"/>
                  </a:lnTo>
                  <a:lnTo>
                    <a:pt x="253721" y="4123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235715"/>
              <a:ext cx="0" cy="123845"/>
            </a:xfrm>
            <a:custGeom>
              <a:avLst/>
              <a:pathLst>
                <a:path w="0" h="123845">
                  <a:moveTo>
                    <a:pt x="0" y="1238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607253"/>
              <a:ext cx="0" cy="123845"/>
            </a:xfrm>
            <a:custGeom>
              <a:avLst/>
              <a:pathLst>
                <a:path w="0" h="123845">
                  <a:moveTo>
                    <a:pt x="0" y="0"/>
                  </a:moveTo>
                  <a:lnTo>
                    <a:pt x="0" y="1238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359561"/>
              <a:ext cx="125145" cy="247691"/>
            </a:xfrm>
            <a:custGeom>
              <a:avLst/>
              <a:pathLst>
                <a:path w="125145" h="247691">
                  <a:moveTo>
                    <a:pt x="0" y="0"/>
                  </a:moveTo>
                  <a:lnTo>
                    <a:pt x="0" y="247691"/>
                  </a:lnTo>
                  <a:lnTo>
                    <a:pt x="125145" y="24769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48340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46274"/>
              <a:ext cx="0" cy="493045"/>
            </a:xfrm>
            <a:custGeom>
              <a:avLst/>
              <a:pathLst>
                <a:path w="0" h="493045">
                  <a:moveTo>
                    <a:pt x="0" y="4930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409216"/>
              <a:ext cx="0" cy="450401"/>
            </a:xfrm>
            <a:custGeom>
              <a:avLst/>
              <a:pathLst>
                <a:path w="0" h="450401">
                  <a:moveTo>
                    <a:pt x="0" y="0"/>
                  </a:moveTo>
                  <a:lnTo>
                    <a:pt x="0" y="4504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039320"/>
              <a:ext cx="125145" cy="1369896"/>
            </a:xfrm>
            <a:custGeom>
              <a:avLst/>
              <a:pathLst>
                <a:path w="125145" h="1369896">
                  <a:moveTo>
                    <a:pt x="0" y="0"/>
                  </a:moveTo>
                  <a:lnTo>
                    <a:pt x="0" y="1369896"/>
                  </a:lnTo>
                  <a:lnTo>
                    <a:pt x="125145" y="136989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08032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36927"/>
              <a:ext cx="0" cy="418271"/>
            </a:xfrm>
            <a:custGeom>
              <a:avLst/>
              <a:pathLst>
                <a:path w="0" h="418271">
                  <a:moveTo>
                    <a:pt x="0" y="418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98863"/>
              <a:ext cx="0" cy="70101"/>
            </a:xfrm>
            <a:custGeom>
              <a:avLst/>
              <a:pathLst>
                <a:path w="0" h="70101">
                  <a:moveTo>
                    <a:pt x="0" y="0"/>
                  </a:moveTo>
                  <a:lnTo>
                    <a:pt x="0" y="701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55198"/>
              <a:ext cx="125145" cy="1843664"/>
            </a:xfrm>
            <a:custGeom>
              <a:avLst/>
              <a:pathLst>
                <a:path w="125145" h="1843664">
                  <a:moveTo>
                    <a:pt x="0" y="0"/>
                  </a:moveTo>
                  <a:lnTo>
                    <a:pt x="0" y="1843664"/>
                  </a:lnTo>
                  <a:lnTo>
                    <a:pt x="125145" y="184366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29179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33870" y="4842464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18775" y="3026141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04035" y="4683372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71860" y="2907275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45223" y="4838179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60020" y="4391062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54142" y="3676820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80037" y="4821706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71962" y="4795984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7101" y="3331204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21398" y="4423895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96125" y="3981015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90460" y="2941304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79850" y="4564756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72797" y="3675614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74793" y="4822249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4095" y="4566858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29322" y="4202351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8995" y="3403763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43740" y="2796503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829624" y="2589912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51709" y="2494928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50065" y="4631298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38991" y="2502522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85006" y="4669870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38686" y="4796013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1522" y="2609298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66088" y="2707328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29374" y="4709473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43247" y="4008647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50732" y="4815585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596943" y="4773814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92733" y="4711756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14440" y="4815303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38195" y="4798339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89785" y="2709178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98928" y="2501835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00184" y="4812996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54597" y="4277814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15279" y="4775673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91776" y="4707509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83460" y="4261726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09207" y="4591149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25330" y="2803291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34029" y="2508896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15198" y="2518414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41228" y="4831937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72904" y="4786615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03450" y="2798485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29873" y="4797995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24708" y="4822321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9517" y="3850152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79807" y="4722034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66383" y="4805334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07432" y="2954127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76060" y="4637087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46443" y="4756711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53170" y="4833969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07138" y="4798243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00062" y="4450715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80794" y="4756161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633787" y="4362061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54642" y="4654066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12114" y="4798444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48104" y="4810123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34250" y="4830306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83236" y="3462390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50402" y="4817886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34137" y="3247612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9573" y="4541407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93765" y="4207591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07967" y="3235728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50812" y="3812164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15405" y="3200369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15823" y="4166671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78744" y="3733471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05838" y="4707914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19508" y="4822126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91476" y="4758339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81453" y="4812346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00438" y="3760528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67714" y="4578327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06272" y="2525397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91892" y="2770612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11398" y="2924774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37022" y="2593577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893135" y="4567124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37768" y="4553690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90921" y="2526541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14769" y="4649419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54276" y="4121247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96787" y="2803508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11734" y="2602242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43861" y="4731661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058732" y="2463870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93144" y="286174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818599" y="2658876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82239" y="4644550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39280" y="4787004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32246" y="4827159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48795" y="4799044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20640" y="3094635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52792" y="3592581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09601" y="4497679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35730" y="3221090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49203" y="4422465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92589" y="2616167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43363" y="3691421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96860" y="4506925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75119" y="2526075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20740" y="2726483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43104" y="4548783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57137" y="3838522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60027" y="2773645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62560" y="2912595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29055" y="2496815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834867" y="3999519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14409" y="4034693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05187" y="2708340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04034" y="4849370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30519" y="4820796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72215" y="4817952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16914" y="2497353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16624" y="4577232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11989" y="2899026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6844" y="3992546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92212" y="4826577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13147" y="2545966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5966" y="3252154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92817" y="4354828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31706" y="3768512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28316" y="4195406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89413" y="4048522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41520" y="4715022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31272" y="2511353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04322" y="3779616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94029" y="4688671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92176" y="4793658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60550" y="4637006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16464" y="4532415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01834" y="2519173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86021" y="2513641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646721" y="3018512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13520" y="3712516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42594" y="3921876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42313" y="4578835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06809" y="4818091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85356" y="2547020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82765" y="2700261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08128" y="2560971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56081" y="4249380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97014" y="4756869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12366" y="3228334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56744" y="4307370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66533" y="3419446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73156" y="4836055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90109" y="2550698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729737" y="2600796"/>
              <a:ext cx="187359" cy="63615"/>
            </a:xfrm>
            <a:custGeom>
              <a:avLst/>
              <a:pathLst>
                <a:path w="187359" h="63615">
                  <a:moveTo>
                    <a:pt x="0" y="0"/>
                  </a:moveTo>
                  <a:lnTo>
                    <a:pt x="187359" y="636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934217" y="4729899"/>
              <a:ext cx="65929" cy="91676"/>
            </a:xfrm>
            <a:custGeom>
              <a:avLst/>
              <a:pathLst>
                <a:path w="65929" h="91676">
                  <a:moveTo>
                    <a:pt x="65929" y="0"/>
                  </a:moveTo>
                  <a:lnTo>
                    <a:pt x="0" y="91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3208369" y="252468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chr17:43067683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268739" y="491132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chr17:43074371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677921" y="456721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chr17:43091930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372511" y="468825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chr17:43091950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702631" y="415947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chr17:43092449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500741" y="230153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chr17:43093192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360712" y="274783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chr17:43093216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2448133" y="597993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48133" y="539576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503125" y="48115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503125" y="42274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503125" y="30590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503125" y="24748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93" name="pl193"/>
            <p:cNvSpPr/>
            <p:nvPr/>
          </p:nvSpPr>
          <p:spPr>
            <a:xfrm>
              <a:off x="2880411" y="60396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80411" y="54554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80411" y="48713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80411" y="42871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80411" y="31187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80411" y="25345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106490" y="204618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10" name="pt210"/>
            <p:cNvSpPr/>
            <p:nvPr/>
          </p:nvSpPr>
          <p:spPr>
            <a:xfrm>
              <a:off x="7179089" y="23979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179089" y="259276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179089" y="278761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7389908" y="233080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389908" y="252565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389908" y="272050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106490" y="310549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17" name="pt217"/>
            <p:cNvSpPr/>
            <p:nvPr/>
          </p:nvSpPr>
          <p:spPr>
            <a:xfrm>
              <a:off x="7163515" y="3397957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200652" y="362994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163515" y="3787655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148133" y="3967122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136329" y="4150168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126378" y="4336304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7392382" y="338404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392382" y="357472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392382" y="377374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392382" y="396658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392382" y="415927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92382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106490" y="468740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7179089" y="5018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179089" y="5213492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389908" y="498107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389908" y="5175922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924695" y="619487"/>
              <a:ext cx="1026298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2635308"/>
              <a:ext cx="1126310" cy="204321"/>
            </a:xfrm>
            <a:custGeom>
              <a:avLst/>
              <a:pathLst>
                <a:path w="1126310" h="204321">
                  <a:moveTo>
                    <a:pt x="556848" y="204321"/>
                  </a:moveTo>
                  <a:lnTo>
                    <a:pt x="556495" y="203921"/>
                  </a:lnTo>
                  <a:lnTo>
                    <a:pt x="556116" y="203521"/>
                  </a:lnTo>
                  <a:lnTo>
                    <a:pt x="555730" y="203121"/>
                  </a:lnTo>
                  <a:lnTo>
                    <a:pt x="555311" y="202721"/>
                  </a:lnTo>
                  <a:lnTo>
                    <a:pt x="554886" y="202322"/>
                  </a:lnTo>
                  <a:lnTo>
                    <a:pt x="554426" y="201922"/>
                  </a:lnTo>
                  <a:lnTo>
                    <a:pt x="553956" y="201522"/>
                  </a:lnTo>
                  <a:lnTo>
                    <a:pt x="553454" y="201122"/>
                  </a:lnTo>
                  <a:lnTo>
                    <a:pt x="552936" y="200722"/>
                  </a:lnTo>
                  <a:lnTo>
                    <a:pt x="552390" y="200322"/>
                  </a:lnTo>
                  <a:lnTo>
                    <a:pt x="551819" y="199923"/>
                  </a:lnTo>
                  <a:lnTo>
                    <a:pt x="551226" y="199523"/>
                  </a:lnTo>
                  <a:lnTo>
                    <a:pt x="550598" y="199123"/>
                  </a:lnTo>
                  <a:lnTo>
                    <a:pt x="549954" y="198723"/>
                  </a:lnTo>
                  <a:lnTo>
                    <a:pt x="549265" y="198323"/>
                  </a:lnTo>
                  <a:lnTo>
                    <a:pt x="548566" y="197923"/>
                  </a:lnTo>
                  <a:lnTo>
                    <a:pt x="547812" y="197523"/>
                  </a:lnTo>
                  <a:lnTo>
                    <a:pt x="547048" y="197124"/>
                  </a:lnTo>
                  <a:lnTo>
                    <a:pt x="546230" y="196724"/>
                  </a:lnTo>
                  <a:lnTo>
                    <a:pt x="545395" y="196324"/>
                  </a:lnTo>
                  <a:lnTo>
                    <a:pt x="544512" y="195924"/>
                  </a:lnTo>
                  <a:lnTo>
                    <a:pt x="543600" y="195524"/>
                  </a:lnTo>
                  <a:lnTo>
                    <a:pt x="542648" y="195124"/>
                  </a:lnTo>
                  <a:lnTo>
                    <a:pt x="541654" y="194725"/>
                  </a:lnTo>
                  <a:lnTo>
                    <a:pt x="540629" y="194325"/>
                  </a:lnTo>
                  <a:lnTo>
                    <a:pt x="539548" y="193925"/>
                  </a:lnTo>
                  <a:lnTo>
                    <a:pt x="538445" y="193525"/>
                  </a:lnTo>
                  <a:lnTo>
                    <a:pt x="537271" y="193125"/>
                  </a:lnTo>
                  <a:lnTo>
                    <a:pt x="536085" y="192725"/>
                  </a:lnTo>
                  <a:lnTo>
                    <a:pt x="534815" y="192325"/>
                  </a:lnTo>
                  <a:lnTo>
                    <a:pt x="533529" y="191926"/>
                  </a:lnTo>
                  <a:lnTo>
                    <a:pt x="532169" y="191526"/>
                  </a:lnTo>
                  <a:lnTo>
                    <a:pt x="530777" y="191126"/>
                  </a:lnTo>
                  <a:lnTo>
                    <a:pt x="529322" y="190726"/>
                  </a:lnTo>
                  <a:lnTo>
                    <a:pt x="527819" y="190326"/>
                  </a:lnTo>
                  <a:lnTo>
                    <a:pt x="526265" y="189926"/>
                  </a:lnTo>
                  <a:lnTo>
                    <a:pt x="524645" y="189527"/>
                  </a:lnTo>
                  <a:lnTo>
                    <a:pt x="522988" y="189127"/>
                  </a:lnTo>
                  <a:lnTo>
                    <a:pt x="521245" y="188727"/>
                  </a:lnTo>
                  <a:lnTo>
                    <a:pt x="519479" y="188327"/>
                  </a:lnTo>
                  <a:lnTo>
                    <a:pt x="517608" y="187927"/>
                  </a:lnTo>
                  <a:lnTo>
                    <a:pt x="515719" y="187527"/>
                  </a:lnTo>
                  <a:lnTo>
                    <a:pt x="513723" y="187127"/>
                  </a:lnTo>
                  <a:lnTo>
                    <a:pt x="511699" y="186728"/>
                  </a:lnTo>
                  <a:lnTo>
                    <a:pt x="509582" y="186328"/>
                  </a:lnTo>
                  <a:lnTo>
                    <a:pt x="507416" y="185928"/>
                  </a:lnTo>
                  <a:lnTo>
                    <a:pt x="505173" y="185528"/>
                  </a:lnTo>
                  <a:lnTo>
                    <a:pt x="502861" y="185128"/>
                  </a:lnTo>
                  <a:lnTo>
                    <a:pt x="500488" y="184728"/>
                  </a:lnTo>
                  <a:lnTo>
                    <a:pt x="498023" y="184329"/>
                  </a:lnTo>
                  <a:lnTo>
                    <a:pt x="495517" y="183929"/>
                  </a:lnTo>
                  <a:lnTo>
                    <a:pt x="492896" y="183529"/>
                  </a:lnTo>
                  <a:lnTo>
                    <a:pt x="490252" y="183129"/>
                  </a:lnTo>
                  <a:lnTo>
                    <a:pt x="487469" y="182729"/>
                  </a:lnTo>
                  <a:lnTo>
                    <a:pt x="484664" y="182329"/>
                  </a:lnTo>
                  <a:lnTo>
                    <a:pt x="481735" y="181929"/>
                  </a:lnTo>
                  <a:lnTo>
                    <a:pt x="478763" y="181530"/>
                  </a:lnTo>
                  <a:lnTo>
                    <a:pt x="475687" y="181130"/>
                  </a:lnTo>
                  <a:lnTo>
                    <a:pt x="472545" y="180730"/>
                  </a:lnTo>
                  <a:lnTo>
                    <a:pt x="469319" y="180330"/>
                  </a:lnTo>
                  <a:lnTo>
                    <a:pt x="466003" y="179930"/>
                  </a:lnTo>
                  <a:lnTo>
                    <a:pt x="462625" y="179530"/>
                  </a:lnTo>
                  <a:lnTo>
                    <a:pt x="459132" y="179131"/>
                  </a:lnTo>
                  <a:lnTo>
                    <a:pt x="455600" y="178731"/>
                  </a:lnTo>
                  <a:lnTo>
                    <a:pt x="451929" y="178331"/>
                  </a:lnTo>
                  <a:lnTo>
                    <a:pt x="448234" y="177931"/>
                  </a:lnTo>
                  <a:lnTo>
                    <a:pt x="444390" y="177531"/>
                  </a:lnTo>
                  <a:lnTo>
                    <a:pt x="440515" y="177131"/>
                  </a:lnTo>
                  <a:lnTo>
                    <a:pt x="436514" y="176731"/>
                  </a:lnTo>
                  <a:lnTo>
                    <a:pt x="432458" y="176332"/>
                  </a:lnTo>
                  <a:lnTo>
                    <a:pt x="428300" y="175932"/>
                  </a:lnTo>
                  <a:lnTo>
                    <a:pt x="424064" y="175532"/>
                  </a:lnTo>
                  <a:lnTo>
                    <a:pt x="419749" y="175132"/>
                  </a:lnTo>
                  <a:lnTo>
                    <a:pt x="415333" y="174732"/>
                  </a:lnTo>
                  <a:lnTo>
                    <a:pt x="410863" y="174332"/>
                  </a:lnTo>
                  <a:lnTo>
                    <a:pt x="406271" y="173933"/>
                  </a:lnTo>
                  <a:lnTo>
                    <a:pt x="401647" y="173533"/>
                  </a:lnTo>
                  <a:lnTo>
                    <a:pt x="396880" y="173133"/>
                  </a:lnTo>
                  <a:lnTo>
                    <a:pt x="392091" y="172733"/>
                  </a:lnTo>
                  <a:lnTo>
                    <a:pt x="387168" y="172333"/>
                  </a:lnTo>
                  <a:lnTo>
                    <a:pt x="382209" y="171933"/>
                  </a:lnTo>
                  <a:lnTo>
                    <a:pt x="377143" y="171533"/>
                  </a:lnTo>
                  <a:lnTo>
                    <a:pt x="372020" y="171134"/>
                  </a:lnTo>
                  <a:lnTo>
                    <a:pt x="366814" y="170734"/>
                  </a:lnTo>
                  <a:lnTo>
                    <a:pt x="361533" y="170334"/>
                  </a:lnTo>
                  <a:lnTo>
                    <a:pt x="356193" y="169934"/>
                  </a:lnTo>
                  <a:lnTo>
                    <a:pt x="350762" y="169534"/>
                  </a:lnTo>
                  <a:lnTo>
                    <a:pt x="345293" y="169134"/>
                  </a:lnTo>
                  <a:lnTo>
                    <a:pt x="339721" y="168735"/>
                  </a:lnTo>
                  <a:lnTo>
                    <a:pt x="334130" y="168335"/>
                  </a:lnTo>
                  <a:lnTo>
                    <a:pt x="328425" y="167935"/>
                  </a:lnTo>
                  <a:lnTo>
                    <a:pt x="322704" y="167535"/>
                  </a:lnTo>
                  <a:lnTo>
                    <a:pt x="316894" y="167135"/>
                  </a:lnTo>
                  <a:lnTo>
                    <a:pt x="311054" y="166735"/>
                  </a:lnTo>
                  <a:lnTo>
                    <a:pt x="305147" y="166335"/>
                  </a:lnTo>
                  <a:lnTo>
                    <a:pt x="299200" y="165936"/>
                  </a:lnTo>
                  <a:lnTo>
                    <a:pt x="293206" y="165536"/>
                  </a:lnTo>
                  <a:lnTo>
                    <a:pt x="287166" y="165136"/>
                  </a:lnTo>
                  <a:lnTo>
                    <a:pt x="281095" y="164736"/>
                  </a:lnTo>
                  <a:lnTo>
                    <a:pt x="274975" y="164336"/>
                  </a:lnTo>
                  <a:lnTo>
                    <a:pt x="268839" y="163936"/>
                  </a:lnTo>
                  <a:lnTo>
                    <a:pt x="262654" y="163537"/>
                  </a:lnTo>
                  <a:lnTo>
                    <a:pt x="256462" y="163137"/>
                  </a:lnTo>
                  <a:lnTo>
                    <a:pt x="250232" y="162737"/>
                  </a:lnTo>
                  <a:lnTo>
                    <a:pt x="243996" y="162337"/>
                  </a:lnTo>
                  <a:lnTo>
                    <a:pt x="237737" y="161937"/>
                  </a:lnTo>
                  <a:lnTo>
                    <a:pt x="231474" y="161537"/>
                  </a:lnTo>
                  <a:lnTo>
                    <a:pt x="225202" y="161137"/>
                  </a:lnTo>
                  <a:lnTo>
                    <a:pt x="218929" y="160738"/>
                  </a:lnTo>
                  <a:lnTo>
                    <a:pt x="212657" y="160338"/>
                  </a:lnTo>
                  <a:lnTo>
                    <a:pt x="206395" y="159938"/>
                  </a:lnTo>
                  <a:lnTo>
                    <a:pt x="200137" y="159538"/>
                  </a:lnTo>
                  <a:lnTo>
                    <a:pt x="193904" y="159138"/>
                  </a:lnTo>
                  <a:lnTo>
                    <a:pt x="187677" y="158738"/>
                  </a:lnTo>
                  <a:lnTo>
                    <a:pt x="181494" y="158339"/>
                  </a:lnTo>
                  <a:lnTo>
                    <a:pt x="175319" y="157939"/>
                  </a:lnTo>
                  <a:lnTo>
                    <a:pt x="169199" y="157539"/>
                  </a:lnTo>
                  <a:lnTo>
                    <a:pt x="163100" y="157139"/>
                  </a:lnTo>
                  <a:lnTo>
                    <a:pt x="157057" y="156739"/>
                  </a:lnTo>
                  <a:lnTo>
                    <a:pt x="151054" y="156339"/>
                  </a:lnTo>
                  <a:lnTo>
                    <a:pt x="145105" y="155939"/>
                  </a:lnTo>
                  <a:lnTo>
                    <a:pt x="139219" y="155540"/>
                  </a:lnTo>
                  <a:lnTo>
                    <a:pt x="133380" y="155140"/>
                  </a:lnTo>
                  <a:lnTo>
                    <a:pt x="127633" y="154740"/>
                  </a:lnTo>
                  <a:lnTo>
                    <a:pt x="121921" y="154340"/>
                  </a:lnTo>
                  <a:lnTo>
                    <a:pt x="116334" y="153940"/>
                  </a:lnTo>
                  <a:lnTo>
                    <a:pt x="110768" y="153540"/>
                  </a:lnTo>
                  <a:lnTo>
                    <a:pt x="105359" y="153141"/>
                  </a:lnTo>
                  <a:lnTo>
                    <a:pt x="99979" y="152741"/>
                  </a:lnTo>
                  <a:lnTo>
                    <a:pt x="94745" y="152341"/>
                  </a:lnTo>
                  <a:lnTo>
                    <a:pt x="89572" y="151941"/>
                  </a:lnTo>
                  <a:lnTo>
                    <a:pt x="84529" y="151541"/>
                  </a:lnTo>
                  <a:lnTo>
                    <a:pt x="79584" y="151141"/>
                  </a:lnTo>
                  <a:lnTo>
                    <a:pt x="74747" y="150741"/>
                  </a:lnTo>
                  <a:lnTo>
                    <a:pt x="70048" y="150342"/>
                  </a:lnTo>
                  <a:lnTo>
                    <a:pt x="65433" y="149942"/>
                  </a:lnTo>
                  <a:lnTo>
                    <a:pt x="60999" y="149542"/>
                  </a:lnTo>
                  <a:lnTo>
                    <a:pt x="56620" y="149142"/>
                  </a:lnTo>
                  <a:lnTo>
                    <a:pt x="52470" y="148742"/>
                  </a:lnTo>
                  <a:lnTo>
                    <a:pt x="48360" y="148342"/>
                  </a:lnTo>
                  <a:lnTo>
                    <a:pt x="44492" y="147943"/>
                  </a:lnTo>
                  <a:lnTo>
                    <a:pt x="40686" y="147543"/>
                  </a:lnTo>
                  <a:lnTo>
                    <a:pt x="37093" y="147143"/>
                  </a:lnTo>
                  <a:lnTo>
                    <a:pt x="33607" y="146743"/>
                  </a:lnTo>
                  <a:lnTo>
                    <a:pt x="30300" y="146343"/>
                  </a:lnTo>
                  <a:lnTo>
                    <a:pt x="27149" y="145943"/>
                  </a:lnTo>
                  <a:lnTo>
                    <a:pt x="24139" y="145543"/>
                  </a:lnTo>
                  <a:lnTo>
                    <a:pt x="21336" y="145144"/>
                  </a:lnTo>
                  <a:lnTo>
                    <a:pt x="18632" y="144744"/>
                  </a:lnTo>
                  <a:lnTo>
                    <a:pt x="16188" y="144344"/>
                  </a:lnTo>
                  <a:lnTo>
                    <a:pt x="13799" y="143944"/>
                  </a:lnTo>
                  <a:lnTo>
                    <a:pt x="11725" y="143544"/>
                  </a:lnTo>
                  <a:lnTo>
                    <a:pt x="9700" y="143144"/>
                  </a:lnTo>
                  <a:lnTo>
                    <a:pt x="7961" y="142745"/>
                  </a:lnTo>
                  <a:lnTo>
                    <a:pt x="6316" y="142345"/>
                  </a:lnTo>
                  <a:lnTo>
                    <a:pt x="4910" y="141945"/>
                  </a:lnTo>
                  <a:lnTo>
                    <a:pt x="3650" y="141545"/>
                  </a:lnTo>
                  <a:lnTo>
                    <a:pt x="2582" y="141145"/>
                  </a:lnTo>
                  <a:lnTo>
                    <a:pt x="1712" y="140745"/>
                  </a:lnTo>
                  <a:lnTo>
                    <a:pt x="983" y="140345"/>
                  </a:lnTo>
                  <a:lnTo>
                    <a:pt x="505" y="139946"/>
                  </a:lnTo>
                  <a:lnTo>
                    <a:pt x="118" y="139546"/>
                  </a:lnTo>
                  <a:lnTo>
                    <a:pt x="33" y="139146"/>
                  </a:lnTo>
                  <a:lnTo>
                    <a:pt x="0" y="138746"/>
                  </a:lnTo>
                  <a:lnTo>
                    <a:pt x="294" y="138346"/>
                  </a:lnTo>
                  <a:lnTo>
                    <a:pt x="651" y="137946"/>
                  </a:lnTo>
                  <a:lnTo>
                    <a:pt x="1283" y="137547"/>
                  </a:lnTo>
                  <a:lnTo>
                    <a:pt x="2027" y="137147"/>
                  </a:lnTo>
                  <a:lnTo>
                    <a:pt x="2993" y="136747"/>
                  </a:lnTo>
                  <a:lnTo>
                    <a:pt x="4118" y="136347"/>
                  </a:lnTo>
                  <a:lnTo>
                    <a:pt x="5412" y="135947"/>
                  </a:lnTo>
                  <a:lnTo>
                    <a:pt x="6912" y="135547"/>
                  </a:lnTo>
                  <a:lnTo>
                    <a:pt x="8528" y="135147"/>
                  </a:lnTo>
                  <a:lnTo>
                    <a:pt x="10392" y="134748"/>
                  </a:lnTo>
                  <a:lnTo>
                    <a:pt x="12323" y="134348"/>
                  </a:lnTo>
                  <a:lnTo>
                    <a:pt x="14540" y="133948"/>
                  </a:lnTo>
                  <a:lnTo>
                    <a:pt x="16803" y="133548"/>
                  </a:lnTo>
                  <a:lnTo>
                    <a:pt x="19334" y="133148"/>
                  </a:lnTo>
                  <a:lnTo>
                    <a:pt x="21934" y="132748"/>
                  </a:lnTo>
                  <a:lnTo>
                    <a:pt x="24749" y="132349"/>
                  </a:lnTo>
                  <a:lnTo>
                    <a:pt x="27671" y="131949"/>
                  </a:lnTo>
                  <a:lnTo>
                    <a:pt x="30758" y="131549"/>
                  </a:lnTo>
                  <a:lnTo>
                    <a:pt x="33985" y="131149"/>
                  </a:lnTo>
                  <a:lnTo>
                    <a:pt x="37331" y="130749"/>
                  </a:lnTo>
                  <a:lnTo>
                    <a:pt x="40845" y="130349"/>
                  </a:lnTo>
                  <a:lnTo>
                    <a:pt x="44435" y="129949"/>
                  </a:lnTo>
                  <a:lnTo>
                    <a:pt x="48217" y="129550"/>
                  </a:lnTo>
                  <a:lnTo>
                    <a:pt x="52035" y="129150"/>
                  </a:lnTo>
                  <a:lnTo>
                    <a:pt x="56065" y="128750"/>
                  </a:lnTo>
                  <a:lnTo>
                    <a:pt x="60125" y="128350"/>
                  </a:lnTo>
                  <a:lnTo>
                    <a:pt x="64351" y="127950"/>
                  </a:lnTo>
                  <a:lnTo>
                    <a:pt x="68630" y="127550"/>
                  </a:lnTo>
                  <a:lnTo>
                    <a:pt x="73035" y="127151"/>
                  </a:lnTo>
                  <a:lnTo>
                    <a:pt x="77511" y="126751"/>
                  </a:lnTo>
                  <a:lnTo>
                    <a:pt x="82075" y="126351"/>
                  </a:lnTo>
                  <a:lnTo>
                    <a:pt x="86724" y="125951"/>
                  </a:lnTo>
                  <a:lnTo>
                    <a:pt x="91430" y="125551"/>
                  </a:lnTo>
                  <a:lnTo>
                    <a:pt x="96226" y="125151"/>
                  </a:lnTo>
                  <a:lnTo>
                    <a:pt x="101053" y="124751"/>
                  </a:lnTo>
                  <a:lnTo>
                    <a:pt x="105973" y="124352"/>
                  </a:lnTo>
                  <a:lnTo>
                    <a:pt x="110906" y="123952"/>
                  </a:lnTo>
                  <a:lnTo>
                    <a:pt x="115918" y="123552"/>
                  </a:lnTo>
                  <a:lnTo>
                    <a:pt x="120942" y="123152"/>
                  </a:lnTo>
                  <a:lnTo>
                    <a:pt x="126016" y="122752"/>
                  </a:lnTo>
                  <a:lnTo>
                    <a:pt x="131104" y="122352"/>
                  </a:lnTo>
                  <a:lnTo>
                    <a:pt x="136219" y="121953"/>
                  </a:lnTo>
                  <a:lnTo>
                    <a:pt x="141345" y="121553"/>
                  </a:lnTo>
                  <a:lnTo>
                    <a:pt x="146482" y="121153"/>
                  </a:lnTo>
                  <a:lnTo>
                    <a:pt x="151619" y="120753"/>
                  </a:lnTo>
                  <a:lnTo>
                    <a:pt x="156757" y="120353"/>
                  </a:lnTo>
                  <a:lnTo>
                    <a:pt x="161879" y="119953"/>
                  </a:lnTo>
                  <a:lnTo>
                    <a:pt x="166998" y="119553"/>
                  </a:lnTo>
                  <a:lnTo>
                    <a:pt x="172079" y="119154"/>
                  </a:lnTo>
                  <a:lnTo>
                    <a:pt x="177152" y="118754"/>
                  </a:lnTo>
                  <a:lnTo>
                    <a:pt x="182172" y="118354"/>
                  </a:lnTo>
                  <a:lnTo>
                    <a:pt x="187172" y="117954"/>
                  </a:lnTo>
                  <a:lnTo>
                    <a:pt x="192114" y="117554"/>
                  </a:lnTo>
                  <a:lnTo>
                    <a:pt x="197016" y="117154"/>
                  </a:lnTo>
                  <a:lnTo>
                    <a:pt x="201860" y="116755"/>
                  </a:lnTo>
                  <a:lnTo>
                    <a:pt x="206639" y="116355"/>
                  </a:lnTo>
                  <a:lnTo>
                    <a:pt x="211367" y="115955"/>
                  </a:lnTo>
                  <a:lnTo>
                    <a:pt x="216000" y="115555"/>
                  </a:lnTo>
                  <a:lnTo>
                    <a:pt x="220593" y="115155"/>
                  </a:lnTo>
                  <a:lnTo>
                    <a:pt x="225056" y="114755"/>
                  </a:lnTo>
                  <a:lnTo>
                    <a:pt x="229496" y="114355"/>
                  </a:lnTo>
                  <a:lnTo>
                    <a:pt x="233770" y="113956"/>
                  </a:lnTo>
                  <a:lnTo>
                    <a:pt x="238013" y="113556"/>
                  </a:lnTo>
                  <a:lnTo>
                    <a:pt x="242102" y="113156"/>
                  </a:lnTo>
                  <a:lnTo>
                    <a:pt x="246129" y="112756"/>
                  </a:lnTo>
                  <a:lnTo>
                    <a:pt x="250018" y="112356"/>
                  </a:lnTo>
                  <a:lnTo>
                    <a:pt x="253807" y="111956"/>
                  </a:lnTo>
                  <a:lnTo>
                    <a:pt x="257482" y="111557"/>
                  </a:lnTo>
                  <a:lnTo>
                    <a:pt x="261016" y="111157"/>
                  </a:lnTo>
                  <a:lnTo>
                    <a:pt x="264462" y="110757"/>
                  </a:lnTo>
                  <a:lnTo>
                    <a:pt x="267724" y="110357"/>
                  </a:lnTo>
                  <a:lnTo>
                    <a:pt x="270929" y="109957"/>
                  </a:lnTo>
                  <a:lnTo>
                    <a:pt x="273903" y="109557"/>
                  </a:lnTo>
                  <a:lnTo>
                    <a:pt x="276838" y="109157"/>
                  </a:lnTo>
                  <a:lnTo>
                    <a:pt x="279527" y="108758"/>
                  </a:lnTo>
                  <a:lnTo>
                    <a:pt x="282157" y="108358"/>
                  </a:lnTo>
                  <a:lnTo>
                    <a:pt x="284572" y="107958"/>
                  </a:lnTo>
                  <a:lnTo>
                    <a:pt x="286883" y="107558"/>
                  </a:lnTo>
                  <a:lnTo>
                    <a:pt x="289017" y="107158"/>
                  </a:lnTo>
                  <a:lnTo>
                    <a:pt x="290999" y="106758"/>
                  </a:lnTo>
                  <a:lnTo>
                    <a:pt x="292842" y="106359"/>
                  </a:lnTo>
                  <a:lnTo>
                    <a:pt x="294486" y="105959"/>
                  </a:lnTo>
                  <a:lnTo>
                    <a:pt x="296033" y="105559"/>
                  </a:lnTo>
                  <a:lnTo>
                    <a:pt x="297330" y="105159"/>
                  </a:lnTo>
                  <a:lnTo>
                    <a:pt x="298574" y="104759"/>
                  </a:lnTo>
                  <a:lnTo>
                    <a:pt x="299520" y="104359"/>
                  </a:lnTo>
                  <a:lnTo>
                    <a:pt x="300418" y="103959"/>
                  </a:lnTo>
                  <a:lnTo>
                    <a:pt x="301045" y="103560"/>
                  </a:lnTo>
                  <a:lnTo>
                    <a:pt x="301585" y="103160"/>
                  </a:lnTo>
                  <a:lnTo>
                    <a:pt x="301899" y="102760"/>
                  </a:lnTo>
                  <a:lnTo>
                    <a:pt x="302080" y="102360"/>
                  </a:lnTo>
                  <a:lnTo>
                    <a:pt x="302080" y="101960"/>
                  </a:lnTo>
                  <a:lnTo>
                    <a:pt x="301899" y="101560"/>
                  </a:lnTo>
                  <a:lnTo>
                    <a:pt x="301585" y="101161"/>
                  </a:lnTo>
                  <a:lnTo>
                    <a:pt x="301045" y="100761"/>
                  </a:lnTo>
                  <a:lnTo>
                    <a:pt x="300418" y="100361"/>
                  </a:lnTo>
                  <a:lnTo>
                    <a:pt x="299520" y="99961"/>
                  </a:lnTo>
                  <a:lnTo>
                    <a:pt x="298574" y="99561"/>
                  </a:lnTo>
                  <a:lnTo>
                    <a:pt x="297330" y="99161"/>
                  </a:lnTo>
                  <a:lnTo>
                    <a:pt x="296033" y="98761"/>
                  </a:lnTo>
                  <a:lnTo>
                    <a:pt x="294486" y="98362"/>
                  </a:lnTo>
                  <a:lnTo>
                    <a:pt x="292842" y="97962"/>
                  </a:lnTo>
                  <a:lnTo>
                    <a:pt x="290999" y="97562"/>
                  </a:lnTo>
                  <a:lnTo>
                    <a:pt x="289017" y="97162"/>
                  </a:lnTo>
                  <a:lnTo>
                    <a:pt x="286883" y="96762"/>
                  </a:lnTo>
                  <a:lnTo>
                    <a:pt x="284572" y="96362"/>
                  </a:lnTo>
                  <a:lnTo>
                    <a:pt x="282157" y="95963"/>
                  </a:lnTo>
                  <a:lnTo>
                    <a:pt x="279527" y="95563"/>
                  </a:lnTo>
                  <a:lnTo>
                    <a:pt x="276838" y="95163"/>
                  </a:lnTo>
                  <a:lnTo>
                    <a:pt x="273903" y="94763"/>
                  </a:lnTo>
                  <a:lnTo>
                    <a:pt x="270929" y="94363"/>
                  </a:lnTo>
                  <a:lnTo>
                    <a:pt x="267724" y="93963"/>
                  </a:lnTo>
                  <a:lnTo>
                    <a:pt x="264462" y="93563"/>
                  </a:lnTo>
                  <a:lnTo>
                    <a:pt x="261016" y="93164"/>
                  </a:lnTo>
                  <a:lnTo>
                    <a:pt x="257482" y="92764"/>
                  </a:lnTo>
                  <a:lnTo>
                    <a:pt x="253807" y="92364"/>
                  </a:lnTo>
                  <a:lnTo>
                    <a:pt x="250018" y="91964"/>
                  </a:lnTo>
                  <a:lnTo>
                    <a:pt x="246129" y="91564"/>
                  </a:lnTo>
                  <a:lnTo>
                    <a:pt x="242102" y="91164"/>
                  </a:lnTo>
                  <a:lnTo>
                    <a:pt x="238013" y="90765"/>
                  </a:lnTo>
                  <a:lnTo>
                    <a:pt x="233770" y="90365"/>
                  </a:lnTo>
                  <a:lnTo>
                    <a:pt x="229496" y="89965"/>
                  </a:lnTo>
                  <a:lnTo>
                    <a:pt x="225056" y="89565"/>
                  </a:lnTo>
                  <a:lnTo>
                    <a:pt x="220593" y="89165"/>
                  </a:lnTo>
                  <a:lnTo>
                    <a:pt x="216000" y="88765"/>
                  </a:lnTo>
                  <a:lnTo>
                    <a:pt x="211367" y="88365"/>
                  </a:lnTo>
                  <a:lnTo>
                    <a:pt x="206639" y="87966"/>
                  </a:lnTo>
                  <a:lnTo>
                    <a:pt x="201860" y="87566"/>
                  </a:lnTo>
                  <a:lnTo>
                    <a:pt x="197016" y="87166"/>
                  </a:lnTo>
                  <a:lnTo>
                    <a:pt x="192114" y="86766"/>
                  </a:lnTo>
                  <a:lnTo>
                    <a:pt x="187172" y="86366"/>
                  </a:lnTo>
                  <a:lnTo>
                    <a:pt x="182172" y="85966"/>
                  </a:lnTo>
                  <a:lnTo>
                    <a:pt x="177152" y="85567"/>
                  </a:lnTo>
                  <a:lnTo>
                    <a:pt x="172079" y="85167"/>
                  </a:lnTo>
                  <a:lnTo>
                    <a:pt x="166998" y="84767"/>
                  </a:lnTo>
                  <a:lnTo>
                    <a:pt x="161879" y="84367"/>
                  </a:lnTo>
                  <a:lnTo>
                    <a:pt x="156757" y="83967"/>
                  </a:lnTo>
                  <a:lnTo>
                    <a:pt x="151619" y="83567"/>
                  </a:lnTo>
                  <a:lnTo>
                    <a:pt x="146482" y="83167"/>
                  </a:lnTo>
                  <a:lnTo>
                    <a:pt x="141345" y="82768"/>
                  </a:lnTo>
                  <a:lnTo>
                    <a:pt x="136219" y="82368"/>
                  </a:lnTo>
                  <a:lnTo>
                    <a:pt x="131104" y="81968"/>
                  </a:lnTo>
                  <a:lnTo>
                    <a:pt x="126016" y="81568"/>
                  </a:lnTo>
                  <a:lnTo>
                    <a:pt x="120942" y="81168"/>
                  </a:lnTo>
                  <a:lnTo>
                    <a:pt x="115918" y="80768"/>
                  </a:lnTo>
                  <a:lnTo>
                    <a:pt x="110906" y="80369"/>
                  </a:lnTo>
                  <a:lnTo>
                    <a:pt x="105973" y="79969"/>
                  </a:lnTo>
                  <a:lnTo>
                    <a:pt x="101053" y="79569"/>
                  </a:lnTo>
                  <a:lnTo>
                    <a:pt x="96226" y="79169"/>
                  </a:lnTo>
                  <a:lnTo>
                    <a:pt x="91430" y="78769"/>
                  </a:lnTo>
                  <a:lnTo>
                    <a:pt x="86724" y="78369"/>
                  </a:lnTo>
                  <a:lnTo>
                    <a:pt x="82075" y="77969"/>
                  </a:lnTo>
                  <a:lnTo>
                    <a:pt x="77511" y="77570"/>
                  </a:lnTo>
                  <a:lnTo>
                    <a:pt x="73035" y="77170"/>
                  </a:lnTo>
                  <a:lnTo>
                    <a:pt x="68630" y="76770"/>
                  </a:lnTo>
                  <a:lnTo>
                    <a:pt x="64351" y="76370"/>
                  </a:lnTo>
                  <a:lnTo>
                    <a:pt x="60125" y="75970"/>
                  </a:lnTo>
                  <a:lnTo>
                    <a:pt x="56065" y="75570"/>
                  </a:lnTo>
                  <a:lnTo>
                    <a:pt x="52035" y="75171"/>
                  </a:lnTo>
                  <a:lnTo>
                    <a:pt x="48217" y="74771"/>
                  </a:lnTo>
                  <a:lnTo>
                    <a:pt x="44435" y="74371"/>
                  </a:lnTo>
                  <a:lnTo>
                    <a:pt x="40845" y="73971"/>
                  </a:lnTo>
                  <a:lnTo>
                    <a:pt x="37331" y="73571"/>
                  </a:lnTo>
                  <a:lnTo>
                    <a:pt x="33985" y="73171"/>
                  </a:lnTo>
                  <a:lnTo>
                    <a:pt x="30758" y="72771"/>
                  </a:lnTo>
                  <a:lnTo>
                    <a:pt x="27671" y="72372"/>
                  </a:lnTo>
                  <a:lnTo>
                    <a:pt x="24749" y="71972"/>
                  </a:lnTo>
                  <a:lnTo>
                    <a:pt x="21934" y="71572"/>
                  </a:lnTo>
                  <a:lnTo>
                    <a:pt x="19334" y="71172"/>
                  </a:lnTo>
                  <a:lnTo>
                    <a:pt x="16803" y="70772"/>
                  </a:lnTo>
                  <a:lnTo>
                    <a:pt x="14540" y="70372"/>
                  </a:lnTo>
                  <a:lnTo>
                    <a:pt x="12323" y="69973"/>
                  </a:lnTo>
                  <a:lnTo>
                    <a:pt x="10392" y="69573"/>
                  </a:lnTo>
                  <a:lnTo>
                    <a:pt x="8528" y="69173"/>
                  </a:lnTo>
                  <a:lnTo>
                    <a:pt x="6912" y="68773"/>
                  </a:lnTo>
                  <a:lnTo>
                    <a:pt x="5412" y="68373"/>
                  </a:lnTo>
                  <a:lnTo>
                    <a:pt x="4118" y="67973"/>
                  </a:lnTo>
                  <a:lnTo>
                    <a:pt x="2993" y="67573"/>
                  </a:lnTo>
                  <a:lnTo>
                    <a:pt x="2027" y="67174"/>
                  </a:lnTo>
                  <a:lnTo>
                    <a:pt x="1283" y="66774"/>
                  </a:lnTo>
                  <a:lnTo>
                    <a:pt x="651" y="66374"/>
                  </a:lnTo>
                  <a:lnTo>
                    <a:pt x="294" y="65974"/>
                  </a:lnTo>
                  <a:lnTo>
                    <a:pt x="0" y="65574"/>
                  </a:lnTo>
                  <a:lnTo>
                    <a:pt x="33" y="65174"/>
                  </a:lnTo>
                  <a:lnTo>
                    <a:pt x="118" y="64775"/>
                  </a:lnTo>
                  <a:lnTo>
                    <a:pt x="505" y="64375"/>
                  </a:lnTo>
                  <a:lnTo>
                    <a:pt x="983" y="63975"/>
                  </a:lnTo>
                  <a:lnTo>
                    <a:pt x="1712" y="63575"/>
                  </a:lnTo>
                  <a:lnTo>
                    <a:pt x="2582" y="63175"/>
                  </a:lnTo>
                  <a:lnTo>
                    <a:pt x="3650" y="62775"/>
                  </a:lnTo>
                  <a:lnTo>
                    <a:pt x="4910" y="62375"/>
                  </a:lnTo>
                  <a:lnTo>
                    <a:pt x="6316" y="61976"/>
                  </a:lnTo>
                  <a:lnTo>
                    <a:pt x="7961" y="61576"/>
                  </a:lnTo>
                  <a:lnTo>
                    <a:pt x="9700" y="61176"/>
                  </a:lnTo>
                  <a:lnTo>
                    <a:pt x="11725" y="60776"/>
                  </a:lnTo>
                  <a:lnTo>
                    <a:pt x="13799" y="60376"/>
                  </a:lnTo>
                  <a:lnTo>
                    <a:pt x="16188" y="59976"/>
                  </a:lnTo>
                  <a:lnTo>
                    <a:pt x="18632" y="59577"/>
                  </a:lnTo>
                  <a:lnTo>
                    <a:pt x="21336" y="59177"/>
                  </a:lnTo>
                  <a:lnTo>
                    <a:pt x="24139" y="58777"/>
                  </a:lnTo>
                  <a:lnTo>
                    <a:pt x="27149" y="58377"/>
                  </a:lnTo>
                  <a:lnTo>
                    <a:pt x="30300" y="57977"/>
                  </a:lnTo>
                  <a:lnTo>
                    <a:pt x="33607" y="57577"/>
                  </a:lnTo>
                  <a:lnTo>
                    <a:pt x="37093" y="57177"/>
                  </a:lnTo>
                  <a:lnTo>
                    <a:pt x="40686" y="56778"/>
                  </a:lnTo>
                  <a:lnTo>
                    <a:pt x="44492" y="56378"/>
                  </a:lnTo>
                  <a:lnTo>
                    <a:pt x="48360" y="55978"/>
                  </a:lnTo>
                  <a:lnTo>
                    <a:pt x="52470" y="55578"/>
                  </a:lnTo>
                  <a:lnTo>
                    <a:pt x="56620" y="55178"/>
                  </a:lnTo>
                  <a:lnTo>
                    <a:pt x="60999" y="54778"/>
                  </a:lnTo>
                  <a:lnTo>
                    <a:pt x="65433" y="54379"/>
                  </a:lnTo>
                  <a:lnTo>
                    <a:pt x="70048" y="53979"/>
                  </a:lnTo>
                  <a:lnTo>
                    <a:pt x="74747" y="53579"/>
                  </a:lnTo>
                  <a:lnTo>
                    <a:pt x="79584" y="53179"/>
                  </a:lnTo>
                  <a:lnTo>
                    <a:pt x="84529" y="52779"/>
                  </a:lnTo>
                  <a:lnTo>
                    <a:pt x="89572" y="52379"/>
                  </a:lnTo>
                  <a:lnTo>
                    <a:pt x="94745" y="51979"/>
                  </a:lnTo>
                  <a:lnTo>
                    <a:pt x="99979" y="51580"/>
                  </a:lnTo>
                  <a:lnTo>
                    <a:pt x="105359" y="51180"/>
                  </a:lnTo>
                  <a:lnTo>
                    <a:pt x="110768" y="50780"/>
                  </a:lnTo>
                  <a:lnTo>
                    <a:pt x="116334" y="50380"/>
                  </a:lnTo>
                  <a:lnTo>
                    <a:pt x="121921" y="49980"/>
                  </a:lnTo>
                  <a:lnTo>
                    <a:pt x="127633" y="49580"/>
                  </a:lnTo>
                  <a:lnTo>
                    <a:pt x="133380" y="49181"/>
                  </a:lnTo>
                  <a:lnTo>
                    <a:pt x="139219" y="48781"/>
                  </a:lnTo>
                  <a:lnTo>
                    <a:pt x="145105" y="48381"/>
                  </a:lnTo>
                  <a:lnTo>
                    <a:pt x="151054" y="47981"/>
                  </a:lnTo>
                  <a:lnTo>
                    <a:pt x="157057" y="47581"/>
                  </a:lnTo>
                  <a:lnTo>
                    <a:pt x="163100" y="47181"/>
                  </a:lnTo>
                  <a:lnTo>
                    <a:pt x="169199" y="46781"/>
                  </a:lnTo>
                  <a:lnTo>
                    <a:pt x="175319" y="46382"/>
                  </a:lnTo>
                  <a:lnTo>
                    <a:pt x="181494" y="45982"/>
                  </a:lnTo>
                  <a:lnTo>
                    <a:pt x="187677" y="45582"/>
                  </a:lnTo>
                  <a:lnTo>
                    <a:pt x="193904" y="45182"/>
                  </a:lnTo>
                  <a:lnTo>
                    <a:pt x="200137" y="44782"/>
                  </a:lnTo>
                  <a:lnTo>
                    <a:pt x="206395" y="44382"/>
                  </a:lnTo>
                  <a:lnTo>
                    <a:pt x="212657" y="43983"/>
                  </a:lnTo>
                  <a:lnTo>
                    <a:pt x="218929" y="43583"/>
                  </a:lnTo>
                  <a:lnTo>
                    <a:pt x="225202" y="43183"/>
                  </a:lnTo>
                  <a:lnTo>
                    <a:pt x="231474" y="42783"/>
                  </a:lnTo>
                  <a:lnTo>
                    <a:pt x="237737" y="42383"/>
                  </a:lnTo>
                  <a:lnTo>
                    <a:pt x="243996" y="41983"/>
                  </a:lnTo>
                  <a:lnTo>
                    <a:pt x="250232" y="41583"/>
                  </a:lnTo>
                  <a:lnTo>
                    <a:pt x="256462" y="41184"/>
                  </a:lnTo>
                  <a:lnTo>
                    <a:pt x="262654" y="40784"/>
                  </a:lnTo>
                  <a:lnTo>
                    <a:pt x="268839" y="40384"/>
                  </a:lnTo>
                  <a:lnTo>
                    <a:pt x="274975" y="39984"/>
                  </a:lnTo>
                  <a:lnTo>
                    <a:pt x="281095" y="39584"/>
                  </a:lnTo>
                  <a:lnTo>
                    <a:pt x="287166" y="39184"/>
                  </a:lnTo>
                  <a:lnTo>
                    <a:pt x="293206" y="38785"/>
                  </a:lnTo>
                  <a:lnTo>
                    <a:pt x="299200" y="38385"/>
                  </a:lnTo>
                  <a:lnTo>
                    <a:pt x="305147" y="37985"/>
                  </a:lnTo>
                  <a:lnTo>
                    <a:pt x="311054" y="37585"/>
                  </a:lnTo>
                  <a:lnTo>
                    <a:pt x="316894" y="37185"/>
                  </a:lnTo>
                  <a:lnTo>
                    <a:pt x="322704" y="36785"/>
                  </a:lnTo>
                  <a:lnTo>
                    <a:pt x="328425" y="36385"/>
                  </a:lnTo>
                  <a:lnTo>
                    <a:pt x="334130" y="35986"/>
                  </a:lnTo>
                  <a:lnTo>
                    <a:pt x="339721" y="35586"/>
                  </a:lnTo>
                  <a:lnTo>
                    <a:pt x="345293" y="35186"/>
                  </a:lnTo>
                  <a:lnTo>
                    <a:pt x="350762" y="34786"/>
                  </a:lnTo>
                  <a:lnTo>
                    <a:pt x="356193" y="34386"/>
                  </a:lnTo>
                  <a:lnTo>
                    <a:pt x="361533" y="33986"/>
                  </a:lnTo>
                  <a:lnTo>
                    <a:pt x="366814" y="33587"/>
                  </a:lnTo>
                  <a:lnTo>
                    <a:pt x="372020" y="33187"/>
                  </a:lnTo>
                  <a:lnTo>
                    <a:pt x="377143" y="32787"/>
                  </a:lnTo>
                  <a:lnTo>
                    <a:pt x="382209" y="32387"/>
                  </a:lnTo>
                  <a:lnTo>
                    <a:pt x="387168" y="31987"/>
                  </a:lnTo>
                  <a:lnTo>
                    <a:pt x="392091" y="31587"/>
                  </a:lnTo>
                  <a:lnTo>
                    <a:pt x="396880" y="31187"/>
                  </a:lnTo>
                  <a:lnTo>
                    <a:pt x="401647" y="30788"/>
                  </a:lnTo>
                  <a:lnTo>
                    <a:pt x="406271" y="30388"/>
                  </a:lnTo>
                  <a:lnTo>
                    <a:pt x="410863" y="29988"/>
                  </a:lnTo>
                  <a:lnTo>
                    <a:pt x="415333" y="29588"/>
                  </a:lnTo>
                  <a:lnTo>
                    <a:pt x="419749" y="29188"/>
                  </a:lnTo>
                  <a:lnTo>
                    <a:pt x="424064" y="28788"/>
                  </a:lnTo>
                  <a:lnTo>
                    <a:pt x="428300" y="28389"/>
                  </a:lnTo>
                  <a:lnTo>
                    <a:pt x="432458" y="27989"/>
                  </a:lnTo>
                  <a:lnTo>
                    <a:pt x="436514" y="27589"/>
                  </a:lnTo>
                  <a:lnTo>
                    <a:pt x="440515" y="27189"/>
                  </a:lnTo>
                  <a:lnTo>
                    <a:pt x="444390" y="26789"/>
                  </a:lnTo>
                  <a:lnTo>
                    <a:pt x="448234" y="26389"/>
                  </a:lnTo>
                  <a:lnTo>
                    <a:pt x="451929" y="25989"/>
                  </a:lnTo>
                  <a:lnTo>
                    <a:pt x="455600" y="25590"/>
                  </a:lnTo>
                  <a:lnTo>
                    <a:pt x="459132" y="25190"/>
                  </a:lnTo>
                  <a:lnTo>
                    <a:pt x="462625" y="24790"/>
                  </a:lnTo>
                  <a:lnTo>
                    <a:pt x="466003" y="24390"/>
                  </a:lnTo>
                  <a:lnTo>
                    <a:pt x="469319" y="23990"/>
                  </a:lnTo>
                  <a:lnTo>
                    <a:pt x="472545" y="23590"/>
                  </a:lnTo>
                  <a:lnTo>
                    <a:pt x="475687" y="23191"/>
                  </a:lnTo>
                  <a:lnTo>
                    <a:pt x="478763" y="22791"/>
                  </a:lnTo>
                  <a:lnTo>
                    <a:pt x="481735" y="22391"/>
                  </a:lnTo>
                  <a:lnTo>
                    <a:pt x="484664" y="21991"/>
                  </a:lnTo>
                  <a:lnTo>
                    <a:pt x="487469" y="21591"/>
                  </a:lnTo>
                  <a:lnTo>
                    <a:pt x="490252" y="21191"/>
                  </a:lnTo>
                  <a:lnTo>
                    <a:pt x="492896" y="20791"/>
                  </a:lnTo>
                  <a:lnTo>
                    <a:pt x="495517" y="20392"/>
                  </a:lnTo>
                  <a:lnTo>
                    <a:pt x="498023" y="19992"/>
                  </a:lnTo>
                  <a:lnTo>
                    <a:pt x="500488" y="19592"/>
                  </a:lnTo>
                  <a:lnTo>
                    <a:pt x="502861" y="19192"/>
                  </a:lnTo>
                  <a:lnTo>
                    <a:pt x="505173" y="18792"/>
                  </a:lnTo>
                  <a:lnTo>
                    <a:pt x="507416" y="18392"/>
                  </a:lnTo>
                  <a:lnTo>
                    <a:pt x="509582" y="17993"/>
                  </a:lnTo>
                  <a:lnTo>
                    <a:pt x="511699" y="17593"/>
                  </a:lnTo>
                  <a:lnTo>
                    <a:pt x="513723" y="17193"/>
                  </a:lnTo>
                  <a:lnTo>
                    <a:pt x="515719" y="16793"/>
                  </a:lnTo>
                  <a:lnTo>
                    <a:pt x="517608" y="16393"/>
                  </a:lnTo>
                  <a:lnTo>
                    <a:pt x="519479" y="15993"/>
                  </a:lnTo>
                  <a:lnTo>
                    <a:pt x="521245" y="15593"/>
                  </a:lnTo>
                  <a:lnTo>
                    <a:pt x="522988" y="15194"/>
                  </a:lnTo>
                  <a:lnTo>
                    <a:pt x="524645" y="14794"/>
                  </a:lnTo>
                  <a:lnTo>
                    <a:pt x="526265" y="14394"/>
                  </a:lnTo>
                  <a:lnTo>
                    <a:pt x="527819" y="13994"/>
                  </a:lnTo>
                  <a:lnTo>
                    <a:pt x="529322" y="13594"/>
                  </a:lnTo>
                  <a:lnTo>
                    <a:pt x="530777" y="13194"/>
                  </a:lnTo>
                  <a:lnTo>
                    <a:pt x="532169" y="12795"/>
                  </a:lnTo>
                  <a:lnTo>
                    <a:pt x="533529" y="12395"/>
                  </a:lnTo>
                  <a:lnTo>
                    <a:pt x="534815" y="11995"/>
                  </a:lnTo>
                  <a:lnTo>
                    <a:pt x="536085" y="11595"/>
                  </a:lnTo>
                  <a:lnTo>
                    <a:pt x="537271" y="11195"/>
                  </a:lnTo>
                  <a:lnTo>
                    <a:pt x="538445" y="10795"/>
                  </a:lnTo>
                  <a:lnTo>
                    <a:pt x="539548" y="10395"/>
                  </a:lnTo>
                  <a:lnTo>
                    <a:pt x="540629" y="9996"/>
                  </a:lnTo>
                  <a:lnTo>
                    <a:pt x="541654" y="9596"/>
                  </a:lnTo>
                  <a:lnTo>
                    <a:pt x="542648" y="9196"/>
                  </a:lnTo>
                  <a:lnTo>
                    <a:pt x="543600" y="8796"/>
                  </a:lnTo>
                  <a:lnTo>
                    <a:pt x="544512" y="8396"/>
                  </a:lnTo>
                  <a:lnTo>
                    <a:pt x="545395" y="7996"/>
                  </a:lnTo>
                  <a:lnTo>
                    <a:pt x="546230" y="7597"/>
                  </a:lnTo>
                  <a:lnTo>
                    <a:pt x="547048" y="7197"/>
                  </a:lnTo>
                  <a:lnTo>
                    <a:pt x="547812" y="6797"/>
                  </a:lnTo>
                  <a:lnTo>
                    <a:pt x="548566" y="6397"/>
                  </a:lnTo>
                  <a:lnTo>
                    <a:pt x="549265" y="5997"/>
                  </a:lnTo>
                  <a:lnTo>
                    <a:pt x="549954" y="5597"/>
                  </a:lnTo>
                  <a:lnTo>
                    <a:pt x="550598" y="5197"/>
                  </a:lnTo>
                  <a:lnTo>
                    <a:pt x="551226" y="4798"/>
                  </a:lnTo>
                  <a:lnTo>
                    <a:pt x="551819" y="4398"/>
                  </a:lnTo>
                  <a:lnTo>
                    <a:pt x="552390" y="3998"/>
                  </a:lnTo>
                  <a:lnTo>
                    <a:pt x="552936" y="3598"/>
                  </a:lnTo>
                  <a:lnTo>
                    <a:pt x="553454" y="3198"/>
                  </a:lnTo>
                  <a:lnTo>
                    <a:pt x="553956" y="2798"/>
                  </a:lnTo>
                  <a:lnTo>
                    <a:pt x="554426" y="2399"/>
                  </a:lnTo>
                  <a:lnTo>
                    <a:pt x="554886" y="1999"/>
                  </a:lnTo>
                  <a:lnTo>
                    <a:pt x="555311" y="1599"/>
                  </a:lnTo>
                  <a:lnTo>
                    <a:pt x="555730" y="1199"/>
                  </a:lnTo>
                  <a:lnTo>
                    <a:pt x="556116" y="799"/>
                  </a:lnTo>
                  <a:lnTo>
                    <a:pt x="556495" y="399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399"/>
                  </a:lnTo>
                  <a:lnTo>
                    <a:pt x="570193" y="799"/>
                  </a:lnTo>
                  <a:lnTo>
                    <a:pt x="570580" y="1199"/>
                  </a:lnTo>
                  <a:lnTo>
                    <a:pt x="570999" y="1599"/>
                  </a:lnTo>
                  <a:lnTo>
                    <a:pt x="571423" y="1999"/>
                  </a:lnTo>
                  <a:lnTo>
                    <a:pt x="571884" y="2399"/>
                  </a:lnTo>
                  <a:lnTo>
                    <a:pt x="572353" y="2798"/>
                  </a:lnTo>
                  <a:lnTo>
                    <a:pt x="572855" y="3198"/>
                  </a:lnTo>
                  <a:lnTo>
                    <a:pt x="573373" y="3598"/>
                  </a:lnTo>
                  <a:lnTo>
                    <a:pt x="573919" y="3998"/>
                  </a:lnTo>
                  <a:lnTo>
                    <a:pt x="574490" y="4398"/>
                  </a:lnTo>
                  <a:lnTo>
                    <a:pt x="575084" y="4798"/>
                  </a:lnTo>
                  <a:lnTo>
                    <a:pt x="575711" y="5197"/>
                  </a:lnTo>
                  <a:lnTo>
                    <a:pt x="576356" y="5597"/>
                  </a:lnTo>
                  <a:lnTo>
                    <a:pt x="577045" y="5997"/>
                  </a:lnTo>
                  <a:lnTo>
                    <a:pt x="577743" y="6397"/>
                  </a:lnTo>
                  <a:lnTo>
                    <a:pt x="578498" y="6797"/>
                  </a:lnTo>
                  <a:lnTo>
                    <a:pt x="579261" y="7197"/>
                  </a:lnTo>
                  <a:lnTo>
                    <a:pt x="580079" y="7597"/>
                  </a:lnTo>
                  <a:lnTo>
                    <a:pt x="580914" y="7996"/>
                  </a:lnTo>
                  <a:lnTo>
                    <a:pt x="581797" y="8396"/>
                  </a:lnTo>
                  <a:lnTo>
                    <a:pt x="582709" y="8796"/>
                  </a:lnTo>
                  <a:lnTo>
                    <a:pt x="583661" y="9196"/>
                  </a:lnTo>
                  <a:lnTo>
                    <a:pt x="584655" y="9596"/>
                  </a:lnTo>
                  <a:lnTo>
                    <a:pt x="585680" y="9996"/>
                  </a:lnTo>
                  <a:lnTo>
                    <a:pt x="586762" y="10395"/>
                  </a:lnTo>
                  <a:lnTo>
                    <a:pt x="587864" y="10795"/>
                  </a:lnTo>
                  <a:lnTo>
                    <a:pt x="589038" y="11195"/>
                  </a:lnTo>
                  <a:lnTo>
                    <a:pt x="590225" y="11595"/>
                  </a:lnTo>
                  <a:lnTo>
                    <a:pt x="591495" y="11995"/>
                  </a:lnTo>
                  <a:lnTo>
                    <a:pt x="592781" y="12395"/>
                  </a:lnTo>
                  <a:lnTo>
                    <a:pt x="594141" y="12795"/>
                  </a:lnTo>
                  <a:lnTo>
                    <a:pt x="595532" y="13194"/>
                  </a:lnTo>
                  <a:lnTo>
                    <a:pt x="596987" y="13594"/>
                  </a:lnTo>
                  <a:lnTo>
                    <a:pt x="598490" y="13994"/>
                  </a:lnTo>
                  <a:lnTo>
                    <a:pt x="600044" y="14394"/>
                  </a:lnTo>
                  <a:lnTo>
                    <a:pt x="601664" y="14794"/>
                  </a:lnTo>
                  <a:lnTo>
                    <a:pt x="603322" y="15194"/>
                  </a:lnTo>
                  <a:lnTo>
                    <a:pt x="605064" y="15593"/>
                  </a:lnTo>
                  <a:lnTo>
                    <a:pt x="606831" y="15993"/>
                  </a:lnTo>
                  <a:lnTo>
                    <a:pt x="608702" y="16393"/>
                  </a:lnTo>
                  <a:lnTo>
                    <a:pt x="610590" y="16793"/>
                  </a:lnTo>
                  <a:lnTo>
                    <a:pt x="612586" y="17193"/>
                  </a:lnTo>
                  <a:lnTo>
                    <a:pt x="614611" y="17593"/>
                  </a:lnTo>
                  <a:lnTo>
                    <a:pt x="616728" y="17993"/>
                  </a:lnTo>
                  <a:lnTo>
                    <a:pt x="618894" y="18392"/>
                  </a:lnTo>
                  <a:lnTo>
                    <a:pt x="621136" y="18792"/>
                  </a:lnTo>
                  <a:lnTo>
                    <a:pt x="623449" y="19192"/>
                  </a:lnTo>
                  <a:lnTo>
                    <a:pt x="625822" y="19592"/>
                  </a:lnTo>
                  <a:lnTo>
                    <a:pt x="628286" y="19992"/>
                  </a:lnTo>
                  <a:lnTo>
                    <a:pt x="630792" y="20392"/>
                  </a:lnTo>
                  <a:lnTo>
                    <a:pt x="633414" y="20791"/>
                  </a:lnTo>
                  <a:lnTo>
                    <a:pt x="636058" y="21191"/>
                  </a:lnTo>
                  <a:lnTo>
                    <a:pt x="638841" y="21591"/>
                  </a:lnTo>
                  <a:lnTo>
                    <a:pt x="641645" y="21991"/>
                  </a:lnTo>
                  <a:lnTo>
                    <a:pt x="644574" y="22391"/>
                  </a:lnTo>
                  <a:lnTo>
                    <a:pt x="647546" y="22791"/>
                  </a:lnTo>
                  <a:lnTo>
                    <a:pt x="650622" y="23191"/>
                  </a:lnTo>
                  <a:lnTo>
                    <a:pt x="653764" y="23590"/>
                  </a:lnTo>
                  <a:lnTo>
                    <a:pt x="656990" y="23990"/>
                  </a:lnTo>
                  <a:lnTo>
                    <a:pt x="660306" y="24390"/>
                  </a:lnTo>
                  <a:lnTo>
                    <a:pt x="663685" y="24790"/>
                  </a:lnTo>
                  <a:lnTo>
                    <a:pt x="667177" y="25190"/>
                  </a:lnTo>
                  <a:lnTo>
                    <a:pt x="670709" y="25590"/>
                  </a:lnTo>
                  <a:lnTo>
                    <a:pt x="674380" y="25989"/>
                  </a:lnTo>
                  <a:lnTo>
                    <a:pt x="678075" y="26389"/>
                  </a:lnTo>
                  <a:lnTo>
                    <a:pt x="681919" y="26789"/>
                  </a:lnTo>
                  <a:lnTo>
                    <a:pt x="685794" y="27189"/>
                  </a:lnTo>
                  <a:lnTo>
                    <a:pt x="689796" y="27589"/>
                  </a:lnTo>
                  <a:lnTo>
                    <a:pt x="693851" y="27989"/>
                  </a:lnTo>
                  <a:lnTo>
                    <a:pt x="698010" y="28389"/>
                  </a:lnTo>
                  <a:lnTo>
                    <a:pt x="702246" y="28788"/>
                  </a:lnTo>
                  <a:lnTo>
                    <a:pt x="706561" y="29188"/>
                  </a:lnTo>
                  <a:lnTo>
                    <a:pt x="710976" y="29588"/>
                  </a:lnTo>
                  <a:lnTo>
                    <a:pt x="715446" y="29988"/>
                  </a:lnTo>
                  <a:lnTo>
                    <a:pt x="720039" y="30388"/>
                  </a:lnTo>
                  <a:lnTo>
                    <a:pt x="724662" y="30788"/>
                  </a:lnTo>
                  <a:lnTo>
                    <a:pt x="729429" y="31187"/>
                  </a:lnTo>
                  <a:lnTo>
                    <a:pt x="734219" y="31587"/>
                  </a:lnTo>
                  <a:lnTo>
                    <a:pt x="739141" y="31987"/>
                  </a:lnTo>
                  <a:lnTo>
                    <a:pt x="744100" y="32387"/>
                  </a:lnTo>
                  <a:lnTo>
                    <a:pt x="749167" y="32787"/>
                  </a:lnTo>
                  <a:lnTo>
                    <a:pt x="754289" y="33187"/>
                  </a:lnTo>
                  <a:lnTo>
                    <a:pt x="759496" y="33587"/>
                  </a:lnTo>
                  <a:lnTo>
                    <a:pt x="764776" y="33986"/>
                  </a:lnTo>
                  <a:lnTo>
                    <a:pt x="770117" y="34386"/>
                  </a:lnTo>
                  <a:lnTo>
                    <a:pt x="775547" y="34786"/>
                  </a:lnTo>
                  <a:lnTo>
                    <a:pt x="781016" y="35186"/>
                  </a:lnTo>
                  <a:lnTo>
                    <a:pt x="786589" y="35586"/>
                  </a:lnTo>
                  <a:lnTo>
                    <a:pt x="792180" y="35986"/>
                  </a:lnTo>
                  <a:lnTo>
                    <a:pt x="797884" y="36385"/>
                  </a:lnTo>
                  <a:lnTo>
                    <a:pt x="803605" y="36785"/>
                  </a:lnTo>
                  <a:lnTo>
                    <a:pt x="809415" y="37185"/>
                  </a:lnTo>
                  <a:lnTo>
                    <a:pt x="815255" y="37585"/>
                  </a:lnTo>
                  <a:lnTo>
                    <a:pt x="821162" y="37985"/>
                  </a:lnTo>
                  <a:lnTo>
                    <a:pt x="827109" y="38385"/>
                  </a:lnTo>
                  <a:lnTo>
                    <a:pt x="833103" y="38785"/>
                  </a:lnTo>
                  <a:lnTo>
                    <a:pt x="839144" y="39184"/>
                  </a:lnTo>
                  <a:lnTo>
                    <a:pt x="845214" y="39584"/>
                  </a:lnTo>
                  <a:lnTo>
                    <a:pt x="851335" y="39984"/>
                  </a:lnTo>
                  <a:lnTo>
                    <a:pt x="857471" y="40384"/>
                  </a:lnTo>
                  <a:lnTo>
                    <a:pt x="863655" y="40784"/>
                  </a:lnTo>
                  <a:lnTo>
                    <a:pt x="869847" y="41184"/>
                  </a:lnTo>
                  <a:lnTo>
                    <a:pt x="876078" y="41583"/>
                  </a:lnTo>
                  <a:lnTo>
                    <a:pt x="882314" y="41983"/>
                  </a:lnTo>
                  <a:lnTo>
                    <a:pt x="888572" y="42383"/>
                  </a:lnTo>
                  <a:lnTo>
                    <a:pt x="894836" y="42783"/>
                  </a:lnTo>
                  <a:lnTo>
                    <a:pt x="901108" y="43183"/>
                  </a:lnTo>
                  <a:lnTo>
                    <a:pt x="907380" y="43583"/>
                  </a:lnTo>
                  <a:lnTo>
                    <a:pt x="913652" y="43983"/>
                  </a:lnTo>
                  <a:lnTo>
                    <a:pt x="919915" y="44382"/>
                  </a:lnTo>
                  <a:lnTo>
                    <a:pt x="926172" y="44782"/>
                  </a:lnTo>
                  <a:lnTo>
                    <a:pt x="932405" y="45182"/>
                  </a:lnTo>
                  <a:lnTo>
                    <a:pt x="938632" y="45582"/>
                  </a:lnTo>
                  <a:lnTo>
                    <a:pt x="944816" y="45982"/>
                  </a:lnTo>
                  <a:lnTo>
                    <a:pt x="950990" y="46382"/>
                  </a:lnTo>
                  <a:lnTo>
                    <a:pt x="957110" y="46781"/>
                  </a:lnTo>
                  <a:lnTo>
                    <a:pt x="963210" y="47181"/>
                  </a:lnTo>
                  <a:lnTo>
                    <a:pt x="969252" y="47581"/>
                  </a:lnTo>
                  <a:lnTo>
                    <a:pt x="975256" y="47981"/>
                  </a:lnTo>
                  <a:lnTo>
                    <a:pt x="981205" y="48381"/>
                  </a:lnTo>
                  <a:lnTo>
                    <a:pt x="987091" y="48781"/>
                  </a:lnTo>
                  <a:lnTo>
                    <a:pt x="992929" y="49181"/>
                  </a:lnTo>
                  <a:lnTo>
                    <a:pt x="998677" y="49580"/>
                  </a:lnTo>
                  <a:lnTo>
                    <a:pt x="1004388" y="49980"/>
                  </a:lnTo>
                  <a:lnTo>
                    <a:pt x="1009976" y="50380"/>
                  </a:lnTo>
                  <a:lnTo>
                    <a:pt x="1015541" y="50780"/>
                  </a:lnTo>
                  <a:lnTo>
                    <a:pt x="1020951" y="51180"/>
                  </a:lnTo>
                  <a:lnTo>
                    <a:pt x="1026330" y="51580"/>
                  </a:lnTo>
                  <a:lnTo>
                    <a:pt x="1031564" y="51979"/>
                  </a:lnTo>
                  <a:lnTo>
                    <a:pt x="1036737" y="52379"/>
                  </a:lnTo>
                  <a:lnTo>
                    <a:pt x="1041780" y="52779"/>
                  </a:lnTo>
                  <a:lnTo>
                    <a:pt x="1046726" y="53179"/>
                  </a:lnTo>
                  <a:lnTo>
                    <a:pt x="1051563" y="53579"/>
                  </a:lnTo>
                  <a:lnTo>
                    <a:pt x="1056262" y="53979"/>
                  </a:lnTo>
                  <a:lnTo>
                    <a:pt x="1060877" y="54379"/>
                  </a:lnTo>
                  <a:lnTo>
                    <a:pt x="1065310" y="54778"/>
                  </a:lnTo>
                  <a:lnTo>
                    <a:pt x="1069690" y="55178"/>
                  </a:lnTo>
                  <a:lnTo>
                    <a:pt x="1073839" y="55578"/>
                  </a:lnTo>
                  <a:lnTo>
                    <a:pt x="1077950" y="55978"/>
                  </a:lnTo>
                  <a:lnTo>
                    <a:pt x="1081818" y="56378"/>
                  </a:lnTo>
                  <a:lnTo>
                    <a:pt x="1085624" y="56778"/>
                  </a:lnTo>
                  <a:lnTo>
                    <a:pt x="1089217" y="57177"/>
                  </a:lnTo>
                  <a:lnTo>
                    <a:pt x="1092702" y="57577"/>
                  </a:lnTo>
                  <a:lnTo>
                    <a:pt x="1096009" y="57977"/>
                  </a:lnTo>
                  <a:lnTo>
                    <a:pt x="1099160" y="58377"/>
                  </a:lnTo>
                  <a:lnTo>
                    <a:pt x="1102171" y="58777"/>
                  </a:lnTo>
                  <a:lnTo>
                    <a:pt x="1104973" y="59177"/>
                  </a:lnTo>
                  <a:lnTo>
                    <a:pt x="1107678" y="59577"/>
                  </a:lnTo>
                  <a:lnTo>
                    <a:pt x="1110121" y="59976"/>
                  </a:lnTo>
                  <a:lnTo>
                    <a:pt x="1112511" y="60376"/>
                  </a:lnTo>
                  <a:lnTo>
                    <a:pt x="1114585" y="60776"/>
                  </a:lnTo>
                  <a:lnTo>
                    <a:pt x="1116609" y="61176"/>
                  </a:lnTo>
                  <a:lnTo>
                    <a:pt x="1118348" y="61576"/>
                  </a:lnTo>
                  <a:lnTo>
                    <a:pt x="1119994" y="61976"/>
                  </a:lnTo>
                  <a:lnTo>
                    <a:pt x="1121399" y="62375"/>
                  </a:lnTo>
                  <a:lnTo>
                    <a:pt x="1122659" y="62775"/>
                  </a:lnTo>
                  <a:lnTo>
                    <a:pt x="1123728" y="63175"/>
                  </a:lnTo>
                  <a:lnTo>
                    <a:pt x="1124598" y="63575"/>
                  </a:lnTo>
                  <a:lnTo>
                    <a:pt x="1125326" y="63975"/>
                  </a:lnTo>
                  <a:lnTo>
                    <a:pt x="1125804" y="64375"/>
                  </a:lnTo>
                  <a:lnTo>
                    <a:pt x="1126191" y="64775"/>
                  </a:lnTo>
                  <a:lnTo>
                    <a:pt x="1126276" y="65174"/>
                  </a:lnTo>
                  <a:lnTo>
                    <a:pt x="1126310" y="65574"/>
                  </a:lnTo>
                  <a:lnTo>
                    <a:pt x="1126016" y="65974"/>
                  </a:lnTo>
                  <a:lnTo>
                    <a:pt x="1125658" y="66374"/>
                  </a:lnTo>
                  <a:lnTo>
                    <a:pt x="1125027" y="66774"/>
                  </a:lnTo>
                  <a:lnTo>
                    <a:pt x="1124282" y="67174"/>
                  </a:lnTo>
                  <a:lnTo>
                    <a:pt x="1123317" y="67573"/>
                  </a:lnTo>
                  <a:lnTo>
                    <a:pt x="1122191" y="67973"/>
                  </a:lnTo>
                  <a:lnTo>
                    <a:pt x="1120897" y="68373"/>
                  </a:lnTo>
                  <a:lnTo>
                    <a:pt x="1119397" y="68773"/>
                  </a:lnTo>
                  <a:lnTo>
                    <a:pt x="1117781" y="69173"/>
                  </a:lnTo>
                  <a:lnTo>
                    <a:pt x="1115917" y="69573"/>
                  </a:lnTo>
                  <a:lnTo>
                    <a:pt x="1113987" y="69973"/>
                  </a:lnTo>
                  <a:lnTo>
                    <a:pt x="1111769" y="70372"/>
                  </a:lnTo>
                  <a:lnTo>
                    <a:pt x="1109507" y="70772"/>
                  </a:lnTo>
                  <a:lnTo>
                    <a:pt x="1106976" y="71172"/>
                  </a:lnTo>
                  <a:lnTo>
                    <a:pt x="1104376" y="71572"/>
                  </a:lnTo>
                  <a:lnTo>
                    <a:pt x="1101560" y="71972"/>
                  </a:lnTo>
                  <a:lnTo>
                    <a:pt x="1098639" y="72372"/>
                  </a:lnTo>
                  <a:lnTo>
                    <a:pt x="1095552" y="72771"/>
                  </a:lnTo>
                  <a:lnTo>
                    <a:pt x="1092324" y="73171"/>
                  </a:lnTo>
                  <a:lnTo>
                    <a:pt x="1088979" y="73571"/>
                  </a:lnTo>
                  <a:lnTo>
                    <a:pt x="1085464" y="73971"/>
                  </a:lnTo>
                  <a:lnTo>
                    <a:pt x="1081875" y="74371"/>
                  </a:lnTo>
                  <a:lnTo>
                    <a:pt x="1078092" y="74771"/>
                  </a:lnTo>
                  <a:lnTo>
                    <a:pt x="1074274" y="75171"/>
                  </a:lnTo>
                  <a:lnTo>
                    <a:pt x="1070244" y="75570"/>
                  </a:lnTo>
                  <a:lnTo>
                    <a:pt x="1066185" y="75970"/>
                  </a:lnTo>
                  <a:lnTo>
                    <a:pt x="1061958" y="76370"/>
                  </a:lnTo>
                  <a:lnTo>
                    <a:pt x="1057679" y="76770"/>
                  </a:lnTo>
                  <a:lnTo>
                    <a:pt x="1053275" y="77170"/>
                  </a:lnTo>
                  <a:lnTo>
                    <a:pt x="1048798" y="77570"/>
                  </a:lnTo>
                  <a:lnTo>
                    <a:pt x="1044234" y="77969"/>
                  </a:lnTo>
                  <a:lnTo>
                    <a:pt x="1039585" y="78369"/>
                  </a:lnTo>
                  <a:lnTo>
                    <a:pt x="1034880" y="78769"/>
                  </a:lnTo>
                  <a:lnTo>
                    <a:pt x="1030083" y="79169"/>
                  </a:lnTo>
                  <a:lnTo>
                    <a:pt x="1025256" y="79569"/>
                  </a:lnTo>
                  <a:lnTo>
                    <a:pt x="1020337" y="79969"/>
                  </a:lnTo>
                  <a:lnTo>
                    <a:pt x="1015403" y="80369"/>
                  </a:lnTo>
                  <a:lnTo>
                    <a:pt x="1010392" y="80768"/>
                  </a:lnTo>
                  <a:lnTo>
                    <a:pt x="1005368" y="81168"/>
                  </a:lnTo>
                  <a:lnTo>
                    <a:pt x="1000294" y="81568"/>
                  </a:lnTo>
                  <a:lnTo>
                    <a:pt x="995206" y="81968"/>
                  </a:lnTo>
                  <a:lnTo>
                    <a:pt x="990090" y="82368"/>
                  </a:lnTo>
                  <a:lnTo>
                    <a:pt x="984964" y="82768"/>
                  </a:lnTo>
                  <a:lnTo>
                    <a:pt x="979827" y="83167"/>
                  </a:lnTo>
                  <a:lnTo>
                    <a:pt x="974690" y="83567"/>
                  </a:lnTo>
                  <a:lnTo>
                    <a:pt x="969552" y="83967"/>
                  </a:lnTo>
                  <a:lnTo>
                    <a:pt x="964430" y="84367"/>
                  </a:lnTo>
                  <a:lnTo>
                    <a:pt x="959311" y="84767"/>
                  </a:lnTo>
                  <a:lnTo>
                    <a:pt x="954230" y="85167"/>
                  </a:lnTo>
                  <a:lnTo>
                    <a:pt x="949158" y="85567"/>
                  </a:lnTo>
                  <a:lnTo>
                    <a:pt x="944137" y="85966"/>
                  </a:lnTo>
                  <a:lnTo>
                    <a:pt x="939137" y="86366"/>
                  </a:lnTo>
                  <a:lnTo>
                    <a:pt x="934196" y="86766"/>
                  </a:lnTo>
                  <a:lnTo>
                    <a:pt x="929294" y="87166"/>
                  </a:lnTo>
                  <a:lnTo>
                    <a:pt x="924450" y="87566"/>
                  </a:lnTo>
                  <a:lnTo>
                    <a:pt x="919670" y="87966"/>
                  </a:lnTo>
                  <a:lnTo>
                    <a:pt x="914942" y="88365"/>
                  </a:lnTo>
                  <a:lnTo>
                    <a:pt x="910310" y="88765"/>
                  </a:lnTo>
                  <a:lnTo>
                    <a:pt x="905716" y="89165"/>
                  </a:lnTo>
                  <a:lnTo>
                    <a:pt x="901253" y="89565"/>
                  </a:lnTo>
                  <a:lnTo>
                    <a:pt x="896813" y="89965"/>
                  </a:lnTo>
                  <a:lnTo>
                    <a:pt x="892539" y="90365"/>
                  </a:lnTo>
                  <a:lnTo>
                    <a:pt x="888296" y="90765"/>
                  </a:lnTo>
                  <a:lnTo>
                    <a:pt x="884207" y="91164"/>
                  </a:lnTo>
                  <a:lnTo>
                    <a:pt x="880181" y="91564"/>
                  </a:lnTo>
                  <a:lnTo>
                    <a:pt x="876292" y="91964"/>
                  </a:lnTo>
                  <a:lnTo>
                    <a:pt x="872502" y="92364"/>
                  </a:lnTo>
                  <a:lnTo>
                    <a:pt x="868828" y="92764"/>
                  </a:lnTo>
                  <a:lnTo>
                    <a:pt x="865294" y="93164"/>
                  </a:lnTo>
                  <a:lnTo>
                    <a:pt x="861847" y="93563"/>
                  </a:lnTo>
                  <a:lnTo>
                    <a:pt x="858586" y="93963"/>
                  </a:lnTo>
                  <a:lnTo>
                    <a:pt x="855380" y="94363"/>
                  </a:lnTo>
                  <a:lnTo>
                    <a:pt x="852406" y="94763"/>
                  </a:lnTo>
                  <a:lnTo>
                    <a:pt x="849471" y="95163"/>
                  </a:lnTo>
                  <a:lnTo>
                    <a:pt x="846782" y="95563"/>
                  </a:lnTo>
                  <a:lnTo>
                    <a:pt x="844153" y="95963"/>
                  </a:lnTo>
                  <a:lnTo>
                    <a:pt x="841737" y="96362"/>
                  </a:lnTo>
                  <a:lnTo>
                    <a:pt x="839426" y="96762"/>
                  </a:lnTo>
                  <a:lnTo>
                    <a:pt x="837293" y="97162"/>
                  </a:lnTo>
                  <a:lnTo>
                    <a:pt x="835310" y="97562"/>
                  </a:lnTo>
                  <a:lnTo>
                    <a:pt x="833467" y="97962"/>
                  </a:lnTo>
                  <a:lnTo>
                    <a:pt x="831823" y="98362"/>
                  </a:lnTo>
                  <a:lnTo>
                    <a:pt x="830277" y="98761"/>
                  </a:lnTo>
                  <a:lnTo>
                    <a:pt x="828979" y="99161"/>
                  </a:lnTo>
                  <a:lnTo>
                    <a:pt x="827735" y="99561"/>
                  </a:lnTo>
                  <a:lnTo>
                    <a:pt x="826790" y="99961"/>
                  </a:lnTo>
                  <a:lnTo>
                    <a:pt x="825891" y="100361"/>
                  </a:lnTo>
                  <a:lnTo>
                    <a:pt x="825265" y="100761"/>
                  </a:lnTo>
                  <a:lnTo>
                    <a:pt x="824724" y="101161"/>
                  </a:lnTo>
                  <a:lnTo>
                    <a:pt x="824410" y="101560"/>
                  </a:lnTo>
                  <a:lnTo>
                    <a:pt x="824230" y="101960"/>
                  </a:lnTo>
                  <a:lnTo>
                    <a:pt x="824230" y="102360"/>
                  </a:lnTo>
                  <a:lnTo>
                    <a:pt x="824410" y="102760"/>
                  </a:lnTo>
                  <a:lnTo>
                    <a:pt x="824724" y="103160"/>
                  </a:lnTo>
                  <a:lnTo>
                    <a:pt x="825265" y="103560"/>
                  </a:lnTo>
                  <a:lnTo>
                    <a:pt x="825891" y="103959"/>
                  </a:lnTo>
                  <a:lnTo>
                    <a:pt x="826790" y="104359"/>
                  </a:lnTo>
                  <a:lnTo>
                    <a:pt x="827735" y="104759"/>
                  </a:lnTo>
                  <a:lnTo>
                    <a:pt x="828979" y="105159"/>
                  </a:lnTo>
                  <a:lnTo>
                    <a:pt x="830277" y="105559"/>
                  </a:lnTo>
                  <a:lnTo>
                    <a:pt x="831823" y="105959"/>
                  </a:lnTo>
                  <a:lnTo>
                    <a:pt x="833467" y="106359"/>
                  </a:lnTo>
                  <a:lnTo>
                    <a:pt x="835310" y="106758"/>
                  </a:lnTo>
                  <a:lnTo>
                    <a:pt x="837293" y="107158"/>
                  </a:lnTo>
                  <a:lnTo>
                    <a:pt x="839426" y="107558"/>
                  </a:lnTo>
                  <a:lnTo>
                    <a:pt x="841737" y="107958"/>
                  </a:lnTo>
                  <a:lnTo>
                    <a:pt x="844153" y="108358"/>
                  </a:lnTo>
                  <a:lnTo>
                    <a:pt x="846782" y="108758"/>
                  </a:lnTo>
                  <a:lnTo>
                    <a:pt x="849471" y="109157"/>
                  </a:lnTo>
                  <a:lnTo>
                    <a:pt x="852406" y="109557"/>
                  </a:lnTo>
                  <a:lnTo>
                    <a:pt x="855380" y="109957"/>
                  </a:lnTo>
                  <a:lnTo>
                    <a:pt x="858586" y="110357"/>
                  </a:lnTo>
                  <a:lnTo>
                    <a:pt x="861847" y="110757"/>
                  </a:lnTo>
                  <a:lnTo>
                    <a:pt x="865294" y="111157"/>
                  </a:lnTo>
                  <a:lnTo>
                    <a:pt x="868828" y="111557"/>
                  </a:lnTo>
                  <a:lnTo>
                    <a:pt x="872502" y="111956"/>
                  </a:lnTo>
                  <a:lnTo>
                    <a:pt x="876292" y="112356"/>
                  </a:lnTo>
                  <a:lnTo>
                    <a:pt x="880181" y="112756"/>
                  </a:lnTo>
                  <a:lnTo>
                    <a:pt x="884207" y="113156"/>
                  </a:lnTo>
                  <a:lnTo>
                    <a:pt x="888296" y="113556"/>
                  </a:lnTo>
                  <a:lnTo>
                    <a:pt x="892539" y="113956"/>
                  </a:lnTo>
                  <a:lnTo>
                    <a:pt x="896813" y="114355"/>
                  </a:lnTo>
                  <a:lnTo>
                    <a:pt x="901253" y="114755"/>
                  </a:lnTo>
                  <a:lnTo>
                    <a:pt x="905716" y="115155"/>
                  </a:lnTo>
                  <a:lnTo>
                    <a:pt x="910310" y="115555"/>
                  </a:lnTo>
                  <a:lnTo>
                    <a:pt x="914942" y="115955"/>
                  </a:lnTo>
                  <a:lnTo>
                    <a:pt x="919670" y="116355"/>
                  </a:lnTo>
                  <a:lnTo>
                    <a:pt x="924450" y="116755"/>
                  </a:lnTo>
                  <a:lnTo>
                    <a:pt x="929294" y="117154"/>
                  </a:lnTo>
                  <a:lnTo>
                    <a:pt x="934196" y="117554"/>
                  </a:lnTo>
                  <a:lnTo>
                    <a:pt x="939137" y="117954"/>
                  </a:lnTo>
                  <a:lnTo>
                    <a:pt x="944137" y="118354"/>
                  </a:lnTo>
                  <a:lnTo>
                    <a:pt x="949158" y="118754"/>
                  </a:lnTo>
                  <a:lnTo>
                    <a:pt x="954230" y="119154"/>
                  </a:lnTo>
                  <a:lnTo>
                    <a:pt x="959311" y="119553"/>
                  </a:lnTo>
                  <a:lnTo>
                    <a:pt x="964430" y="119953"/>
                  </a:lnTo>
                  <a:lnTo>
                    <a:pt x="969552" y="120353"/>
                  </a:lnTo>
                  <a:lnTo>
                    <a:pt x="974690" y="120753"/>
                  </a:lnTo>
                  <a:lnTo>
                    <a:pt x="979827" y="121153"/>
                  </a:lnTo>
                  <a:lnTo>
                    <a:pt x="984964" y="121553"/>
                  </a:lnTo>
                  <a:lnTo>
                    <a:pt x="990090" y="121953"/>
                  </a:lnTo>
                  <a:lnTo>
                    <a:pt x="995206" y="122352"/>
                  </a:lnTo>
                  <a:lnTo>
                    <a:pt x="1000294" y="122752"/>
                  </a:lnTo>
                  <a:lnTo>
                    <a:pt x="1005368" y="123152"/>
                  </a:lnTo>
                  <a:lnTo>
                    <a:pt x="1010392" y="123552"/>
                  </a:lnTo>
                  <a:lnTo>
                    <a:pt x="1015403" y="123952"/>
                  </a:lnTo>
                  <a:lnTo>
                    <a:pt x="1020337" y="124352"/>
                  </a:lnTo>
                  <a:lnTo>
                    <a:pt x="1025256" y="124751"/>
                  </a:lnTo>
                  <a:lnTo>
                    <a:pt x="1030083" y="125151"/>
                  </a:lnTo>
                  <a:lnTo>
                    <a:pt x="1034880" y="125551"/>
                  </a:lnTo>
                  <a:lnTo>
                    <a:pt x="1039585" y="125951"/>
                  </a:lnTo>
                  <a:lnTo>
                    <a:pt x="1044234" y="126351"/>
                  </a:lnTo>
                  <a:lnTo>
                    <a:pt x="1048798" y="126751"/>
                  </a:lnTo>
                  <a:lnTo>
                    <a:pt x="1053275" y="127151"/>
                  </a:lnTo>
                  <a:lnTo>
                    <a:pt x="1057679" y="127550"/>
                  </a:lnTo>
                  <a:lnTo>
                    <a:pt x="1061958" y="127950"/>
                  </a:lnTo>
                  <a:lnTo>
                    <a:pt x="1066185" y="128350"/>
                  </a:lnTo>
                  <a:lnTo>
                    <a:pt x="1070244" y="128750"/>
                  </a:lnTo>
                  <a:lnTo>
                    <a:pt x="1074274" y="129150"/>
                  </a:lnTo>
                  <a:lnTo>
                    <a:pt x="1078092" y="129550"/>
                  </a:lnTo>
                  <a:lnTo>
                    <a:pt x="1081875" y="129949"/>
                  </a:lnTo>
                  <a:lnTo>
                    <a:pt x="1085464" y="130349"/>
                  </a:lnTo>
                  <a:lnTo>
                    <a:pt x="1088979" y="130749"/>
                  </a:lnTo>
                  <a:lnTo>
                    <a:pt x="1092324" y="131149"/>
                  </a:lnTo>
                  <a:lnTo>
                    <a:pt x="1095552" y="131549"/>
                  </a:lnTo>
                  <a:lnTo>
                    <a:pt x="1098639" y="131949"/>
                  </a:lnTo>
                  <a:lnTo>
                    <a:pt x="1101560" y="132349"/>
                  </a:lnTo>
                  <a:lnTo>
                    <a:pt x="1104376" y="132748"/>
                  </a:lnTo>
                  <a:lnTo>
                    <a:pt x="1106976" y="133148"/>
                  </a:lnTo>
                  <a:lnTo>
                    <a:pt x="1109507" y="133548"/>
                  </a:lnTo>
                  <a:lnTo>
                    <a:pt x="1111769" y="133948"/>
                  </a:lnTo>
                  <a:lnTo>
                    <a:pt x="1113987" y="134348"/>
                  </a:lnTo>
                  <a:lnTo>
                    <a:pt x="1115917" y="134748"/>
                  </a:lnTo>
                  <a:lnTo>
                    <a:pt x="1117781" y="135147"/>
                  </a:lnTo>
                  <a:lnTo>
                    <a:pt x="1119397" y="135547"/>
                  </a:lnTo>
                  <a:lnTo>
                    <a:pt x="1120897" y="135947"/>
                  </a:lnTo>
                  <a:lnTo>
                    <a:pt x="1122191" y="136347"/>
                  </a:lnTo>
                  <a:lnTo>
                    <a:pt x="1123317" y="136747"/>
                  </a:lnTo>
                  <a:lnTo>
                    <a:pt x="1124282" y="137147"/>
                  </a:lnTo>
                  <a:lnTo>
                    <a:pt x="1125027" y="137547"/>
                  </a:lnTo>
                  <a:lnTo>
                    <a:pt x="1125658" y="137946"/>
                  </a:lnTo>
                  <a:lnTo>
                    <a:pt x="1126016" y="138346"/>
                  </a:lnTo>
                  <a:lnTo>
                    <a:pt x="1126310" y="138746"/>
                  </a:lnTo>
                  <a:lnTo>
                    <a:pt x="1126276" y="139146"/>
                  </a:lnTo>
                  <a:lnTo>
                    <a:pt x="1126191" y="139546"/>
                  </a:lnTo>
                  <a:lnTo>
                    <a:pt x="1125804" y="139946"/>
                  </a:lnTo>
                  <a:lnTo>
                    <a:pt x="1125326" y="140345"/>
                  </a:lnTo>
                  <a:lnTo>
                    <a:pt x="1124598" y="140745"/>
                  </a:lnTo>
                  <a:lnTo>
                    <a:pt x="1123728" y="141145"/>
                  </a:lnTo>
                  <a:lnTo>
                    <a:pt x="1122659" y="141545"/>
                  </a:lnTo>
                  <a:lnTo>
                    <a:pt x="1121399" y="141945"/>
                  </a:lnTo>
                  <a:lnTo>
                    <a:pt x="1119994" y="142345"/>
                  </a:lnTo>
                  <a:lnTo>
                    <a:pt x="1118348" y="142745"/>
                  </a:lnTo>
                  <a:lnTo>
                    <a:pt x="1116609" y="143144"/>
                  </a:lnTo>
                  <a:lnTo>
                    <a:pt x="1114585" y="143544"/>
                  </a:lnTo>
                  <a:lnTo>
                    <a:pt x="1112511" y="143944"/>
                  </a:lnTo>
                  <a:lnTo>
                    <a:pt x="1110121" y="144344"/>
                  </a:lnTo>
                  <a:lnTo>
                    <a:pt x="1107678" y="144744"/>
                  </a:lnTo>
                  <a:lnTo>
                    <a:pt x="1104973" y="145144"/>
                  </a:lnTo>
                  <a:lnTo>
                    <a:pt x="1102171" y="145543"/>
                  </a:lnTo>
                  <a:lnTo>
                    <a:pt x="1099160" y="145943"/>
                  </a:lnTo>
                  <a:lnTo>
                    <a:pt x="1096009" y="146343"/>
                  </a:lnTo>
                  <a:lnTo>
                    <a:pt x="1092702" y="146743"/>
                  </a:lnTo>
                  <a:lnTo>
                    <a:pt x="1089217" y="147143"/>
                  </a:lnTo>
                  <a:lnTo>
                    <a:pt x="1085624" y="147543"/>
                  </a:lnTo>
                  <a:lnTo>
                    <a:pt x="1081818" y="147943"/>
                  </a:lnTo>
                  <a:lnTo>
                    <a:pt x="1077950" y="148342"/>
                  </a:lnTo>
                  <a:lnTo>
                    <a:pt x="1073839" y="148742"/>
                  </a:lnTo>
                  <a:lnTo>
                    <a:pt x="1069690" y="149142"/>
                  </a:lnTo>
                  <a:lnTo>
                    <a:pt x="1065310" y="149542"/>
                  </a:lnTo>
                  <a:lnTo>
                    <a:pt x="1060877" y="149942"/>
                  </a:lnTo>
                  <a:lnTo>
                    <a:pt x="1056262" y="150342"/>
                  </a:lnTo>
                  <a:lnTo>
                    <a:pt x="1051563" y="150741"/>
                  </a:lnTo>
                  <a:lnTo>
                    <a:pt x="1046726" y="151141"/>
                  </a:lnTo>
                  <a:lnTo>
                    <a:pt x="1041780" y="151541"/>
                  </a:lnTo>
                  <a:lnTo>
                    <a:pt x="1036737" y="151941"/>
                  </a:lnTo>
                  <a:lnTo>
                    <a:pt x="1031564" y="152341"/>
                  </a:lnTo>
                  <a:lnTo>
                    <a:pt x="1026330" y="152741"/>
                  </a:lnTo>
                  <a:lnTo>
                    <a:pt x="1020951" y="153141"/>
                  </a:lnTo>
                  <a:lnTo>
                    <a:pt x="1015541" y="153540"/>
                  </a:lnTo>
                  <a:lnTo>
                    <a:pt x="1009976" y="153940"/>
                  </a:lnTo>
                  <a:lnTo>
                    <a:pt x="1004388" y="154340"/>
                  </a:lnTo>
                  <a:lnTo>
                    <a:pt x="998677" y="154740"/>
                  </a:lnTo>
                  <a:lnTo>
                    <a:pt x="992929" y="155140"/>
                  </a:lnTo>
                  <a:lnTo>
                    <a:pt x="987091" y="155540"/>
                  </a:lnTo>
                  <a:lnTo>
                    <a:pt x="981205" y="155939"/>
                  </a:lnTo>
                  <a:lnTo>
                    <a:pt x="975256" y="156339"/>
                  </a:lnTo>
                  <a:lnTo>
                    <a:pt x="969252" y="156739"/>
                  </a:lnTo>
                  <a:lnTo>
                    <a:pt x="963210" y="157139"/>
                  </a:lnTo>
                  <a:lnTo>
                    <a:pt x="957110" y="157539"/>
                  </a:lnTo>
                  <a:lnTo>
                    <a:pt x="950990" y="157939"/>
                  </a:lnTo>
                  <a:lnTo>
                    <a:pt x="944816" y="158339"/>
                  </a:lnTo>
                  <a:lnTo>
                    <a:pt x="938632" y="158738"/>
                  </a:lnTo>
                  <a:lnTo>
                    <a:pt x="932405" y="159138"/>
                  </a:lnTo>
                  <a:lnTo>
                    <a:pt x="926172" y="159538"/>
                  </a:lnTo>
                  <a:lnTo>
                    <a:pt x="919915" y="159938"/>
                  </a:lnTo>
                  <a:lnTo>
                    <a:pt x="913652" y="160338"/>
                  </a:lnTo>
                  <a:lnTo>
                    <a:pt x="907380" y="160738"/>
                  </a:lnTo>
                  <a:lnTo>
                    <a:pt x="901108" y="161137"/>
                  </a:lnTo>
                  <a:lnTo>
                    <a:pt x="894836" y="161537"/>
                  </a:lnTo>
                  <a:lnTo>
                    <a:pt x="888572" y="161937"/>
                  </a:lnTo>
                  <a:lnTo>
                    <a:pt x="882314" y="162337"/>
                  </a:lnTo>
                  <a:lnTo>
                    <a:pt x="876078" y="162737"/>
                  </a:lnTo>
                  <a:lnTo>
                    <a:pt x="869847" y="163137"/>
                  </a:lnTo>
                  <a:lnTo>
                    <a:pt x="863655" y="163537"/>
                  </a:lnTo>
                  <a:lnTo>
                    <a:pt x="857471" y="163936"/>
                  </a:lnTo>
                  <a:lnTo>
                    <a:pt x="851335" y="164336"/>
                  </a:lnTo>
                  <a:lnTo>
                    <a:pt x="845214" y="164736"/>
                  </a:lnTo>
                  <a:lnTo>
                    <a:pt x="839144" y="165136"/>
                  </a:lnTo>
                  <a:lnTo>
                    <a:pt x="833103" y="165536"/>
                  </a:lnTo>
                  <a:lnTo>
                    <a:pt x="827109" y="165936"/>
                  </a:lnTo>
                  <a:lnTo>
                    <a:pt x="821162" y="166335"/>
                  </a:lnTo>
                  <a:lnTo>
                    <a:pt x="815255" y="166735"/>
                  </a:lnTo>
                  <a:lnTo>
                    <a:pt x="809415" y="167135"/>
                  </a:lnTo>
                  <a:lnTo>
                    <a:pt x="803605" y="167535"/>
                  </a:lnTo>
                  <a:lnTo>
                    <a:pt x="797884" y="167935"/>
                  </a:lnTo>
                  <a:lnTo>
                    <a:pt x="792180" y="168335"/>
                  </a:lnTo>
                  <a:lnTo>
                    <a:pt x="786589" y="168735"/>
                  </a:lnTo>
                  <a:lnTo>
                    <a:pt x="781016" y="169134"/>
                  </a:lnTo>
                  <a:lnTo>
                    <a:pt x="775547" y="169534"/>
                  </a:lnTo>
                  <a:lnTo>
                    <a:pt x="770117" y="169934"/>
                  </a:lnTo>
                  <a:lnTo>
                    <a:pt x="764776" y="170334"/>
                  </a:lnTo>
                  <a:lnTo>
                    <a:pt x="759496" y="170734"/>
                  </a:lnTo>
                  <a:lnTo>
                    <a:pt x="754289" y="171134"/>
                  </a:lnTo>
                  <a:lnTo>
                    <a:pt x="749167" y="171533"/>
                  </a:lnTo>
                  <a:lnTo>
                    <a:pt x="744100" y="171933"/>
                  </a:lnTo>
                  <a:lnTo>
                    <a:pt x="739141" y="172333"/>
                  </a:lnTo>
                  <a:lnTo>
                    <a:pt x="734219" y="172733"/>
                  </a:lnTo>
                  <a:lnTo>
                    <a:pt x="729429" y="173133"/>
                  </a:lnTo>
                  <a:lnTo>
                    <a:pt x="724662" y="173533"/>
                  </a:lnTo>
                  <a:lnTo>
                    <a:pt x="720039" y="173933"/>
                  </a:lnTo>
                  <a:lnTo>
                    <a:pt x="715446" y="174332"/>
                  </a:lnTo>
                  <a:lnTo>
                    <a:pt x="710976" y="174732"/>
                  </a:lnTo>
                  <a:lnTo>
                    <a:pt x="706561" y="175132"/>
                  </a:lnTo>
                  <a:lnTo>
                    <a:pt x="702246" y="175532"/>
                  </a:lnTo>
                  <a:lnTo>
                    <a:pt x="698010" y="175932"/>
                  </a:lnTo>
                  <a:lnTo>
                    <a:pt x="693851" y="176332"/>
                  </a:lnTo>
                  <a:lnTo>
                    <a:pt x="689796" y="176731"/>
                  </a:lnTo>
                  <a:lnTo>
                    <a:pt x="685794" y="177131"/>
                  </a:lnTo>
                  <a:lnTo>
                    <a:pt x="681919" y="177531"/>
                  </a:lnTo>
                  <a:lnTo>
                    <a:pt x="678075" y="177931"/>
                  </a:lnTo>
                  <a:lnTo>
                    <a:pt x="674380" y="178331"/>
                  </a:lnTo>
                  <a:lnTo>
                    <a:pt x="670709" y="178731"/>
                  </a:lnTo>
                  <a:lnTo>
                    <a:pt x="667177" y="179131"/>
                  </a:lnTo>
                  <a:lnTo>
                    <a:pt x="663685" y="179530"/>
                  </a:lnTo>
                  <a:lnTo>
                    <a:pt x="660306" y="179930"/>
                  </a:lnTo>
                  <a:lnTo>
                    <a:pt x="656990" y="180330"/>
                  </a:lnTo>
                  <a:lnTo>
                    <a:pt x="653764" y="180730"/>
                  </a:lnTo>
                  <a:lnTo>
                    <a:pt x="650622" y="181130"/>
                  </a:lnTo>
                  <a:lnTo>
                    <a:pt x="647546" y="181530"/>
                  </a:lnTo>
                  <a:lnTo>
                    <a:pt x="644574" y="181929"/>
                  </a:lnTo>
                  <a:lnTo>
                    <a:pt x="641645" y="182329"/>
                  </a:lnTo>
                  <a:lnTo>
                    <a:pt x="638841" y="182729"/>
                  </a:lnTo>
                  <a:lnTo>
                    <a:pt x="636058" y="183129"/>
                  </a:lnTo>
                  <a:lnTo>
                    <a:pt x="633414" y="183529"/>
                  </a:lnTo>
                  <a:lnTo>
                    <a:pt x="630792" y="183929"/>
                  </a:lnTo>
                  <a:lnTo>
                    <a:pt x="628286" y="184329"/>
                  </a:lnTo>
                  <a:lnTo>
                    <a:pt x="625822" y="184728"/>
                  </a:lnTo>
                  <a:lnTo>
                    <a:pt x="623449" y="185128"/>
                  </a:lnTo>
                  <a:lnTo>
                    <a:pt x="621136" y="185528"/>
                  </a:lnTo>
                  <a:lnTo>
                    <a:pt x="618894" y="185928"/>
                  </a:lnTo>
                  <a:lnTo>
                    <a:pt x="616728" y="186328"/>
                  </a:lnTo>
                  <a:lnTo>
                    <a:pt x="614611" y="186728"/>
                  </a:lnTo>
                  <a:lnTo>
                    <a:pt x="612586" y="187127"/>
                  </a:lnTo>
                  <a:lnTo>
                    <a:pt x="610590" y="187527"/>
                  </a:lnTo>
                  <a:lnTo>
                    <a:pt x="608702" y="187927"/>
                  </a:lnTo>
                  <a:lnTo>
                    <a:pt x="606831" y="188327"/>
                  </a:lnTo>
                  <a:lnTo>
                    <a:pt x="605064" y="188727"/>
                  </a:lnTo>
                  <a:lnTo>
                    <a:pt x="603322" y="189127"/>
                  </a:lnTo>
                  <a:lnTo>
                    <a:pt x="601664" y="189527"/>
                  </a:lnTo>
                  <a:lnTo>
                    <a:pt x="600044" y="189926"/>
                  </a:lnTo>
                  <a:lnTo>
                    <a:pt x="598490" y="190326"/>
                  </a:lnTo>
                  <a:lnTo>
                    <a:pt x="596987" y="190726"/>
                  </a:lnTo>
                  <a:lnTo>
                    <a:pt x="595532" y="191126"/>
                  </a:lnTo>
                  <a:lnTo>
                    <a:pt x="594141" y="191526"/>
                  </a:lnTo>
                  <a:lnTo>
                    <a:pt x="592781" y="191926"/>
                  </a:lnTo>
                  <a:lnTo>
                    <a:pt x="591495" y="192325"/>
                  </a:lnTo>
                  <a:lnTo>
                    <a:pt x="590225" y="192725"/>
                  </a:lnTo>
                  <a:lnTo>
                    <a:pt x="589038" y="193125"/>
                  </a:lnTo>
                  <a:lnTo>
                    <a:pt x="587864" y="193525"/>
                  </a:lnTo>
                  <a:lnTo>
                    <a:pt x="586762" y="193925"/>
                  </a:lnTo>
                  <a:lnTo>
                    <a:pt x="585680" y="194325"/>
                  </a:lnTo>
                  <a:lnTo>
                    <a:pt x="584655" y="194725"/>
                  </a:lnTo>
                  <a:lnTo>
                    <a:pt x="583661" y="195124"/>
                  </a:lnTo>
                  <a:lnTo>
                    <a:pt x="582709" y="195524"/>
                  </a:lnTo>
                  <a:lnTo>
                    <a:pt x="581797" y="195924"/>
                  </a:lnTo>
                  <a:lnTo>
                    <a:pt x="580914" y="196324"/>
                  </a:lnTo>
                  <a:lnTo>
                    <a:pt x="580079" y="196724"/>
                  </a:lnTo>
                  <a:lnTo>
                    <a:pt x="579261" y="197124"/>
                  </a:lnTo>
                  <a:lnTo>
                    <a:pt x="578498" y="197523"/>
                  </a:lnTo>
                  <a:lnTo>
                    <a:pt x="577743" y="197923"/>
                  </a:lnTo>
                  <a:lnTo>
                    <a:pt x="577045" y="198323"/>
                  </a:lnTo>
                  <a:lnTo>
                    <a:pt x="576356" y="198723"/>
                  </a:lnTo>
                  <a:lnTo>
                    <a:pt x="575711" y="199123"/>
                  </a:lnTo>
                  <a:lnTo>
                    <a:pt x="575084" y="199523"/>
                  </a:lnTo>
                  <a:lnTo>
                    <a:pt x="574490" y="199923"/>
                  </a:lnTo>
                  <a:lnTo>
                    <a:pt x="573919" y="200322"/>
                  </a:lnTo>
                  <a:lnTo>
                    <a:pt x="573373" y="200722"/>
                  </a:lnTo>
                  <a:lnTo>
                    <a:pt x="572855" y="201122"/>
                  </a:lnTo>
                  <a:lnTo>
                    <a:pt x="572353" y="201522"/>
                  </a:lnTo>
                  <a:lnTo>
                    <a:pt x="571884" y="201922"/>
                  </a:lnTo>
                  <a:lnTo>
                    <a:pt x="571423" y="202322"/>
                  </a:lnTo>
                  <a:lnTo>
                    <a:pt x="570999" y="202721"/>
                  </a:lnTo>
                  <a:lnTo>
                    <a:pt x="570580" y="203121"/>
                  </a:lnTo>
                  <a:lnTo>
                    <a:pt x="570193" y="203521"/>
                  </a:lnTo>
                  <a:lnTo>
                    <a:pt x="569815" y="203921"/>
                  </a:lnTo>
                  <a:lnTo>
                    <a:pt x="569462" y="20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93459" y="1198960"/>
              <a:ext cx="67131" cy="5007971"/>
            </a:xfrm>
            <a:custGeom>
              <a:avLst/>
              <a:pathLst>
                <a:path w="67131" h="5007971">
                  <a:moveTo>
                    <a:pt x="33353" y="5007971"/>
                  </a:moveTo>
                  <a:lnTo>
                    <a:pt x="33340" y="4998171"/>
                  </a:lnTo>
                  <a:lnTo>
                    <a:pt x="33325" y="4988370"/>
                  </a:lnTo>
                  <a:lnTo>
                    <a:pt x="33310" y="4978570"/>
                  </a:lnTo>
                  <a:lnTo>
                    <a:pt x="33294" y="4968770"/>
                  </a:lnTo>
                  <a:lnTo>
                    <a:pt x="33277" y="4958969"/>
                  </a:lnTo>
                  <a:lnTo>
                    <a:pt x="33260" y="4949169"/>
                  </a:lnTo>
                  <a:lnTo>
                    <a:pt x="33241" y="4939369"/>
                  </a:lnTo>
                  <a:lnTo>
                    <a:pt x="33221" y="4929568"/>
                  </a:lnTo>
                  <a:lnTo>
                    <a:pt x="33200" y="4919768"/>
                  </a:lnTo>
                  <a:lnTo>
                    <a:pt x="33179" y="4909968"/>
                  </a:lnTo>
                  <a:lnTo>
                    <a:pt x="33155" y="4900167"/>
                  </a:lnTo>
                  <a:lnTo>
                    <a:pt x="33131" y="4890367"/>
                  </a:lnTo>
                  <a:lnTo>
                    <a:pt x="33106" y="4880567"/>
                  </a:lnTo>
                  <a:lnTo>
                    <a:pt x="33079" y="4870766"/>
                  </a:lnTo>
                  <a:lnTo>
                    <a:pt x="33051" y="4860966"/>
                  </a:lnTo>
                  <a:lnTo>
                    <a:pt x="33021" y="4851166"/>
                  </a:lnTo>
                  <a:lnTo>
                    <a:pt x="32990" y="4841365"/>
                  </a:lnTo>
                  <a:lnTo>
                    <a:pt x="32957" y="4831565"/>
                  </a:lnTo>
                  <a:lnTo>
                    <a:pt x="32923" y="4821765"/>
                  </a:lnTo>
                  <a:lnTo>
                    <a:pt x="32887" y="4811964"/>
                  </a:lnTo>
                  <a:lnTo>
                    <a:pt x="32849" y="4802164"/>
                  </a:lnTo>
                  <a:lnTo>
                    <a:pt x="32810" y="4792364"/>
                  </a:lnTo>
                  <a:lnTo>
                    <a:pt x="32768" y="4782563"/>
                  </a:lnTo>
                  <a:lnTo>
                    <a:pt x="32725" y="4772763"/>
                  </a:lnTo>
                  <a:lnTo>
                    <a:pt x="32679" y="4762963"/>
                  </a:lnTo>
                  <a:lnTo>
                    <a:pt x="32633" y="4753162"/>
                  </a:lnTo>
                  <a:lnTo>
                    <a:pt x="32582" y="4743362"/>
                  </a:lnTo>
                  <a:lnTo>
                    <a:pt x="32531" y="4733562"/>
                  </a:lnTo>
                  <a:lnTo>
                    <a:pt x="32476" y="4723761"/>
                  </a:lnTo>
                  <a:lnTo>
                    <a:pt x="32420" y="4713961"/>
                  </a:lnTo>
                  <a:lnTo>
                    <a:pt x="32361" y="4704161"/>
                  </a:lnTo>
                  <a:lnTo>
                    <a:pt x="32299" y="4694360"/>
                  </a:lnTo>
                  <a:lnTo>
                    <a:pt x="32236" y="4684560"/>
                  </a:lnTo>
                  <a:lnTo>
                    <a:pt x="32168" y="4674760"/>
                  </a:lnTo>
                  <a:lnTo>
                    <a:pt x="32099" y="4664959"/>
                  </a:lnTo>
                  <a:lnTo>
                    <a:pt x="32025" y="4655159"/>
                  </a:lnTo>
                  <a:lnTo>
                    <a:pt x="31950" y="4645359"/>
                  </a:lnTo>
                  <a:lnTo>
                    <a:pt x="31871" y="4635558"/>
                  </a:lnTo>
                  <a:lnTo>
                    <a:pt x="31789" y="4625758"/>
                  </a:lnTo>
                  <a:lnTo>
                    <a:pt x="31704" y="4615958"/>
                  </a:lnTo>
                  <a:lnTo>
                    <a:pt x="31615" y="4606157"/>
                  </a:lnTo>
                  <a:lnTo>
                    <a:pt x="31525" y="4596357"/>
                  </a:lnTo>
                  <a:lnTo>
                    <a:pt x="31428" y="4586557"/>
                  </a:lnTo>
                  <a:lnTo>
                    <a:pt x="31330" y="4576756"/>
                  </a:lnTo>
                  <a:lnTo>
                    <a:pt x="31226" y="4566956"/>
                  </a:lnTo>
                  <a:lnTo>
                    <a:pt x="31120" y="4557156"/>
                  </a:lnTo>
                  <a:lnTo>
                    <a:pt x="31009" y="4547355"/>
                  </a:lnTo>
                  <a:lnTo>
                    <a:pt x="30894" y="4537555"/>
                  </a:lnTo>
                  <a:lnTo>
                    <a:pt x="30777" y="4527755"/>
                  </a:lnTo>
                  <a:lnTo>
                    <a:pt x="30653" y="4517954"/>
                  </a:lnTo>
                  <a:lnTo>
                    <a:pt x="30528" y="4508154"/>
                  </a:lnTo>
                  <a:lnTo>
                    <a:pt x="30395" y="4498354"/>
                  </a:lnTo>
                  <a:lnTo>
                    <a:pt x="30260" y="4488553"/>
                  </a:lnTo>
                  <a:lnTo>
                    <a:pt x="30119" y="4478753"/>
                  </a:lnTo>
                  <a:lnTo>
                    <a:pt x="29974" y="4468953"/>
                  </a:lnTo>
                  <a:lnTo>
                    <a:pt x="29825" y="4459152"/>
                  </a:lnTo>
                  <a:lnTo>
                    <a:pt x="29670" y="4449352"/>
                  </a:lnTo>
                  <a:lnTo>
                    <a:pt x="29513" y="4439552"/>
                  </a:lnTo>
                  <a:lnTo>
                    <a:pt x="29347" y="4429751"/>
                  </a:lnTo>
                  <a:lnTo>
                    <a:pt x="29180" y="4419951"/>
                  </a:lnTo>
                  <a:lnTo>
                    <a:pt x="29005" y="4410151"/>
                  </a:lnTo>
                  <a:lnTo>
                    <a:pt x="28826" y="4400350"/>
                  </a:lnTo>
                  <a:lnTo>
                    <a:pt x="28642" y="4390550"/>
                  </a:lnTo>
                  <a:lnTo>
                    <a:pt x="28452" y="4380750"/>
                  </a:lnTo>
                  <a:lnTo>
                    <a:pt x="28258" y="4370949"/>
                  </a:lnTo>
                  <a:lnTo>
                    <a:pt x="28057" y="4361149"/>
                  </a:lnTo>
                  <a:lnTo>
                    <a:pt x="27854" y="4351349"/>
                  </a:lnTo>
                  <a:lnTo>
                    <a:pt x="27641" y="4341548"/>
                  </a:lnTo>
                  <a:lnTo>
                    <a:pt x="27426" y="4331748"/>
                  </a:lnTo>
                  <a:lnTo>
                    <a:pt x="27203" y="4321948"/>
                  </a:lnTo>
                  <a:lnTo>
                    <a:pt x="26976" y="4312147"/>
                  </a:lnTo>
                  <a:lnTo>
                    <a:pt x="26743" y="4302347"/>
                  </a:lnTo>
                  <a:lnTo>
                    <a:pt x="26504" y="4292547"/>
                  </a:lnTo>
                  <a:lnTo>
                    <a:pt x="26261" y="4282746"/>
                  </a:lnTo>
                  <a:lnTo>
                    <a:pt x="26010" y="4272946"/>
                  </a:lnTo>
                  <a:lnTo>
                    <a:pt x="25757" y="4263146"/>
                  </a:lnTo>
                  <a:lnTo>
                    <a:pt x="25495" y="4253345"/>
                  </a:lnTo>
                  <a:lnTo>
                    <a:pt x="25229" y="4243545"/>
                  </a:lnTo>
                  <a:lnTo>
                    <a:pt x="24957" y="4233745"/>
                  </a:lnTo>
                  <a:lnTo>
                    <a:pt x="24679" y="4223944"/>
                  </a:lnTo>
                  <a:lnTo>
                    <a:pt x="24397" y="4214144"/>
                  </a:lnTo>
                  <a:lnTo>
                    <a:pt x="24108" y="4204344"/>
                  </a:lnTo>
                  <a:lnTo>
                    <a:pt x="23816" y="4194543"/>
                  </a:lnTo>
                  <a:lnTo>
                    <a:pt x="23515" y="4184743"/>
                  </a:lnTo>
                  <a:lnTo>
                    <a:pt x="23212" y="4174943"/>
                  </a:lnTo>
                  <a:lnTo>
                    <a:pt x="22901" y="4165142"/>
                  </a:lnTo>
                  <a:lnTo>
                    <a:pt x="22587" y="4155342"/>
                  </a:lnTo>
                  <a:lnTo>
                    <a:pt x="22267" y="4145542"/>
                  </a:lnTo>
                  <a:lnTo>
                    <a:pt x="21943" y="4135741"/>
                  </a:lnTo>
                  <a:lnTo>
                    <a:pt x="21614" y="4125941"/>
                  </a:lnTo>
                  <a:lnTo>
                    <a:pt x="21279" y="4116141"/>
                  </a:lnTo>
                  <a:lnTo>
                    <a:pt x="20941" y="4106340"/>
                  </a:lnTo>
                  <a:lnTo>
                    <a:pt x="20597" y="4096540"/>
                  </a:lnTo>
                  <a:lnTo>
                    <a:pt x="20250" y="4086740"/>
                  </a:lnTo>
                  <a:lnTo>
                    <a:pt x="19897" y="4076939"/>
                  </a:lnTo>
                  <a:lnTo>
                    <a:pt x="19542" y="4067139"/>
                  </a:lnTo>
                  <a:lnTo>
                    <a:pt x="19182" y="4057339"/>
                  </a:lnTo>
                  <a:lnTo>
                    <a:pt x="18819" y="4047538"/>
                  </a:lnTo>
                  <a:lnTo>
                    <a:pt x="18452" y="4037738"/>
                  </a:lnTo>
                  <a:lnTo>
                    <a:pt x="18081" y="4027938"/>
                  </a:lnTo>
                  <a:lnTo>
                    <a:pt x="17709" y="4018137"/>
                  </a:lnTo>
                  <a:lnTo>
                    <a:pt x="17332" y="4008337"/>
                  </a:lnTo>
                  <a:lnTo>
                    <a:pt x="16953" y="3998537"/>
                  </a:lnTo>
                  <a:lnTo>
                    <a:pt x="16572" y="3988736"/>
                  </a:lnTo>
                  <a:lnTo>
                    <a:pt x="16188" y="3978936"/>
                  </a:lnTo>
                  <a:lnTo>
                    <a:pt x="15802" y="3969136"/>
                  </a:lnTo>
                  <a:lnTo>
                    <a:pt x="15415" y="3959335"/>
                  </a:lnTo>
                  <a:lnTo>
                    <a:pt x="15026" y="3949535"/>
                  </a:lnTo>
                  <a:lnTo>
                    <a:pt x="14635" y="3939735"/>
                  </a:lnTo>
                  <a:lnTo>
                    <a:pt x="14245" y="3929934"/>
                  </a:lnTo>
                  <a:lnTo>
                    <a:pt x="13852" y="3920134"/>
                  </a:lnTo>
                  <a:lnTo>
                    <a:pt x="13460" y="3910334"/>
                  </a:lnTo>
                  <a:lnTo>
                    <a:pt x="13068" y="3900533"/>
                  </a:lnTo>
                  <a:lnTo>
                    <a:pt x="12675" y="3890733"/>
                  </a:lnTo>
                  <a:lnTo>
                    <a:pt x="12283" y="3880933"/>
                  </a:lnTo>
                  <a:lnTo>
                    <a:pt x="11892" y="3871132"/>
                  </a:lnTo>
                  <a:lnTo>
                    <a:pt x="11502" y="3861332"/>
                  </a:lnTo>
                  <a:lnTo>
                    <a:pt x="11113" y="3851532"/>
                  </a:lnTo>
                  <a:lnTo>
                    <a:pt x="10726" y="3841731"/>
                  </a:lnTo>
                  <a:lnTo>
                    <a:pt x="10341" y="3831931"/>
                  </a:lnTo>
                  <a:lnTo>
                    <a:pt x="9958" y="3822131"/>
                  </a:lnTo>
                  <a:lnTo>
                    <a:pt x="9578" y="3812330"/>
                  </a:lnTo>
                  <a:lnTo>
                    <a:pt x="9201" y="3802530"/>
                  </a:lnTo>
                  <a:lnTo>
                    <a:pt x="8826" y="3792729"/>
                  </a:lnTo>
                  <a:lnTo>
                    <a:pt x="8457" y="3782929"/>
                  </a:lnTo>
                  <a:lnTo>
                    <a:pt x="8089" y="3773129"/>
                  </a:lnTo>
                  <a:lnTo>
                    <a:pt x="7728" y="3763328"/>
                  </a:lnTo>
                  <a:lnTo>
                    <a:pt x="7370" y="3753528"/>
                  </a:lnTo>
                  <a:lnTo>
                    <a:pt x="7018" y="3743728"/>
                  </a:lnTo>
                  <a:lnTo>
                    <a:pt x="6671" y="3733927"/>
                  </a:lnTo>
                  <a:lnTo>
                    <a:pt x="6329" y="3724127"/>
                  </a:lnTo>
                  <a:lnTo>
                    <a:pt x="5994" y="3714327"/>
                  </a:lnTo>
                  <a:lnTo>
                    <a:pt x="5662" y="3704526"/>
                  </a:lnTo>
                  <a:lnTo>
                    <a:pt x="5341" y="3694726"/>
                  </a:lnTo>
                  <a:lnTo>
                    <a:pt x="5023" y="3684926"/>
                  </a:lnTo>
                  <a:lnTo>
                    <a:pt x="4716" y="3675125"/>
                  </a:lnTo>
                  <a:lnTo>
                    <a:pt x="4413" y="3665325"/>
                  </a:lnTo>
                  <a:lnTo>
                    <a:pt x="4120" y="3655525"/>
                  </a:lnTo>
                  <a:lnTo>
                    <a:pt x="3835" y="3645724"/>
                  </a:lnTo>
                  <a:lnTo>
                    <a:pt x="3557" y="3635924"/>
                  </a:lnTo>
                  <a:lnTo>
                    <a:pt x="3289" y="3626124"/>
                  </a:lnTo>
                  <a:lnTo>
                    <a:pt x="3027" y="3616323"/>
                  </a:lnTo>
                  <a:lnTo>
                    <a:pt x="2779" y="3606523"/>
                  </a:lnTo>
                  <a:lnTo>
                    <a:pt x="2536" y="3596723"/>
                  </a:lnTo>
                  <a:lnTo>
                    <a:pt x="2307" y="3586922"/>
                  </a:lnTo>
                  <a:lnTo>
                    <a:pt x="2084" y="3577122"/>
                  </a:lnTo>
                  <a:lnTo>
                    <a:pt x="1873" y="3567322"/>
                  </a:lnTo>
                  <a:lnTo>
                    <a:pt x="1673" y="3557521"/>
                  </a:lnTo>
                  <a:lnTo>
                    <a:pt x="1480" y="3547721"/>
                  </a:lnTo>
                  <a:lnTo>
                    <a:pt x="1303" y="3537921"/>
                  </a:lnTo>
                  <a:lnTo>
                    <a:pt x="1130" y="3528120"/>
                  </a:lnTo>
                  <a:lnTo>
                    <a:pt x="977" y="3518320"/>
                  </a:lnTo>
                  <a:lnTo>
                    <a:pt x="828" y="3508520"/>
                  </a:lnTo>
                  <a:lnTo>
                    <a:pt x="696" y="3498719"/>
                  </a:lnTo>
                  <a:lnTo>
                    <a:pt x="572" y="3488919"/>
                  </a:lnTo>
                  <a:lnTo>
                    <a:pt x="460" y="3479119"/>
                  </a:lnTo>
                  <a:lnTo>
                    <a:pt x="362" y="3469318"/>
                  </a:lnTo>
                  <a:lnTo>
                    <a:pt x="271" y="3459518"/>
                  </a:lnTo>
                  <a:lnTo>
                    <a:pt x="199" y="3449718"/>
                  </a:lnTo>
                  <a:lnTo>
                    <a:pt x="132" y="3439917"/>
                  </a:lnTo>
                  <a:lnTo>
                    <a:pt x="84" y="3430117"/>
                  </a:lnTo>
                  <a:lnTo>
                    <a:pt x="43" y="3420317"/>
                  </a:lnTo>
                  <a:lnTo>
                    <a:pt x="18" y="3410516"/>
                  </a:lnTo>
                  <a:lnTo>
                    <a:pt x="3" y="3400716"/>
                  </a:lnTo>
                  <a:lnTo>
                    <a:pt x="0" y="3390916"/>
                  </a:lnTo>
                  <a:lnTo>
                    <a:pt x="11" y="3381115"/>
                  </a:lnTo>
                  <a:lnTo>
                    <a:pt x="30" y="3371315"/>
                  </a:lnTo>
                  <a:lnTo>
                    <a:pt x="68" y="3361515"/>
                  </a:lnTo>
                  <a:lnTo>
                    <a:pt x="111" y="3351714"/>
                  </a:lnTo>
                  <a:lnTo>
                    <a:pt x="173" y="3341914"/>
                  </a:lnTo>
                  <a:lnTo>
                    <a:pt x="242" y="3332114"/>
                  </a:lnTo>
                  <a:lnTo>
                    <a:pt x="325" y="3322313"/>
                  </a:lnTo>
                  <a:lnTo>
                    <a:pt x="420" y="3312513"/>
                  </a:lnTo>
                  <a:lnTo>
                    <a:pt x="524" y="3302713"/>
                  </a:lnTo>
                  <a:lnTo>
                    <a:pt x="645" y="3292912"/>
                  </a:lnTo>
                  <a:lnTo>
                    <a:pt x="769" y="3283112"/>
                  </a:lnTo>
                  <a:lnTo>
                    <a:pt x="914" y="3273312"/>
                  </a:lnTo>
                  <a:lnTo>
                    <a:pt x="1063" y="3263511"/>
                  </a:lnTo>
                  <a:lnTo>
                    <a:pt x="1227" y="3253711"/>
                  </a:lnTo>
                  <a:lnTo>
                    <a:pt x="1399" y="3243911"/>
                  </a:lnTo>
                  <a:lnTo>
                    <a:pt x="1582" y="3234110"/>
                  </a:lnTo>
                  <a:lnTo>
                    <a:pt x="1777" y="3224310"/>
                  </a:lnTo>
                  <a:lnTo>
                    <a:pt x="1978" y="3214510"/>
                  </a:lnTo>
                  <a:lnTo>
                    <a:pt x="2194" y="3204709"/>
                  </a:lnTo>
                  <a:lnTo>
                    <a:pt x="2414" y="3194909"/>
                  </a:lnTo>
                  <a:lnTo>
                    <a:pt x="2649" y="3185109"/>
                  </a:lnTo>
                  <a:lnTo>
                    <a:pt x="2889" y="3175308"/>
                  </a:lnTo>
                  <a:lnTo>
                    <a:pt x="3140" y="3165508"/>
                  </a:lnTo>
                  <a:lnTo>
                    <a:pt x="3398" y="3155708"/>
                  </a:lnTo>
                  <a:lnTo>
                    <a:pt x="3664" y="3145907"/>
                  </a:lnTo>
                  <a:lnTo>
                    <a:pt x="3940" y="3136107"/>
                  </a:lnTo>
                  <a:lnTo>
                    <a:pt x="4219" y="3126307"/>
                  </a:lnTo>
                  <a:lnTo>
                    <a:pt x="4511" y="3116506"/>
                  </a:lnTo>
                  <a:lnTo>
                    <a:pt x="4805" y="3106706"/>
                  </a:lnTo>
                  <a:lnTo>
                    <a:pt x="5109" y="3096906"/>
                  </a:lnTo>
                  <a:lnTo>
                    <a:pt x="5417" y="3087105"/>
                  </a:lnTo>
                  <a:lnTo>
                    <a:pt x="5733" y="3077305"/>
                  </a:lnTo>
                  <a:lnTo>
                    <a:pt x="6053" y="3067505"/>
                  </a:lnTo>
                  <a:lnTo>
                    <a:pt x="6378" y="3057704"/>
                  </a:lnTo>
                  <a:lnTo>
                    <a:pt x="6709" y="3047904"/>
                  </a:lnTo>
                  <a:lnTo>
                    <a:pt x="7042" y="3038104"/>
                  </a:lnTo>
                  <a:lnTo>
                    <a:pt x="7383" y="3028303"/>
                  </a:lnTo>
                  <a:lnTo>
                    <a:pt x="7725" y="3018503"/>
                  </a:lnTo>
                  <a:lnTo>
                    <a:pt x="8072" y="3008703"/>
                  </a:lnTo>
                  <a:lnTo>
                    <a:pt x="8421" y="2998902"/>
                  </a:lnTo>
                  <a:lnTo>
                    <a:pt x="8773" y="2989102"/>
                  </a:lnTo>
                  <a:lnTo>
                    <a:pt x="9127" y="2979302"/>
                  </a:lnTo>
                  <a:lnTo>
                    <a:pt x="9483" y="2969501"/>
                  </a:lnTo>
                  <a:lnTo>
                    <a:pt x="9842" y="2959701"/>
                  </a:lnTo>
                  <a:lnTo>
                    <a:pt x="10201" y="2949901"/>
                  </a:lnTo>
                  <a:lnTo>
                    <a:pt x="10561" y="2940100"/>
                  </a:lnTo>
                  <a:lnTo>
                    <a:pt x="10922" y="2930300"/>
                  </a:lnTo>
                  <a:lnTo>
                    <a:pt x="11283" y="2920500"/>
                  </a:lnTo>
                  <a:lnTo>
                    <a:pt x="11644" y="2910699"/>
                  </a:lnTo>
                  <a:lnTo>
                    <a:pt x="12005" y="2900899"/>
                  </a:lnTo>
                  <a:lnTo>
                    <a:pt x="12365" y="2891099"/>
                  </a:lnTo>
                  <a:lnTo>
                    <a:pt x="12724" y="2881298"/>
                  </a:lnTo>
                  <a:lnTo>
                    <a:pt x="13081" y="2871498"/>
                  </a:lnTo>
                  <a:lnTo>
                    <a:pt x="13437" y="2861698"/>
                  </a:lnTo>
                  <a:lnTo>
                    <a:pt x="13790" y="2851897"/>
                  </a:lnTo>
                  <a:lnTo>
                    <a:pt x="14141" y="2842097"/>
                  </a:lnTo>
                  <a:lnTo>
                    <a:pt x="14489" y="2832297"/>
                  </a:lnTo>
                  <a:lnTo>
                    <a:pt x="14835" y="2822496"/>
                  </a:lnTo>
                  <a:lnTo>
                    <a:pt x="15178" y="2812696"/>
                  </a:lnTo>
                  <a:lnTo>
                    <a:pt x="15516" y="2802896"/>
                  </a:lnTo>
                  <a:lnTo>
                    <a:pt x="15852" y="2793095"/>
                  </a:lnTo>
                  <a:lnTo>
                    <a:pt x="16182" y="2783295"/>
                  </a:lnTo>
                  <a:lnTo>
                    <a:pt x="16509" y="2773495"/>
                  </a:lnTo>
                  <a:lnTo>
                    <a:pt x="16830" y="2763694"/>
                  </a:lnTo>
                  <a:lnTo>
                    <a:pt x="17148" y="2753894"/>
                  </a:lnTo>
                  <a:lnTo>
                    <a:pt x="17460" y="2744094"/>
                  </a:lnTo>
                  <a:lnTo>
                    <a:pt x="17767" y="2734293"/>
                  </a:lnTo>
                  <a:lnTo>
                    <a:pt x="18069" y="2724493"/>
                  </a:lnTo>
                  <a:lnTo>
                    <a:pt x="18364" y="2714693"/>
                  </a:lnTo>
                  <a:lnTo>
                    <a:pt x="18656" y="2704892"/>
                  </a:lnTo>
                  <a:lnTo>
                    <a:pt x="18938" y="2695092"/>
                  </a:lnTo>
                  <a:lnTo>
                    <a:pt x="19216" y="2685292"/>
                  </a:lnTo>
                  <a:lnTo>
                    <a:pt x="19487" y="2675491"/>
                  </a:lnTo>
                  <a:lnTo>
                    <a:pt x="19751" y="2665691"/>
                  </a:lnTo>
                  <a:lnTo>
                    <a:pt x="20010" y="2655891"/>
                  </a:lnTo>
                  <a:lnTo>
                    <a:pt x="20260" y="2646090"/>
                  </a:lnTo>
                  <a:lnTo>
                    <a:pt x="20506" y="2636290"/>
                  </a:lnTo>
                  <a:lnTo>
                    <a:pt x="20741" y="2626490"/>
                  </a:lnTo>
                  <a:lnTo>
                    <a:pt x="20973" y="2616689"/>
                  </a:lnTo>
                  <a:lnTo>
                    <a:pt x="21193" y="2606889"/>
                  </a:lnTo>
                  <a:lnTo>
                    <a:pt x="21409" y="2597089"/>
                  </a:lnTo>
                  <a:lnTo>
                    <a:pt x="21616" y="2587288"/>
                  </a:lnTo>
                  <a:lnTo>
                    <a:pt x="21816" y="2577488"/>
                  </a:lnTo>
                  <a:lnTo>
                    <a:pt x="22009" y="2567688"/>
                  </a:lnTo>
                  <a:lnTo>
                    <a:pt x="22192" y="2557887"/>
                  </a:lnTo>
                  <a:lnTo>
                    <a:pt x="22372" y="2548087"/>
                  </a:lnTo>
                  <a:lnTo>
                    <a:pt x="22538" y="2538286"/>
                  </a:lnTo>
                  <a:lnTo>
                    <a:pt x="22701" y="2528486"/>
                  </a:lnTo>
                  <a:lnTo>
                    <a:pt x="22852" y="2518686"/>
                  </a:lnTo>
                  <a:lnTo>
                    <a:pt x="22999" y="2508885"/>
                  </a:lnTo>
                  <a:lnTo>
                    <a:pt x="23136" y="2499085"/>
                  </a:lnTo>
                  <a:lnTo>
                    <a:pt x="23265" y="2489285"/>
                  </a:lnTo>
                  <a:lnTo>
                    <a:pt x="23389" y="2479484"/>
                  </a:lnTo>
                  <a:lnTo>
                    <a:pt x="23501" y="2469684"/>
                  </a:lnTo>
                  <a:lnTo>
                    <a:pt x="23610" y="2459884"/>
                  </a:lnTo>
                  <a:lnTo>
                    <a:pt x="23706" y="2450083"/>
                  </a:lnTo>
                  <a:lnTo>
                    <a:pt x="23799" y="2440283"/>
                  </a:lnTo>
                  <a:lnTo>
                    <a:pt x="23881" y="2430483"/>
                  </a:lnTo>
                  <a:lnTo>
                    <a:pt x="23957" y="2420682"/>
                  </a:lnTo>
                  <a:lnTo>
                    <a:pt x="24025" y="2410882"/>
                  </a:lnTo>
                  <a:lnTo>
                    <a:pt x="24085" y="2401082"/>
                  </a:lnTo>
                  <a:lnTo>
                    <a:pt x="24141" y="2391281"/>
                  </a:lnTo>
                  <a:lnTo>
                    <a:pt x="24184" y="2381481"/>
                  </a:lnTo>
                  <a:lnTo>
                    <a:pt x="24226" y="2371681"/>
                  </a:lnTo>
                  <a:lnTo>
                    <a:pt x="24256" y="2361880"/>
                  </a:lnTo>
                  <a:lnTo>
                    <a:pt x="24282" y="2352080"/>
                  </a:lnTo>
                  <a:lnTo>
                    <a:pt x="24299" y="2342280"/>
                  </a:lnTo>
                  <a:lnTo>
                    <a:pt x="24311" y="2332479"/>
                  </a:lnTo>
                  <a:lnTo>
                    <a:pt x="24316" y="2322679"/>
                  </a:lnTo>
                  <a:lnTo>
                    <a:pt x="24314" y="2312879"/>
                  </a:lnTo>
                  <a:lnTo>
                    <a:pt x="24308" y="2303078"/>
                  </a:lnTo>
                  <a:lnTo>
                    <a:pt x="24292" y="2293278"/>
                  </a:lnTo>
                  <a:lnTo>
                    <a:pt x="24273" y="2283478"/>
                  </a:lnTo>
                  <a:lnTo>
                    <a:pt x="24246" y="2273677"/>
                  </a:lnTo>
                  <a:lnTo>
                    <a:pt x="24215" y="2263877"/>
                  </a:lnTo>
                  <a:lnTo>
                    <a:pt x="24178" y="2254077"/>
                  </a:lnTo>
                  <a:lnTo>
                    <a:pt x="24135" y="2244276"/>
                  </a:lnTo>
                  <a:lnTo>
                    <a:pt x="24089" y="2234476"/>
                  </a:lnTo>
                  <a:lnTo>
                    <a:pt x="24035" y="2224676"/>
                  </a:lnTo>
                  <a:lnTo>
                    <a:pt x="23979" y="2214875"/>
                  </a:lnTo>
                  <a:lnTo>
                    <a:pt x="23916" y="2205075"/>
                  </a:lnTo>
                  <a:lnTo>
                    <a:pt x="23850" y="2195275"/>
                  </a:lnTo>
                  <a:lnTo>
                    <a:pt x="23779" y="2185474"/>
                  </a:lnTo>
                  <a:lnTo>
                    <a:pt x="23704" y="2175674"/>
                  </a:lnTo>
                  <a:lnTo>
                    <a:pt x="23626" y="2165874"/>
                  </a:lnTo>
                  <a:lnTo>
                    <a:pt x="23543" y="2156073"/>
                  </a:lnTo>
                  <a:lnTo>
                    <a:pt x="23458" y="2146273"/>
                  </a:lnTo>
                  <a:lnTo>
                    <a:pt x="23368" y="2136473"/>
                  </a:lnTo>
                  <a:lnTo>
                    <a:pt x="23277" y="2126672"/>
                  </a:lnTo>
                  <a:lnTo>
                    <a:pt x="23181" y="2116872"/>
                  </a:lnTo>
                  <a:lnTo>
                    <a:pt x="23084" y="2107072"/>
                  </a:lnTo>
                  <a:lnTo>
                    <a:pt x="22984" y="2097271"/>
                  </a:lnTo>
                  <a:lnTo>
                    <a:pt x="22882" y="2087471"/>
                  </a:lnTo>
                  <a:lnTo>
                    <a:pt x="22778" y="2077671"/>
                  </a:lnTo>
                  <a:lnTo>
                    <a:pt x="22671" y="2067870"/>
                  </a:lnTo>
                  <a:lnTo>
                    <a:pt x="22564" y="2058070"/>
                  </a:lnTo>
                  <a:lnTo>
                    <a:pt x="22455" y="2048270"/>
                  </a:lnTo>
                  <a:lnTo>
                    <a:pt x="22345" y="2038469"/>
                  </a:lnTo>
                  <a:lnTo>
                    <a:pt x="22234" y="2028669"/>
                  </a:lnTo>
                  <a:lnTo>
                    <a:pt x="22122" y="2018869"/>
                  </a:lnTo>
                  <a:lnTo>
                    <a:pt x="22010" y="2009068"/>
                  </a:lnTo>
                  <a:lnTo>
                    <a:pt x="21897" y="1999268"/>
                  </a:lnTo>
                  <a:lnTo>
                    <a:pt x="21784" y="1989468"/>
                  </a:lnTo>
                  <a:lnTo>
                    <a:pt x="21672" y="1979667"/>
                  </a:lnTo>
                  <a:lnTo>
                    <a:pt x="21559" y="1969867"/>
                  </a:lnTo>
                  <a:lnTo>
                    <a:pt x="21448" y="1960067"/>
                  </a:lnTo>
                  <a:lnTo>
                    <a:pt x="21337" y="1950266"/>
                  </a:lnTo>
                  <a:lnTo>
                    <a:pt x="21227" y="1940466"/>
                  </a:lnTo>
                  <a:lnTo>
                    <a:pt x="21117" y="1930666"/>
                  </a:lnTo>
                  <a:lnTo>
                    <a:pt x="21010" y="1920865"/>
                  </a:lnTo>
                  <a:lnTo>
                    <a:pt x="20903" y="1911065"/>
                  </a:lnTo>
                  <a:lnTo>
                    <a:pt x="20798" y="1901265"/>
                  </a:lnTo>
                  <a:lnTo>
                    <a:pt x="20696" y="1891464"/>
                  </a:lnTo>
                  <a:lnTo>
                    <a:pt x="20595" y="1881664"/>
                  </a:lnTo>
                  <a:lnTo>
                    <a:pt x="20497" y="1871864"/>
                  </a:lnTo>
                  <a:lnTo>
                    <a:pt x="20400" y="1862063"/>
                  </a:lnTo>
                  <a:lnTo>
                    <a:pt x="20307" y="1852263"/>
                  </a:lnTo>
                  <a:lnTo>
                    <a:pt x="20216" y="1842463"/>
                  </a:lnTo>
                  <a:lnTo>
                    <a:pt x="20128" y="1832662"/>
                  </a:lnTo>
                  <a:lnTo>
                    <a:pt x="20043" y="1822862"/>
                  </a:lnTo>
                  <a:lnTo>
                    <a:pt x="19961" y="1813062"/>
                  </a:lnTo>
                  <a:lnTo>
                    <a:pt x="19883" y="1803261"/>
                  </a:lnTo>
                  <a:lnTo>
                    <a:pt x="19807" y="1793461"/>
                  </a:lnTo>
                  <a:lnTo>
                    <a:pt x="19737" y="1783661"/>
                  </a:lnTo>
                  <a:lnTo>
                    <a:pt x="19669" y="1773860"/>
                  </a:lnTo>
                  <a:lnTo>
                    <a:pt x="19605" y="1764060"/>
                  </a:lnTo>
                  <a:lnTo>
                    <a:pt x="19545" y="1754260"/>
                  </a:lnTo>
                  <a:lnTo>
                    <a:pt x="19489" y="1744459"/>
                  </a:lnTo>
                  <a:lnTo>
                    <a:pt x="19438" y="1734659"/>
                  </a:lnTo>
                  <a:lnTo>
                    <a:pt x="19389" y="1724859"/>
                  </a:lnTo>
                  <a:lnTo>
                    <a:pt x="19347" y="1715058"/>
                  </a:lnTo>
                  <a:lnTo>
                    <a:pt x="19308" y="1705258"/>
                  </a:lnTo>
                  <a:lnTo>
                    <a:pt x="19275" y="1695458"/>
                  </a:lnTo>
                  <a:lnTo>
                    <a:pt x="19245" y="1685657"/>
                  </a:lnTo>
                  <a:lnTo>
                    <a:pt x="19220" y="1675857"/>
                  </a:lnTo>
                  <a:lnTo>
                    <a:pt x="19200" y="1666057"/>
                  </a:lnTo>
                  <a:lnTo>
                    <a:pt x="19184" y="1656256"/>
                  </a:lnTo>
                  <a:lnTo>
                    <a:pt x="19175" y="1646456"/>
                  </a:lnTo>
                  <a:lnTo>
                    <a:pt x="19167" y="1636656"/>
                  </a:lnTo>
                  <a:lnTo>
                    <a:pt x="19168" y="1626855"/>
                  </a:lnTo>
                  <a:lnTo>
                    <a:pt x="19171" y="1617055"/>
                  </a:lnTo>
                  <a:lnTo>
                    <a:pt x="19181" y="1607255"/>
                  </a:lnTo>
                  <a:lnTo>
                    <a:pt x="19195" y="1597454"/>
                  </a:lnTo>
                  <a:lnTo>
                    <a:pt x="19213" y="1587654"/>
                  </a:lnTo>
                  <a:lnTo>
                    <a:pt x="19238" y="1577854"/>
                  </a:lnTo>
                  <a:lnTo>
                    <a:pt x="19266" y="1568053"/>
                  </a:lnTo>
                  <a:lnTo>
                    <a:pt x="19301" y="1558253"/>
                  </a:lnTo>
                  <a:lnTo>
                    <a:pt x="19339" y="1548453"/>
                  </a:lnTo>
                  <a:lnTo>
                    <a:pt x="19383" y="1538652"/>
                  </a:lnTo>
                  <a:lnTo>
                    <a:pt x="19432" y="1528852"/>
                  </a:lnTo>
                  <a:lnTo>
                    <a:pt x="19485" y="1519052"/>
                  </a:lnTo>
                  <a:lnTo>
                    <a:pt x="19543" y="1509251"/>
                  </a:lnTo>
                  <a:lnTo>
                    <a:pt x="19606" y="1499451"/>
                  </a:lnTo>
                  <a:lnTo>
                    <a:pt x="19674" y="1489651"/>
                  </a:lnTo>
                  <a:lnTo>
                    <a:pt x="19745" y="1479850"/>
                  </a:lnTo>
                  <a:lnTo>
                    <a:pt x="19823" y="1470050"/>
                  </a:lnTo>
                  <a:lnTo>
                    <a:pt x="19903" y="1460250"/>
                  </a:lnTo>
                  <a:lnTo>
                    <a:pt x="19990" y="1450449"/>
                  </a:lnTo>
                  <a:lnTo>
                    <a:pt x="20080" y="1440649"/>
                  </a:lnTo>
                  <a:lnTo>
                    <a:pt x="20174" y="1430849"/>
                  </a:lnTo>
                  <a:lnTo>
                    <a:pt x="20272" y="1421048"/>
                  </a:lnTo>
                  <a:lnTo>
                    <a:pt x="20374" y="1411248"/>
                  </a:lnTo>
                  <a:lnTo>
                    <a:pt x="20481" y="1401448"/>
                  </a:lnTo>
                  <a:lnTo>
                    <a:pt x="20590" y="1391647"/>
                  </a:lnTo>
                  <a:lnTo>
                    <a:pt x="20706" y="1381847"/>
                  </a:lnTo>
                  <a:lnTo>
                    <a:pt x="20823" y="1372047"/>
                  </a:lnTo>
                  <a:lnTo>
                    <a:pt x="20944" y="1362246"/>
                  </a:lnTo>
                  <a:lnTo>
                    <a:pt x="21069" y="1352446"/>
                  </a:lnTo>
                  <a:lnTo>
                    <a:pt x="21196" y="1342646"/>
                  </a:lnTo>
                  <a:lnTo>
                    <a:pt x="21328" y="1332845"/>
                  </a:lnTo>
                  <a:lnTo>
                    <a:pt x="21461" y="1323045"/>
                  </a:lnTo>
                  <a:lnTo>
                    <a:pt x="21599" y="1313245"/>
                  </a:lnTo>
                  <a:lnTo>
                    <a:pt x="21738" y="1303444"/>
                  </a:lnTo>
                  <a:lnTo>
                    <a:pt x="21881" y="1293644"/>
                  </a:lnTo>
                  <a:lnTo>
                    <a:pt x="22025" y="1283844"/>
                  </a:lnTo>
                  <a:lnTo>
                    <a:pt x="22173" y="1274043"/>
                  </a:lnTo>
                  <a:lnTo>
                    <a:pt x="22322" y="1264243"/>
                  </a:lnTo>
                  <a:lnTo>
                    <a:pt x="22474" y="1254442"/>
                  </a:lnTo>
                  <a:lnTo>
                    <a:pt x="22628" y="1244642"/>
                  </a:lnTo>
                  <a:lnTo>
                    <a:pt x="22783" y="1234842"/>
                  </a:lnTo>
                  <a:lnTo>
                    <a:pt x="22941" y="1225041"/>
                  </a:lnTo>
                  <a:lnTo>
                    <a:pt x="23099" y="1215241"/>
                  </a:lnTo>
                  <a:lnTo>
                    <a:pt x="23259" y="1205441"/>
                  </a:lnTo>
                  <a:lnTo>
                    <a:pt x="23421" y="1195640"/>
                  </a:lnTo>
                  <a:lnTo>
                    <a:pt x="23583" y="1185840"/>
                  </a:lnTo>
                  <a:lnTo>
                    <a:pt x="23747" y="1176040"/>
                  </a:lnTo>
                  <a:lnTo>
                    <a:pt x="23912" y="1166239"/>
                  </a:lnTo>
                  <a:lnTo>
                    <a:pt x="24077" y="1156439"/>
                  </a:lnTo>
                  <a:lnTo>
                    <a:pt x="24243" y="1146639"/>
                  </a:lnTo>
                  <a:lnTo>
                    <a:pt x="24409" y="1136838"/>
                  </a:lnTo>
                  <a:lnTo>
                    <a:pt x="24576" y="1127038"/>
                  </a:lnTo>
                  <a:lnTo>
                    <a:pt x="24743" y="1117238"/>
                  </a:lnTo>
                  <a:lnTo>
                    <a:pt x="24910" y="1107437"/>
                  </a:lnTo>
                  <a:lnTo>
                    <a:pt x="25077" y="1097637"/>
                  </a:lnTo>
                  <a:lnTo>
                    <a:pt x="25244" y="1087837"/>
                  </a:lnTo>
                  <a:lnTo>
                    <a:pt x="25411" y="1078036"/>
                  </a:lnTo>
                  <a:lnTo>
                    <a:pt x="25577" y="1068236"/>
                  </a:lnTo>
                  <a:lnTo>
                    <a:pt x="25743" y="1058436"/>
                  </a:lnTo>
                  <a:lnTo>
                    <a:pt x="25908" y="1048635"/>
                  </a:lnTo>
                  <a:lnTo>
                    <a:pt x="26073" y="1038835"/>
                  </a:lnTo>
                  <a:lnTo>
                    <a:pt x="26236" y="1029035"/>
                  </a:lnTo>
                  <a:lnTo>
                    <a:pt x="26399" y="1019234"/>
                  </a:lnTo>
                  <a:lnTo>
                    <a:pt x="26561" y="1009434"/>
                  </a:lnTo>
                  <a:lnTo>
                    <a:pt x="26721" y="999634"/>
                  </a:lnTo>
                  <a:lnTo>
                    <a:pt x="26881" y="989833"/>
                  </a:lnTo>
                  <a:lnTo>
                    <a:pt x="27039" y="980033"/>
                  </a:lnTo>
                  <a:lnTo>
                    <a:pt x="27196" y="970233"/>
                  </a:lnTo>
                  <a:lnTo>
                    <a:pt x="27351" y="960432"/>
                  </a:lnTo>
                  <a:lnTo>
                    <a:pt x="27505" y="950632"/>
                  </a:lnTo>
                  <a:lnTo>
                    <a:pt x="27658" y="940832"/>
                  </a:lnTo>
                  <a:lnTo>
                    <a:pt x="27808" y="931031"/>
                  </a:lnTo>
                  <a:lnTo>
                    <a:pt x="27957" y="921231"/>
                  </a:lnTo>
                  <a:lnTo>
                    <a:pt x="28104" y="911431"/>
                  </a:lnTo>
                  <a:lnTo>
                    <a:pt x="28249" y="901630"/>
                  </a:lnTo>
                  <a:lnTo>
                    <a:pt x="28392" y="891830"/>
                  </a:lnTo>
                  <a:lnTo>
                    <a:pt x="28534" y="882030"/>
                  </a:lnTo>
                  <a:lnTo>
                    <a:pt x="28673" y="872229"/>
                  </a:lnTo>
                  <a:lnTo>
                    <a:pt x="28810" y="862429"/>
                  </a:lnTo>
                  <a:lnTo>
                    <a:pt x="28945" y="852629"/>
                  </a:lnTo>
                  <a:lnTo>
                    <a:pt x="29077" y="842828"/>
                  </a:lnTo>
                  <a:lnTo>
                    <a:pt x="29209" y="833028"/>
                  </a:lnTo>
                  <a:lnTo>
                    <a:pt x="29336" y="823228"/>
                  </a:lnTo>
                  <a:lnTo>
                    <a:pt x="29463" y="813427"/>
                  </a:lnTo>
                  <a:lnTo>
                    <a:pt x="29587" y="803627"/>
                  </a:lnTo>
                  <a:lnTo>
                    <a:pt x="29708" y="793827"/>
                  </a:lnTo>
                  <a:lnTo>
                    <a:pt x="29828" y="784026"/>
                  </a:lnTo>
                  <a:lnTo>
                    <a:pt x="29945" y="774226"/>
                  </a:lnTo>
                  <a:lnTo>
                    <a:pt x="30060" y="764426"/>
                  </a:lnTo>
                  <a:lnTo>
                    <a:pt x="30171" y="754625"/>
                  </a:lnTo>
                  <a:lnTo>
                    <a:pt x="30282" y="744825"/>
                  </a:lnTo>
                  <a:lnTo>
                    <a:pt x="30389" y="735025"/>
                  </a:lnTo>
                  <a:lnTo>
                    <a:pt x="30494" y="725224"/>
                  </a:lnTo>
                  <a:lnTo>
                    <a:pt x="30597" y="715424"/>
                  </a:lnTo>
                  <a:lnTo>
                    <a:pt x="30697" y="705624"/>
                  </a:lnTo>
                  <a:lnTo>
                    <a:pt x="30795" y="695823"/>
                  </a:lnTo>
                  <a:lnTo>
                    <a:pt x="30891" y="686023"/>
                  </a:lnTo>
                  <a:lnTo>
                    <a:pt x="30985" y="676223"/>
                  </a:lnTo>
                  <a:lnTo>
                    <a:pt x="31075" y="666422"/>
                  </a:lnTo>
                  <a:lnTo>
                    <a:pt x="31165" y="656622"/>
                  </a:lnTo>
                  <a:lnTo>
                    <a:pt x="31251" y="646822"/>
                  </a:lnTo>
                  <a:lnTo>
                    <a:pt x="31335" y="637021"/>
                  </a:lnTo>
                  <a:lnTo>
                    <a:pt x="31417" y="627221"/>
                  </a:lnTo>
                  <a:lnTo>
                    <a:pt x="31497" y="617421"/>
                  </a:lnTo>
                  <a:lnTo>
                    <a:pt x="31574" y="607620"/>
                  </a:lnTo>
                  <a:lnTo>
                    <a:pt x="31649" y="597820"/>
                  </a:lnTo>
                  <a:lnTo>
                    <a:pt x="31723" y="588020"/>
                  </a:lnTo>
                  <a:lnTo>
                    <a:pt x="31793" y="578219"/>
                  </a:lnTo>
                  <a:lnTo>
                    <a:pt x="31863" y="568419"/>
                  </a:lnTo>
                  <a:lnTo>
                    <a:pt x="31929" y="558619"/>
                  </a:lnTo>
                  <a:lnTo>
                    <a:pt x="31994" y="548818"/>
                  </a:lnTo>
                  <a:lnTo>
                    <a:pt x="32057" y="539018"/>
                  </a:lnTo>
                  <a:lnTo>
                    <a:pt x="32118" y="529218"/>
                  </a:lnTo>
                  <a:lnTo>
                    <a:pt x="32177" y="519417"/>
                  </a:lnTo>
                  <a:lnTo>
                    <a:pt x="32234" y="509617"/>
                  </a:lnTo>
                  <a:lnTo>
                    <a:pt x="32290" y="499817"/>
                  </a:lnTo>
                  <a:lnTo>
                    <a:pt x="32342" y="490016"/>
                  </a:lnTo>
                  <a:lnTo>
                    <a:pt x="32394" y="480216"/>
                  </a:lnTo>
                  <a:lnTo>
                    <a:pt x="32444" y="470416"/>
                  </a:lnTo>
                  <a:lnTo>
                    <a:pt x="32492" y="460615"/>
                  </a:lnTo>
                  <a:lnTo>
                    <a:pt x="32538" y="450815"/>
                  </a:lnTo>
                  <a:lnTo>
                    <a:pt x="32583" y="441015"/>
                  </a:lnTo>
                  <a:lnTo>
                    <a:pt x="32626" y="431214"/>
                  </a:lnTo>
                  <a:lnTo>
                    <a:pt x="32668" y="421414"/>
                  </a:lnTo>
                  <a:lnTo>
                    <a:pt x="32708" y="411614"/>
                  </a:lnTo>
                  <a:lnTo>
                    <a:pt x="32746" y="401813"/>
                  </a:lnTo>
                  <a:lnTo>
                    <a:pt x="32784" y="392013"/>
                  </a:lnTo>
                  <a:lnTo>
                    <a:pt x="32819" y="382213"/>
                  </a:lnTo>
                  <a:lnTo>
                    <a:pt x="32854" y="372412"/>
                  </a:lnTo>
                  <a:lnTo>
                    <a:pt x="32887" y="362612"/>
                  </a:lnTo>
                  <a:lnTo>
                    <a:pt x="32919" y="352812"/>
                  </a:lnTo>
                  <a:lnTo>
                    <a:pt x="32950" y="343011"/>
                  </a:lnTo>
                  <a:lnTo>
                    <a:pt x="32979" y="333211"/>
                  </a:lnTo>
                  <a:lnTo>
                    <a:pt x="33007" y="323411"/>
                  </a:lnTo>
                  <a:lnTo>
                    <a:pt x="33034" y="313610"/>
                  </a:lnTo>
                  <a:lnTo>
                    <a:pt x="33060" y="303810"/>
                  </a:lnTo>
                  <a:lnTo>
                    <a:pt x="33084" y="294010"/>
                  </a:lnTo>
                  <a:lnTo>
                    <a:pt x="33108" y="284209"/>
                  </a:lnTo>
                  <a:lnTo>
                    <a:pt x="33131" y="274409"/>
                  </a:lnTo>
                  <a:lnTo>
                    <a:pt x="33153" y="264609"/>
                  </a:lnTo>
                  <a:lnTo>
                    <a:pt x="33174" y="254808"/>
                  </a:lnTo>
                  <a:lnTo>
                    <a:pt x="33193" y="245008"/>
                  </a:lnTo>
                  <a:lnTo>
                    <a:pt x="33213" y="235208"/>
                  </a:lnTo>
                  <a:lnTo>
                    <a:pt x="33231" y="225407"/>
                  </a:lnTo>
                  <a:lnTo>
                    <a:pt x="33248" y="215607"/>
                  </a:lnTo>
                  <a:lnTo>
                    <a:pt x="33265" y="205807"/>
                  </a:lnTo>
                  <a:lnTo>
                    <a:pt x="33280" y="196006"/>
                  </a:lnTo>
                  <a:lnTo>
                    <a:pt x="33296" y="186206"/>
                  </a:lnTo>
                  <a:lnTo>
                    <a:pt x="33310" y="176406"/>
                  </a:lnTo>
                  <a:lnTo>
                    <a:pt x="33324" y="166605"/>
                  </a:lnTo>
                  <a:lnTo>
                    <a:pt x="33337" y="156805"/>
                  </a:lnTo>
                  <a:lnTo>
                    <a:pt x="33349" y="147005"/>
                  </a:lnTo>
                  <a:lnTo>
                    <a:pt x="33361" y="137204"/>
                  </a:lnTo>
                  <a:lnTo>
                    <a:pt x="33372" y="127404"/>
                  </a:lnTo>
                  <a:lnTo>
                    <a:pt x="33383" y="117604"/>
                  </a:lnTo>
                  <a:lnTo>
                    <a:pt x="33393" y="107803"/>
                  </a:lnTo>
                  <a:lnTo>
                    <a:pt x="33403" y="98003"/>
                  </a:lnTo>
                  <a:lnTo>
                    <a:pt x="33412" y="88203"/>
                  </a:lnTo>
                  <a:lnTo>
                    <a:pt x="33421" y="78402"/>
                  </a:lnTo>
                  <a:lnTo>
                    <a:pt x="33429" y="68602"/>
                  </a:lnTo>
                  <a:lnTo>
                    <a:pt x="33437" y="58802"/>
                  </a:lnTo>
                  <a:lnTo>
                    <a:pt x="33444" y="49001"/>
                  </a:lnTo>
                  <a:lnTo>
                    <a:pt x="33451" y="39201"/>
                  </a:lnTo>
                  <a:lnTo>
                    <a:pt x="33458" y="29401"/>
                  </a:lnTo>
                  <a:lnTo>
                    <a:pt x="33464" y="19600"/>
                  </a:lnTo>
                  <a:lnTo>
                    <a:pt x="33470" y="9800"/>
                  </a:lnTo>
                  <a:lnTo>
                    <a:pt x="33476" y="0"/>
                  </a:lnTo>
                  <a:lnTo>
                    <a:pt x="33654" y="0"/>
                  </a:lnTo>
                  <a:lnTo>
                    <a:pt x="33660" y="9800"/>
                  </a:lnTo>
                  <a:lnTo>
                    <a:pt x="33666" y="19600"/>
                  </a:lnTo>
                  <a:lnTo>
                    <a:pt x="33672" y="29401"/>
                  </a:lnTo>
                  <a:lnTo>
                    <a:pt x="33679" y="39201"/>
                  </a:lnTo>
                  <a:lnTo>
                    <a:pt x="33686" y="49001"/>
                  </a:lnTo>
                  <a:lnTo>
                    <a:pt x="33693" y="58802"/>
                  </a:lnTo>
                  <a:lnTo>
                    <a:pt x="33701" y="68602"/>
                  </a:lnTo>
                  <a:lnTo>
                    <a:pt x="33709" y="78402"/>
                  </a:lnTo>
                  <a:lnTo>
                    <a:pt x="33718" y="88203"/>
                  </a:lnTo>
                  <a:lnTo>
                    <a:pt x="33727" y="98003"/>
                  </a:lnTo>
                  <a:lnTo>
                    <a:pt x="33737" y="107803"/>
                  </a:lnTo>
                  <a:lnTo>
                    <a:pt x="33747" y="117604"/>
                  </a:lnTo>
                  <a:lnTo>
                    <a:pt x="33758" y="127404"/>
                  </a:lnTo>
                  <a:lnTo>
                    <a:pt x="33769" y="137204"/>
                  </a:lnTo>
                  <a:lnTo>
                    <a:pt x="33781" y="147005"/>
                  </a:lnTo>
                  <a:lnTo>
                    <a:pt x="33794" y="156805"/>
                  </a:lnTo>
                  <a:lnTo>
                    <a:pt x="33806" y="166605"/>
                  </a:lnTo>
                  <a:lnTo>
                    <a:pt x="33820" y="176406"/>
                  </a:lnTo>
                  <a:lnTo>
                    <a:pt x="33835" y="186206"/>
                  </a:lnTo>
                  <a:lnTo>
                    <a:pt x="33850" y="196006"/>
                  </a:lnTo>
                  <a:lnTo>
                    <a:pt x="33866" y="205807"/>
                  </a:lnTo>
                  <a:lnTo>
                    <a:pt x="33882" y="215607"/>
                  </a:lnTo>
                  <a:lnTo>
                    <a:pt x="33900" y="225407"/>
                  </a:lnTo>
                  <a:lnTo>
                    <a:pt x="33918" y="235208"/>
                  </a:lnTo>
                  <a:lnTo>
                    <a:pt x="33937" y="245008"/>
                  </a:lnTo>
                  <a:lnTo>
                    <a:pt x="33956" y="254808"/>
                  </a:lnTo>
                  <a:lnTo>
                    <a:pt x="33978" y="264609"/>
                  </a:lnTo>
                  <a:lnTo>
                    <a:pt x="33999" y="274409"/>
                  </a:lnTo>
                  <a:lnTo>
                    <a:pt x="34022" y="284209"/>
                  </a:lnTo>
                  <a:lnTo>
                    <a:pt x="34046" y="294010"/>
                  </a:lnTo>
                  <a:lnTo>
                    <a:pt x="34070" y="303810"/>
                  </a:lnTo>
                  <a:lnTo>
                    <a:pt x="34096" y="313610"/>
                  </a:lnTo>
                  <a:lnTo>
                    <a:pt x="34123" y="323411"/>
                  </a:lnTo>
                  <a:lnTo>
                    <a:pt x="34152" y="333211"/>
                  </a:lnTo>
                  <a:lnTo>
                    <a:pt x="34181" y="343011"/>
                  </a:lnTo>
                  <a:lnTo>
                    <a:pt x="34211" y="352812"/>
                  </a:lnTo>
                  <a:lnTo>
                    <a:pt x="34243" y="362612"/>
                  </a:lnTo>
                  <a:lnTo>
                    <a:pt x="34276" y="372412"/>
                  </a:lnTo>
                  <a:lnTo>
                    <a:pt x="34311" y="382213"/>
                  </a:lnTo>
                  <a:lnTo>
                    <a:pt x="34346" y="392013"/>
                  </a:lnTo>
                  <a:lnTo>
                    <a:pt x="34384" y="401813"/>
                  </a:lnTo>
                  <a:lnTo>
                    <a:pt x="34422" y="411614"/>
                  </a:lnTo>
                  <a:lnTo>
                    <a:pt x="34462" y="421414"/>
                  </a:lnTo>
                  <a:lnTo>
                    <a:pt x="34504" y="431214"/>
                  </a:lnTo>
                  <a:lnTo>
                    <a:pt x="34547" y="441015"/>
                  </a:lnTo>
                  <a:lnTo>
                    <a:pt x="34592" y="450815"/>
                  </a:lnTo>
                  <a:lnTo>
                    <a:pt x="34638" y="460615"/>
                  </a:lnTo>
                  <a:lnTo>
                    <a:pt x="34687" y="470416"/>
                  </a:lnTo>
                  <a:lnTo>
                    <a:pt x="34736" y="480216"/>
                  </a:lnTo>
                  <a:lnTo>
                    <a:pt x="34788" y="490016"/>
                  </a:lnTo>
                  <a:lnTo>
                    <a:pt x="34841" y="499817"/>
                  </a:lnTo>
                  <a:lnTo>
                    <a:pt x="34896" y="509617"/>
                  </a:lnTo>
                  <a:lnTo>
                    <a:pt x="34953" y="519417"/>
                  </a:lnTo>
                  <a:lnTo>
                    <a:pt x="35012" y="529218"/>
                  </a:lnTo>
                  <a:lnTo>
                    <a:pt x="35073" y="539018"/>
                  </a:lnTo>
                  <a:lnTo>
                    <a:pt x="35136" y="548818"/>
                  </a:lnTo>
                  <a:lnTo>
                    <a:pt x="35201" y="558619"/>
                  </a:lnTo>
                  <a:lnTo>
                    <a:pt x="35267" y="568419"/>
                  </a:lnTo>
                  <a:lnTo>
                    <a:pt x="35337" y="578219"/>
                  </a:lnTo>
                  <a:lnTo>
                    <a:pt x="35407" y="588020"/>
                  </a:lnTo>
                  <a:lnTo>
                    <a:pt x="35481" y="597820"/>
                  </a:lnTo>
                  <a:lnTo>
                    <a:pt x="35556" y="607620"/>
                  </a:lnTo>
                  <a:lnTo>
                    <a:pt x="35634" y="617421"/>
                  </a:lnTo>
                  <a:lnTo>
                    <a:pt x="35713" y="627221"/>
                  </a:lnTo>
                  <a:lnTo>
                    <a:pt x="35795" y="637021"/>
                  </a:lnTo>
                  <a:lnTo>
                    <a:pt x="35880" y="646822"/>
                  </a:lnTo>
                  <a:lnTo>
                    <a:pt x="35965" y="656622"/>
                  </a:lnTo>
                  <a:lnTo>
                    <a:pt x="36055" y="666422"/>
                  </a:lnTo>
                  <a:lnTo>
                    <a:pt x="36145" y="676223"/>
                  </a:lnTo>
                  <a:lnTo>
                    <a:pt x="36239" y="686023"/>
                  </a:lnTo>
                  <a:lnTo>
                    <a:pt x="36335" y="695823"/>
                  </a:lnTo>
                  <a:lnTo>
                    <a:pt x="36433" y="705624"/>
                  </a:lnTo>
                  <a:lnTo>
                    <a:pt x="36533" y="715424"/>
                  </a:lnTo>
                  <a:lnTo>
                    <a:pt x="36636" y="725224"/>
                  </a:lnTo>
                  <a:lnTo>
                    <a:pt x="36741" y="735025"/>
                  </a:lnTo>
                  <a:lnTo>
                    <a:pt x="36848" y="744825"/>
                  </a:lnTo>
                  <a:lnTo>
                    <a:pt x="36959" y="754625"/>
                  </a:lnTo>
                  <a:lnTo>
                    <a:pt x="37071" y="764426"/>
                  </a:lnTo>
                  <a:lnTo>
                    <a:pt x="37186" y="774226"/>
                  </a:lnTo>
                  <a:lnTo>
                    <a:pt x="37302" y="784026"/>
                  </a:lnTo>
                  <a:lnTo>
                    <a:pt x="37422" y="793827"/>
                  </a:lnTo>
                  <a:lnTo>
                    <a:pt x="37544" y="803627"/>
                  </a:lnTo>
                  <a:lnTo>
                    <a:pt x="37667" y="813427"/>
                  </a:lnTo>
                  <a:lnTo>
                    <a:pt x="37794" y="823228"/>
                  </a:lnTo>
                  <a:lnTo>
                    <a:pt x="37921" y="833028"/>
                  </a:lnTo>
                  <a:lnTo>
                    <a:pt x="38053" y="842828"/>
                  </a:lnTo>
                  <a:lnTo>
                    <a:pt x="38185" y="852629"/>
                  </a:lnTo>
                  <a:lnTo>
                    <a:pt x="38320" y="862429"/>
                  </a:lnTo>
                  <a:lnTo>
                    <a:pt x="38458" y="872229"/>
                  </a:lnTo>
                  <a:lnTo>
                    <a:pt x="38597" y="882030"/>
                  </a:lnTo>
                  <a:lnTo>
                    <a:pt x="38738" y="891830"/>
                  </a:lnTo>
                  <a:lnTo>
                    <a:pt x="38881" y="901630"/>
                  </a:lnTo>
                  <a:lnTo>
                    <a:pt x="39026" y="911431"/>
                  </a:lnTo>
                  <a:lnTo>
                    <a:pt x="39173" y="921231"/>
                  </a:lnTo>
                  <a:lnTo>
                    <a:pt x="39322" y="931031"/>
                  </a:lnTo>
                  <a:lnTo>
                    <a:pt x="39473" y="940832"/>
                  </a:lnTo>
                  <a:lnTo>
                    <a:pt x="39625" y="950632"/>
                  </a:lnTo>
                  <a:lnTo>
                    <a:pt x="39779" y="960432"/>
                  </a:lnTo>
                  <a:lnTo>
                    <a:pt x="39934" y="970233"/>
                  </a:lnTo>
                  <a:lnTo>
                    <a:pt x="40091" y="980033"/>
                  </a:lnTo>
                  <a:lnTo>
                    <a:pt x="40249" y="989833"/>
                  </a:lnTo>
                  <a:lnTo>
                    <a:pt x="40409" y="999634"/>
                  </a:lnTo>
                  <a:lnTo>
                    <a:pt x="40569" y="1009434"/>
                  </a:lnTo>
                  <a:lnTo>
                    <a:pt x="40731" y="1019234"/>
                  </a:lnTo>
                  <a:lnTo>
                    <a:pt x="40894" y="1029035"/>
                  </a:lnTo>
                  <a:lnTo>
                    <a:pt x="41057" y="1038835"/>
                  </a:lnTo>
                  <a:lnTo>
                    <a:pt x="41222" y="1048635"/>
                  </a:lnTo>
                  <a:lnTo>
                    <a:pt x="41387" y="1058436"/>
                  </a:lnTo>
                  <a:lnTo>
                    <a:pt x="41553" y="1068236"/>
                  </a:lnTo>
                  <a:lnTo>
                    <a:pt x="41719" y="1078036"/>
                  </a:lnTo>
                  <a:lnTo>
                    <a:pt x="41886" y="1087837"/>
                  </a:lnTo>
                  <a:lnTo>
                    <a:pt x="42053" y="1097637"/>
                  </a:lnTo>
                  <a:lnTo>
                    <a:pt x="42220" y="1107437"/>
                  </a:lnTo>
                  <a:lnTo>
                    <a:pt x="42387" y="1117238"/>
                  </a:lnTo>
                  <a:lnTo>
                    <a:pt x="42554" y="1127038"/>
                  </a:lnTo>
                  <a:lnTo>
                    <a:pt x="42721" y="1136838"/>
                  </a:lnTo>
                  <a:lnTo>
                    <a:pt x="42887" y="1146639"/>
                  </a:lnTo>
                  <a:lnTo>
                    <a:pt x="43053" y="1156439"/>
                  </a:lnTo>
                  <a:lnTo>
                    <a:pt x="43219" y="1166239"/>
                  </a:lnTo>
                  <a:lnTo>
                    <a:pt x="43383" y="1176040"/>
                  </a:lnTo>
                  <a:lnTo>
                    <a:pt x="43547" y="1185840"/>
                  </a:lnTo>
                  <a:lnTo>
                    <a:pt x="43709" y="1195640"/>
                  </a:lnTo>
                  <a:lnTo>
                    <a:pt x="43871" y="1205441"/>
                  </a:lnTo>
                  <a:lnTo>
                    <a:pt x="44031" y="1215241"/>
                  </a:lnTo>
                  <a:lnTo>
                    <a:pt x="44190" y="1225041"/>
                  </a:lnTo>
                  <a:lnTo>
                    <a:pt x="44347" y="1234842"/>
                  </a:lnTo>
                  <a:lnTo>
                    <a:pt x="44502" y="1244642"/>
                  </a:lnTo>
                  <a:lnTo>
                    <a:pt x="44656" y="1254442"/>
                  </a:lnTo>
                  <a:lnTo>
                    <a:pt x="44808" y="1264243"/>
                  </a:lnTo>
                  <a:lnTo>
                    <a:pt x="44957" y="1274043"/>
                  </a:lnTo>
                  <a:lnTo>
                    <a:pt x="45105" y="1283844"/>
                  </a:lnTo>
                  <a:lnTo>
                    <a:pt x="45249" y="1293644"/>
                  </a:lnTo>
                  <a:lnTo>
                    <a:pt x="45392" y="1303444"/>
                  </a:lnTo>
                  <a:lnTo>
                    <a:pt x="45531" y="1313245"/>
                  </a:lnTo>
                  <a:lnTo>
                    <a:pt x="45669" y="1323045"/>
                  </a:lnTo>
                  <a:lnTo>
                    <a:pt x="45803" y="1332845"/>
                  </a:lnTo>
                  <a:lnTo>
                    <a:pt x="45934" y="1342646"/>
                  </a:lnTo>
                  <a:lnTo>
                    <a:pt x="46062" y="1352446"/>
                  </a:lnTo>
                  <a:lnTo>
                    <a:pt x="46186" y="1362246"/>
                  </a:lnTo>
                  <a:lnTo>
                    <a:pt x="46308" y="1372047"/>
                  </a:lnTo>
                  <a:lnTo>
                    <a:pt x="46425" y="1381847"/>
                  </a:lnTo>
                  <a:lnTo>
                    <a:pt x="46540" y="1391647"/>
                  </a:lnTo>
                  <a:lnTo>
                    <a:pt x="46649" y="1401448"/>
                  </a:lnTo>
                  <a:lnTo>
                    <a:pt x="46756" y="1411248"/>
                  </a:lnTo>
                  <a:lnTo>
                    <a:pt x="46858" y="1421048"/>
                  </a:lnTo>
                  <a:lnTo>
                    <a:pt x="46957" y="1430849"/>
                  </a:lnTo>
                  <a:lnTo>
                    <a:pt x="47051" y="1440649"/>
                  </a:lnTo>
                  <a:lnTo>
                    <a:pt x="47140" y="1450449"/>
                  </a:lnTo>
                  <a:lnTo>
                    <a:pt x="47227" y="1460250"/>
                  </a:lnTo>
                  <a:lnTo>
                    <a:pt x="47307" y="1470050"/>
                  </a:lnTo>
                  <a:lnTo>
                    <a:pt x="47386" y="1479850"/>
                  </a:lnTo>
                  <a:lnTo>
                    <a:pt x="47456" y="1489651"/>
                  </a:lnTo>
                  <a:lnTo>
                    <a:pt x="47525" y="1499451"/>
                  </a:lnTo>
                  <a:lnTo>
                    <a:pt x="47587" y="1509251"/>
                  </a:lnTo>
                  <a:lnTo>
                    <a:pt x="47645" y="1519052"/>
                  </a:lnTo>
                  <a:lnTo>
                    <a:pt x="47699" y="1528852"/>
                  </a:lnTo>
                  <a:lnTo>
                    <a:pt x="47747" y="1538652"/>
                  </a:lnTo>
                  <a:lnTo>
                    <a:pt x="47792" y="1548453"/>
                  </a:lnTo>
                  <a:lnTo>
                    <a:pt x="47829" y="1558253"/>
                  </a:lnTo>
                  <a:lnTo>
                    <a:pt x="47865" y="1568053"/>
                  </a:lnTo>
                  <a:lnTo>
                    <a:pt x="47892" y="1577854"/>
                  </a:lnTo>
                  <a:lnTo>
                    <a:pt x="47917" y="1587654"/>
                  </a:lnTo>
                  <a:lnTo>
                    <a:pt x="47935" y="1597454"/>
                  </a:lnTo>
                  <a:lnTo>
                    <a:pt x="47949" y="1607255"/>
                  </a:lnTo>
                  <a:lnTo>
                    <a:pt x="47959" y="1617055"/>
                  </a:lnTo>
                  <a:lnTo>
                    <a:pt x="47962" y="1626855"/>
                  </a:lnTo>
                  <a:lnTo>
                    <a:pt x="47963" y="1636656"/>
                  </a:lnTo>
                  <a:lnTo>
                    <a:pt x="47956" y="1646456"/>
                  </a:lnTo>
                  <a:lnTo>
                    <a:pt x="47947" y="1656256"/>
                  </a:lnTo>
                  <a:lnTo>
                    <a:pt x="47930" y="1666057"/>
                  </a:lnTo>
                  <a:lnTo>
                    <a:pt x="47910" y="1675857"/>
                  </a:lnTo>
                  <a:lnTo>
                    <a:pt x="47885" y="1685657"/>
                  </a:lnTo>
                  <a:lnTo>
                    <a:pt x="47856" y="1695458"/>
                  </a:lnTo>
                  <a:lnTo>
                    <a:pt x="47822" y="1705258"/>
                  </a:lnTo>
                  <a:lnTo>
                    <a:pt x="47783" y="1715058"/>
                  </a:lnTo>
                  <a:lnTo>
                    <a:pt x="47741" y="1724859"/>
                  </a:lnTo>
                  <a:lnTo>
                    <a:pt x="47692" y="1734659"/>
                  </a:lnTo>
                  <a:lnTo>
                    <a:pt x="47642" y="1744459"/>
                  </a:lnTo>
                  <a:lnTo>
                    <a:pt x="47585" y="1754260"/>
                  </a:lnTo>
                  <a:lnTo>
                    <a:pt x="47525" y="1764060"/>
                  </a:lnTo>
                  <a:lnTo>
                    <a:pt x="47461" y="1773860"/>
                  </a:lnTo>
                  <a:lnTo>
                    <a:pt x="47393" y="1783661"/>
                  </a:lnTo>
                  <a:lnTo>
                    <a:pt x="47323" y="1793461"/>
                  </a:lnTo>
                  <a:lnTo>
                    <a:pt x="47247" y="1803261"/>
                  </a:lnTo>
                  <a:lnTo>
                    <a:pt x="47170" y="1813062"/>
                  </a:lnTo>
                  <a:lnTo>
                    <a:pt x="47087" y="1822862"/>
                  </a:lnTo>
                  <a:lnTo>
                    <a:pt x="47002" y="1832662"/>
                  </a:lnTo>
                  <a:lnTo>
                    <a:pt x="46914" y="1842463"/>
                  </a:lnTo>
                  <a:lnTo>
                    <a:pt x="46823" y="1852263"/>
                  </a:lnTo>
                  <a:lnTo>
                    <a:pt x="46730" y="1862063"/>
                  </a:lnTo>
                  <a:lnTo>
                    <a:pt x="46633" y="1871864"/>
                  </a:lnTo>
                  <a:lnTo>
                    <a:pt x="46535" y="1881664"/>
                  </a:lnTo>
                  <a:lnTo>
                    <a:pt x="46434" y="1891464"/>
                  </a:lnTo>
                  <a:lnTo>
                    <a:pt x="46332" y="1901265"/>
                  </a:lnTo>
                  <a:lnTo>
                    <a:pt x="46227" y="1911065"/>
                  </a:lnTo>
                  <a:lnTo>
                    <a:pt x="46121" y="1920865"/>
                  </a:lnTo>
                  <a:lnTo>
                    <a:pt x="46013" y="1930666"/>
                  </a:lnTo>
                  <a:lnTo>
                    <a:pt x="45904" y="1940466"/>
                  </a:lnTo>
                  <a:lnTo>
                    <a:pt x="45794" y="1950266"/>
                  </a:lnTo>
                  <a:lnTo>
                    <a:pt x="45682" y="1960067"/>
                  </a:lnTo>
                  <a:lnTo>
                    <a:pt x="45571" y="1969867"/>
                  </a:lnTo>
                  <a:lnTo>
                    <a:pt x="45458" y="1979667"/>
                  </a:lnTo>
                  <a:lnTo>
                    <a:pt x="45346" y="1989468"/>
                  </a:lnTo>
                  <a:lnTo>
                    <a:pt x="45233" y="1999268"/>
                  </a:lnTo>
                  <a:lnTo>
                    <a:pt x="45120" y="2009068"/>
                  </a:lnTo>
                  <a:lnTo>
                    <a:pt x="45008" y="2018869"/>
                  </a:lnTo>
                  <a:lnTo>
                    <a:pt x="44896" y="2028669"/>
                  </a:lnTo>
                  <a:lnTo>
                    <a:pt x="44785" y="2038469"/>
                  </a:lnTo>
                  <a:lnTo>
                    <a:pt x="44675" y="2048270"/>
                  </a:lnTo>
                  <a:lnTo>
                    <a:pt x="44566" y="2058070"/>
                  </a:lnTo>
                  <a:lnTo>
                    <a:pt x="44459" y="2067870"/>
                  </a:lnTo>
                  <a:lnTo>
                    <a:pt x="44352" y="2077671"/>
                  </a:lnTo>
                  <a:lnTo>
                    <a:pt x="44248" y="2087471"/>
                  </a:lnTo>
                  <a:lnTo>
                    <a:pt x="44146" y="2097271"/>
                  </a:lnTo>
                  <a:lnTo>
                    <a:pt x="44046" y="2107072"/>
                  </a:lnTo>
                  <a:lnTo>
                    <a:pt x="43949" y="2116872"/>
                  </a:lnTo>
                  <a:lnTo>
                    <a:pt x="43853" y="2126672"/>
                  </a:lnTo>
                  <a:lnTo>
                    <a:pt x="43762" y="2136473"/>
                  </a:lnTo>
                  <a:lnTo>
                    <a:pt x="43672" y="2146273"/>
                  </a:lnTo>
                  <a:lnTo>
                    <a:pt x="43587" y="2156073"/>
                  </a:lnTo>
                  <a:lnTo>
                    <a:pt x="43504" y="2165874"/>
                  </a:lnTo>
                  <a:lnTo>
                    <a:pt x="43426" y="2175674"/>
                  </a:lnTo>
                  <a:lnTo>
                    <a:pt x="43351" y="2185474"/>
                  </a:lnTo>
                  <a:lnTo>
                    <a:pt x="43280" y="2195275"/>
                  </a:lnTo>
                  <a:lnTo>
                    <a:pt x="43214" y="2205075"/>
                  </a:lnTo>
                  <a:lnTo>
                    <a:pt x="43151" y="2214875"/>
                  </a:lnTo>
                  <a:lnTo>
                    <a:pt x="43095" y="2224676"/>
                  </a:lnTo>
                  <a:lnTo>
                    <a:pt x="43041" y="2234476"/>
                  </a:lnTo>
                  <a:lnTo>
                    <a:pt x="42995" y="2244276"/>
                  </a:lnTo>
                  <a:lnTo>
                    <a:pt x="42952" y="2254077"/>
                  </a:lnTo>
                  <a:lnTo>
                    <a:pt x="42915" y="2263877"/>
                  </a:lnTo>
                  <a:lnTo>
                    <a:pt x="42884" y="2273677"/>
                  </a:lnTo>
                  <a:lnTo>
                    <a:pt x="42857" y="2283478"/>
                  </a:lnTo>
                  <a:lnTo>
                    <a:pt x="42838" y="2293278"/>
                  </a:lnTo>
                  <a:lnTo>
                    <a:pt x="42822" y="2303078"/>
                  </a:lnTo>
                  <a:lnTo>
                    <a:pt x="42816" y="2312879"/>
                  </a:lnTo>
                  <a:lnTo>
                    <a:pt x="42814" y="2322679"/>
                  </a:lnTo>
                  <a:lnTo>
                    <a:pt x="42820" y="2332479"/>
                  </a:lnTo>
                  <a:lnTo>
                    <a:pt x="42831" y="2342280"/>
                  </a:lnTo>
                  <a:lnTo>
                    <a:pt x="42849" y="2352080"/>
                  </a:lnTo>
                  <a:lnTo>
                    <a:pt x="42875" y="2361880"/>
                  </a:lnTo>
                  <a:lnTo>
                    <a:pt x="42904" y="2371681"/>
                  </a:lnTo>
                  <a:lnTo>
                    <a:pt x="42946" y="2381481"/>
                  </a:lnTo>
                  <a:lnTo>
                    <a:pt x="42990" y="2391281"/>
                  </a:lnTo>
                  <a:lnTo>
                    <a:pt x="43045" y="2401082"/>
                  </a:lnTo>
                  <a:lnTo>
                    <a:pt x="43105" y="2410882"/>
                  </a:lnTo>
                  <a:lnTo>
                    <a:pt x="43174" y="2420682"/>
                  </a:lnTo>
                  <a:lnTo>
                    <a:pt x="43249" y="2430483"/>
                  </a:lnTo>
                  <a:lnTo>
                    <a:pt x="43332" y="2440283"/>
                  </a:lnTo>
                  <a:lnTo>
                    <a:pt x="43424" y="2450083"/>
                  </a:lnTo>
                  <a:lnTo>
                    <a:pt x="43520" y="2459884"/>
                  </a:lnTo>
                  <a:lnTo>
                    <a:pt x="43629" y="2469684"/>
                  </a:lnTo>
                  <a:lnTo>
                    <a:pt x="43741" y="2479484"/>
                  </a:lnTo>
                  <a:lnTo>
                    <a:pt x="43865" y="2489285"/>
                  </a:lnTo>
                  <a:lnTo>
                    <a:pt x="43994" y="2499085"/>
                  </a:lnTo>
                  <a:lnTo>
                    <a:pt x="44132" y="2508885"/>
                  </a:lnTo>
                  <a:lnTo>
                    <a:pt x="44278" y="2518686"/>
                  </a:lnTo>
                  <a:lnTo>
                    <a:pt x="44429" y="2528486"/>
                  </a:lnTo>
                  <a:lnTo>
                    <a:pt x="44593" y="2538286"/>
                  </a:lnTo>
                  <a:lnTo>
                    <a:pt x="44759" y="2548087"/>
                  </a:lnTo>
                  <a:lnTo>
                    <a:pt x="44938" y="2557887"/>
                  </a:lnTo>
                  <a:lnTo>
                    <a:pt x="45121" y="2567688"/>
                  </a:lnTo>
                  <a:lnTo>
                    <a:pt x="45315" y="2577488"/>
                  </a:lnTo>
                  <a:lnTo>
                    <a:pt x="45514" y="2587288"/>
                  </a:lnTo>
                  <a:lnTo>
                    <a:pt x="45721" y="2597089"/>
                  </a:lnTo>
                  <a:lnTo>
                    <a:pt x="45937" y="2606889"/>
                  </a:lnTo>
                  <a:lnTo>
                    <a:pt x="46157" y="2616689"/>
                  </a:lnTo>
                  <a:lnTo>
                    <a:pt x="46389" y="2626490"/>
                  </a:lnTo>
                  <a:lnTo>
                    <a:pt x="46624" y="2636290"/>
                  </a:lnTo>
                  <a:lnTo>
                    <a:pt x="46870" y="2646090"/>
                  </a:lnTo>
                  <a:lnTo>
                    <a:pt x="47120" y="2655891"/>
                  </a:lnTo>
                  <a:lnTo>
                    <a:pt x="47379" y="2665691"/>
                  </a:lnTo>
                  <a:lnTo>
                    <a:pt x="47643" y="2675491"/>
                  </a:lnTo>
                  <a:lnTo>
                    <a:pt x="47914" y="2685292"/>
                  </a:lnTo>
                  <a:lnTo>
                    <a:pt x="48193" y="2695092"/>
                  </a:lnTo>
                  <a:lnTo>
                    <a:pt x="48474" y="2704892"/>
                  </a:lnTo>
                  <a:lnTo>
                    <a:pt x="48766" y="2714693"/>
                  </a:lnTo>
                  <a:lnTo>
                    <a:pt x="49061" y="2724493"/>
                  </a:lnTo>
                  <a:lnTo>
                    <a:pt x="49363" y="2734293"/>
                  </a:lnTo>
                  <a:lnTo>
                    <a:pt x="49670" y="2744094"/>
                  </a:lnTo>
                  <a:lnTo>
                    <a:pt x="49982" y="2753894"/>
                  </a:lnTo>
                  <a:lnTo>
                    <a:pt x="50300" y="2763694"/>
                  </a:lnTo>
                  <a:lnTo>
                    <a:pt x="50621" y="2773495"/>
                  </a:lnTo>
                  <a:lnTo>
                    <a:pt x="50949" y="2783295"/>
                  </a:lnTo>
                  <a:lnTo>
                    <a:pt x="51278" y="2793095"/>
                  </a:lnTo>
                  <a:lnTo>
                    <a:pt x="51614" y="2802896"/>
                  </a:lnTo>
                  <a:lnTo>
                    <a:pt x="51952" y="2812696"/>
                  </a:lnTo>
                  <a:lnTo>
                    <a:pt x="52295" y="2822496"/>
                  </a:lnTo>
                  <a:lnTo>
                    <a:pt x="52641" y="2832297"/>
                  </a:lnTo>
                  <a:lnTo>
                    <a:pt x="52989" y="2842097"/>
                  </a:lnTo>
                  <a:lnTo>
                    <a:pt x="53340" y="2851897"/>
                  </a:lnTo>
                  <a:lnTo>
                    <a:pt x="53693" y="2861698"/>
                  </a:lnTo>
                  <a:lnTo>
                    <a:pt x="54050" y="2871498"/>
                  </a:lnTo>
                  <a:lnTo>
                    <a:pt x="54406" y="2881298"/>
                  </a:lnTo>
                  <a:lnTo>
                    <a:pt x="54766" y="2891099"/>
                  </a:lnTo>
                  <a:lnTo>
                    <a:pt x="55125" y="2900899"/>
                  </a:lnTo>
                  <a:lnTo>
                    <a:pt x="55486" y="2910699"/>
                  </a:lnTo>
                  <a:lnTo>
                    <a:pt x="55847" y="2920500"/>
                  </a:lnTo>
                  <a:lnTo>
                    <a:pt x="56208" y="2930300"/>
                  </a:lnTo>
                  <a:lnTo>
                    <a:pt x="56569" y="2940100"/>
                  </a:lnTo>
                  <a:lnTo>
                    <a:pt x="56929" y="2949901"/>
                  </a:lnTo>
                  <a:lnTo>
                    <a:pt x="57288" y="2959701"/>
                  </a:lnTo>
                  <a:lnTo>
                    <a:pt x="57647" y="2969501"/>
                  </a:lnTo>
                  <a:lnTo>
                    <a:pt x="58003" y="2979302"/>
                  </a:lnTo>
                  <a:lnTo>
                    <a:pt x="58357" y="2989102"/>
                  </a:lnTo>
                  <a:lnTo>
                    <a:pt x="58709" y="2998902"/>
                  </a:lnTo>
                  <a:lnTo>
                    <a:pt x="59058" y="3008703"/>
                  </a:lnTo>
                  <a:lnTo>
                    <a:pt x="59405" y="3018503"/>
                  </a:lnTo>
                  <a:lnTo>
                    <a:pt x="59747" y="3028303"/>
                  </a:lnTo>
                  <a:lnTo>
                    <a:pt x="60088" y="3038104"/>
                  </a:lnTo>
                  <a:lnTo>
                    <a:pt x="60421" y="3047904"/>
                  </a:lnTo>
                  <a:lnTo>
                    <a:pt x="60752" y="3057704"/>
                  </a:lnTo>
                  <a:lnTo>
                    <a:pt x="61077" y="3067505"/>
                  </a:lnTo>
                  <a:lnTo>
                    <a:pt x="61398" y="3077305"/>
                  </a:lnTo>
                  <a:lnTo>
                    <a:pt x="61713" y="3087105"/>
                  </a:lnTo>
                  <a:lnTo>
                    <a:pt x="62021" y="3096906"/>
                  </a:lnTo>
                  <a:lnTo>
                    <a:pt x="62325" y="3106706"/>
                  </a:lnTo>
                  <a:lnTo>
                    <a:pt x="62619" y="3116506"/>
                  </a:lnTo>
                  <a:lnTo>
                    <a:pt x="62911" y="3126307"/>
                  </a:lnTo>
                  <a:lnTo>
                    <a:pt x="63190" y="3136107"/>
                  </a:lnTo>
                  <a:lnTo>
                    <a:pt x="63466" y="3145907"/>
                  </a:lnTo>
                  <a:lnTo>
                    <a:pt x="63732" y="3155708"/>
                  </a:lnTo>
                  <a:lnTo>
                    <a:pt x="63990" y="3165508"/>
                  </a:lnTo>
                  <a:lnTo>
                    <a:pt x="64241" y="3175308"/>
                  </a:lnTo>
                  <a:lnTo>
                    <a:pt x="64481" y="3185109"/>
                  </a:lnTo>
                  <a:lnTo>
                    <a:pt x="64716" y="3194909"/>
                  </a:lnTo>
                  <a:lnTo>
                    <a:pt x="64936" y="3204709"/>
                  </a:lnTo>
                  <a:lnTo>
                    <a:pt x="65152" y="3214510"/>
                  </a:lnTo>
                  <a:lnTo>
                    <a:pt x="65353" y="3224310"/>
                  </a:lnTo>
                  <a:lnTo>
                    <a:pt x="65548" y="3234110"/>
                  </a:lnTo>
                  <a:lnTo>
                    <a:pt x="65731" y="3243911"/>
                  </a:lnTo>
                  <a:lnTo>
                    <a:pt x="65903" y="3253711"/>
                  </a:lnTo>
                  <a:lnTo>
                    <a:pt x="66068" y="3263511"/>
                  </a:lnTo>
                  <a:lnTo>
                    <a:pt x="66216" y="3273312"/>
                  </a:lnTo>
                  <a:lnTo>
                    <a:pt x="66361" y="3283112"/>
                  </a:lnTo>
                  <a:lnTo>
                    <a:pt x="66486" y="3292912"/>
                  </a:lnTo>
                  <a:lnTo>
                    <a:pt x="66606" y="3302713"/>
                  </a:lnTo>
                  <a:lnTo>
                    <a:pt x="66710" y="3312513"/>
                  </a:lnTo>
                  <a:lnTo>
                    <a:pt x="66805" y="3322313"/>
                  </a:lnTo>
                  <a:lnTo>
                    <a:pt x="66888" y="3332114"/>
                  </a:lnTo>
                  <a:lnTo>
                    <a:pt x="66957" y="3341914"/>
                  </a:lnTo>
                  <a:lnTo>
                    <a:pt x="67019" y="3351714"/>
                  </a:lnTo>
                  <a:lnTo>
                    <a:pt x="67062" y="3361515"/>
                  </a:lnTo>
                  <a:lnTo>
                    <a:pt x="67100" y="3371315"/>
                  </a:lnTo>
                  <a:lnTo>
                    <a:pt x="67119" y="3381115"/>
                  </a:lnTo>
                  <a:lnTo>
                    <a:pt x="67131" y="3390916"/>
                  </a:lnTo>
                  <a:lnTo>
                    <a:pt x="67127" y="3400716"/>
                  </a:lnTo>
                  <a:lnTo>
                    <a:pt x="67113" y="3410516"/>
                  </a:lnTo>
                  <a:lnTo>
                    <a:pt x="67087" y="3420317"/>
                  </a:lnTo>
                  <a:lnTo>
                    <a:pt x="67046" y="3430117"/>
                  </a:lnTo>
                  <a:lnTo>
                    <a:pt x="66999" y="3439917"/>
                  </a:lnTo>
                  <a:lnTo>
                    <a:pt x="66931" y="3449718"/>
                  </a:lnTo>
                  <a:lnTo>
                    <a:pt x="66859" y="3459518"/>
                  </a:lnTo>
                  <a:lnTo>
                    <a:pt x="66768" y="3469318"/>
                  </a:lnTo>
                  <a:lnTo>
                    <a:pt x="66670" y="3479119"/>
                  </a:lnTo>
                  <a:lnTo>
                    <a:pt x="66558" y="3488919"/>
                  </a:lnTo>
                  <a:lnTo>
                    <a:pt x="66435" y="3498719"/>
                  </a:lnTo>
                  <a:lnTo>
                    <a:pt x="66302" y="3508520"/>
                  </a:lnTo>
                  <a:lnTo>
                    <a:pt x="66153" y="3518320"/>
                  </a:lnTo>
                  <a:lnTo>
                    <a:pt x="66000" y="3528120"/>
                  </a:lnTo>
                  <a:lnTo>
                    <a:pt x="65827" y="3537921"/>
                  </a:lnTo>
                  <a:lnTo>
                    <a:pt x="65650" y="3547721"/>
                  </a:lnTo>
                  <a:lnTo>
                    <a:pt x="65458" y="3557521"/>
                  </a:lnTo>
                  <a:lnTo>
                    <a:pt x="65257" y="3567322"/>
                  </a:lnTo>
                  <a:lnTo>
                    <a:pt x="65046" y="3577122"/>
                  </a:lnTo>
                  <a:lnTo>
                    <a:pt x="64824" y="3586922"/>
                  </a:lnTo>
                  <a:lnTo>
                    <a:pt x="64595" y="3596723"/>
                  </a:lnTo>
                  <a:lnTo>
                    <a:pt x="64351" y="3606523"/>
                  </a:lnTo>
                  <a:lnTo>
                    <a:pt x="64103" y="3616323"/>
                  </a:lnTo>
                  <a:lnTo>
                    <a:pt x="63841" y="3626124"/>
                  </a:lnTo>
                  <a:lnTo>
                    <a:pt x="63574" y="3635924"/>
                  </a:lnTo>
                  <a:lnTo>
                    <a:pt x="63295" y="3645724"/>
                  </a:lnTo>
                  <a:lnTo>
                    <a:pt x="63010" y="3655525"/>
                  </a:lnTo>
                  <a:lnTo>
                    <a:pt x="62717" y="3665325"/>
                  </a:lnTo>
                  <a:lnTo>
                    <a:pt x="62414" y="3675125"/>
                  </a:lnTo>
                  <a:lnTo>
                    <a:pt x="62107" y="3684926"/>
                  </a:lnTo>
                  <a:lnTo>
                    <a:pt x="61789" y="3694726"/>
                  </a:lnTo>
                  <a:lnTo>
                    <a:pt x="61468" y="3704526"/>
                  </a:lnTo>
                  <a:lnTo>
                    <a:pt x="61137" y="3714327"/>
                  </a:lnTo>
                  <a:lnTo>
                    <a:pt x="60802" y="3724127"/>
                  </a:lnTo>
                  <a:lnTo>
                    <a:pt x="60460" y="3733927"/>
                  </a:lnTo>
                  <a:lnTo>
                    <a:pt x="60112" y="3743728"/>
                  </a:lnTo>
                  <a:lnTo>
                    <a:pt x="59760" y="3753528"/>
                  </a:lnTo>
                  <a:lnTo>
                    <a:pt x="59402" y="3763328"/>
                  </a:lnTo>
                  <a:lnTo>
                    <a:pt x="59041" y="3773129"/>
                  </a:lnTo>
                  <a:lnTo>
                    <a:pt x="58673" y="3782929"/>
                  </a:lnTo>
                  <a:lnTo>
                    <a:pt x="58304" y="3792729"/>
                  </a:lnTo>
                  <a:lnTo>
                    <a:pt x="57929" y="3802530"/>
                  </a:lnTo>
                  <a:lnTo>
                    <a:pt x="57552" y="3812330"/>
                  </a:lnTo>
                  <a:lnTo>
                    <a:pt x="57172" y="3822131"/>
                  </a:lnTo>
                  <a:lnTo>
                    <a:pt x="56789" y="3831931"/>
                  </a:lnTo>
                  <a:lnTo>
                    <a:pt x="56404" y="3841731"/>
                  </a:lnTo>
                  <a:lnTo>
                    <a:pt x="56017" y="3851532"/>
                  </a:lnTo>
                  <a:lnTo>
                    <a:pt x="55629" y="3861332"/>
                  </a:lnTo>
                  <a:lnTo>
                    <a:pt x="55238" y="3871132"/>
                  </a:lnTo>
                  <a:lnTo>
                    <a:pt x="54847" y="3880933"/>
                  </a:lnTo>
                  <a:lnTo>
                    <a:pt x="54455" y="3890733"/>
                  </a:lnTo>
                  <a:lnTo>
                    <a:pt x="54063" y="3900533"/>
                  </a:lnTo>
                  <a:lnTo>
                    <a:pt x="53670" y="3910334"/>
                  </a:lnTo>
                  <a:lnTo>
                    <a:pt x="53278" y="3920134"/>
                  </a:lnTo>
                  <a:lnTo>
                    <a:pt x="52886" y="3929934"/>
                  </a:lnTo>
                  <a:lnTo>
                    <a:pt x="52495" y="3939735"/>
                  </a:lnTo>
                  <a:lnTo>
                    <a:pt x="52104" y="3949535"/>
                  </a:lnTo>
                  <a:lnTo>
                    <a:pt x="51715" y="3959335"/>
                  </a:lnTo>
                  <a:lnTo>
                    <a:pt x="51328" y="3969136"/>
                  </a:lnTo>
                  <a:lnTo>
                    <a:pt x="50942" y="3978936"/>
                  </a:lnTo>
                  <a:lnTo>
                    <a:pt x="50559" y="3988736"/>
                  </a:lnTo>
                  <a:lnTo>
                    <a:pt x="50177" y="3998537"/>
                  </a:lnTo>
                  <a:lnTo>
                    <a:pt x="49798" y="4008337"/>
                  </a:lnTo>
                  <a:lnTo>
                    <a:pt x="49421" y="4018137"/>
                  </a:lnTo>
                  <a:lnTo>
                    <a:pt x="49049" y="4027938"/>
                  </a:lnTo>
                  <a:lnTo>
                    <a:pt x="48678" y="4037738"/>
                  </a:lnTo>
                  <a:lnTo>
                    <a:pt x="48312" y="4047538"/>
                  </a:lnTo>
                  <a:lnTo>
                    <a:pt x="47948" y="4057339"/>
                  </a:lnTo>
                  <a:lnTo>
                    <a:pt x="47588" y="4067139"/>
                  </a:lnTo>
                  <a:lnTo>
                    <a:pt x="47233" y="4076939"/>
                  </a:lnTo>
                  <a:lnTo>
                    <a:pt x="46880" y="4086740"/>
                  </a:lnTo>
                  <a:lnTo>
                    <a:pt x="46534" y="4096540"/>
                  </a:lnTo>
                  <a:lnTo>
                    <a:pt x="46189" y="4106340"/>
                  </a:lnTo>
                  <a:lnTo>
                    <a:pt x="45852" y="4116141"/>
                  </a:lnTo>
                  <a:lnTo>
                    <a:pt x="45516" y="4125941"/>
                  </a:lnTo>
                  <a:lnTo>
                    <a:pt x="45188" y="4135741"/>
                  </a:lnTo>
                  <a:lnTo>
                    <a:pt x="44863" y="4145542"/>
                  </a:lnTo>
                  <a:lnTo>
                    <a:pt x="44543" y="4155342"/>
                  </a:lnTo>
                  <a:lnTo>
                    <a:pt x="44229" y="4165142"/>
                  </a:lnTo>
                  <a:lnTo>
                    <a:pt x="43918" y="4174943"/>
                  </a:lnTo>
                  <a:lnTo>
                    <a:pt x="43615" y="4184743"/>
                  </a:lnTo>
                  <a:lnTo>
                    <a:pt x="43315" y="4194543"/>
                  </a:lnTo>
                  <a:lnTo>
                    <a:pt x="43022" y="4204344"/>
                  </a:lnTo>
                  <a:lnTo>
                    <a:pt x="42733" y="4214144"/>
                  </a:lnTo>
                  <a:lnTo>
                    <a:pt x="42451" y="4223944"/>
                  </a:lnTo>
                  <a:lnTo>
                    <a:pt x="42174" y="4233745"/>
                  </a:lnTo>
                  <a:lnTo>
                    <a:pt x="41901" y="4243545"/>
                  </a:lnTo>
                  <a:lnTo>
                    <a:pt x="41636" y="4253345"/>
                  </a:lnTo>
                  <a:lnTo>
                    <a:pt x="41373" y="4263146"/>
                  </a:lnTo>
                  <a:lnTo>
                    <a:pt x="41120" y="4272946"/>
                  </a:lnTo>
                  <a:lnTo>
                    <a:pt x="40869" y="4282746"/>
                  </a:lnTo>
                  <a:lnTo>
                    <a:pt x="40626" y="4292547"/>
                  </a:lnTo>
                  <a:lnTo>
                    <a:pt x="40387" y="4302347"/>
                  </a:lnTo>
                  <a:lnTo>
                    <a:pt x="40154" y="4312147"/>
                  </a:lnTo>
                  <a:lnTo>
                    <a:pt x="39927" y="4321948"/>
                  </a:lnTo>
                  <a:lnTo>
                    <a:pt x="39704" y="4331748"/>
                  </a:lnTo>
                  <a:lnTo>
                    <a:pt x="39489" y="4341548"/>
                  </a:lnTo>
                  <a:lnTo>
                    <a:pt x="39277" y="4351349"/>
                  </a:lnTo>
                  <a:lnTo>
                    <a:pt x="39073" y="4361149"/>
                  </a:lnTo>
                  <a:lnTo>
                    <a:pt x="38872" y="4370949"/>
                  </a:lnTo>
                  <a:lnTo>
                    <a:pt x="38678" y="4380750"/>
                  </a:lnTo>
                  <a:lnTo>
                    <a:pt x="38488" y="4390550"/>
                  </a:lnTo>
                  <a:lnTo>
                    <a:pt x="38304" y="4400350"/>
                  </a:lnTo>
                  <a:lnTo>
                    <a:pt x="38126" y="4410151"/>
                  </a:lnTo>
                  <a:lnTo>
                    <a:pt x="37950" y="4419951"/>
                  </a:lnTo>
                  <a:lnTo>
                    <a:pt x="37783" y="4429751"/>
                  </a:lnTo>
                  <a:lnTo>
                    <a:pt x="37617" y="4439552"/>
                  </a:lnTo>
                  <a:lnTo>
                    <a:pt x="37460" y="4449352"/>
                  </a:lnTo>
                  <a:lnTo>
                    <a:pt x="37305" y="4459152"/>
                  </a:lnTo>
                  <a:lnTo>
                    <a:pt x="37156" y="4468953"/>
                  </a:lnTo>
                  <a:lnTo>
                    <a:pt x="37011" y="4478753"/>
                  </a:lnTo>
                  <a:lnTo>
                    <a:pt x="36870" y="4488553"/>
                  </a:lnTo>
                  <a:lnTo>
                    <a:pt x="36735" y="4498354"/>
                  </a:lnTo>
                  <a:lnTo>
                    <a:pt x="36603" y="4508154"/>
                  </a:lnTo>
                  <a:lnTo>
                    <a:pt x="36477" y="4517954"/>
                  </a:lnTo>
                  <a:lnTo>
                    <a:pt x="36353" y="4527755"/>
                  </a:lnTo>
                  <a:lnTo>
                    <a:pt x="36236" y="4537555"/>
                  </a:lnTo>
                  <a:lnTo>
                    <a:pt x="36121" y="4547355"/>
                  </a:lnTo>
                  <a:lnTo>
                    <a:pt x="36010" y="4557156"/>
                  </a:lnTo>
                  <a:lnTo>
                    <a:pt x="35904" y="4566956"/>
                  </a:lnTo>
                  <a:lnTo>
                    <a:pt x="35801" y="4576756"/>
                  </a:lnTo>
                  <a:lnTo>
                    <a:pt x="35702" y="4586557"/>
                  </a:lnTo>
                  <a:lnTo>
                    <a:pt x="35606" y="4596357"/>
                  </a:lnTo>
                  <a:lnTo>
                    <a:pt x="35515" y="4606157"/>
                  </a:lnTo>
                  <a:lnTo>
                    <a:pt x="35426" y="4615958"/>
                  </a:lnTo>
                  <a:lnTo>
                    <a:pt x="35341" y="4625758"/>
                  </a:lnTo>
                  <a:lnTo>
                    <a:pt x="35259" y="4635558"/>
                  </a:lnTo>
                  <a:lnTo>
                    <a:pt x="35180" y="4645359"/>
                  </a:lnTo>
                  <a:lnTo>
                    <a:pt x="35105" y="4655159"/>
                  </a:lnTo>
                  <a:lnTo>
                    <a:pt x="35031" y="4664959"/>
                  </a:lnTo>
                  <a:lnTo>
                    <a:pt x="34962" y="4674760"/>
                  </a:lnTo>
                  <a:lnTo>
                    <a:pt x="34894" y="4684560"/>
                  </a:lnTo>
                  <a:lnTo>
                    <a:pt x="34831" y="4694360"/>
                  </a:lnTo>
                  <a:lnTo>
                    <a:pt x="34769" y="4704161"/>
                  </a:lnTo>
                  <a:lnTo>
                    <a:pt x="34710" y="4713961"/>
                  </a:lnTo>
                  <a:lnTo>
                    <a:pt x="34654" y="4723761"/>
                  </a:lnTo>
                  <a:lnTo>
                    <a:pt x="34599" y="4733562"/>
                  </a:lnTo>
                  <a:lnTo>
                    <a:pt x="34548" y="4743362"/>
                  </a:lnTo>
                  <a:lnTo>
                    <a:pt x="34497" y="4753162"/>
                  </a:lnTo>
                  <a:lnTo>
                    <a:pt x="34451" y="4762963"/>
                  </a:lnTo>
                  <a:lnTo>
                    <a:pt x="34405" y="4772763"/>
                  </a:lnTo>
                  <a:lnTo>
                    <a:pt x="34362" y="4782563"/>
                  </a:lnTo>
                  <a:lnTo>
                    <a:pt x="34320" y="4792364"/>
                  </a:lnTo>
                  <a:lnTo>
                    <a:pt x="34281" y="4802164"/>
                  </a:lnTo>
                  <a:lnTo>
                    <a:pt x="34243" y="4811964"/>
                  </a:lnTo>
                  <a:lnTo>
                    <a:pt x="34207" y="4821765"/>
                  </a:lnTo>
                  <a:lnTo>
                    <a:pt x="34173" y="4831565"/>
                  </a:lnTo>
                  <a:lnTo>
                    <a:pt x="34140" y="4841365"/>
                  </a:lnTo>
                  <a:lnTo>
                    <a:pt x="34109" y="4851166"/>
                  </a:lnTo>
                  <a:lnTo>
                    <a:pt x="34079" y="4860966"/>
                  </a:lnTo>
                  <a:lnTo>
                    <a:pt x="34051" y="4870766"/>
                  </a:lnTo>
                  <a:lnTo>
                    <a:pt x="34025" y="4880567"/>
                  </a:lnTo>
                  <a:lnTo>
                    <a:pt x="33999" y="4890367"/>
                  </a:lnTo>
                  <a:lnTo>
                    <a:pt x="33975" y="4900167"/>
                  </a:lnTo>
                  <a:lnTo>
                    <a:pt x="33952" y="4909968"/>
                  </a:lnTo>
                  <a:lnTo>
                    <a:pt x="33930" y="4919768"/>
                  </a:lnTo>
                  <a:lnTo>
                    <a:pt x="33909" y="4929568"/>
                  </a:lnTo>
                  <a:lnTo>
                    <a:pt x="33889" y="4939369"/>
                  </a:lnTo>
                  <a:lnTo>
                    <a:pt x="33871" y="4949169"/>
                  </a:lnTo>
                  <a:lnTo>
                    <a:pt x="33853" y="4958969"/>
                  </a:lnTo>
                  <a:lnTo>
                    <a:pt x="33836" y="4968770"/>
                  </a:lnTo>
                  <a:lnTo>
                    <a:pt x="33820" y="4978570"/>
                  </a:lnTo>
                  <a:lnTo>
                    <a:pt x="33805" y="4988370"/>
                  </a:lnTo>
                  <a:lnTo>
                    <a:pt x="33791" y="4998171"/>
                  </a:lnTo>
                  <a:lnTo>
                    <a:pt x="3377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37432" y="1895212"/>
              <a:ext cx="82098" cy="3613405"/>
            </a:xfrm>
            <a:custGeom>
              <a:avLst/>
              <a:pathLst>
                <a:path w="82098" h="3613405">
                  <a:moveTo>
                    <a:pt x="40809" y="3613405"/>
                  </a:moveTo>
                  <a:lnTo>
                    <a:pt x="40788" y="3606333"/>
                  </a:lnTo>
                  <a:lnTo>
                    <a:pt x="40765" y="3599262"/>
                  </a:lnTo>
                  <a:lnTo>
                    <a:pt x="40741" y="3592191"/>
                  </a:lnTo>
                  <a:lnTo>
                    <a:pt x="40714" y="3585120"/>
                  </a:lnTo>
                  <a:lnTo>
                    <a:pt x="40686" y="3578048"/>
                  </a:lnTo>
                  <a:lnTo>
                    <a:pt x="40656" y="3570977"/>
                  </a:lnTo>
                  <a:lnTo>
                    <a:pt x="40622" y="3563906"/>
                  </a:lnTo>
                  <a:lnTo>
                    <a:pt x="40587" y="3556835"/>
                  </a:lnTo>
                  <a:lnTo>
                    <a:pt x="40550" y="3549763"/>
                  </a:lnTo>
                  <a:lnTo>
                    <a:pt x="40509" y="3542692"/>
                  </a:lnTo>
                  <a:lnTo>
                    <a:pt x="40466" y="3535621"/>
                  </a:lnTo>
                  <a:lnTo>
                    <a:pt x="40420" y="3528550"/>
                  </a:lnTo>
                  <a:lnTo>
                    <a:pt x="40370" y="3521478"/>
                  </a:lnTo>
                  <a:lnTo>
                    <a:pt x="40318" y="3514407"/>
                  </a:lnTo>
                  <a:lnTo>
                    <a:pt x="40261" y="3507336"/>
                  </a:lnTo>
                  <a:lnTo>
                    <a:pt x="40200" y="3500265"/>
                  </a:lnTo>
                  <a:lnTo>
                    <a:pt x="40138" y="3493193"/>
                  </a:lnTo>
                  <a:lnTo>
                    <a:pt x="40068" y="3486122"/>
                  </a:lnTo>
                  <a:lnTo>
                    <a:pt x="39996" y="3479051"/>
                  </a:lnTo>
                  <a:lnTo>
                    <a:pt x="39919" y="3471980"/>
                  </a:lnTo>
                  <a:lnTo>
                    <a:pt x="39837" y="3464909"/>
                  </a:lnTo>
                  <a:lnTo>
                    <a:pt x="39750" y="3457837"/>
                  </a:lnTo>
                  <a:lnTo>
                    <a:pt x="39658" y="3450766"/>
                  </a:lnTo>
                  <a:lnTo>
                    <a:pt x="39560" y="3443695"/>
                  </a:lnTo>
                  <a:lnTo>
                    <a:pt x="39458" y="3436624"/>
                  </a:lnTo>
                  <a:lnTo>
                    <a:pt x="39348" y="3429552"/>
                  </a:lnTo>
                  <a:lnTo>
                    <a:pt x="39232" y="3422481"/>
                  </a:lnTo>
                  <a:lnTo>
                    <a:pt x="39112" y="3415410"/>
                  </a:lnTo>
                  <a:lnTo>
                    <a:pt x="38981" y="3408339"/>
                  </a:lnTo>
                  <a:lnTo>
                    <a:pt x="38846" y="3401267"/>
                  </a:lnTo>
                  <a:lnTo>
                    <a:pt x="38704" y="3394196"/>
                  </a:lnTo>
                  <a:lnTo>
                    <a:pt x="38552" y="3387125"/>
                  </a:lnTo>
                  <a:lnTo>
                    <a:pt x="38395" y="3380054"/>
                  </a:lnTo>
                  <a:lnTo>
                    <a:pt x="38229" y="3372982"/>
                  </a:lnTo>
                  <a:lnTo>
                    <a:pt x="38053" y="3365911"/>
                  </a:lnTo>
                  <a:lnTo>
                    <a:pt x="37872" y="3358840"/>
                  </a:lnTo>
                  <a:lnTo>
                    <a:pt x="37679" y="3351769"/>
                  </a:lnTo>
                  <a:lnTo>
                    <a:pt x="37478" y="3344697"/>
                  </a:lnTo>
                  <a:lnTo>
                    <a:pt x="37271" y="3337626"/>
                  </a:lnTo>
                  <a:lnTo>
                    <a:pt x="37049" y="3330555"/>
                  </a:lnTo>
                  <a:lnTo>
                    <a:pt x="36820" y="3323484"/>
                  </a:lnTo>
                  <a:lnTo>
                    <a:pt x="36582" y="3316412"/>
                  </a:lnTo>
                  <a:lnTo>
                    <a:pt x="36330" y="3309341"/>
                  </a:lnTo>
                  <a:lnTo>
                    <a:pt x="36072" y="3302270"/>
                  </a:lnTo>
                  <a:lnTo>
                    <a:pt x="35801" y="3295199"/>
                  </a:lnTo>
                  <a:lnTo>
                    <a:pt x="35518" y="3288127"/>
                  </a:lnTo>
                  <a:lnTo>
                    <a:pt x="35228" y="3281056"/>
                  </a:lnTo>
                  <a:lnTo>
                    <a:pt x="34923" y="3273985"/>
                  </a:lnTo>
                  <a:lnTo>
                    <a:pt x="34607" y="3266914"/>
                  </a:lnTo>
                  <a:lnTo>
                    <a:pt x="34284" y="3259842"/>
                  </a:lnTo>
                  <a:lnTo>
                    <a:pt x="33943" y="3252771"/>
                  </a:lnTo>
                  <a:lnTo>
                    <a:pt x="33594" y="3245700"/>
                  </a:lnTo>
                  <a:lnTo>
                    <a:pt x="33234" y="3238629"/>
                  </a:lnTo>
                  <a:lnTo>
                    <a:pt x="32859" y="3231558"/>
                  </a:lnTo>
                  <a:lnTo>
                    <a:pt x="32475" y="3224486"/>
                  </a:lnTo>
                  <a:lnTo>
                    <a:pt x="32078" y="3217415"/>
                  </a:lnTo>
                  <a:lnTo>
                    <a:pt x="31668" y="3210344"/>
                  </a:lnTo>
                  <a:lnTo>
                    <a:pt x="31250" y="3203273"/>
                  </a:lnTo>
                  <a:lnTo>
                    <a:pt x="30816" y="3196201"/>
                  </a:lnTo>
                  <a:lnTo>
                    <a:pt x="30372" y="3189130"/>
                  </a:lnTo>
                  <a:lnTo>
                    <a:pt x="29919" y="3182059"/>
                  </a:lnTo>
                  <a:lnTo>
                    <a:pt x="29449" y="3174988"/>
                  </a:lnTo>
                  <a:lnTo>
                    <a:pt x="28971" y="3167916"/>
                  </a:lnTo>
                  <a:lnTo>
                    <a:pt x="28483" y="3160845"/>
                  </a:lnTo>
                  <a:lnTo>
                    <a:pt x="27981" y="3153774"/>
                  </a:lnTo>
                  <a:lnTo>
                    <a:pt x="27472" y="3146703"/>
                  </a:lnTo>
                  <a:lnTo>
                    <a:pt x="26950" y="3139631"/>
                  </a:lnTo>
                  <a:lnTo>
                    <a:pt x="26418" y="3132560"/>
                  </a:lnTo>
                  <a:lnTo>
                    <a:pt x="25880" y="3125489"/>
                  </a:lnTo>
                  <a:lnTo>
                    <a:pt x="25328" y="3118418"/>
                  </a:lnTo>
                  <a:lnTo>
                    <a:pt x="24769" y="3111346"/>
                  </a:lnTo>
                  <a:lnTo>
                    <a:pt x="24204" y="3104275"/>
                  </a:lnTo>
                  <a:lnTo>
                    <a:pt x="23627" y="3097204"/>
                  </a:lnTo>
                  <a:lnTo>
                    <a:pt x="23045" y="3090133"/>
                  </a:lnTo>
                  <a:lnTo>
                    <a:pt x="22456" y="3083061"/>
                  </a:lnTo>
                  <a:lnTo>
                    <a:pt x="21859" y="3075990"/>
                  </a:lnTo>
                  <a:lnTo>
                    <a:pt x="21259" y="3068919"/>
                  </a:lnTo>
                  <a:lnTo>
                    <a:pt x="20652" y="3061848"/>
                  </a:lnTo>
                  <a:lnTo>
                    <a:pt x="20040" y="3054776"/>
                  </a:lnTo>
                  <a:lnTo>
                    <a:pt x="19426" y="3047705"/>
                  </a:lnTo>
                  <a:lnTo>
                    <a:pt x="18807" y="3040634"/>
                  </a:lnTo>
                  <a:lnTo>
                    <a:pt x="18187" y="3033563"/>
                  </a:lnTo>
                  <a:lnTo>
                    <a:pt x="17564" y="3026491"/>
                  </a:lnTo>
                  <a:lnTo>
                    <a:pt x="16941" y="3019420"/>
                  </a:lnTo>
                  <a:lnTo>
                    <a:pt x="16318" y="3012349"/>
                  </a:lnTo>
                  <a:lnTo>
                    <a:pt x="15695" y="3005278"/>
                  </a:lnTo>
                  <a:lnTo>
                    <a:pt x="15073" y="2998206"/>
                  </a:lnTo>
                  <a:lnTo>
                    <a:pt x="14454" y="2991135"/>
                  </a:lnTo>
                  <a:lnTo>
                    <a:pt x="13838" y="2984064"/>
                  </a:lnTo>
                  <a:lnTo>
                    <a:pt x="13226" y="2976993"/>
                  </a:lnTo>
                  <a:lnTo>
                    <a:pt x="12617" y="2969922"/>
                  </a:lnTo>
                  <a:lnTo>
                    <a:pt x="12016" y="2962850"/>
                  </a:lnTo>
                  <a:lnTo>
                    <a:pt x="11421" y="2955779"/>
                  </a:lnTo>
                  <a:lnTo>
                    <a:pt x="10831" y="2948708"/>
                  </a:lnTo>
                  <a:lnTo>
                    <a:pt x="10252" y="2941637"/>
                  </a:lnTo>
                  <a:lnTo>
                    <a:pt x="9680" y="2934565"/>
                  </a:lnTo>
                  <a:lnTo>
                    <a:pt x="9118" y="2927494"/>
                  </a:lnTo>
                  <a:lnTo>
                    <a:pt x="8569" y="2920423"/>
                  </a:lnTo>
                  <a:lnTo>
                    <a:pt x="8027" y="2913352"/>
                  </a:lnTo>
                  <a:lnTo>
                    <a:pt x="7501" y="2906280"/>
                  </a:lnTo>
                  <a:lnTo>
                    <a:pt x="6987" y="2899209"/>
                  </a:lnTo>
                  <a:lnTo>
                    <a:pt x="6482" y="2892138"/>
                  </a:lnTo>
                  <a:lnTo>
                    <a:pt x="6000" y="2885067"/>
                  </a:lnTo>
                  <a:lnTo>
                    <a:pt x="5528" y="2877995"/>
                  </a:lnTo>
                  <a:lnTo>
                    <a:pt x="5070" y="2870924"/>
                  </a:lnTo>
                  <a:lnTo>
                    <a:pt x="4635" y="2863853"/>
                  </a:lnTo>
                  <a:lnTo>
                    <a:pt x="4211" y="2856782"/>
                  </a:lnTo>
                  <a:lnTo>
                    <a:pt x="3807" y="2849710"/>
                  </a:lnTo>
                  <a:lnTo>
                    <a:pt x="3423" y="2842639"/>
                  </a:lnTo>
                  <a:lnTo>
                    <a:pt x="3052" y="2835568"/>
                  </a:lnTo>
                  <a:lnTo>
                    <a:pt x="2707" y="2828497"/>
                  </a:lnTo>
                  <a:lnTo>
                    <a:pt x="2380" y="2821425"/>
                  </a:lnTo>
                  <a:lnTo>
                    <a:pt x="2066" y="2814354"/>
                  </a:lnTo>
                  <a:lnTo>
                    <a:pt x="1784" y="2807283"/>
                  </a:lnTo>
                  <a:lnTo>
                    <a:pt x="1517" y="2800212"/>
                  </a:lnTo>
                  <a:lnTo>
                    <a:pt x="1269" y="2793140"/>
                  </a:lnTo>
                  <a:lnTo>
                    <a:pt x="1049" y="2786069"/>
                  </a:lnTo>
                  <a:lnTo>
                    <a:pt x="843" y="2778998"/>
                  </a:lnTo>
                  <a:lnTo>
                    <a:pt x="663" y="2771927"/>
                  </a:lnTo>
                  <a:lnTo>
                    <a:pt x="506" y="2764855"/>
                  </a:lnTo>
                  <a:lnTo>
                    <a:pt x="364" y="2757784"/>
                  </a:lnTo>
                  <a:lnTo>
                    <a:pt x="253" y="2750713"/>
                  </a:lnTo>
                  <a:lnTo>
                    <a:pt x="160" y="2743642"/>
                  </a:lnTo>
                  <a:lnTo>
                    <a:pt x="83" y="2736571"/>
                  </a:lnTo>
                  <a:lnTo>
                    <a:pt x="38" y="2729499"/>
                  </a:lnTo>
                  <a:lnTo>
                    <a:pt x="9" y="2722428"/>
                  </a:lnTo>
                  <a:lnTo>
                    <a:pt x="0" y="2715357"/>
                  </a:lnTo>
                  <a:lnTo>
                    <a:pt x="17" y="2708286"/>
                  </a:lnTo>
                  <a:lnTo>
                    <a:pt x="49" y="2701214"/>
                  </a:lnTo>
                  <a:lnTo>
                    <a:pt x="105" y="2694143"/>
                  </a:lnTo>
                  <a:lnTo>
                    <a:pt x="183" y="2687072"/>
                  </a:lnTo>
                  <a:lnTo>
                    <a:pt x="274" y="2680001"/>
                  </a:lnTo>
                  <a:lnTo>
                    <a:pt x="392" y="2672929"/>
                  </a:lnTo>
                  <a:lnTo>
                    <a:pt x="525" y="2665858"/>
                  </a:lnTo>
                  <a:lnTo>
                    <a:pt x="673" y="2658787"/>
                  </a:lnTo>
                  <a:lnTo>
                    <a:pt x="847" y="2651716"/>
                  </a:lnTo>
                  <a:lnTo>
                    <a:pt x="1033" y="2644644"/>
                  </a:lnTo>
                  <a:lnTo>
                    <a:pt x="1235" y="2637573"/>
                  </a:lnTo>
                  <a:lnTo>
                    <a:pt x="1457" y="2630502"/>
                  </a:lnTo>
                  <a:lnTo>
                    <a:pt x="1690" y="2623431"/>
                  </a:lnTo>
                  <a:lnTo>
                    <a:pt x="1941" y="2616359"/>
                  </a:lnTo>
                  <a:lnTo>
                    <a:pt x="2206" y="2609288"/>
                  </a:lnTo>
                  <a:lnTo>
                    <a:pt x="2481" y="2602217"/>
                  </a:lnTo>
                  <a:lnTo>
                    <a:pt x="2774" y="2595146"/>
                  </a:lnTo>
                  <a:lnTo>
                    <a:pt x="3076" y="2588074"/>
                  </a:lnTo>
                  <a:lnTo>
                    <a:pt x="3388" y="2581003"/>
                  </a:lnTo>
                  <a:lnTo>
                    <a:pt x="3715" y="2573932"/>
                  </a:lnTo>
                  <a:lnTo>
                    <a:pt x="4049" y="2566861"/>
                  </a:lnTo>
                  <a:lnTo>
                    <a:pt x="4392" y="2559789"/>
                  </a:lnTo>
                  <a:lnTo>
                    <a:pt x="4746" y="2552718"/>
                  </a:lnTo>
                  <a:lnTo>
                    <a:pt x="5104" y="2545647"/>
                  </a:lnTo>
                  <a:lnTo>
                    <a:pt x="5472" y="2538576"/>
                  </a:lnTo>
                  <a:lnTo>
                    <a:pt x="5846" y="2531504"/>
                  </a:lnTo>
                  <a:lnTo>
                    <a:pt x="6224" y="2524433"/>
                  </a:lnTo>
                  <a:lnTo>
                    <a:pt x="6609" y="2517362"/>
                  </a:lnTo>
                  <a:lnTo>
                    <a:pt x="6998" y="2510291"/>
                  </a:lnTo>
                  <a:lnTo>
                    <a:pt x="7389" y="2503219"/>
                  </a:lnTo>
                  <a:lnTo>
                    <a:pt x="7784" y="2496148"/>
                  </a:lnTo>
                  <a:lnTo>
                    <a:pt x="8181" y="2489077"/>
                  </a:lnTo>
                  <a:lnTo>
                    <a:pt x="8580" y="2482006"/>
                  </a:lnTo>
                  <a:lnTo>
                    <a:pt x="8980" y="2474935"/>
                  </a:lnTo>
                  <a:lnTo>
                    <a:pt x="9380" y="2467863"/>
                  </a:lnTo>
                  <a:lnTo>
                    <a:pt x="9780" y="2460792"/>
                  </a:lnTo>
                  <a:lnTo>
                    <a:pt x="10179" y="2453721"/>
                  </a:lnTo>
                  <a:lnTo>
                    <a:pt x="10578" y="2446650"/>
                  </a:lnTo>
                  <a:lnTo>
                    <a:pt x="10974" y="2439578"/>
                  </a:lnTo>
                  <a:lnTo>
                    <a:pt x="11368" y="2432507"/>
                  </a:lnTo>
                  <a:lnTo>
                    <a:pt x="11760" y="2425436"/>
                  </a:lnTo>
                  <a:lnTo>
                    <a:pt x="12147" y="2418365"/>
                  </a:lnTo>
                  <a:lnTo>
                    <a:pt x="12532" y="2411293"/>
                  </a:lnTo>
                  <a:lnTo>
                    <a:pt x="12913" y="2404222"/>
                  </a:lnTo>
                  <a:lnTo>
                    <a:pt x="13288" y="2397151"/>
                  </a:lnTo>
                  <a:lnTo>
                    <a:pt x="13661" y="2390080"/>
                  </a:lnTo>
                  <a:lnTo>
                    <a:pt x="14027" y="2383008"/>
                  </a:lnTo>
                  <a:lnTo>
                    <a:pt x="14388" y="2375937"/>
                  </a:lnTo>
                  <a:lnTo>
                    <a:pt x="14745" y="2368866"/>
                  </a:lnTo>
                  <a:lnTo>
                    <a:pt x="15094" y="2361795"/>
                  </a:lnTo>
                  <a:lnTo>
                    <a:pt x="15438" y="2354723"/>
                  </a:lnTo>
                  <a:lnTo>
                    <a:pt x="15776" y="2347652"/>
                  </a:lnTo>
                  <a:lnTo>
                    <a:pt x="16106" y="2340581"/>
                  </a:lnTo>
                  <a:lnTo>
                    <a:pt x="16432" y="2333510"/>
                  </a:lnTo>
                  <a:lnTo>
                    <a:pt x="16750" y="2326438"/>
                  </a:lnTo>
                  <a:lnTo>
                    <a:pt x="17060" y="2319367"/>
                  </a:lnTo>
                  <a:lnTo>
                    <a:pt x="17366" y="2312296"/>
                  </a:lnTo>
                  <a:lnTo>
                    <a:pt x="17662" y="2305225"/>
                  </a:lnTo>
                  <a:lnTo>
                    <a:pt x="17952" y="2298153"/>
                  </a:lnTo>
                  <a:lnTo>
                    <a:pt x="18237" y="2291082"/>
                  </a:lnTo>
                  <a:lnTo>
                    <a:pt x="18511" y="2284011"/>
                  </a:lnTo>
                  <a:lnTo>
                    <a:pt x="18780" y="2276940"/>
                  </a:lnTo>
                  <a:lnTo>
                    <a:pt x="19043" y="2269868"/>
                  </a:lnTo>
                  <a:lnTo>
                    <a:pt x="19296" y="2262797"/>
                  </a:lnTo>
                  <a:lnTo>
                    <a:pt x="19545" y="2255726"/>
                  </a:lnTo>
                  <a:lnTo>
                    <a:pt x="19786" y="2248655"/>
                  </a:lnTo>
                  <a:lnTo>
                    <a:pt x="20019" y="2241584"/>
                  </a:lnTo>
                  <a:lnTo>
                    <a:pt x="20248" y="2234512"/>
                  </a:lnTo>
                  <a:lnTo>
                    <a:pt x="20468" y="2227441"/>
                  </a:lnTo>
                  <a:lnTo>
                    <a:pt x="20682" y="2220370"/>
                  </a:lnTo>
                  <a:lnTo>
                    <a:pt x="20891" y="2213299"/>
                  </a:lnTo>
                  <a:lnTo>
                    <a:pt x="21091" y="2206227"/>
                  </a:lnTo>
                  <a:lnTo>
                    <a:pt x="21287" y="2199156"/>
                  </a:lnTo>
                  <a:lnTo>
                    <a:pt x="21477" y="2192085"/>
                  </a:lnTo>
                  <a:lnTo>
                    <a:pt x="21659" y="2185014"/>
                  </a:lnTo>
                  <a:lnTo>
                    <a:pt x="21837" y="2177942"/>
                  </a:lnTo>
                  <a:lnTo>
                    <a:pt x="22009" y="2170871"/>
                  </a:lnTo>
                  <a:lnTo>
                    <a:pt x="22176" y="2163800"/>
                  </a:lnTo>
                  <a:lnTo>
                    <a:pt x="22338" y="2156729"/>
                  </a:lnTo>
                  <a:lnTo>
                    <a:pt x="22494" y="2149657"/>
                  </a:lnTo>
                  <a:lnTo>
                    <a:pt x="22645" y="2142586"/>
                  </a:lnTo>
                  <a:lnTo>
                    <a:pt x="22793" y="2135515"/>
                  </a:lnTo>
                  <a:lnTo>
                    <a:pt x="22934" y="2128444"/>
                  </a:lnTo>
                  <a:lnTo>
                    <a:pt x="23073" y="2121372"/>
                  </a:lnTo>
                  <a:lnTo>
                    <a:pt x="23207" y="2114301"/>
                  </a:lnTo>
                  <a:lnTo>
                    <a:pt x="23336" y="2107230"/>
                  </a:lnTo>
                  <a:lnTo>
                    <a:pt x="23462" y="2100159"/>
                  </a:lnTo>
                  <a:lnTo>
                    <a:pt x="23584" y="2093087"/>
                  </a:lnTo>
                  <a:lnTo>
                    <a:pt x="23703" y="2086016"/>
                  </a:lnTo>
                  <a:lnTo>
                    <a:pt x="23819" y="2078945"/>
                  </a:lnTo>
                  <a:lnTo>
                    <a:pt x="23930" y="2071874"/>
                  </a:lnTo>
                  <a:lnTo>
                    <a:pt x="24040" y="2064802"/>
                  </a:lnTo>
                  <a:lnTo>
                    <a:pt x="24146" y="2057731"/>
                  </a:lnTo>
                  <a:lnTo>
                    <a:pt x="24249" y="2050660"/>
                  </a:lnTo>
                  <a:lnTo>
                    <a:pt x="24350" y="2043589"/>
                  </a:lnTo>
                  <a:lnTo>
                    <a:pt x="24449" y="2036517"/>
                  </a:lnTo>
                  <a:lnTo>
                    <a:pt x="24545" y="2029446"/>
                  </a:lnTo>
                  <a:lnTo>
                    <a:pt x="24639" y="2022375"/>
                  </a:lnTo>
                  <a:lnTo>
                    <a:pt x="24731" y="2015304"/>
                  </a:lnTo>
                  <a:lnTo>
                    <a:pt x="24821" y="2008232"/>
                  </a:lnTo>
                  <a:lnTo>
                    <a:pt x="24909" y="2001161"/>
                  </a:lnTo>
                  <a:lnTo>
                    <a:pt x="24995" y="1994090"/>
                  </a:lnTo>
                  <a:lnTo>
                    <a:pt x="25080" y="1987019"/>
                  </a:lnTo>
                  <a:lnTo>
                    <a:pt x="25164" y="1979948"/>
                  </a:lnTo>
                  <a:lnTo>
                    <a:pt x="25245" y="1972876"/>
                  </a:lnTo>
                  <a:lnTo>
                    <a:pt x="25326" y="1965805"/>
                  </a:lnTo>
                  <a:lnTo>
                    <a:pt x="25405" y="1958734"/>
                  </a:lnTo>
                  <a:lnTo>
                    <a:pt x="25482" y="1951663"/>
                  </a:lnTo>
                  <a:lnTo>
                    <a:pt x="25559" y="1944591"/>
                  </a:lnTo>
                  <a:lnTo>
                    <a:pt x="25634" y="1937520"/>
                  </a:lnTo>
                  <a:lnTo>
                    <a:pt x="25709" y="1930449"/>
                  </a:lnTo>
                  <a:lnTo>
                    <a:pt x="25782" y="1923378"/>
                  </a:lnTo>
                  <a:lnTo>
                    <a:pt x="25854" y="1916306"/>
                  </a:lnTo>
                  <a:lnTo>
                    <a:pt x="25925" y="1909235"/>
                  </a:lnTo>
                  <a:lnTo>
                    <a:pt x="25995" y="1902164"/>
                  </a:lnTo>
                  <a:lnTo>
                    <a:pt x="26064" y="1895093"/>
                  </a:lnTo>
                  <a:lnTo>
                    <a:pt x="26133" y="1888021"/>
                  </a:lnTo>
                  <a:lnTo>
                    <a:pt x="26200" y="1880950"/>
                  </a:lnTo>
                  <a:lnTo>
                    <a:pt x="26266" y="1873879"/>
                  </a:lnTo>
                  <a:lnTo>
                    <a:pt x="26331" y="1866808"/>
                  </a:lnTo>
                  <a:lnTo>
                    <a:pt x="26395" y="1859736"/>
                  </a:lnTo>
                  <a:lnTo>
                    <a:pt x="26458" y="1852665"/>
                  </a:lnTo>
                  <a:lnTo>
                    <a:pt x="26520" y="1845594"/>
                  </a:lnTo>
                  <a:lnTo>
                    <a:pt x="26581" y="1838523"/>
                  </a:lnTo>
                  <a:lnTo>
                    <a:pt x="26640" y="1831451"/>
                  </a:lnTo>
                  <a:lnTo>
                    <a:pt x="26699" y="1824380"/>
                  </a:lnTo>
                  <a:lnTo>
                    <a:pt x="26756" y="1817309"/>
                  </a:lnTo>
                  <a:lnTo>
                    <a:pt x="26812" y="1810238"/>
                  </a:lnTo>
                  <a:lnTo>
                    <a:pt x="26866" y="1803166"/>
                  </a:lnTo>
                  <a:lnTo>
                    <a:pt x="26919" y="1796095"/>
                  </a:lnTo>
                  <a:lnTo>
                    <a:pt x="26971" y="1789024"/>
                  </a:lnTo>
                  <a:lnTo>
                    <a:pt x="27021" y="1781953"/>
                  </a:lnTo>
                  <a:lnTo>
                    <a:pt x="27069" y="1774881"/>
                  </a:lnTo>
                  <a:lnTo>
                    <a:pt x="27116" y="1767810"/>
                  </a:lnTo>
                  <a:lnTo>
                    <a:pt x="27161" y="1760739"/>
                  </a:lnTo>
                  <a:lnTo>
                    <a:pt x="27204" y="1753668"/>
                  </a:lnTo>
                  <a:lnTo>
                    <a:pt x="27246" y="1746596"/>
                  </a:lnTo>
                  <a:lnTo>
                    <a:pt x="27285" y="1739525"/>
                  </a:lnTo>
                  <a:lnTo>
                    <a:pt x="27322" y="1732454"/>
                  </a:lnTo>
                  <a:lnTo>
                    <a:pt x="27357" y="1725383"/>
                  </a:lnTo>
                  <a:lnTo>
                    <a:pt x="27390" y="1718312"/>
                  </a:lnTo>
                  <a:lnTo>
                    <a:pt x="27421" y="1711240"/>
                  </a:lnTo>
                  <a:lnTo>
                    <a:pt x="27449" y="1704169"/>
                  </a:lnTo>
                  <a:lnTo>
                    <a:pt x="27475" y="1697098"/>
                  </a:lnTo>
                  <a:lnTo>
                    <a:pt x="27499" y="1690027"/>
                  </a:lnTo>
                  <a:lnTo>
                    <a:pt x="27520" y="1682955"/>
                  </a:lnTo>
                  <a:lnTo>
                    <a:pt x="27538" y="1675884"/>
                  </a:lnTo>
                  <a:lnTo>
                    <a:pt x="27554" y="1668813"/>
                  </a:lnTo>
                  <a:lnTo>
                    <a:pt x="27566" y="1661742"/>
                  </a:lnTo>
                  <a:lnTo>
                    <a:pt x="27577" y="1654670"/>
                  </a:lnTo>
                  <a:lnTo>
                    <a:pt x="27584" y="1647599"/>
                  </a:lnTo>
                  <a:lnTo>
                    <a:pt x="27588" y="1640528"/>
                  </a:lnTo>
                  <a:lnTo>
                    <a:pt x="27590" y="1633457"/>
                  </a:lnTo>
                  <a:lnTo>
                    <a:pt x="27587" y="1626385"/>
                  </a:lnTo>
                  <a:lnTo>
                    <a:pt x="27582" y="1619314"/>
                  </a:lnTo>
                  <a:lnTo>
                    <a:pt x="27575" y="1612243"/>
                  </a:lnTo>
                  <a:lnTo>
                    <a:pt x="27562" y="1605172"/>
                  </a:lnTo>
                  <a:lnTo>
                    <a:pt x="27548" y="1598100"/>
                  </a:lnTo>
                  <a:lnTo>
                    <a:pt x="27530" y="1591029"/>
                  </a:lnTo>
                  <a:lnTo>
                    <a:pt x="27508" y="1583958"/>
                  </a:lnTo>
                  <a:lnTo>
                    <a:pt x="27484" y="1576887"/>
                  </a:lnTo>
                  <a:lnTo>
                    <a:pt x="27455" y="1569815"/>
                  </a:lnTo>
                  <a:lnTo>
                    <a:pt x="27423" y="1562744"/>
                  </a:lnTo>
                  <a:lnTo>
                    <a:pt x="27389" y="1555673"/>
                  </a:lnTo>
                  <a:lnTo>
                    <a:pt x="27349" y="1548602"/>
                  </a:lnTo>
                  <a:lnTo>
                    <a:pt x="27307" y="1541530"/>
                  </a:lnTo>
                  <a:lnTo>
                    <a:pt x="27261" y="1534459"/>
                  </a:lnTo>
                  <a:lnTo>
                    <a:pt x="27211" y="1527388"/>
                  </a:lnTo>
                  <a:lnTo>
                    <a:pt x="27158" y="1520317"/>
                  </a:lnTo>
                  <a:lnTo>
                    <a:pt x="27101" y="1513245"/>
                  </a:lnTo>
                  <a:lnTo>
                    <a:pt x="27039" y="1506174"/>
                  </a:lnTo>
                  <a:lnTo>
                    <a:pt x="26976" y="1499103"/>
                  </a:lnTo>
                  <a:lnTo>
                    <a:pt x="26907" y="1492032"/>
                  </a:lnTo>
                  <a:lnTo>
                    <a:pt x="26835" y="1484961"/>
                  </a:lnTo>
                  <a:lnTo>
                    <a:pt x="26761" y="1477889"/>
                  </a:lnTo>
                  <a:lnTo>
                    <a:pt x="26681" y="1470818"/>
                  </a:lnTo>
                  <a:lnTo>
                    <a:pt x="26598" y="1463747"/>
                  </a:lnTo>
                  <a:lnTo>
                    <a:pt x="26512" y="1456676"/>
                  </a:lnTo>
                  <a:lnTo>
                    <a:pt x="26421" y="1449604"/>
                  </a:lnTo>
                  <a:lnTo>
                    <a:pt x="26327" y="1442533"/>
                  </a:lnTo>
                  <a:lnTo>
                    <a:pt x="26230" y="1435462"/>
                  </a:lnTo>
                  <a:lnTo>
                    <a:pt x="26128" y="1428391"/>
                  </a:lnTo>
                  <a:lnTo>
                    <a:pt x="26024" y="1421319"/>
                  </a:lnTo>
                  <a:lnTo>
                    <a:pt x="25915" y="1414248"/>
                  </a:lnTo>
                  <a:lnTo>
                    <a:pt x="25803" y="1407177"/>
                  </a:lnTo>
                  <a:lnTo>
                    <a:pt x="25689" y="1400106"/>
                  </a:lnTo>
                  <a:lnTo>
                    <a:pt x="25569" y="1393034"/>
                  </a:lnTo>
                  <a:lnTo>
                    <a:pt x="25447" y="1385963"/>
                  </a:lnTo>
                  <a:lnTo>
                    <a:pt x="25322" y="1378892"/>
                  </a:lnTo>
                  <a:lnTo>
                    <a:pt x="25193" y="1371821"/>
                  </a:lnTo>
                  <a:lnTo>
                    <a:pt x="25061" y="1364749"/>
                  </a:lnTo>
                  <a:lnTo>
                    <a:pt x="24926" y="1357678"/>
                  </a:lnTo>
                  <a:lnTo>
                    <a:pt x="24788" y="1350607"/>
                  </a:lnTo>
                  <a:lnTo>
                    <a:pt x="24647" y="1343536"/>
                  </a:lnTo>
                  <a:lnTo>
                    <a:pt x="24503" y="1336464"/>
                  </a:lnTo>
                  <a:lnTo>
                    <a:pt x="24356" y="1329393"/>
                  </a:lnTo>
                  <a:lnTo>
                    <a:pt x="24207" y="1322322"/>
                  </a:lnTo>
                  <a:lnTo>
                    <a:pt x="24054" y="1315251"/>
                  </a:lnTo>
                  <a:lnTo>
                    <a:pt x="23899" y="1308179"/>
                  </a:lnTo>
                  <a:lnTo>
                    <a:pt x="23743" y="1301108"/>
                  </a:lnTo>
                  <a:lnTo>
                    <a:pt x="23583" y="1294037"/>
                  </a:lnTo>
                  <a:lnTo>
                    <a:pt x="23422" y="1286966"/>
                  </a:lnTo>
                  <a:lnTo>
                    <a:pt x="23258" y="1279894"/>
                  </a:lnTo>
                  <a:lnTo>
                    <a:pt x="23093" y="1272823"/>
                  </a:lnTo>
                  <a:lnTo>
                    <a:pt x="22926" y="1265752"/>
                  </a:lnTo>
                  <a:lnTo>
                    <a:pt x="22758" y="1258681"/>
                  </a:lnTo>
                  <a:lnTo>
                    <a:pt x="22588" y="1251609"/>
                  </a:lnTo>
                  <a:lnTo>
                    <a:pt x="22417" y="1244538"/>
                  </a:lnTo>
                  <a:lnTo>
                    <a:pt x="22245" y="1237467"/>
                  </a:lnTo>
                  <a:lnTo>
                    <a:pt x="22073" y="1230396"/>
                  </a:lnTo>
                  <a:lnTo>
                    <a:pt x="21899" y="1223325"/>
                  </a:lnTo>
                  <a:lnTo>
                    <a:pt x="21726" y="1216253"/>
                  </a:lnTo>
                  <a:lnTo>
                    <a:pt x="21552" y="1209182"/>
                  </a:lnTo>
                  <a:lnTo>
                    <a:pt x="21378" y="1202111"/>
                  </a:lnTo>
                  <a:lnTo>
                    <a:pt x="21205" y="1195040"/>
                  </a:lnTo>
                  <a:lnTo>
                    <a:pt x="21032" y="1187968"/>
                  </a:lnTo>
                  <a:lnTo>
                    <a:pt x="20860" y="1180897"/>
                  </a:lnTo>
                  <a:lnTo>
                    <a:pt x="20689" y="1173826"/>
                  </a:lnTo>
                  <a:lnTo>
                    <a:pt x="20519" y="1166755"/>
                  </a:lnTo>
                  <a:lnTo>
                    <a:pt x="20351" y="1159683"/>
                  </a:lnTo>
                  <a:lnTo>
                    <a:pt x="20184" y="1152612"/>
                  </a:lnTo>
                  <a:lnTo>
                    <a:pt x="20020" y="1145541"/>
                  </a:lnTo>
                  <a:lnTo>
                    <a:pt x="19858" y="1138470"/>
                  </a:lnTo>
                  <a:lnTo>
                    <a:pt x="19699" y="1131398"/>
                  </a:lnTo>
                  <a:lnTo>
                    <a:pt x="19542" y="1124327"/>
                  </a:lnTo>
                  <a:lnTo>
                    <a:pt x="19390" y="1117256"/>
                  </a:lnTo>
                  <a:lnTo>
                    <a:pt x="19239" y="1110185"/>
                  </a:lnTo>
                  <a:lnTo>
                    <a:pt x="19094" y="1103113"/>
                  </a:lnTo>
                  <a:lnTo>
                    <a:pt x="18953" y="1096042"/>
                  </a:lnTo>
                  <a:lnTo>
                    <a:pt x="18815" y="1088971"/>
                  </a:lnTo>
                  <a:lnTo>
                    <a:pt x="18683" y="1081900"/>
                  </a:lnTo>
                  <a:lnTo>
                    <a:pt x="18556" y="1074828"/>
                  </a:lnTo>
                  <a:lnTo>
                    <a:pt x="18433" y="1067757"/>
                  </a:lnTo>
                  <a:lnTo>
                    <a:pt x="18318" y="1060686"/>
                  </a:lnTo>
                  <a:lnTo>
                    <a:pt x="18207" y="1053615"/>
                  </a:lnTo>
                  <a:lnTo>
                    <a:pt x="18103" y="1046543"/>
                  </a:lnTo>
                  <a:lnTo>
                    <a:pt x="18006" y="1039472"/>
                  </a:lnTo>
                  <a:lnTo>
                    <a:pt x="17913" y="1032401"/>
                  </a:lnTo>
                  <a:lnTo>
                    <a:pt x="17831" y="1025330"/>
                  </a:lnTo>
                  <a:lnTo>
                    <a:pt x="17754" y="1018258"/>
                  </a:lnTo>
                  <a:lnTo>
                    <a:pt x="17684" y="1011187"/>
                  </a:lnTo>
                  <a:lnTo>
                    <a:pt x="17625" y="1004116"/>
                  </a:lnTo>
                  <a:lnTo>
                    <a:pt x="17571" y="997045"/>
                  </a:lnTo>
                  <a:lnTo>
                    <a:pt x="17526" y="989974"/>
                  </a:lnTo>
                  <a:lnTo>
                    <a:pt x="17491" y="982902"/>
                  </a:lnTo>
                  <a:lnTo>
                    <a:pt x="17463" y="975831"/>
                  </a:lnTo>
                  <a:lnTo>
                    <a:pt x="17445" y="968760"/>
                  </a:lnTo>
                  <a:lnTo>
                    <a:pt x="17437" y="961689"/>
                  </a:lnTo>
                  <a:lnTo>
                    <a:pt x="17435" y="954617"/>
                  </a:lnTo>
                  <a:lnTo>
                    <a:pt x="17447" y="947546"/>
                  </a:lnTo>
                  <a:lnTo>
                    <a:pt x="17466" y="940475"/>
                  </a:lnTo>
                  <a:lnTo>
                    <a:pt x="17494" y="933404"/>
                  </a:lnTo>
                  <a:lnTo>
                    <a:pt x="17536" y="926332"/>
                  </a:lnTo>
                  <a:lnTo>
                    <a:pt x="17584" y="919261"/>
                  </a:lnTo>
                  <a:lnTo>
                    <a:pt x="17643" y="912190"/>
                  </a:lnTo>
                  <a:lnTo>
                    <a:pt x="17714" y="905119"/>
                  </a:lnTo>
                  <a:lnTo>
                    <a:pt x="17793" y="898047"/>
                  </a:lnTo>
                  <a:lnTo>
                    <a:pt x="17884" y="890976"/>
                  </a:lnTo>
                  <a:lnTo>
                    <a:pt x="17985" y="883905"/>
                  </a:lnTo>
                  <a:lnTo>
                    <a:pt x="18093" y="876834"/>
                  </a:lnTo>
                  <a:lnTo>
                    <a:pt x="18217" y="869762"/>
                  </a:lnTo>
                  <a:lnTo>
                    <a:pt x="18348" y="862691"/>
                  </a:lnTo>
                  <a:lnTo>
                    <a:pt x="18488" y="855620"/>
                  </a:lnTo>
                  <a:lnTo>
                    <a:pt x="18641" y="848549"/>
                  </a:lnTo>
                  <a:lnTo>
                    <a:pt x="18802" y="841477"/>
                  </a:lnTo>
                  <a:lnTo>
                    <a:pt x="18973" y="834406"/>
                  </a:lnTo>
                  <a:lnTo>
                    <a:pt x="19155" y="827335"/>
                  </a:lnTo>
                  <a:lnTo>
                    <a:pt x="19344" y="820264"/>
                  </a:lnTo>
                  <a:lnTo>
                    <a:pt x="19546" y="813192"/>
                  </a:lnTo>
                  <a:lnTo>
                    <a:pt x="19755" y="806121"/>
                  </a:lnTo>
                  <a:lnTo>
                    <a:pt x="19971" y="799050"/>
                  </a:lnTo>
                  <a:lnTo>
                    <a:pt x="20200" y="791979"/>
                  </a:lnTo>
                  <a:lnTo>
                    <a:pt x="20436" y="784907"/>
                  </a:lnTo>
                  <a:lnTo>
                    <a:pt x="20678" y="777836"/>
                  </a:lnTo>
                  <a:lnTo>
                    <a:pt x="20932" y="770765"/>
                  </a:lnTo>
                  <a:lnTo>
                    <a:pt x="21190" y="763694"/>
                  </a:lnTo>
                  <a:lnTo>
                    <a:pt x="21457" y="756622"/>
                  </a:lnTo>
                  <a:lnTo>
                    <a:pt x="21732" y="749551"/>
                  </a:lnTo>
                  <a:lnTo>
                    <a:pt x="22011" y="742480"/>
                  </a:lnTo>
                  <a:lnTo>
                    <a:pt x="22300" y="735409"/>
                  </a:lnTo>
                  <a:lnTo>
                    <a:pt x="22593" y="728338"/>
                  </a:lnTo>
                  <a:lnTo>
                    <a:pt x="22891" y="721266"/>
                  </a:lnTo>
                  <a:lnTo>
                    <a:pt x="23196" y="714195"/>
                  </a:lnTo>
                  <a:lnTo>
                    <a:pt x="23506" y="707124"/>
                  </a:lnTo>
                  <a:lnTo>
                    <a:pt x="23819" y="700053"/>
                  </a:lnTo>
                  <a:lnTo>
                    <a:pt x="24138" y="692981"/>
                  </a:lnTo>
                  <a:lnTo>
                    <a:pt x="24459" y="685910"/>
                  </a:lnTo>
                  <a:lnTo>
                    <a:pt x="24785" y="678839"/>
                  </a:lnTo>
                  <a:lnTo>
                    <a:pt x="25114" y="671768"/>
                  </a:lnTo>
                  <a:lnTo>
                    <a:pt x="25444" y="664696"/>
                  </a:lnTo>
                  <a:lnTo>
                    <a:pt x="25778" y="657625"/>
                  </a:lnTo>
                  <a:lnTo>
                    <a:pt x="26113" y="650554"/>
                  </a:lnTo>
                  <a:lnTo>
                    <a:pt x="26449" y="643483"/>
                  </a:lnTo>
                  <a:lnTo>
                    <a:pt x="26787" y="636411"/>
                  </a:lnTo>
                  <a:lnTo>
                    <a:pt x="27125" y="629340"/>
                  </a:lnTo>
                  <a:lnTo>
                    <a:pt x="27464" y="622269"/>
                  </a:lnTo>
                  <a:lnTo>
                    <a:pt x="27803" y="615198"/>
                  </a:lnTo>
                  <a:lnTo>
                    <a:pt x="28141" y="608126"/>
                  </a:lnTo>
                  <a:lnTo>
                    <a:pt x="28478" y="601055"/>
                  </a:lnTo>
                  <a:lnTo>
                    <a:pt x="28814" y="593984"/>
                  </a:lnTo>
                  <a:lnTo>
                    <a:pt x="29148" y="586913"/>
                  </a:lnTo>
                  <a:lnTo>
                    <a:pt x="29480" y="579841"/>
                  </a:lnTo>
                  <a:lnTo>
                    <a:pt x="29811" y="572770"/>
                  </a:lnTo>
                  <a:lnTo>
                    <a:pt x="30139" y="565699"/>
                  </a:lnTo>
                  <a:lnTo>
                    <a:pt x="30463" y="558628"/>
                  </a:lnTo>
                  <a:lnTo>
                    <a:pt x="30785" y="551556"/>
                  </a:lnTo>
                  <a:lnTo>
                    <a:pt x="31104" y="544485"/>
                  </a:lnTo>
                  <a:lnTo>
                    <a:pt x="31417" y="537414"/>
                  </a:lnTo>
                  <a:lnTo>
                    <a:pt x="31729" y="530343"/>
                  </a:lnTo>
                  <a:lnTo>
                    <a:pt x="32035" y="523271"/>
                  </a:lnTo>
                  <a:lnTo>
                    <a:pt x="32336" y="516200"/>
                  </a:lnTo>
                  <a:lnTo>
                    <a:pt x="32635" y="509129"/>
                  </a:lnTo>
                  <a:lnTo>
                    <a:pt x="32926" y="502058"/>
                  </a:lnTo>
                  <a:lnTo>
                    <a:pt x="33213" y="494987"/>
                  </a:lnTo>
                  <a:lnTo>
                    <a:pt x="33496" y="487915"/>
                  </a:lnTo>
                  <a:lnTo>
                    <a:pt x="33772" y="480844"/>
                  </a:lnTo>
                  <a:lnTo>
                    <a:pt x="34043" y="473773"/>
                  </a:lnTo>
                  <a:lnTo>
                    <a:pt x="34309" y="466702"/>
                  </a:lnTo>
                  <a:lnTo>
                    <a:pt x="34568" y="459630"/>
                  </a:lnTo>
                  <a:lnTo>
                    <a:pt x="34823" y="452559"/>
                  </a:lnTo>
                  <a:lnTo>
                    <a:pt x="35070" y="445488"/>
                  </a:lnTo>
                  <a:lnTo>
                    <a:pt x="35311" y="438417"/>
                  </a:lnTo>
                  <a:lnTo>
                    <a:pt x="35548" y="431345"/>
                  </a:lnTo>
                  <a:lnTo>
                    <a:pt x="35776" y="424274"/>
                  </a:lnTo>
                  <a:lnTo>
                    <a:pt x="36000" y="417203"/>
                  </a:lnTo>
                  <a:lnTo>
                    <a:pt x="36218" y="410132"/>
                  </a:lnTo>
                  <a:lnTo>
                    <a:pt x="36427" y="403060"/>
                  </a:lnTo>
                  <a:lnTo>
                    <a:pt x="36633" y="395989"/>
                  </a:lnTo>
                  <a:lnTo>
                    <a:pt x="36831" y="388918"/>
                  </a:lnTo>
                  <a:lnTo>
                    <a:pt x="37022" y="381847"/>
                  </a:lnTo>
                  <a:lnTo>
                    <a:pt x="37210" y="374775"/>
                  </a:lnTo>
                  <a:lnTo>
                    <a:pt x="37389" y="367704"/>
                  </a:lnTo>
                  <a:lnTo>
                    <a:pt x="37562" y="360633"/>
                  </a:lnTo>
                  <a:lnTo>
                    <a:pt x="37732" y="353562"/>
                  </a:lnTo>
                  <a:lnTo>
                    <a:pt x="37892" y="346490"/>
                  </a:lnTo>
                  <a:lnTo>
                    <a:pt x="38048" y="339419"/>
                  </a:lnTo>
                  <a:lnTo>
                    <a:pt x="38200" y="332348"/>
                  </a:lnTo>
                  <a:lnTo>
                    <a:pt x="38343" y="325277"/>
                  </a:lnTo>
                  <a:lnTo>
                    <a:pt x="38483" y="318205"/>
                  </a:lnTo>
                  <a:lnTo>
                    <a:pt x="38616" y="311134"/>
                  </a:lnTo>
                  <a:lnTo>
                    <a:pt x="38744" y="304063"/>
                  </a:lnTo>
                  <a:lnTo>
                    <a:pt x="38868" y="296992"/>
                  </a:lnTo>
                  <a:lnTo>
                    <a:pt x="38985" y="289920"/>
                  </a:lnTo>
                  <a:lnTo>
                    <a:pt x="39097" y="282849"/>
                  </a:lnTo>
                  <a:lnTo>
                    <a:pt x="39206" y="275778"/>
                  </a:lnTo>
                  <a:lnTo>
                    <a:pt x="39308" y="268707"/>
                  </a:lnTo>
                  <a:lnTo>
                    <a:pt x="39407" y="261635"/>
                  </a:lnTo>
                  <a:lnTo>
                    <a:pt x="39502" y="254564"/>
                  </a:lnTo>
                  <a:lnTo>
                    <a:pt x="39590" y="247493"/>
                  </a:lnTo>
                  <a:lnTo>
                    <a:pt x="39676" y="240422"/>
                  </a:lnTo>
                  <a:lnTo>
                    <a:pt x="39758" y="233351"/>
                  </a:lnTo>
                  <a:lnTo>
                    <a:pt x="39834" y="226279"/>
                  </a:lnTo>
                  <a:lnTo>
                    <a:pt x="39909" y="219208"/>
                  </a:lnTo>
                  <a:lnTo>
                    <a:pt x="39978" y="212137"/>
                  </a:lnTo>
                  <a:lnTo>
                    <a:pt x="40044" y="205066"/>
                  </a:lnTo>
                  <a:lnTo>
                    <a:pt x="40108" y="197994"/>
                  </a:lnTo>
                  <a:lnTo>
                    <a:pt x="40166" y="190923"/>
                  </a:lnTo>
                  <a:lnTo>
                    <a:pt x="40223" y="183852"/>
                  </a:lnTo>
                  <a:lnTo>
                    <a:pt x="40276" y="176781"/>
                  </a:lnTo>
                  <a:lnTo>
                    <a:pt x="40326" y="169709"/>
                  </a:lnTo>
                  <a:lnTo>
                    <a:pt x="40374" y="162638"/>
                  </a:lnTo>
                  <a:lnTo>
                    <a:pt x="40419" y="155567"/>
                  </a:lnTo>
                  <a:lnTo>
                    <a:pt x="40461" y="148496"/>
                  </a:lnTo>
                  <a:lnTo>
                    <a:pt x="40501" y="141424"/>
                  </a:lnTo>
                  <a:lnTo>
                    <a:pt x="40538" y="134353"/>
                  </a:lnTo>
                  <a:lnTo>
                    <a:pt x="40574" y="127282"/>
                  </a:lnTo>
                  <a:lnTo>
                    <a:pt x="40607" y="120211"/>
                  </a:lnTo>
                  <a:lnTo>
                    <a:pt x="40638" y="113139"/>
                  </a:lnTo>
                  <a:lnTo>
                    <a:pt x="40667" y="106068"/>
                  </a:lnTo>
                  <a:lnTo>
                    <a:pt x="40695" y="98997"/>
                  </a:lnTo>
                  <a:lnTo>
                    <a:pt x="40720" y="91926"/>
                  </a:lnTo>
                  <a:lnTo>
                    <a:pt x="40744" y="84854"/>
                  </a:lnTo>
                  <a:lnTo>
                    <a:pt x="40767" y="77783"/>
                  </a:lnTo>
                  <a:lnTo>
                    <a:pt x="40787" y="70712"/>
                  </a:lnTo>
                  <a:lnTo>
                    <a:pt x="40807" y="63641"/>
                  </a:lnTo>
                  <a:lnTo>
                    <a:pt x="40825" y="56569"/>
                  </a:lnTo>
                  <a:lnTo>
                    <a:pt x="40842" y="49498"/>
                  </a:lnTo>
                  <a:lnTo>
                    <a:pt x="40859" y="42427"/>
                  </a:lnTo>
                  <a:lnTo>
                    <a:pt x="40873" y="35356"/>
                  </a:lnTo>
                  <a:lnTo>
                    <a:pt x="40887" y="28284"/>
                  </a:lnTo>
                  <a:lnTo>
                    <a:pt x="40900" y="21213"/>
                  </a:lnTo>
                  <a:lnTo>
                    <a:pt x="40912" y="14142"/>
                  </a:lnTo>
                  <a:lnTo>
                    <a:pt x="40923" y="7071"/>
                  </a:lnTo>
                  <a:lnTo>
                    <a:pt x="40933" y="0"/>
                  </a:lnTo>
                  <a:lnTo>
                    <a:pt x="41165" y="0"/>
                  </a:lnTo>
                  <a:lnTo>
                    <a:pt x="41175" y="7071"/>
                  </a:lnTo>
                  <a:lnTo>
                    <a:pt x="41186" y="14142"/>
                  </a:lnTo>
                  <a:lnTo>
                    <a:pt x="41198" y="21213"/>
                  </a:lnTo>
                  <a:lnTo>
                    <a:pt x="41211" y="28284"/>
                  </a:lnTo>
                  <a:lnTo>
                    <a:pt x="41225" y="35356"/>
                  </a:lnTo>
                  <a:lnTo>
                    <a:pt x="41239" y="42427"/>
                  </a:lnTo>
                  <a:lnTo>
                    <a:pt x="41255" y="49498"/>
                  </a:lnTo>
                  <a:lnTo>
                    <a:pt x="41272" y="56569"/>
                  </a:lnTo>
                  <a:lnTo>
                    <a:pt x="41290" y="63641"/>
                  </a:lnTo>
                  <a:lnTo>
                    <a:pt x="41310" y="70712"/>
                  </a:lnTo>
                  <a:lnTo>
                    <a:pt x="41331" y="77783"/>
                  </a:lnTo>
                  <a:lnTo>
                    <a:pt x="41354" y="84854"/>
                  </a:lnTo>
                  <a:lnTo>
                    <a:pt x="41378" y="91926"/>
                  </a:lnTo>
                  <a:lnTo>
                    <a:pt x="41403" y="98997"/>
                  </a:lnTo>
                  <a:lnTo>
                    <a:pt x="41431" y="106068"/>
                  </a:lnTo>
                  <a:lnTo>
                    <a:pt x="41460" y="113139"/>
                  </a:lnTo>
                  <a:lnTo>
                    <a:pt x="41491" y="120211"/>
                  </a:lnTo>
                  <a:lnTo>
                    <a:pt x="41524" y="127282"/>
                  </a:lnTo>
                  <a:lnTo>
                    <a:pt x="41559" y="134353"/>
                  </a:lnTo>
                  <a:lnTo>
                    <a:pt x="41597" y="141424"/>
                  </a:lnTo>
                  <a:lnTo>
                    <a:pt x="41637" y="148496"/>
                  </a:lnTo>
                  <a:lnTo>
                    <a:pt x="41679" y="155567"/>
                  </a:lnTo>
                  <a:lnTo>
                    <a:pt x="41724" y="162638"/>
                  </a:lnTo>
                  <a:lnTo>
                    <a:pt x="41772" y="169709"/>
                  </a:lnTo>
                  <a:lnTo>
                    <a:pt x="41821" y="176781"/>
                  </a:lnTo>
                  <a:lnTo>
                    <a:pt x="41875" y="183852"/>
                  </a:lnTo>
                  <a:lnTo>
                    <a:pt x="41931" y="190923"/>
                  </a:lnTo>
                  <a:lnTo>
                    <a:pt x="41990" y="197994"/>
                  </a:lnTo>
                  <a:lnTo>
                    <a:pt x="42054" y="205066"/>
                  </a:lnTo>
                  <a:lnTo>
                    <a:pt x="42120" y="212137"/>
                  </a:lnTo>
                  <a:lnTo>
                    <a:pt x="42189" y="219208"/>
                  </a:lnTo>
                  <a:lnTo>
                    <a:pt x="42263" y="226279"/>
                  </a:lnTo>
                  <a:lnTo>
                    <a:pt x="42340" y="233351"/>
                  </a:lnTo>
                  <a:lnTo>
                    <a:pt x="42421" y="240422"/>
                  </a:lnTo>
                  <a:lnTo>
                    <a:pt x="42507" y="247493"/>
                  </a:lnTo>
                  <a:lnTo>
                    <a:pt x="42596" y="254564"/>
                  </a:lnTo>
                  <a:lnTo>
                    <a:pt x="42691" y="261635"/>
                  </a:lnTo>
                  <a:lnTo>
                    <a:pt x="42789" y="268707"/>
                  </a:lnTo>
                  <a:lnTo>
                    <a:pt x="42891" y="275778"/>
                  </a:lnTo>
                  <a:lnTo>
                    <a:pt x="43000" y="282849"/>
                  </a:lnTo>
                  <a:lnTo>
                    <a:pt x="43113" y="289920"/>
                  </a:lnTo>
                  <a:lnTo>
                    <a:pt x="43230" y="296992"/>
                  </a:lnTo>
                  <a:lnTo>
                    <a:pt x="43354" y="304063"/>
                  </a:lnTo>
                  <a:lnTo>
                    <a:pt x="43482" y="311134"/>
                  </a:lnTo>
                  <a:lnTo>
                    <a:pt x="43615" y="318205"/>
                  </a:lnTo>
                  <a:lnTo>
                    <a:pt x="43755" y="325277"/>
                  </a:lnTo>
                  <a:lnTo>
                    <a:pt x="43898" y="332348"/>
                  </a:lnTo>
                  <a:lnTo>
                    <a:pt x="44049" y="339419"/>
                  </a:lnTo>
                  <a:lnTo>
                    <a:pt x="44206" y="346490"/>
                  </a:lnTo>
                  <a:lnTo>
                    <a:pt x="44366" y="353562"/>
                  </a:lnTo>
                  <a:lnTo>
                    <a:pt x="44535" y="360633"/>
                  </a:lnTo>
                  <a:lnTo>
                    <a:pt x="44709" y="367704"/>
                  </a:lnTo>
                  <a:lnTo>
                    <a:pt x="44888" y="374775"/>
                  </a:lnTo>
                  <a:lnTo>
                    <a:pt x="45075" y="381847"/>
                  </a:lnTo>
                  <a:lnTo>
                    <a:pt x="45267" y="388918"/>
                  </a:lnTo>
                  <a:lnTo>
                    <a:pt x="45465" y="395989"/>
                  </a:lnTo>
                  <a:lnTo>
                    <a:pt x="45670" y="403060"/>
                  </a:lnTo>
                  <a:lnTo>
                    <a:pt x="45880" y="410132"/>
                  </a:lnTo>
                  <a:lnTo>
                    <a:pt x="46098" y="417203"/>
                  </a:lnTo>
                  <a:lnTo>
                    <a:pt x="46321" y="424274"/>
                  </a:lnTo>
                  <a:lnTo>
                    <a:pt x="46549" y="431345"/>
                  </a:lnTo>
                  <a:lnTo>
                    <a:pt x="46787" y="438417"/>
                  </a:lnTo>
                  <a:lnTo>
                    <a:pt x="47028" y="445488"/>
                  </a:lnTo>
                  <a:lnTo>
                    <a:pt x="47275" y="452559"/>
                  </a:lnTo>
                  <a:lnTo>
                    <a:pt x="47530" y="459630"/>
                  </a:lnTo>
                  <a:lnTo>
                    <a:pt x="47789" y="466702"/>
                  </a:lnTo>
                  <a:lnTo>
                    <a:pt x="48054" y="473773"/>
                  </a:lnTo>
                  <a:lnTo>
                    <a:pt x="48326" y="480844"/>
                  </a:lnTo>
                  <a:lnTo>
                    <a:pt x="48601" y="487915"/>
                  </a:lnTo>
                  <a:lnTo>
                    <a:pt x="48885" y="494987"/>
                  </a:lnTo>
                  <a:lnTo>
                    <a:pt x="49172" y="502058"/>
                  </a:lnTo>
                  <a:lnTo>
                    <a:pt x="49463" y="509129"/>
                  </a:lnTo>
                  <a:lnTo>
                    <a:pt x="49762" y="516200"/>
                  </a:lnTo>
                  <a:lnTo>
                    <a:pt x="50063" y="523271"/>
                  </a:lnTo>
                  <a:lnTo>
                    <a:pt x="50369" y="530343"/>
                  </a:lnTo>
                  <a:lnTo>
                    <a:pt x="50680" y="537414"/>
                  </a:lnTo>
                  <a:lnTo>
                    <a:pt x="50994" y="544485"/>
                  </a:lnTo>
                  <a:lnTo>
                    <a:pt x="51313" y="551556"/>
                  </a:lnTo>
                  <a:lnTo>
                    <a:pt x="51635" y="558628"/>
                  </a:lnTo>
                  <a:lnTo>
                    <a:pt x="51959" y="565699"/>
                  </a:lnTo>
                  <a:lnTo>
                    <a:pt x="52287" y="572770"/>
                  </a:lnTo>
                  <a:lnTo>
                    <a:pt x="52617" y="579841"/>
                  </a:lnTo>
                  <a:lnTo>
                    <a:pt x="52949" y="586913"/>
                  </a:lnTo>
                  <a:lnTo>
                    <a:pt x="53284" y="593984"/>
                  </a:lnTo>
                  <a:lnTo>
                    <a:pt x="53620" y="601055"/>
                  </a:lnTo>
                  <a:lnTo>
                    <a:pt x="53957" y="608126"/>
                  </a:lnTo>
                  <a:lnTo>
                    <a:pt x="54295" y="615198"/>
                  </a:lnTo>
                  <a:lnTo>
                    <a:pt x="54634" y="622269"/>
                  </a:lnTo>
                  <a:lnTo>
                    <a:pt x="54972" y="629340"/>
                  </a:lnTo>
                  <a:lnTo>
                    <a:pt x="55311" y="636411"/>
                  </a:lnTo>
                  <a:lnTo>
                    <a:pt x="55648" y="643483"/>
                  </a:lnTo>
                  <a:lnTo>
                    <a:pt x="55985" y="650554"/>
                  </a:lnTo>
                  <a:lnTo>
                    <a:pt x="56320" y="657625"/>
                  </a:lnTo>
                  <a:lnTo>
                    <a:pt x="56654" y="664696"/>
                  </a:lnTo>
                  <a:lnTo>
                    <a:pt x="56984" y="671768"/>
                  </a:lnTo>
                  <a:lnTo>
                    <a:pt x="57313" y="678839"/>
                  </a:lnTo>
                  <a:lnTo>
                    <a:pt x="57638" y="685910"/>
                  </a:lnTo>
                  <a:lnTo>
                    <a:pt x="57960" y="692981"/>
                  </a:lnTo>
                  <a:lnTo>
                    <a:pt x="58279" y="700053"/>
                  </a:lnTo>
                  <a:lnTo>
                    <a:pt x="58592" y="707124"/>
                  </a:lnTo>
                  <a:lnTo>
                    <a:pt x="58901" y="714195"/>
                  </a:lnTo>
                  <a:lnTo>
                    <a:pt x="59207" y="721266"/>
                  </a:lnTo>
                  <a:lnTo>
                    <a:pt x="59505" y="728338"/>
                  </a:lnTo>
                  <a:lnTo>
                    <a:pt x="59798" y="735409"/>
                  </a:lnTo>
                  <a:lnTo>
                    <a:pt x="60086" y="742480"/>
                  </a:lnTo>
                  <a:lnTo>
                    <a:pt x="60366" y="749551"/>
                  </a:lnTo>
                  <a:lnTo>
                    <a:pt x="60641" y="756622"/>
                  </a:lnTo>
                  <a:lnTo>
                    <a:pt x="60907" y="763694"/>
                  </a:lnTo>
                  <a:lnTo>
                    <a:pt x="61166" y="770765"/>
                  </a:lnTo>
                  <a:lnTo>
                    <a:pt x="61420" y="777836"/>
                  </a:lnTo>
                  <a:lnTo>
                    <a:pt x="61662" y="784907"/>
                  </a:lnTo>
                  <a:lnTo>
                    <a:pt x="61897" y="791979"/>
                  </a:lnTo>
                  <a:lnTo>
                    <a:pt x="62127" y="799050"/>
                  </a:lnTo>
                  <a:lnTo>
                    <a:pt x="62343" y="806121"/>
                  </a:lnTo>
                  <a:lnTo>
                    <a:pt x="62552" y="813192"/>
                  </a:lnTo>
                  <a:lnTo>
                    <a:pt x="62754" y="820264"/>
                  </a:lnTo>
                  <a:lnTo>
                    <a:pt x="62942" y="827335"/>
                  </a:lnTo>
                  <a:lnTo>
                    <a:pt x="63125" y="834406"/>
                  </a:lnTo>
                  <a:lnTo>
                    <a:pt x="63296" y="841477"/>
                  </a:lnTo>
                  <a:lnTo>
                    <a:pt x="63456" y="848549"/>
                  </a:lnTo>
                  <a:lnTo>
                    <a:pt x="63610" y="855620"/>
                  </a:lnTo>
                  <a:lnTo>
                    <a:pt x="63750" y="862691"/>
                  </a:lnTo>
                  <a:lnTo>
                    <a:pt x="63881" y="869762"/>
                  </a:lnTo>
                  <a:lnTo>
                    <a:pt x="64005" y="876834"/>
                  </a:lnTo>
                  <a:lnTo>
                    <a:pt x="64113" y="883905"/>
                  </a:lnTo>
                  <a:lnTo>
                    <a:pt x="64214" y="890976"/>
                  </a:lnTo>
                  <a:lnTo>
                    <a:pt x="64305" y="898047"/>
                  </a:lnTo>
                  <a:lnTo>
                    <a:pt x="64383" y="905119"/>
                  </a:lnTo>
                  <a:lnTo>
                    <a:pt x="64455" y="912190"/>
                  </a:lnTo>
                  <a:lnTo>
                    <a:pt x="64514" y="919261"/>
                  </a:lnTo>
                  <a:lnTo>
                    <a:pt x="64562" y="926332"/>
                  </a:lnTo>
                  <a:lnTo>
                    <a:pt x="64604" y="933404"/>
                  </a:lnTo>
                  <a:lnTo>
                    <a:pt x="64631" y="940475"/>
                  </a:lnTo>
                  <a:lnTo>
                    <a:pt x="64651" y="947546"/>
                  </a:lnTo>
                  <a:lnTo>
                    <a:pt x="64663" y="954617"/>
                  </a:lnTo>
                  <a:lnTo>
                    <a:pt x="64661" y="961689"/>
                  </a:lnTo>
                  <a:lnTo>
                    <a:pt x="64653" y="968760"/>
                  </a:lnTo>
                  <a:lnTo>
                    <a:pt x="64635" y="975831"/>
                  </a:lnTo>
                  <a:lnTo>
                    <a:pt x="64607" y="982902"/>
                  </a:lnTo>
                  <a:lnTo>
                    <a:pt x="64572" y="989974"/>
                  </a:lnTo>
                  <a:lnTo>
                    <a:pt x="64527" y="997045"/>
                  </a:lnTo>
                  <a:lnTo>
                    <a:pt x="64473" y="1004116"/>
                  </a:lnTo>
                  <a:lnTo>
                    <a:pt x="64414" y="1011187"/>
                  </a:lnTo>
                  <a:lnTo>
                    <a:pt x="64344" y="1018258"/>
                  </a:lnTo>
                  <a:lnTo>
                    <a:pt x="64267" y="1025330"/>
                  </a:lnTo>
                  <a:lnTo>
                    <a:pt x="64185" y="1032401"/>
                  </a:lnTo>
                  <a:lnTo>
                    <a:pt x="64092" y="1039472"/>
                  </a:lnTo>
                  <a:lnTo>
                    <a:pt x="63995" y="1046543"/>
                  </a:lnTo>
                  <a:lnTo>
                    <a:pt x="63891" y="1053615"/>
                  </a:lnTo>
                  <a:lnTo>
                    <a:pt x="63780" y="1060686"/>
                  </a:lnTo>
                  <a:lnTo>
                    <a:pt x="63664" y="1067757"/>
                  </a:lnTo>
                  <a:lnTo>
                    <a:pt x="63542" y="1074828"/>
                  </a:lnTo>
                  <a:lnTo>
                    <a:pt x="63414" y="1081900"/>
                  </a:lnTo>
                  <a:lnTo>
                    <a:pt x="63283" y="1088971"/>
                  </a:lnTo>
                  <a:lnTo>
                    <a:pt x="63145" y="1096042"/>
                  </a:lnTo>
                  <a:lnTo>
                    <a:pt x="63003" y="1103113"/>
                  </a:lnTo>
                  <a:lnTo>
                    <a:pt x="62858" y="1110185"/>
                  </a:lnTo>
                  <a:lnTo>
                    <a:pt x="62708" y="1117256"/>
                  </a:lnTo>
                  <a:lnTo>
                    <a:pt x="62555" y="1124327"/>
                  </a:lnTo>
                  <a:lnTo>
                    <a:pt x="62399" y="1131398"/>
                  </a:lnTo>
                  <a:lnTo>
                    <a:pt x="62239" y="1138470"/>
                  </a:lnTo>
                  <a:lnTo>
                    <a:pt x="62078" y="1145541"/>
                  </a:lnTo>
                  <a:lnTo>
                    <a:pt x="61913" y="1152612"/>
                  </a:lnTo>
                  <a:lnTo>
                    <a:pt x="61747" y="1159683"/>
                  </a:lnTo>
                  <a:lnTo>
                    <a:pt x="61579" y="1166755"/>
                  </a:lnTo>
                  <a:lnTo>
                    <a:pt x="61409" y="1173826"/>
                  </a:lnTo>
                  <a:lnTo>
                    <a:pt x="61238" y="1180897"/>
                  </a:lnTo>
                  <a:lnTo>
                    <a:pt x="61066" y="1187968"/>
                  </a:lnTo>
                  <a:lnTo>
                    <a:pt x="60893" y="1195040"/>
                  </a:lnTo>
                  <a:lnTo>
                    <a:pt x="60720" y="1202111"/>
                  </a:lnTo>
                  <a:lnTo>
                    <a:pt x="60546" y="1209182"/>
                  </a:lnTo>
                  <a:lnTo>
                    <a:pt x="60372" y="1216253"/>
                  </a:lnTo>
                  <a:lnTo>
                    <a:pt x="60198" y="1223325"/>
                  </a:lnTo>
                  <a:lnTo>
                    <a:pt x="60025" y="1230396"/>
                  </a:lnTo>
                  <a:lnTo>
                    <a:pt x="59853" y="1237467"/>
                  </a:lnTo>
                  <a:lnTo>
                    <a:pt x="59680" y="1244538"/>
                  </a:lnTo>
                  <a:lnTo>
                    <a:pt x="59510" y="1251609"/>
                  </a:lnTo>
                  <a:lnTo>
                    <a:pt x="59340" y="1258681"/>
                  </a:lnTo>
                  <a:lnTo>
                    <a:pt x="59171" y="1265752"/>
                  </a:lnTo>
                  <a:lnTo>
                    <a:pt x="59005" y="1272823"/>
                  </a:lnTo>
                  <a:lnTo>
                    <a:pt x="58839" y="1279894"/>
                  </a:lnTo>
                  <a:lnTo>
                    <a:pt x="58676" y="1286966"/>
                  </a:lnTo>
                  <a:lnTo>
                    <a:pt x="58515" y="1294037"/>
                  </a:lnTo>
                  <a:lnTo>
                    <a:pt x="58355" y="1301108"/>
                  </a:lnTo>
                  <a:lnTo>
                    <a:pt x="58198" y="1308179"/>
                  </a:lnTo>
                  <a:lnTo>
                    <a:pt x="58044" y="1315251"/>
                  </a:lnTo>
                  <a:lnTo>
                    <a:pt x="57891" y="1322322"/>
                  </a:lnTo>
                  <a:lnTo>
                    <a:pt x="57742" y="1329393"/>
                  </a:lnTo>
                  <a:lnTo>
                    <a:pt x="57595" y="1336464"/>
                  </a:lnTo>
                  <a:lnTo>
                    <a:pt x="57451" y="1343536"/>
                  </a:lnTo>
                  <a:lnTo>
                    <a:pt x="57310" y="1350607"/>
                  </a:lnTo>
                  <a:lnTo>
                    <a:pt x="57172" y="1357678"/>
                  </a:lnTo>
                  <a:lnTo>
                    <a:pt x="57037" y="1364749"/>
                  </a:lnTo>
                  <a:lnTo>
                    <a:pt x="56905" y="1371821"/>
                  </a:lnTo>
                  <a:lnTo>
                    <a:pt x="56775" y="1378892"/>
                  </a:lnTo>
                  <a:lnTo>
                    <a:pt x="56651" y="1385963"/>
                  </a:lnTo>
                  <a:lnTo>
                    <a:pt x="56528" y="1393034"/>
                  </a:lnTo>
                  <a:lnTo>
                    <a:pt x="56409" y="1400106"/>
                  </a:lnTo>
                  <a:lnTo>
                    <a:pt x="56294" y="1407177"/>
                  </a:lnTo>
                  <a:lnTo>
                    <a:pt x="56182" y="1414248"/>
                  </a:lnTo>
                  <a:lnTo>
                    <a:pt x="56074" y="1421319"/>
                  </a:lnTo>
                  <a:lnTo>
                    <a:pt x="55970" y="1428391"/>
                  </a:lnTo>
                  <a:lnTo>
                    <a:pt x="55868" y="1435462"/>
                  </a:lnTo>
                  <a:lnTo>
                    <a:pt x="55771" y="1442533"/>
                  </a:lnTo>
                  <a:lnTo>
                    <a:pt x="55677" y="1449604"/>
                  </a:lnTo>
                  <a:lnTo>
                    <a:pt x="55586" y="1456676"/>
                  </a:lnTo>
                  <a:lnTo>
                    <a:pt x="55500" y="1463747"/>
                  </a:lnTo>
                  <a:lnTo>
                    <a:pt x="55417" y="1470818"/>
                  </a:lnTo>
                  <a:lnTo>
                    <a:pt x="55337" y="1477889"/>
                  </a:lnTo>
                  <a:lnTo>
                    <a:pt x="55263" y="1484961"/>
                  </a:lnTo>
                  <a:lnTo>
                    <a:pt x="55190" y="1492032"/>
                  </a:lnTo>
                  <a:lnTo>
                    <a:pt x="55122" y="1499103"/>
                  </a:lnTo>
                  <a:lnTo>
                    <a:pt x="55058" y="1506174"/>
                  </a:lnTo>
                  <a:lnTo>
                    <a:pt x="54997" y="1513245"/>
                  </a:lnTo>
                  <a:lnTo>
                    <a:pt x="54940" y="1520317"/>
                  </a:lnTo>
                  <a:lnTo>
                    <a:pt x="54887" y="1527388"/>
                  </a:lnTo>
                  <a:lnTo>
                    <a:pt x="54837" y="1534459"/>
                  </a:lnTo>
                  <a:lnTo>
                    <a:pt x="54791" y="1541530"/>
                  </a:lnTo>
                  <a:lnTo>
                    <a:pt x="54749" y="1548602"/>
                  </a:lnTo>
                  <a:lnTo>
                    <a:pt x="54709" y="1555673"/>
                  </a:lnTo>
                  <a:lnTo>
                    <a:pt x="54675" y="1562744"/>
                  </a:lnTo>
                  <a:lnTo>
                    <a:pt x="54643" y="1569815"/>
                  </a:lnTo>
                  <a:lnTo>
                    <a:pt x="54614" y="1576887"/>
                  </a:lnTo>
                  <a:lnTo>
                    <a:pt x="54590" y="1583958"/>
                  </a:lnTo>
                  <a:lnTo>
                    <a:pt x="54568" y="1591029"/>
                  </a:lnTo>
                  <a:lnTo>
                    <a:pt x="54550" y="1598100"/>
                  </a:lnTo>
                  <a:lnTo>
                    <a:pt x="54535" y="1605172"/>
                  </a:lnTo>
                  <a:lnTo>
                    <a:pt x="54523" y="1612243"/>
                  </a:lnTo>
                  <a:lnTo>
                    <a:pt x="54516" y="1619314"/>
                  </a:lnTo>
                  <a:lnTo>
                    <a:pt x="54511" y="1626385"/>
                  </a:lnTo>
                  <a:lnTo>
                    <a:pt x="54508" y="1633457"/>
                  </a:lnTo>
                  <a:lnTo>
                    <a:pt x="54510" y="1640528"/>
                  </a:lnTo>
                  <a:lnTo>
                    <a:pt x="54514" y="1647599"/>
                  </a:lnTo>
                  <a:lnTo>
                    <a:pt x="54521" y="1654670"/>
                  </a:lnTo>
                  <a:lnTo>
                    <a:pt x="54531" y="1661742"/>
                  </a:lnTo>
                  <a:lnTo>
                    <a:pt x="54544" y="1668813"/>
                  </a:lnTo>
                  <a:lnTo>
                    <a:pt x="54560" y="1675884"/>
                  </a:lnTo>
                  <a:lnTo>
                    <a:pt x="54578" y="1682955"/>
                  </a:lnTo>
                  <a:lnTo>
                    <a:pt x="54598" y="1690027"/>
                  </a:lnTo>
                  <a:lnTo>
                    <a:pt x="54623" y="1697098"/>
                  </a:lnTo>
                  <a:lnTo>
                    <a:pt x="54648" y="1704169"/>
                  </a:lnTo>
                  <a:lnTo>
                    <a:pt x="54676" y="1711240"/>
                  </a:lnTo>
                  <a:lnTo>
                    <a:pt x="54708" y="1718312"/>
                  </a:lnTo>
                  <a:lnTo>
                    <a:pt x="54740" y="1725383"/>
                  </a:lnTo>
                  <a:lnTo>
                    <a:pt x="54776" y="1732454"/>
                  </a:lnTo>
                  <a:lnTo>
                    <a:pt x="54813" y="1739525"/>
                  </a:lnTo>
                  <a:lnTo>
                    <a:pt x="54852" y="1746596"/>
                  </a:lnTo>
                  <a:lnTo>
                    <a:pt x="54894" y="1753668"/>
                  </a:lnTo>
                  <a:lnTo>
                    <a:pt x="54937" y="1760739"/>
                  </a:lnTo>
                  <a:lnTo>
                    <a:pt x="54981" y="1767810"/>
                  </a:lnTo>
                  <a:lnTo>
                    <a:pt x="55029" y="1774881"/>
                  </a:lnTo>
                  <a:lnTo>
                    <a:pt x="55077" y="1781953"/>
                  </a:lnTo>
                  <a:lnTo>
                    <a:pt x="55127" y="1789024"/>
                  </a:lnTo>
                  <a:lnTo>
                    <a:pt x="55179" y="1796095"/>
                  </a:lnTo>
                  <a:lnTo>
                    <a:pt x="55231" y="1803166"/>
                  </a:lnTo>
                  <a:lnTo>
                    <a:pt x="55286" y="1810238"/>
                  </a:lnTo>
                  <a:lnTo>
                    <a:pt x="55342" y="1817309"/>
                  </a:lnTo>
                  <a:lnTo>
                    <a:pt x="55399" y="1824380"/>
                  </a:lnTo>
                  <a:lnTo>
                    <a:pt x="55457" y="1831451"/>
                  </a:lnTo>
                  <a:lnTo>
                    <a:pt x="55517" y="1838523"/>
                  </a:lnTo>
                  <a:lnTo>
                    <a:pt x="55578" y="1845594"/>
                  </a:lnTo>
                  <a:lnTo>
                    <a:pt x="55640" y="1852665"/>
                  </a:lnTo>
                  <a:lnTo>
                    <a:pt x="55703" y="1859736"/>
                  </a:lnTo>
                  <a:lnTo>
                    <a:pt x="55767" y="1866808"/>
                  </a:lnTo>
                  <a:lnTo>
                    <a:pt x="55832" y="1873879"/>
                  </a:lnTo>
                  <a:lnTo>
                    <a:pt x="55898" y="1880950"/>
                  </a:lnTo>
                  <a:lnTo>
                    <a:pt x="55965" y="1888021"/>
                  </a:lnTo>
                  <a:lnTo>
                    <a:pt x="56033" y="1895093"/>
                  </a:lnTo>
                  <a:lnTo>
                    <a:pt x="56102" y="1902164"/>
                  </a:lnTo>
                  <a:lnTo>
                    <a:pt x="56173" y="1909235"/>
                  </a:lnTo>
                  <a:lnTo>
                    <a:pt x="56244" y="1916306"/>
                  </a:lnTo>
                  <a:lnTo>
                    <a:pt x="56316" y="1923378"/>
                  </a:lnTo>
                  <a:lnTo>
                    <a:pt x="56389" y="1930449"/>
                  </a:lnTo>
                  <a:lnTo>
                    <a:pt x="56463" y="1937520"/>
                  </a:lnTo>
                  <a:lnTo>
                    <a:pt x="56539" y="1944591"/>
                  </a:lnTo>
                  <a:lnTo>
                    <a:pt x="56615" y="1951663"/>
                  </a:lnTo>
                  <a:lnTo>
                    <a:pt x="56693" y="1958734"/>
                  </a:lnTo>
                  <a:lnTo>
                    <a:pt x="56772" y="1965805"/>
                  </a:lnTo>
                  <a:lnTo>
                    <a:pt x="56853" y="1972876"/>
                  </a:lnTo>
                  <a:lnTo>
                    <a:pt x="56934" y="1979948"/>
                  </a:lnTo>
                  <a:lnTo>
                    <a:pt x="57018" y="1987019"/>
                  </a:lnTo>
                  <a:lnTo>
                    <a:pt x="57102" y="1994090"/>
                  </a:lnTo>
                  <a:lnTo>
                    <a:pt x="57188" y="2001161"/>
                  </a:lnTo>
                  <a:lnTo>
                    <a:pt x="57277" y="2008232"/>
                  </a:lnTo>
                  <a:lnTo>
                    <a:pt x="57367" y="2015304"/>
                  </a:lnTo>
                  <a:lnTo>
                    <a:pt x="57459" y="2022375"/>
                  </a:lnTo>
                  <a:lnTo>
                    <a:pt x="57553" y="2029446"/>
                  </a:lnTo>
                  <a:lnTo>
                    <a:pt x="57649" y="2036517"/>
                  </a:lnTo>
                  <a:lnTo>
                    <a:pt x="57747" y="2043589"/>
                  </a:lnTo>
                  <a:lnTo>
                    <a:pt x="57849" y="2050660"/>
                  </a:lnTo>
                  <a:lnTo>
                    <a:pt x="57951" y="2057731"/>
                  </a:lnTo>
                  <a:lnTo>
                    <a:pt x="58058" y="2064802"/>
                  </a:lnTo>
                  <a:lnTo>
                    <a:pt x="58167" y="2071874"/>
                  </a:lnTo>
                  <a:lnTo>
                    <a:pt x="58279" y="2078945"/>
                  </a:lnTo>
                  <a:lnTo>
                    <a:pt x="58395" y="2086016"/>
                  </a:lnTo>
                  <a:lnTo>
                    <a:pt x="58513" y="2093087"/>
                  </a:lnTo>
                  <a:lnTo>
                    <a:pt x="58635" y="2100159"/>
                  </a:lnTo>
                  <a:lnTo>
                    <a:pt x="58762" y="2107230"/>
                  </a:lnTo>
                  <a:lnTo>
                    <a:pt x="58891" y="2114301"/>
                  </a:lnTo>
                  <a:lnTo>
                    <a:pt x="59025" y="2121372"/>
                  </a:lnTo>
                  <a:lnTo>
                    <a:pt x="59163" y="2128444"/>
                  </a:lnTo>
                  <a:lnTo>
                    <a:pt x="59305" y="2135515"/>
                  </a:lnTo>
                  <a:lnTo>
                    <a:pt x="59452" y="2142586"/>
                  </a:lnTo>
                  <a:lnTo>
                    <a:pt x="59604" y="2149657"/>
                  </a:lnTo>
                  <a:lnTo>
                    <a:pt x="59759" y="2156729"/>
                  </a:lnTo>
                  <a:lnTo>
                    <a:pt x="59922" y="2163800"/>
                  </a:lnTo>
                  <a:lnTo>
                    <a:pt x="60088" y="2170871"/>
                  </a:lnTo>
                  <a:lnTo>
                    <a:pt x="60260" y="2177942"/>
                  </a:lnTo>
                  <a:lnTo>
                    <a:pt x="60439" y="2185014"/>
                  </a:lnTo>
                  <a:lnTo>
                    <a:pt x="60621" y="2192085"/>
                  </a:lnTo>
                  <a:lnTo>
                    <a:pt x="60811" y="2199156"/>
                  </a:lnTo>
                  <a:lnTo>
                    <a:pt x="61007" y="2206227"/>
                  </a:lnTo>
                  <a:lnTo>
                    <a:pt x="61207" y="2213299"/>
                  </a:lnTo>
                  <a:lnTo>
                    <a:pt x="61416" y="2220370"/>
                  </a:lnTo>
                  <a:lnTo>
                    <a:pt x="61630" y="2227441"/>
                  </a:lnTo>
                  <a:lnTo>
                    <a:pt x="61850" y="2234512"/>
                  </a:lnTo>
                  <a:lnTo>
                    <a:pt x="62078" y="2241584"/>
                  </a:lnTo>
                  <a:lnTo>
                    <a:pt x="62312" y="2248655"/>
                  </a:lnTo>
                  <a:lnTo>
                    <a:pt x="62553" y="2255726"/>
                  </a:lnTo>
                  <a:lnTo>
                    <a:pt x="62801" y="2262797"/>
                  </a:lnTo>
                  <a:lnTo>
                    <a:pt x="63055" y="2269868"/>
                  </a:lnTo>
                  <a:lnTo>
                    <a:pt x="63318" y="2276940"/>
                  </a:lnTo>
                  <a:lnTo>
                    <a:pt x="63587" y="2284011"/>
                  </a:lnTo>
                  <a:lnTo>
                    <a:pt x="63861" y="2291082"/>
                  </a:lnTo>
                  <a:lnTo>
                    <a:pt x="64146" y="2298153"/>
                  </a:lnTo>
                  <a:lnTo>
                    <a:pt x="64436" y="2305225"/>
                  </a:lnTo>
                  <a:lnTo>
                    <a:pt x="64732" y="2312296"/>
                  </a:lnTo>
                  <a:lnTo>
                    <a:pt x="65038" y="2319367"/>
                  </a:lnTo>
                  <a:lnTo>
                    <a:pt x="65348" y="2326438"/>
                  </a:lnTo>
                  <a:lnTo>
                    <a:pt x="65666" y="2333510"/>
                  </a:lnTo>
                  <a:lnTo>
                    <a:pt x="65991" y="2340581"/>
                  </a:lnTo>
                  <a:lnTo>
                    <a:pt x="66321" y="2347652"/>
                  </a:lnTo>
                  <a:lnTo>
                    <a:pt x="66660" y="2354723"/>
                  </a:lnTo>
                  <a:lnTo>
                    <a:pt x="67004" y="2361795"/>
                  </a:lnTo>
                  <a:lnTo>
                    <a:pt x="67352" y="2368866"/>
                  </a:lnTo>
                  <a:lnTo>
                    <a:pt x="67710" y="2375937"/>
                  </a:lnTo>
                  <a:lnTo>
                    <a:pt x="68071" y="2383008"/>
                  </a:lnTo>
                  <a:lnTo>
                    <a:pt x="68437" y="2390080"/>
                  </a:lnTo>
                  <a:lnTo>
                    <a:pt x="68809" y="2397151"/>
                  </a:lnTo>
                  <a:lnTo>
                    <a:pt x="69185" y="2404222"/>
                  </a:lnTo>
                  <a:lnTo>
                    <a:pt x="69566" y="2411293"/>
                  </a:lnTo>
                  <a:lnTo>
                    <a:pt x="69951" y="2418365"/>
                  </a:lnTo>
                  <a:lnTo>
                    <a:pt x="70338" y="2425436"/>
                  </a:lnTo>
                  <a:lnTo>
                    <a:pt x="70730" y="2432507"/>
                  </a:lnTo>
                  <a:lnTo>
                    <a:pt x="71124" y="2439578"/>
                  </a:lnTo>
                  <a:lnTo>
                    <a:pt x="71520" y="2446650"/>
                  </a:lnTo>
                  <a:lnTo>
                    <a:pt x="71919" y="2453721"/>
                  </a:lnTo>
                  <a:lnTo>
                    <a:pt x="72318" y="2460792"/>
                  </a:lnTo>
                  <a:lnTo>
                    <a:pt x="72718" y="2467863"/>
                  </a:lnTo>
                  <a:lnTo>
                    <a:pt x="73118" y="2474935"/>
                  </a:lnTo>
                  <a:lnTo>
                    <a:pt x="73518" y="2482006"/>
                  </a:lnTo>
                  <a:lnTo>
                    <a:pt x="73917" y="2489077"/>
                  </a:lnTo>
                  <a:lnTo>
                    <a:pt x="74313" y="2496148"/>
                  </a:lnTo>
                  <a:lnTo>
                    <a:pt x="74709" y="2503219"/>
                  </a:lnTo>
                  <a:lnTo>
                    <a:pt x="75100" y="2510291"/>
                  </a:lnTo>
                  <a:lnTo>
                    <a:pt x="75488" y="2517362"/>
                  </a:lnTo>
                  <a:lnTo>
                    <a:pt x="75874" y="2524433"/>
                  </a:lnTo>
                  <a:lnTo>
                    <a:pt x="76252" y="2531504"/>
                  </a:lnTo>
                  <a:lnTo>
                    <a:pt x="76625" y="2538576"/>
                  </a:lnTo>
                  <a:lnTo>
                    <a:pt x="76993" y="2545647"/>
                  </a:lnTo>
                  <a:lnTo>
                    <a:pt x="77352" y="2552718"/>
                  </a:lnTo>
                  <a:lnTo>
                    <a:pt x="77706" y="2559789"/>
                  </a:lnTo>
                  <a:lnTo>
                    <a:pt x="78049" y="2566861"/>
                  </a:lnTo>
                  <a:lnTo>
                    <a:pt x="78383" y="2573932"/>
                  </a:lnTo>
                  <a:lnTo>
                    <a:pt x="78710" y="2581003"/>
                  </a:lnTo>
                  <a:lnTo>
                    <a:pt x="79022" y="2588074"/>
                  </a:lnTo>
                  <a:lnTo>
                    <a:pt x="79324" y="2595146"/>
                  </a:lnTo>
                  <a:lnTo>
                    <a:pt x="79617" y="2602217"/>
                  </a:lnTo>
                  <a:lnTo>
                    <a:pt x="79892" y="2609288"/>
                  </a:lnTo>
                  <a:lnTo>
                    <a:pt x="80157" y="2616359"/>
                  </a:lnTo>
                  <a:lnTo>
                    <a:pt x="80408" y="2623431"/>
                  </a:lnTo>
                  <a:lnTo>
                    <a:pt x="80641" y="2630502"/>
                  </a:lnTo>
                  <a:lnTo>
                    <a:pt x="80863" y="2637573"/>
                  </a:lnTo>
                  <a:lnTo>
                    <a:pt x="81065" y="2644644"/>
                  </a:lnTo>
                  <a:lnTo>
                    <a:pt x="81251" y="2651716"/>
                  </a:lnTo>
                  <a:lnTo>
                    <a:pt x="81425" y="2658787"/>
                  </a:lnTo>
                  <a:lnTo>
                    <a:pt x="81572" y="2665858"/>
                  </a:lnTo>
                  <a:lnTo>
                    <a:pt x="81706" y="2672929"/>
                  </a:lnTo>
                  <a:lnTo>
                    <a:pt x="81824" y="2680001"/>
                  </a:lnTo>
                  <a:lnTo>
                    <a:pt x="81915" y="2687072"/>
                  </a:lnTo>
                  <a:lnTo>
                    <a:pt x="81992" y="2694143"/>
                  </a:lnTo>
                  <a:lnTo>
                    <a:pt x="82049" y="2701214"/>
                  </a:lnTo>
                  <a:lnTo>
                    <a:pt x="82080" y="2708286"/>
                  </a:lnTo>
                  <a:lnTo>
                    <a:pt x="82098" y="2715357"/>
                  </a:lnTo>
                  <a:lnTo>
                    <a:pt x="82089" y="2722428"/>
                  </a:lnTo>
                  <a:lnTo>
                    <a:pt x="82059" y="2729499"/>
                  </a:lnTo>
                  <a:lnTo>
                    <a:pt x="82015" y="2736571"/>
                  </a:lnTo>
                  <a:lnTo>
                    <a:pt x="81938" y="2743642"/>
                  </a:lnTo>
                  <a:lnTo>
                    <a:pt x="81845" y="2750713"/>
                  </a:lnTo>
                  <a:lnTo>
                    <a:pt x="81734" y="2757784"/>
                  </a:lnTo>
                  <a:lnTo>
                    <a:pt x="81592" y="2764855"/>
                  </a:lnTo>
                  <a:lnTo>
                    <a:pt x="81435" y="2771927"/>
                  </a:lnTo>
                  <a:lnTo>
                    <a:pt x="81255" y="2778998"/>
                  </a:lnTo>
                  <a:lnTo>
                    <a:pt x="81049" y="2786069"/>
                  </a:lnTo>
                  <a:lnTo>
                    <a:pt x="80829" y="2793140"/>
                  </a:lnTo>
                  <a:lnTo>
                    <a:pt x="80581" y="2800212"/>
                  </a:lnTo>
                  <a:lnTo>
                    <a:pt x="80313" y="2807283"/>
                  </a:lnTo>
                  <a:lnTo>
                    <a:pt x="80032" y="2814354"/>
                  </a:lnTo>
                  <a:lnTo>
                    <a:pt x="79718" y="2821425"/>
                  </a:lnTo>
                  <a:lnTo>
                    <a:pt x="79391" y="2828497"/>
                  </a:lnTo>
                  <a:lnTo>
                    <a:pt x="79046" y="2835568"/>
                  </a:lnTo>
                  <a:lnTo>
                    <a:pt x="78675" y="2842639"/>
                  </a:lnTo>
                  <a:lnTo>
                    <a:pt x="78291" y="2849710"/>
                  </a:lnTo>
                  <a:lnTo>
                    <a:pt x="77887" y="2856782"/>
                  </a:lnTo>
                  <a:lnTo>
                    <a:pt x="77463" y="2863853"/>
                  </a:lnTo>
                  <a:lnTo>
                    <a:pt x="77028" y="2870924"/>
                  </a:lnTo>
                  <a:lnTo>
                    <a:pt x="76570" y="2877995"/>
                  </a:lnTo>
                  <a:lnTo>
                    <a:pt x="76098" y="2885067"/>
                  </a:lnTo>
                  <a:lnTo>
                    <a:pt x="75616" y="2892138"/>
                  </a:lnTo>
                  <a:lnTo>
                    <a:pt x="75111" y="2899209"/>
                  </a:lnTo>
                  <a:lnTo>
                    <a:pt x="74597" y="2906280"/>
                  </a:lnTo>
                  <a:lnTo>
                    <a:pt x="74071" y="2913352"/>
                  </a:lnTo>
                  <a:lnTo>
                    <a:pt x="73529" y="2920423"/>
                  </a:lnTo>
                  <a:lnTo>
                    <a:pt x="72980" y="2927494"/>
                  </a:lnTo>
                  <a:lnTo>
                    <a:pt x="72418" y="2934565"/>
                  </a:lnTo>
                  <a:lnTo>
                    <a:pt x="71845" y="2941637"/>
                  </a:lnTo>
                  <a:lnTo>
                    <a:pt x="71267" y="2948708"/>
                  </a:lnTo>
                  <a:lnTo>
                    <a:pt x="70677" y="2955779"/>
                  </a:lnTo>
                  <a:lnTo>
                    <a:pt x="70082" y="2962850"/>
                  </a:lnTo>
                  <a:lnTo>
                    <a:pt x="69481" y="2969922"/>
                  </a:lnTo>
                  <a:lnTo>
                    <a:pt x="68872" y="2976993"/>
                  </a:lnTo>
                  <a:lnTo>
                    <a:pt x="68260" y="2984064"/>
                  </a:lnTo>
                  <a:lnTo>
                    <a:pt x="67644" y="2991135"/>
                  </a:lnTo>
                  <a:lnTo>
                    <a:pt x="67024" y="2998206"/>
                  </a:lnTo>
                  <a:lnTo>
                    <a:pt x="66403" y="3005278"/>
                  </a:lnTo>
                  <a:lnTo>
                    <a:pt x="65780" y="3012349"/>
                  </a:lnTo>
                  <a:lnTo>
                    <a:pt x="65157" y="3019420"/>
                  </a:lnTo>
                  <a:lnTo>
                    <a:pt x="64533" y="3026491"/>
                  </a:lnTo>
                  <a:lnTo>
                    <a:pt x="63911" y="3033563"/>
                  </a:lnTo>
                  <a:lnTo>
                    <a:pt x="63291" y="3040634"/>
                  </a:lnTo>
                  <a:lnTo>
                    <a:pt x="62672" y="3047705"/>
                  </a:lnTo>
                  <a:lnTo>
                    <a:pt x="62058" y="3054776"/>
                  </a:lnTo>
                  <a:lnTo>
                    <a:pt x="61446" y="3061848"/>
                  </a:lnTo>
                  <a:lnTo>
                    <a:pt x="60839" y="3068919"/>
                  </a:lnTo>
                  <a:lnTo>
                    <a:pt x="60238" y="3075990"/>
                  </a:lnTo>
                  <a:lnTo>
                    <a:pt x="59642" y="3083061"/>
                  </a:lnTo>
                  <a:lnTo>
                    <a:pt x="59053" y="3090133"/>
                  </a:lnTo>
                  <a:lnTo>
                    <a:pt x="58471" y="3097204"/>
                  </a:lnTo>
                  <a:lnTo>
                    <a:pt x="57894" y="3104275"/>
                  </a:lnTo>
                  <a:lnTo>
                    <a:pt x="57328" y="3111346"/>
                  </a:lnTo>
                  <a:lnTo>
                    <a:pt x="56770" y="3118418"/>
                  </a:lnTo>
                  <a:lnTo>
                    <a:pt x="56218" y="3125489"/>
                  </a:lnTo>
                  <a:lnTo>
                    <a:pt x="55679" y="3132560"/>
                  </a:lnTo>
                  <a:lnTo>
                    <a:pt x="55148" y="3139631"/>
                  </a:lnTo>
                  <a:lnTo>
                    <a:pt x="54626" y="3146703"/>
                  </a:lnTo>
                  <a:lnTo>
                    <a:pt x="54117" y="3153774"/>
                  </a:lnTo>
                  <a:lnTo>
                    <a:pt x="53615" y="3160845"/>
                  </a:lnTo>
                  <a:lnTo>
                    <a:pt x="53126" y="3167916"/>
                  </a:lnTo>
                  <a:lnTo>
                    <a:pt x="52649" y="3174988"/>
                  </a:lnTo>
                  <a:lnTo>
                    <a:pt x="52179" y="3182059"/>
                  </a:lnTo>
                  <a:lnTo>
                    <a:pt x="51726" y="3189130"/>
                  </a:lnTo>
                  <a:lnTo>
                    <a:pt x="51282" y="3196201"/>
                  </a:lnTo>
                  <a:lnTo>
                    <a:pt x="50848" y="3203273"/>
                  </a:lnTo>
                  <a:lnTo>
                    <a:pt x="50430" y="3210344"/>
                  </a:lnTo>
                  <a:lnTo>
                    <a:pt x="50020" y="3217415"/>
                  </a:lnTo>
                  <a:lnTo>
                    <a:pt x="49622" y="3224486"/>
                  </a:lnTo>
                  <a:lnTo>
                    <a:pt x="49239" y="3231558"/>
                  </a:lnTo>
                  <a:lnTo>
                    <a:pt x="48864" y="3238629"/>
                  </a:lnTo>
                  <a:lnTo>
                    <a:pt x="48504" y="3245700"/>
                  </a:lnTo>
                  <a:lnTo>
                    <a:pt x="48155" y="3252771"/>
                  </a:lnTo>
                  <a:lnTo>
                    <a:pt x="47814" y="3259842"/>
                  </a:lnTo>
                  <a:lnTo>
                    <a:pt x="47490" y="3266914"/>
                  </a:lnTo>
                  <a:lnTo>
                    <a:pt x="47175" y="3273985"/>
                  </a:lnTo>
                  <a:lnTo>
                    <a:pt x="46870" y="3281056"/>
                  </a:lnTo>
                  <a:lnTo>
                    <a:pt x="46580" y="3288127"/>
                  </a:lnTo>
                  <a:lnTo>
                    <a:pt x="46297" y="3295199"/>
                  </a:lnTo>
                  <a:lnTo>
                    <a:pt x="46026" y="3302270"/>
                  </a:lnTo>
                  <a:lnTo>
                    <a:pt x="45768" y="3309341"/>
                  </a:lnTo>
                  <a:lnTo>
                    <a:pt x="45516" y="3316412"/>
                  </a:lnTo>
                  <a:lnTo>
                    <a:pt x="45278" y="3323484"/>
                  </a:lnTo>
                  <a:lnTo>
                    <a:pt x="45049" y="3330555"/>
                  </a:lnTo>
                  <a:lnTo>
                    <a:pt x="44827" y="3337626"/>
                  </a:lnTo>
                  <a:lnTo>
                    <a:pt x="44620" y="3344697"/>
                  </a:lnTo>
                  <a:lnTo>
                    <a:pt x="44418" y="3351769"/>
                  </a:lnTo>
                  <a:lnTo>
                    <a:pt x="44225" y="3358840"/>
                  </a:lnTo>
                  <a:lnTo>
                    <a:pt x="44044" y="3365911"/>
                  </a:lnTo>
                  <a:lnTo>
                    <a:pt x="43869" y="3372982"/>
                  </a:lnTo>
                  <a:lnTo>
                    <a:pt x="43703" y="3380054"/>
                  </a:lnTo>
                  <a:lnTo>
                    <a:pt x="43546" y="3387125"/>
                  </a:lnTo>
                  <a:lnTo>
                    <a:pt x="43394" y="3394196"/>
                  </a:lnTo>
                  <a:lnTo>
                    <a:pt x="43252" y="3401267"/>
                  </a:lnTo>
                  <a:lnTo>
                    <a:pt x="43117" y="3408339"/>
                  </a:lnTo>
                  <a:lnTo>
                    <a:pt x="42986" y="3415410"/>
                  </a:lnTo>
                  <a:lnTo>
                    <a:pt x="42866" y="3422481"/>
                  </a:lnTo>
                  <a:lnTo>
                    <a:pt x="42750" y="3429552"/>
                  </a:lnTo>
                  <a:lnTo>
                    <a:pt x="42640" y="3436624"/>
                  </a:lnTo>
                  <a:lnTo>
                    <a:pt x="42538" y="3443695"/>
                  </a:lnTo>
                  <a:lnTo>
                    <a:pt x="42440" y="3450766"/>
                  </a:lnTo>
                  <a:lnTo>
                    <a:pt x="42348" y="3457837"/>
                  </a:lnTo>
                  <a:lnTo>
                    <a:pt x="42261" y="3464909"/>
                  </a:lnTo>
                  <a:lnTo>
                    <a:pt x="42178" y="3471980"/>
                  </a:lnTo>
                  <a:lnTo>
                    <a:pt x="42102" y="3479051"/>
                  </a:lnTo>
                  <a:lnTo>
                    <a:pt x="42030" y="3486122"/>
                  </a:lnTo>
                  <a:lnTo>
                    <a:pt x="41960" y="3493193"/>
                  </a:lnTo>
                  <a:lnTo>
                    <a:pt x="41897" y="3500265"/>
                  </a:lnTo>
                  <a:lnTo>
                    <a:pt x="41837" y="3507336"/>
                  </a:lnTo>
                  <a:lnTo>
                    <a:pt x="41780" y="3514407"/>
                  </a:lnTo>
                  <a:lnTo>
                    <a:pt x="41728" y="3521478"/>
                  </a:lnTo>
                  <a:lnTo>
                    <a:pt x="41678" y="3528550"/>
                  </a:lnTo>
                  <a:lnTo>
                    <a:pt x="41632" y="3535621"/>
                  </a:lnTo>
                  <a:lnTo>
                    <a:pt x="41589" y="3542692"/>
                  </a:lnTo>
                  <a:lnTo>
                    <a:pt x="41548" y="3549763"/>
                  </a:lnTo>
                  <a:lnTo>
                    <a:pt x="41511" y="3556835"/>
                  </a:lnTo>
                  <a:lnTo>
                    <a:pt x="41475" y="3563906"/>
                  </a:lnTo>
                  <a:lnTo>
                    <a:pt x="41442" y="3570977"/>
                  </a:lnTo>
                  <a:lnTo>
                    <a:pt x="41412" y="3578048"/>
                  </a:lnTo>
                  <a:lnTo>
                    <a:pt x="41384" y="3585120"/>
                  </a:lnTo>
                  <a:lnTo>
                    <a:pt x="41357" y="3592191"/>
                  </a:lnTo>
                  <a:lnTo>
                    <a:pt x="41333" y="3599262"/>
                  </a:lnTo>
                  <a:lnTo>
                    <a:pt x="41310" y="3606333"/>
                  </a:lnTo>
                  <a:lnTo>
                    <a:pt x="41289" y="36134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00374"/>
              <a:ext cx="0" cy="18547"/>
            </a:xfrm>
            <a:custGeom>
              <a:avLst/>
              <a:pathLst>
                <a:path w="0" h="18547">
                  <a:moveTo>
                    <a:pt x="0" y="185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2756015"/>
              <a:ext cx="0" cy="18547"/>
            </a:xfrm>
            <a:custGeom>
              <a:avLst/>
              <a:pathLst>
                <a:path w="0" h="18547">
                  <a:moveTo>
                    <a:pt x="0" y="0"/>
                  </a:moveTo>
                  <a:lnTo>
                    <a:pt x="0" y="185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718921"/>
              <a:ext cx="125145" cy="37094"/>
            </a:xfrm>
            <a:custGeom>
              <a:avLst/>
              <a:pathLst>
                <a:path w="125145" h="37094">
                  <a:moveTo>
                    <a:pt x="0" y="0"/>
                  </a:moveTo>
                  <a:lnTo>
                    <a:pt x="0" y="37094"/>
                  </a:lnTo>
                  <a:lnTo>
                    <a:pt x="125145" y="3709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73746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75645"/>
              <a:ext cx="0" cy="670269"/>
            </a:xfrm>
            <a:custGeom>
              <a:avLst/>
              <a:pathLst>
                <a:path w="0" h="670269">
                  <a:moveTo>
                    <a:pt x="0" y="6702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670998"/>
              <a:ext cx="0" cy="59247"/>
            </a:xfrm>
            <a:custGeom>
              <a:avLst/>
              <a:pathLst>
                <a:path w="0" h="59247">
                  <a:moveTo>
                    <a:pt x="0" y="0"/>
                  </a:moveTo>
                  <a:lnTo>
                    <a:pt x="0" y="592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345915"/>
              <a:ext cx="125145" cy="1325083"/>
            </a:xfrm>
            <a:custGeom>
              <a:avLst/>
              <a:pathLst>
                <a:path w="125145" h="1325083">
                  <a:moveTo>
                    <a:pt x="0" y="0"/>
                  </a:moveTo>
                  <a:lnTo>
                    <a:pt x="0" y="1325083"/>
                  </a:lnTo>
                  <a:lnTo>
                    <a:pt x="125145" y="132508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50665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73584"/>
              <a:ext cx="0" cy="383305"/>
            </a:xfrm>
            <a:custGeom>
              <a:avLst/>
              <a:pathLst>
                <a:path w="0" h="383305">
                  <a:moveTo>
                    <a:pt x="0" y="38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664301"/>
              <a:ext cx="0" cy="65945"/>
            </a:xfrm>
            <a:custGeom>
              <a:avLst/>
              <a:pathLst>
                <a:path w="0" h="65945">
                  <a:moveTo>
                    <a:pt x="0" y="0"/>
                  </a:moveTo>
                  <a:lnTo>
                    <a:pt x="0" y="659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056890"/>
              <a:ext cx="125145" cy="1607411"/>
            </a:xfrm>
            <a:custGeom>
              <a:avLst/>
              <a:pathLst>
                <a:path w="125145" h="1607411">
                  <a:moveTo>
                    <a:pt x="0" y="0"/>
                  </a:moveTo>
                  <a:lnTo>
                    <a:pt x="0" y="1607411"/>
                  </a:lnTo>
                  <a:lnTo>
                    <a:pt x="125145" y="160741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17383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53436" y="4701923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39459" y="3110239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00272" y="4565375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70547" y="2992643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29437" y="4708720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30602" y="4307323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52527" y="3677461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42622" y="4686861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04227" y="4660034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37753" y="3372478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57202" y="4317805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13433" y="394557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42445" y="3028581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8026" y="446047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32790" y="3666767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3754" y="4687485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68058" y="4482574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68942" y="4140547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04842" y="3436494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31338" y="2900861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671485" y="2719094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48817" y="2634880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40286" y="2629711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35787" y="4529703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80318" y="4664256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67742" y="2699355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53581" y="2822222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93824" y="4587812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08442" y="4674443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7076" y="4683414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87342" y="4590504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31610" y="4681315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14630" y="4649567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93849" y="282379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43599" y="2641018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37768" y="4679276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74359" y="4207345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12079" y="4646242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29300" y="4586295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0296" y="4171574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74280" y="4483587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25965" y="2906869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30957" y="2647229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35315" y="2655483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93396" y="4680562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52448" y="4655906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41908" y="2902690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02369" y="4653207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73520" y="4687330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56392" y="3830053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68015" y="4621511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40821" y="4669002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54498" y="3061089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79623" y="4534276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63674" y="4629749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83819" y="4703688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84657" y="4670444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70758" y="4369231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41954" y="4622727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46275" y="4569561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84090" y="4666297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97645" y="4678610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54961" y="4686926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46830" y="3488199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62159" y="4683414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84964" y="3320431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13575" y="4439661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82799" y="4150719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88332" y="3282964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67818" y="3796544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18775" y="3257191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16417" y="4132981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11963" y="3727138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01708" y="4586551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31558" y="4687419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58268" y="4633518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64577" y="4678626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30363" y="3758070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85842" y="4479146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47193" y="2661694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92137" y="2877983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91742" y="2992797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84539" y="2700905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53601" y="4462335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79915" y="4444718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64951" y="2660519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753077" y="4502562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15192" y="4087130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01489" y="2907017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80284" y="2729601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35644" y="4610933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34673" y="2643237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679162" y="2926642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08543" y="2804444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92362" y="4543111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09840" y="4656353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687925" y="4654668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63744" y="4666877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02990" y="3163812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97040" y="3602877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753710" y="4365157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2925" y="3275164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10885" y="4334930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716351" y="2614570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73615" y="2741762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14950" y="3690033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46073" y="4403809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06144" y="2662634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77131" y="2839025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88193" y="4446234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01986" y="3819853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30722" y="2867383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40872" y="2999699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89925" y="2650087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35344" y="3992894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49421" y="3992826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54208" y="2803285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45855" y="4711581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52368" y="4679940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03329" y="4671414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971992" y="2600742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54199" y="4471247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91316" y="3007911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34028" y="3955891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33328" y="4691095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43797" y="2679958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88503" y="3302714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82526" y="4275113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47193" y="3758024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62262" y="4134390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67448" y="4004960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34520" y="4592803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68438" y="2649336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98608" y="3767790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48815" y="4551080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47609" y="4662118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94702" y="4532649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99195" y="4431758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57697" y="2641832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79273" y="2651358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56458" y="3127147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87126" y="3708704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17945" y="3908287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50746" y="4473021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56686" y="4675913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66934" y="269667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20899" y="2798602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51608" y="2690235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81346" y="4186339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25000" y="4629847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28242" y="3255516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48961" y="4236755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54971" y="3453827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11713" y="4705079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06558" y="2686432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4981669" y="280350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70415" y="282733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3710" y="304993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70415" y="250022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504613" y="245892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chr17:43094147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2448133" y="621817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48133" y="570298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48133" y="518778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503125" y="467259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503125" y="41573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503125" y="36421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503125" y="312700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503125" y="26118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880411" y="62778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80411" y="57626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80411" y="52475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80411" y="47323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80411" y="42171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80411" y="37019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80411" y="3186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80411" y="26715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06" name="pt206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13" name="pt213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151216" y="3875256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131252" y="4050140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389908" y="387039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0" name="pt220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924695" y="619487"/>
              <a:ext cx="752415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89734" y="1198960"/>
              <a:ext cx="874581" cy="5007971"/>
            </a:xfrm>
            <a:custGeom>
              <a:avLst/>
              <a:pathLst>
                <a:path w="874581" h="5007971">
                  <a:moveTo>
                    <a:pt x="435062" y="5007971"/>
                  </a:moveTo>
                  <a:lnTo>
                    <a:pt x="434913" y="4998171"/>
                  </a:lnTo>
                  <a:lnTo>
                    <a:pt x="434760" y="4988370"/>
                  </a:lnTo>
                  <a:lnTo>
                    <a:pt x="434593" y="4978570"/>
                  </a:lnTo>
                  <a:lnTo>
                    <a:pt x="434420" y="4968770"/>
                  </a:lnTo>
                  <a:lnTo>
                    <a:pt x="434234" y="4958969"/>
                  </a:lnTo>
                  <a:lnTo>
                    <a:pt x="434039" y="4949169"/>
                  </a:lnTo>
                  <a:lnTo>
                    <a:pt x="433834" y="4939369"/>
                  </a:lnTo>
                  <a:lnTo>
                    <a:pt x="433614" y="4929568"/>
                  </a:lnTo>
                  <a:lnTo>
                    <a:pt x="433389" y="4919768"/>
                  </a:lnTo>
                  <a:lnTo>
                    <a:pt x="433142" y="4909968"/>
                  </a:lnTo>
                  <a:lnTo>
                    <a:pt x="432888" y="4900167"/>
                  </a:lnTo>
                  <a:lnTo>
                    <a:pt x="432617" y="4890367"/>
                  </a:lnTo>
                  <a:lnTo>
                    <a:pt x="432332" y="4880567"/>
                  </a:lnTo>
                  <a:lnTo>
                    <a:pt x="432034" y="4870766"/>
                  </a:lnTo>
                  <a:lnTo>
                    <a:pt x="431716" y="4860966"/>
                  </a:lnTo>
                  <a:lnTo>
                    <a:pt x="431390" y="4851166"/>
                  </a:lnTo>
                  <a:lnTo>
                    <a:pt x="431034" y="4841365"/>
                  </a:lnTo>
                  <a:lnTo>
                    <a:pt x="430672" y="4831565"/>
                  </a:lnTo>
                  <a:lnTo>
                    <a:pt x="430282" y="4821765"/>
                  </a:lnTo>
                  <a:lnTo>
                    <a:pt x="429877" y="4811964"/>
                  </a:lnTo>
                  <a:lnTo>
                    <a:pt x="429452" y="4802164"/>
                  </a:lnTo>
                  <a:lnTo>
                    <a:pt x="429002" y="4792364"/>
                  </a:lnTo>
                  <a:lnTo>
                    <a:pt x="428539" y="4782563"/>
                  </a:lnTo>
                  <a:lnTo>
                    <a:pt x="428040" y="4772763"/>
                  </a:lnTo>
                  <a:lnTo>
                    <a:pt x="427532" y="4762963"/>
                  </a:lnTo>
                  <a:lnTo>
                    <a:pt x="426984" y="4753162"/>
                  </a:lnTo>
                  <a:lnTo>
                    <a:pt x="426421" y="4743362"/>
                  </a:lnTo>
                  <a:lnTo>
                    <a:pt x="425827" y="4733562"/>
                  </a:lnTo>
                  <a:lnTo>
                    <a:pt x="425206" y="4723761"/>
                  </a:lnTo>
                  <a:lnTo>
                    <a:pt x="424563" y="4713961"/>
                  </a:lnTo>
                  <a:lnTo>
                    <a:pt x="423878" y="4704161"/>
                  </a:lnTo>
                  <a:lnTo>
                    <a:pt x="423180" y="4694360"/>
                  </a:lnTo>
                  <a:lnTo>
                    <a:pt x="422429" y="4684560"/>
                  </a:lnTo>
                  <a:lnTo>
                    <a:pt x="421662" y="4674760"/>
                  </a:lnTo>
                  <a:lnTo>
                    <a:pt x="420852" y="4664959"/>
                  </a:lnTo>
                  <a:lnTo>
                    <a:pt x="420011" y="4655159"/>
                  </a:lnTo>
                  <a:lnTo>
                    <a:pt x="419139" y="4645359"/>
                  </a:lnTo>
                  <a:lnTo>
                    <a:pt x="418218" y="4635558"/>
                  </a:lnTo>
                  <a:lnTo>
                    <a:pt x="417280" y="4625758"/>
                  </a:lnTo>
                  <a:lnTo>
                    <a:pt x="416275" y="4615958"/>
                  </a:lnTo>
                  <a:lnTo>
                    <a:pt x="415253" y="4606157"/>
                  </a:lnTo>
                  <a:lnTo>
                    <a:pt x="414173" y="4596357"/>
                  </a:lnTo>
                  <a:lnTo>
                    <a:pt x="413060" y="4586557"/>
                  </a:lnTo>
                  <a:lnTo>
                    <a:pt x="411903" y="4576756"/>
                  </a:lnTo>
                  <a:lnTo>
                    <a:pt x="410693" y="4566956"/>
                  </a:lnTo>
                  <a:lnTo>
                    <a:pt x="409456" y="4557156"/>
                  </a:lnTo>
                  <a:lnTo>
                    <a:pt x="408145" y="4547355"/>
                  </a:lnTo>
                  <a:lnTo>
                    <a:pt x="406813" y="4537555"/>
                  </a:lnTo>
                  <a:lnTo>
                    <a:pt x="405405" y="4527755"/>
                  </a:lnTo>
                  <a:lnTo>
                    <a:pt x="403965" y="4517954"/>
                  </a:lnTo>
                  <a:lnTo>
                    <a:pt x="402466" y="4508154"/>
                  </a:lnTo>
                  <a:lnTo>
                    <a:pt x="400912" y="4498354"/>
                  </a:lnTo>
                  <a:lnTo>
                    <a:pt x="399319" y="4488553"/>
                  </a:lnTo>
                  <a:lnTo>
                    <a:pt x="397645" y="4478753"/>
                  </a:lnTo>
                  <a:lnTo>
                    <a:pt x="395948" y="4468953"/>
                  </a:lnTo>
                  <a:lnTo>
                    <a:pt x="394156" y="4459152"/>
                  </a:lnTo>
                  <a:lnTo>
                    <a:pt x="392334" y="4449352"/>
                  </a:lnTo>
                  <a:lnTo>
                    <a:pt x="390438" y="4439552"/>
                  </a:lnTo>
                  <a:lnTo>
                    <a:pt x="388485" y="4429751"/>
                  </a:lnTo>
                  <a:lnTo>
                    <a:pt x="386482" y="4419951"/>
                  </a:lnTo>
                  <a:lnTo>
                    <a:pt x="384395" y="4410151"/>
                  </a:lnTo>
                  <a:lnTo>
                    <a:pt x="382280" y="4400350"/>
                  </a:lnTo>
                  <a:lnTo>
                    <a:pt x="380055" y="4390550"/>
                  </a:lnTo>
                  <a:lnTo>
                    <a:pt x="377802" y="4380750"/>
                  </a:lnTo>
                  <a:lnTo>
                    <a:pt x="375459" y="4370949"/>
                  </a:lnTo>
                  <a:lnTo>
                    <a:pt x="373063" y="4361149"/>
                  </a:lnTo>
                  <a:lnTo>
                    <a:pt x="370603" y="4351349"/>
                  </a:lnTo>
                  <a:lnTo>
                    <a:pt x="368060" y="4341548"/>
                  </a:lnTo>
                  <a:lnTo>
                    <a:pt x="365480" y="4331748"/>
                  </a:lnTo>
                  <a:lnTo>
                    <a:pt x="362788" y="4321948"/>
                  </a:lnTo>
                  <a:lnTo>
                    <a:pt x="360068" y="4312147"/>
                  </a:lnTo>
                  <a:lnTo>
                    <a:pt x="357244" y="4302347"/>
                  </a:lnTo>
                  <a:lnTo>
                    <a:pt x="354372" y="4292547"/>
                  </a:lnTo>
                  <a:lnTo>
                    <a:pt x="351424" y="4282746"/>
                  </a:lnTo>
                  <a:lnTo>
                    <a:pt x="348399" y="4272946"/>
                  </a:lnTo>
                  <a:lnTo>
                    <a:pt x="345327" y="4263146"/>
                  </a:lnTo>
                  <a:lnTo>
                    <a:pt x="342149" y="4253345"/>
                  </a:lnTo>
                  <a:lnTo>
                    <a:pt x="338942" y="4243545"/>
                  </a:lnTo>
                  <a:lnTo>
                    <a:pt x="335622" y="4233745"/>
                  </a:lnTo>
                  <a:lnTo>
                    <a:pt x="332262" y="4223944"/>
                  </a:lnTo>
                  <a:lnTo>
                    <a:pt x="328818" y="4214144"/>
                  </a:lnTo>
                  <a:lnTo>
                    <a:pt x="325307" y="4204344"/>
                  </a:lnTo>
                  <a:lnTo>
                    <a:pt x="321741" y="4194543"/>
                  </a:lnTo>
                  <a:lnTo>
                    <a:pt x="318081" y="4184743"/>
                  </a:lnTo>
                  <a:lnTo>
                    <a:pt x="314392" y="4174943"/>
                  </a:lnTo>
                  <a:lnTo>
                    <a:pt x="310588" y="4165142"/>
                  </a:lnTo>
                  <a:lnTo>
                    <a:pt x="306754" y="4155342"/>
                  </a:lnTo>
                  <a:lnTo>
                    <a:pt x="302834" y="4145542"/>
                  </a:lnTo>
                  <a:lnTo>
                    <a:pt x="298860" y="4135741"/>
                  </a:lnTo>
                  <a:lnTo>
                    <a:pt x="294828" y="4125941"/>
                  </a:lnTo>
                  <a:lnTo>
                    <a:pt x="290718" y="4116141"/>
                  </a:lnTo>
                  <a:lnTo>
                    <a:pt x="286578" y="4106340"/>
                  </a:lnTo>
                  <a:lnTo>
                    <a:pt x="282339" y="4096540"/>
                  </a:lnTo>
                  <a:lnTo>
                    <a:pt x="278077" y="4086740"/>
                  </a:lnTo>
                  <a:lnTo>
                    <a:pt x="273733" y="4076939"/>
                  </a:lnTo>
                  <a:lnTo>
                    <a:pt x="269351" y="4067139"/>
                  </a:lnTo>
                  <a:lnTo>
                    <a:pt x="264915" y="4057339"/>
                  </a:lnTo>
                  <a:lnTo>
                    <a:pt x="260422" y="4047538"/>
                  </a:lnTo>
                  <a:lnTo>
                    <a:pt x="255898" y="4037738"/>
                  </a:lnTo>
                  <a:lnTo>
                    <a:pt x="251303" y="4027938"/>
                  </a:lnTo>
                  <a:lnTo>
                    <a:pt x="246690" y="4018137"/>
                  </a:lnTo>
                  <a:lnTo>
                    <a:pt x="242012" y="4008337"/>
                  </a:lnTo>
                  <a:lnTo>
                    <a:pt x="237311" y="3998537"/>
                  </a:lnTo>
                  <a:lnTo>
                    <a:pt x="232568" y="3988736"/>
                  </a:lnTo>
                  <a:lnTo>
                    <a:pt x="227790" y="3978936"/>
                  </a:lnTo>
                  <a:lnTo>
                    <a:pt x="222989" y="3969136"/>
                  </a:lnTo>
                  <a:lnTo>
                    <a:pt x="218148" y="3959335"/>
                  </a:lnTo>
                  <a:lnTo>
                    <a:pt x="213296" y="3949535"/>
                  </a:lnTo>
                  <a:lnTo>
                    <a:pt x="208407" y="3939735"/>
                  </a:lnTo>
                  <a:lnTo>
                    <a:pt x="203509" y="3929934"/>
                  </a:lnTo>
                  <a:lnTo>
                    <a:pt x="198589" y="3920134"/>
                  </a:lnTo>
                  <a:lnTo>
                    <a:pt x="193659" y="3910334"/>
                  </a:lnTo>
                  <a:lnTo>
                    <a:pt x="188719" y="3900533"/>
                  </a:lnTo>
                  <a:lnTo>
                    <a:pt x="183772" y="3890733"/>
                  </a:lnTo>
                  <a:lnTo>
                    <a:pt x="178822" y="3880933"/>
                  </a:lnTo>
                  <a:lnTo>
                    <a:pt x="173874" y="3871132"/>
                  </a:lnTo>
                  <a:lnTo>
                    <a:pt x="168927" y="3861332"/>
                  </a:lnTo>
                  <a:lnTo>
                    <a:pt x="163991" y="3851532"/>
                  </a:lnTo>
                  <a:lnTo>
                    <a:pt x="159064" y="3841731"/>
                  </a:lnTo>
                  <a:lnTo>
                    <a:pt x="154150" y="3831931"/>
                  </a:lnTo>
                  <a:lnTo>
                    <a:pt x="149260" y="3822131"/>
                  </a:lnTo>
                  <a:lnTo>
                    <a:pt x="144380" y="3812330"/>
                  </a:lnTo>
                  <a:lnTo>
                    <a:pt x="139543" y="3802530"/>
                  </a:lnTo>
                  <a:lnTo>
                    <a:pt x="134717" y="3792729"/>
                  </a:lnTo>
                  <a:lnTo>
                    <a:pt x="129941" y="3782929"/>
                  </a:lnTo>
                  <a:lnTo>
                    <a:pt x="125191" y="3773129"/>
                  </a:lnTo>
                  <a:lnTo>
                    <a:pt x="120484" y="3763328"/>
                  </a:lnTo>
                  <a:lnTo>
                    <a:pt x="115826" y="3753528"/>
                  </a:lnTo>
                  <a:lnTo>
                    <a:pt x="111200" y="3743728"/>
                  </a:lnTo>
                  <a:lnTo>
                    <a:pt x="106651" y="3733927"/>
                  </a:lnTo>
                  <a:lnTo>
                    <a:pt x="102124" y="3724127"/>
                  </a:lnTo>
                  <a:lnTo>
                    <a:pt x="97693" y="3714327"/>
                  </a:lnTo>
                  <a:lnTo>
                    <a:pt x="93297" y="3704526"/>
                  </a:lnTo>
                  <a:lnTo>
                    <a:pt x="88980" y="3694726"/>
                  </a:lnTo>
                  <a:lnTo>
                    <a:pt x="84732" y="3684926"/>
                  </a:lnTo>
                  <a:lnTo>
                    <a:pt x="80540" y="3675125"/>
                  </a:lnTo>
                  <a:lnTo>
                    <a:pt x="76454" y="3665325"/>
                  </a:lnTo>
                  <a:lnTo>
                    <a:pt x="72400" y="3655525"/>
                  </a:lnTo>
                  <a:lnTo>
                    <a:pt x="68491" y="3645724"/>
                  </a:lnTo>
                  <a:lnTo>
                    <a:pt x="64619" y="3635924"/>
                  </a:lnTo>
                  <a:lnTo>
                    <a:pt x="60865" y="3626124"/>
                  </a:lnTo>
                  <a:lnTo>
                    <a:pt x="57190" y="3616323"/>
                  </a:lnTo>
                  <a:lnTo>
                    <a:pt x="53602" y="3606523"/>
                  </a:lnTo>
                  <a:lnTo>
                    <a:pt x="50136" y="3596723"/>
                  </a:lnTo>
                  <a:lnTo>
                    <a:pt x="46722" y="3586922"/>
                  </a:lnTo>
                  <a:lnTo>
                    <a:pt x="43479" y="3577122"/>
                  </a:lnTo>
                  <a:lnTo>
                    <a:pt x="40280" y="3567322"/>
                  </a:lnTo>
                  <a:lnTo>
                    <a:pt x="37238" y="3557521"/>
                  </a:lnTo>
                  <a:lnTo>
                    <a:pt x="34275" y="3547721"/>
                  </a:lnTo>
                  <a:lnTo>
                    <a:pt x="31430" y="3537921"/>
                  </a:lnTo>
                  <a:lnTo>
                    <a:pt x="28714" y="3528120"/>
                  </a:lnTo>
                  <a:lnTo>
                    <a:pt x="26072" y="3518320"/>
                  </a:lnTo>
                  <a:lnTo>
                    <a:pt x="23612" y="3508520"/>
                  </a:lnTo>
                  <a:lnTo>
                    <a:pt x="21201" y="3498719"/>
                  </a:lnTo>
                  <a:lnTo>
                    <a:pt x="18981" y="3488919"/>
                  </a:lnTo>
                  <a:lnTo>
                    <a:pt x="16835" y="3479119"/>
                  </a:lnTo>
                  <a:lnTo>
                    <a:pt x="14834" y="3469318"/>
                  </a:lnTo>
                  <a:lnTo>
                    <a:pt x="12959" y="3459518"/>
                  </a:lnTo>
                  <a:lnTo>
                    <a:pt x="11179" y="3449718"/>
                  </a:lnTo>
                  <a:lnTo>
                    <a:pt x="9579" y="3439917"/>
                  </a:lnTo>
                  <a:lnTo>
                    <a:pt x="8031" y="3430117"/>
                  </a:lnTo>
                  <a:lnTo>
                    <a:pt x="6701" y="3420317"/>
                  </a:lnTo>
                  <a:lnTo>
                    <a:pt x="5432" y="3410516"/>
                  </a:lnTo>
                  <a:lnTo>
                    <a:pt x="4329" y="3400716"/>
                  </a:lnTo>
                  <a:lnTo>
                    <a:pt x="3340" y="3390916"/>
                  </a:lnTo>
                  <a:lnTo>
                    <a:pt x="2465" y="3381115"/>
                  </a:lnTo>
                  <a:lnTo>
                    <a:pt x="1756" y="3371315"/>
                  </a:lnTo>
                  <a:lnTo>
                    <a:pt x="1108" y="3361515"/>
                  </a:lnTo>
                  <a:lnTo>
                    <a:pt x="678" y="3351714"/>
                  </a:lnTo>
                  <a:lnTo>
                    <a:pt x="300" y="3341914"/>
                  </a:lnTo>
                  <a:lnTo>
                    <a:pt x="102" y="3332114"/>
                  </a:lnTo>
                  <a:lnTo>
                    <a:pt x="0" y="3322313"/>
                  </a:lnTo>
                  <a:lnTo>
                    <a:pt x="22" y="3312513"/>
                  </a:lnTo>
                  <a:lnTo>
                    <a:pt x="191" y="3302713"/>
                  </a:lnTo>
                  <a:lnTo>
                    <a:pt x="432" y="3292912"/>
                  </a:lnTo>
                  <a:lnTo>
                    <a:pt x="866" y="3283112"/>
                  </a:lnTo>
                  <a:lnTo>
                    <a:pt x="1349" y="3273312"/>
                  </a:lnTo>
                  <a:lnTo>
                    <a:pt x="2014" y="3263511"/>
                  </a:lnTo>
                  <a:lnTo>
                    <a:pt x="2753" y="3253711"/>
                  </a:lnTo>
                  <a:lnTo>
                    <a:pt x="3623" y="3243911"/>
                  </a:lnTo>
                  <a:lnTo>
                    <a:pt x="4611" y="3234110"/>
                  </a:lnTo>
                  <a:lnTo>
                    <a:pt x="5680" y="3224310"/>
                  </a:lnTo>
                  <a:lnTo>
                    <a:pt x="6908" y="3214510"/>
                  </a:lnTo>
                  <a:lnTo>
                    <a:pt x="8181" y="3204709"/>
                  </a:lnTo>
                  <a:lnTo>
                    <a:pt x="9628" y="3194909"/>
                  </a:lnTo>
                  <a:lnTo>
                    <a:pt x="11128" y="3185109"/>
                  </a:lnTo>
                  <a:lnTo>
                    <a:pt x="12754" y="3175308"/>
                  </a:lnTo>
                  <a:lnTo>
                    <a:pt x="14471" y="3165508"/>
                  </a:lnTo>
                  <a:lnTo>
                    <a:pt x="16268" y="3155708"/>
                  </a:lnTo>
                  <a:lnTo>
                    <a:pt x="18191" y="3145907"/>
                  </a:lnTo>
                  <a:lnTo>
                    <a:pt x="20152" y="3136107"/>
                  </a:lnTo>
                  <a:lnTo>
                    <a:pt x="22268" y="3126307"/>
                  </a:lnTo>
                  <a:lnTo>
                    <a:pt x="24418" y="3116506"/>
                  </a:lnTo>
                  <a:lnTo>
                    <a:pt x="26682" y="3106706"/>
                  </a:lnTo>
                  <a:lnTo>
                    <a:pt x="29010" y="3096906"/>
                  </a:lnTo>
                  <a:lnTo>
                    <a:pt x="31412" y="3087105"/>
                  </a:lnTo>
                  <a:lnTo>
                    <a:pt x="33905" y="3077305"/>
                  </a:lnTo>
                  <a:lnTo>
                    <a:pt x="36437" y="3067505"/>
                  </a:lnTo>
                  <a:lnTo>
                    <a:pt x="39082" y="3057704"/>
                  </a:lnTo>
                  <a:lnTo>
                    <a:pt x="41753" y="3047904"/>
                  </a:lnTo>
                  <a:lnTo>
                    <a:pt x="44519" y="3038104"/>
                  </a:lnTo>
                  <a:lnTo>
                    <a:pt x="47325" y="3028303"/>
                  </a:lnTo>
                  <a:lnTo>
                    <a:pt x="50194" y="3018503"/>
                  </a:lnTo>
                  <a:lnTo>
                    <a:pt x="53122" y="3008703"/>
                  </a:lnTo>
                  <a:lnTo>
                    <a:pt x="56086" y="2998902"/>
                  </a:lnTo>
                  <a:lnTo>
                    <a:pt x="59122" y="2989102"/>
                  </a:lnTo>
                  <a:lnTo>
                    <a:pt x="62178" y="2979302"/>
                  </a:lnTo>
                  <a:lnTo>
                    <a:pt x="65303" y="2969501"/>
                  </a:lnTo>
                  <a:lnTo>
                    <a:pt x="68450" y="2959701"/>
                  </a:lnTo>
                  <a:lnTo>
                    <a:pt x="71643" y="2949901"/>
                  </a:lnTo>
                  <a:lnTo>
                    <a:pt x="74868" y="2940100"/>
                  </a:lnTo>
                  <a:lnTo>
                    <a:pt x="78120" y="2930300"/>
                  </a:lnTo>
                  <a:lnTo>
                    <a:pt x="81412" y="2920500"/>
                  </a:lnTo>
                  <a:lnTo>
                    <a:pt x="84715" y="2910699"/>
                  </a:lnTo>
                  <a:lnTo>
                    <a:pt x="88059" y="2900899"/>
                  </a:lnTo>
                  <a:lnTo>
                    <a:pt x="91412" y="2891099"/>
                  </a:lnTo>
                  <a:lnTo>
                    <a:pt x="94790" y="2881298"/>
                  </a:lnTo>
                  <a:lnTo>
                    <a:pt x="98180" y="2871498"/>
                  </a:lnTo>
                  <a:lnTo>
                    <a:pt x="101584" y="2861698"/>
                  </a:lnTo>
                  <a:lnTo>
                    <a:pt x="105000" y="2851897"/>
                  </a:lnTo>
                  <a:lnTo>
                    <a:pt x="108422" y="2842097"/>
                  </a:lnTo>
                  <a:lnTo>
                    <a:pt x="111853" y="2832297"/>
                  </a:lnTo>
                  <a:lnTo>
                    <a:pt x="115286" y="2822496"/>
                  </a:lnTo>
                  <a:lnTo>
                    <a:pt x="118720" y="2812696"/>
                  </a:lnTo>
                  <a:lnTo>
                    <a:pt x="122153" y="2802896"/>
                  </a:lnTo>
                  <a:lnTo>
                    <a:pt x="125583" y="2793095"/>
                  </a:lnTo>
                  <a:lnTo>
                    <a:pt x="129006" y="2783295"/>
                  </a:lnTo>
                  <a:lnTo>
                    <a:pt x="132425" y="2773495"/>
                  </a:lnTo>
                  <a:lnTo>
                    <a:pt x="135827" y="2763694"/>
                  </a:lnTo>
                  <a:lnTo>
                    <a:pt x="139225" y="2753894"/>
                  </a:lnTo>
                  <a:lnTo>
                    <a:pt x="142601" y="2744094"/>
                  </a:lnTo>
                  <a:lnTo>
                    <a:pt x="145966" y="2734293"/>
                  </a:lnTo>
                  <a:lnTo>
                    <a:pt x="149311" y="2724493"/>
                  </a:lnTo>
                  <a:lnTo>
                    <a:pt x="152634" y="2714693"/>
                  </a:lnTo>
                  <a:lnTo>
                    <a:pt x="155942" y="2704892"/>
                  </a:lnTo>
                  <a:lnTo>
                    <a:pt x="159214" y="2695092"/>
                  </a:lnTo>
                  <a:lnTo>
                    <a:pt x="162476" y="2685292"/>
                  </a:lnTo>
                  <a:lnTo>
                    <a:pt x="165693" y="2675491"/>
                  </a:lnTo>
                  <a:lnTo>
                    <a:pt x="168893" y="2665691"/>
                  </a:lnTo>
                  <a:lnTo>
                    <a:pt x="172055" y="2655891"/>
                  </a:lnTo>
                  <a:lnTo>
                    <a:pt x="175186" y="2646090"/>
                  </a:lnTo>
                  <a:lnTo>
                    <a:pt x="178289" y="2636290"/>
                  </a:lnTo>
                  <a:lnTo>
                    <a:pt x="181343" y="2626490"/>
                  </a:lnTo>
                  <a:lnTo>
                    <a:pt x="184382" y="2616689"/>
                  </a:lnTo>
                  <a:lnTo>
                    <a:pt x="187352" y="2606889"/>
                  </a:lnTo>
                  <a:lnTo>
                    <a:pt x="190305" y="2597089"/>
                  </a:lnTo>
                  <a:lnTo>
                    <a:pt x="193200" y="2587288"/>
                  </a:lnTo>
                  <a:lnTo>
                    <a:pt x="196059" y="2577488"/>
                  </a:lnTo>
                  <a:lnTo>
                    <a:pt x="198876" y="2567688"/>
                  </a:lnTo>
                  <a:lnTo>
                    <a:pt x="201636" y="2557887"/>
                  </a:lnTo>
                  <a:lnTo>
                    <a:pt x="204370" y="2548087"/>
                  </a:lnTo>
                  <a:lnTo>
                    <a:pt x="207025" y="2538286"/>
                  </a:lnTo>
                  <a:lnTo>
                    <a:pt x="209659" y="2528486"/>
                  </a:lnTo>
                  <a:lnTo>
                    <a:pt x="212216" y="2518686"/>
                  </a:lnTo>
                  <a:lnTo>
                    <a:pt x="214737" y="2508885"/>
                  </a:lnTo>
                  <a:lnTo>
                    <a:pt x="217199" y="2499085"/>
                  </a:lnTo>
                  <a:lnTo>
                    <a:pt x="219602" y="2489285"/>
                  </a:lnTo>
                  <a:lnTo>
                    <a:pt x="221967" y="2479484"/>
                  </a:lnTo>
                  <a:lnTo>
                    <a:pt x="224247" y="2469684"/>
                  </a:lnTo>
                  <a:lnTo>
                    <a:pt x="226502" y="2459884"/>
                  </a:lnTo>
                  <a:lnTo>
                    <a:pt x="228663" y="2450083"/>
                  </a:lnTo>
                  <a:lnTo>
                    <a:pt x="230789" y="2440283"/>
                  </a:lnTo>
                  <a:lnTo>
                    <a:pt x="232843" y="2430483"/>
                  </a:lnTo>
                  <a:lnTo>
                    <a:pt x="234837" y="2420682"/>
                  </a:lnTo>
                  <a:lnTo>
                    <a:pt x="236781" y="2410882"/>
                  </a:lnTo>
                  <a:lnTo>
                    <a:pt x="238639" y="2401082"/>
                  </a:lnTo>
                  <a:lnTo>
                    <a:pt x="240470" y="2391281"/>
                  </a:lnTo>
                  <a:lnTo>
                    <a:pt x="242189" y="2381481"/>
                  </a:lnTo>
                  <a:lnTo>
                    <a:pt x="243880" y="2371681"/>
                  </a:lnTo>
                  <a:lnTo>
                    <a:pt x="245484" y="2361880"/>
                  </a:lnTo>
                  <a:lnTo>
                    <a:pt x="247032" y="2352080"/>
                  </a:lnTo>
                  <a:lnTo>
                    <a:pt x="248519" y="2342280"/>
                  </a:lnTo>
                  <a:lnTo>
                    <a:pt x="249922" y="2332479"/>
                  </a:lnTo>
                  <a:lnTo>
                    <a:pt x="251291" y="2322679"/>
                  </a:lnTo>
                  <a:lnTo>
                    <a:pt x="252548" y="2312879"/>
                  </a:lnTo>
                  <a:lnTo>
                    <a:pt x="253777" y="2303078"/>
                  </a:lnTo>
                  <a:lnTo>
                    <a:pt x="254907" y="2293278"/>
                  </a:lnTo>
                  <a:lnTo>
                    <a:pt x="255989" y="2283478"/>
                  </a:lnTo>
                  <a:lnTo>
                    <a:pt x="257000" y="2273677"/>
                  </a:lnTo>
                  <a:lnTo>
                    <a:pt x="257933" y="2263877"/>
                  </a:lnTo>
                  <a:lnTo>
                    <a:pt x="258825" y="2254077"/>
                  </a:lnTo>
                  <a:lnTo>
                    <a:pt x="259612" y="2244276"/>
                  </a:lnTo>
                  <a:lnTo>
                    <a:pt x="260371" y="2234476"/>
                  </a:lnTo>
                  <a:lnTo>
                    <a:pt x="261025" y="2224676"/>
                  </a:lnTo>
                  <a:lnTo>
                    <a:pt x="261639" y="2214875"/>
                  </a:lnTo>
                  <a:lnTo>
                    <a:pt x="262177" y="2205075"/>
                  </a:lnTo>
                  <a:lnTo>
                    <a:pt x="262648" y="2195275"/>
                  </a:lnTo>
                  <a:lnTo>
                    <a:pt x="263070" y="2185474"/>
                  </a:lnTo>
                  <a:lnTo>
                    <a:pt x="263400" y="2175674"/>
                  </a:lnTo>
                  <a:lnTo>
                    <a:pt x="263705" y="2165874"/>
                  </a:lnTo>
                  <a:lnTo>
                    <a:pt x="263903" y="2156073"/>
                  </a:lnTo>
                  <a:lnTo>
                    <a:pt x="264072" y="2146273"/>
                  </a:lnTo>
                  <a:lnTo>
                    <a:pt x="264162" y="2136473"/>
                  </a:lnTo>
                  <a:lnTo>
                    <a:pt x="264200" y="2126672"/>
                  </a:lnTo>
                  <a:lnTo>
                    <a:pt x="264186" y="2116872"/>
                  </a:lnTo>
                  <a:lnTo>
                    <a:pt x="264097" y="2107072"/>
                  </a:lnTo>
                  <a:lnTo>
                    <a:pt x="263983" y="2097271"/>
                  </a:lnTo>
                  <a:lnTo>
                    <a:pt x="263774" y="2087471"/>
                  </a:lnTo>
                  <a:lnTo>
                    <a:pt x="263544" y="2077671"/>
                  </a:lnTo>
                  <a:lnTo>
                    <a:pt x="263241" y="2067870"/>
                  </a:lnTo>
                  <a:lnTo>
                    <a:pt x="262899" y="2058070"/>
                  </a:lnTo>
                  <a:lnTo>
                    <a:pt x="262509" y="2048270"/>
                  </a:lnTo>
                  <a:lnTo>
                    <a:pt x="262064" y="2038469"/>
                  </a:lnTo>
                  <a:lnTo>
                    <a:pt x="261592" y="2028669"/>
                  </a:lnTo>
                  <a:lnTo>
                    <a:pt x="261051" y="2018869"/>
                  </a:lnTo>
                  <a:lnTo>
                    <a:pt x="260493" y="2009068"/>
                  </a:lnTo>
                  <a:lnTo>
                    <a:pt x="259875" y="1999268"/>
                  </a:lnTo>
                  <a:lnTo>
                    <a:pt x="259233" y="1989468"/>
                  </a:lnTo>
                  <a:lnTo>
                    <a:pt x="258552" y="1979667"/>
                  </a:lnTo>
                  <a:lnTo>
                    <a:pt x="257836" y="1969867"/>
                  </a:lnTo>
                  <a:lnTo>
                    <a:pt x="257097" y="1960067"/>
                  </a:lnTo>
                  <a:lnTo>
                    <a:pt x="256317" y="1950266"/>
                  </a:lnTo>
                  <a:lnTo>
                    <a:pt x="255525" y="1940466"/>
                  </a:lnTo>
                  <a:lnTo>
                    <a:pt x="254694" y="1930666"/>
                  </a:lnTo>
                  <a:lnTo>
                    <a:pt x="253852" y="1920865"/>
                  </a:lnTo>
                  <a:lnTo>
                    <a:pt x="252986" y="1911065"/>
                  </a:lnTo>
                  <a:lnTo>
                    <a:pt x="252104" y="1901265"/>
                  </a:lnTo>
                  <a:lnTo>
                    <a:pt x="251210" y="1891464"/>
                  </a:lnTo>
                  <a:lnTo>
                    <a:pt x="250301" y="1881664"/>
                  </a:lnTo>
                  <a:lnTo>
                    <a:pt x="249387" y="1871864"/>
                  </a:lnTo>
                  <a:lnTo>
                    <a:pt x="248461" y="1862063"/>
                  </a:lnTo>
                  <a:lnTo>
                    <a:pt x="247535" y="1852263"/>
                  </a:lnTo>
                  <a:lnTo>
                    <a:pt x="246605" y="1842463"/>
                  </a:lnTo>
                  <a:lnTo>
                    <a:pt x="245677" y="1832662"/>
                  </a:lnTo>
                  <a:lnTo>
                    <a:pt x="244752" y="1822862"/>
                  </a:lnTo>
                  <a:lnTo>
                    <a:pt x="243835" y="1813062"/>
                  </a:lnTo>
                  <a:lnTo>
                    <a:pt x="242922" y="1803261"/>
                  </a:lnTo>
                  <a:lnTo>
                    <a:pt x="242028" y="1793461"/>
                  </a:lnTo>
                  <a:lnTo>
                    <a:pt x="241140" y="1783661"/>
                  </a:lnTo>
                  <a:lnTo>
                    <a:pt x="240275" y="1773860"/>
                  </a:lnTo>
                  <a:lnTo>
                    <a:pt x="239424" y="1764060"/>
                  </a:lnTo>
                  <a:lnTo>
                    <a:pt x="238596" y="1754260"/>
                  </a:lnTo>
                  <a:lnTo>
                    <a:pt x="237795" y="1744459"/>
                  </a:lnTo>
                  <a:lnTo>
                    <a:pt x="237009" y="1734659"/>
                  </a:lnTo>
                  <a:lnTo>
                    <a:pt x="236268" y="1724859"/>
                  </a:lnTo>
                  <a:lnTo>
                    <a:pt x="235540" y="1715058"/>
                  </a:lnTo>
                  <a:lnTo>
                    <a:pt x="234864" y="1705258"/>
                  </a:lnTo>
                  <a:lnTo>
                    <a:pt x="234210" y="1695458"/>
                  </a:lnTo>
                  <a:lnTo>
                    <a:pt x="233599" y="1685657"/>
                  </a:lnTo>
                  <a:lnTo>
                    <a:pt x="233029" y="1675857"/>
                  </a:lnTo>
                  <a:lnTo>
                    <a:pt x="232490" y="1666057"/>
                  </a:lnTo>
                  <a:lnTo>
                    <a:pt x="232013" y="1656256"/>
                  </a:lnTo>
                  <a:lnTo>
                    <a:pt x="231554" y="1646456"/>
                  </a:lnTo>
                  <a:lnTo>
                    <a:pt x="231177" y="1636656"/>
                  </a:lnTo>
                  <a:lnTo>
                    <a:pt x="230823" y="1626855"/>
                  </a:lnTo>
                  <a:lnTo>
                    <a:pt x="230534" y="1617055"/>
                  </a:lnTo>
                  <a:lnTo>
                    <a:pt x="230293" y="1607255"/>
                  </a:lnTo>
                  <a:lnTo>
                    <a:pt x="230099" y="1597454"/>
                  </a:lnTo>
                  <a:lnTo>
                    <a:pt x="229976" y="1587654"/>
                  </a:lnTo>
                  <a:lnTo>
                    <a:pt x="229880" y="1577854"/>
                  </a:lnTo>
                  <a:lnTo>
                    <a:pt x="229883" y="1568053"/>
                  </a:lnTo>
                  <a:lnTo>
                    <a:pt x="229911" y="1558253"/>
                  </a:lnTo>
                  <a:lnTo>
                    <a:pt x="230023" y="1548453"/>
                  </a:lnTo>
                  <a:lnTo>
                    <a:pt x="230182" y="1538652"/>
                  </a:lnTo>
                  <a:lnTo>
                    <a:pt x="230404" y="1528852"/>
                  </a:lnTo>
                  <a:lnTo>
                    <a:pt x="230699" y="1519052"/>
                  </a:lnTo>
                  <a:lnTo>
                    <a:pt x="231031" y="1509251"/>
                  </a:lnTo>
                  <a:lnTo>
                    <a:pt x="231465" y="1499451"/>
                  </a:lnTo>
                  <a:lnTo>
                    <a:pt x="231925" y="1489651"/>
                  </a:lnTo>
                  <a:lnTo>
                    <a:pt x="232484" y="1479850"/>
                  </a:lnTo>
                  <a:lnTo>
                    <a:pt x="233086" y="1470050"/>
                  </a:lnTo>
                  <a:lnTo>
                    <a:pt x="233760" y="1460250"/>
                  </a:lnTo>
                  <a:lnTo>
                    <a:pt x="234503" y="1450449"/>
                  </a:lnTo>
                  <a:lnTo>
                    <a:pt x="235292" y="1440649"/>
                  </a:lnTo>
                  <a:lnTo>
                    <a:pt x="236176" y="1430849"/>
                  </a:lnTo>
                  <a:lnTo>
                    <a:pt x="237087" y="1421048"/>
                  </a:lnTo>
                  <a:lnTo>
                    <a:pt x="238104" y="1411248"/>
                  </a:lnTo>
                  <a:lnTo>
                    <a:pt x="239154" y="1401448"/>
                  </a:lnTo>
                  <a:lnTo>
                    <a:pt x="240283" y="1391647"/>
                  </a:lnTo>
                  <a:lnTo>
                    <a:pt x="241470" y="1381847"/>
                  </a:lnTo>
                  <a:lnTo>
                    <a:pt x="242709" y="1372047"/>
                  </a:lnTo>
                  <a:lnTo>
                    <a:pt x="244030" y="1362246"/>
                  </a:lnTo>
                  <a:lnTo>
                    <a:pt x="245376" y="1352446"/>
                  </a:lnTo>
                  <a:lnTo>
                    <a:pt x="246826" y="1342646"/>
                  </a:lnTo>
                  <a:lnTo>
                    <a:pt x="248299" y="1332845"/>
                  </a:lnTo>
                  <a:lnTo>
                    <a:pt x="249850" y="1323045"/>
                  </a:lnTo>
                  <a:lnTo>
                    <a:pt x="251446" y="1313245"/>
                  </a:lnTo>
                  <a:lnTo>
                    <a:pt x="253094" y="1303444"/>
                  </a:lnTo>
                  <a:lnTo>
                    <a:pt x="254806" y="1293644"/>
                  </a:lnTo>
                  <a:lnTo>
                    <a:pt x="256547" y="1283844"/>
                  </a:lnTo>
                  <a:lnTo>
                    <a:pt x="258369" y="1274043"/>
                  </a:lnTo>
                  <a:lnTo>
                    <a:pt x="260210" y="1264243"/>
                  </a:lnTo>
                  <a:lnTo>
                    <a:pt x="262121" y="1254442"/>
                  </a:lnTo>
                  <a:lnTo>
                    <a:pt x="264063" y="1244642"/>
                  </a:lnTo>
                  <a:lnTo>
                    <a:pt x="266051" y="1234842"/>
                  </a:lnTo>
                  <a:lnTo>
                    <a:pt x="268085" y="1225041"/>
                  </a:lnTo>
                  <a:lnTo>
                    <a:pt x="270145" y="1215241"/>
                  </a:lnTo>
                  <a:lnTo>
                    <a:pt x="272263" y="1205441"/>
                  </a:lnTo>
                  <a:lnTo>
                    <a:pt x="274395" y="1195640"/>
                  </a:lnTo>
                  <a:lnTo>
                    <a:pt x="276581" y="1185840"/>
                  </a:lnTo>
                  <a:lnTo>
                    <a:pt x="278786" y="1176040"/>
                  </a:lnTo>
                  <a:lnTo>
                    <a:pt x="281026" y="1166239"/>
                  </a:lnTo>
                  <a:lnTo>
                    <a:pt x="283294" y="1156439"/>
                  </a:lnTo>
                  <a:lnTo>
                    <a:pt x="285582" y="1146639"/>
                  </a:lnTo>
                  <a:lnTo>
                    <a:pt x="287903" y="1136838"/>
                  </a:lnTo>
                  <a:lnTo>
                    <a:pt x="290234" y="1127038"/>
                  </a:lnTo>
                  <a:lnTo>
                    <a:pt x="292599" y="1117238"/>
                  </a:lnTo>
                  <a:lnTo>
                    <a:pt x="294971" y="1107437"/>
                  </a:lnTo>
                  <a:lnTo>
                    <a:pt x="297365" y="1097637"/>
                  </a:lnTo>
                  <a:lnTo>
                    <a:pt x="299769" y="1087837"/>
                  </a:lnTo>
                  <a:lnTo>
                    <a:pt x="302185" y="1078036"/>
                  </a:lnTo>
                  <a:lnTo>
                    <a:pt x="304613" y="1068236"/>
                  </a:lnTo>
                  <a:lnTo>
                    <a:pt x="307045" y="1058436"/>
                  </a:lnTo>
                  <a:lnTo>
                    <a:pt x="309486" y="1048635"/>
                  </a:lnTo>
                  <a:lnTo>
                    <a:pt x="311929" y="1038835"/>
                  </a:lnTo>
                  <a:lnTo>
                    <a:pt x="314374" y="1029035"/>
                  </a:lnTo>
                  <a:lnTo>
                    <a:pt x="316819" y="1019234"/>
                  </a:lnTo>
                  <a:lnTo>
                    <a:pt x="319263" y="1009434"/>
                  </a:lnTo>
                  <a:lnTo>
                    <a:pt x="321702" y="999634"/>
                  </a:lnTo>
                  <a:lnTo>
                    <a:pt x="324138" y="989833"/>
                  </a:lnTo>
                  <a:lnTo>
                    <a:pt x="326562" y="980033"/>
                  </a:lnTo>
                  <a:lnTo>
                    <a:pt x="328983" y="970233"/>
                  </a:lnTo>
                  <a:lnTo>
                    <a:pt x="331387" y="960432"/>
                  </a:lnTo>
                  <a:lnTo>
                    <a:pt x="333783" y="950632"/>
                  </a:lnTo>
                  <a:lnTo>
                    <a:pt x="336164" y="940832"/>
                  </a:lnTo>
                  <a:lnTo>
                    <a:pt x="338528" y="931031"/>
                  </a:lnTo>
                  <a:lnTo>
                    <a:pt x="340881" y="921231"/>
                  </a:lnTo>
                  <a:lnTo>
                    <a:pt x="343207" y="911431"/>
                  </a:lnTo>
                  <a:lnTo>
                    <a:pt x="345525" y="901630"/>
                  </a:lnTo>
                  <a:lnTo>
                    <a:pt x="347807" y="891830"/>
                  </a:lnTo>
                  <a:lnTo>
                    <a:pt x="350079" y="882030"/>
                  </a:lnTo>
                  <a:lnTo>
                    <a:pt x="352321" y="872229"/>
                  </a:lnTo>
                  <a:lnTo>
                    <a:pt x="354540" y="862429"/>
                  </a:lnTo>
                  <a:lnTo>
                    <a:pt x="356738" y="852629"/>
                  </a:lnTo>
                  <a:lnTo>
                    <a:pt x="358900" y="842828"/>
                  </a:lnTo>
                  <a:lnTo>
                    <a:pt x="361050" y="833028"/>
                  </a:lnTo>
                  <a:lnTo>
                    <a:pt x="363150" y="823228"/>
                  </a:lnTo>
                  <a:lnTo>
                    <a:pt x="365238" y="813427"/>
                  </a:lnTo>
                  <a:lnTo>
                    <a:pt x="367284" y="803627"/>
                  </a:lnTo>
                  <a:lnTo>
                    <a:pt x="369305" y="793827"/>
                  </a:lnTo>
                  <a:lnTo>
                    <a:pt x="371296" y="784026"/>
                  </a:lnTo>
                  <a:lnTo>
                    <a:pt x="373247" y="774226"/>
                  </a:lnTo>
                  <a:lnTo>
                    <a:pt x="375181" y="764426"/>
                  </a:lnTo>
                  <a:lnTo>
                    <a:pt x="377059" y="754625"/>
                  </a:lnTo>
                  <a:lnTo>
                    <a:pt x="378924" y="744825"/>
                  </a:lnTo>
                  <a:lnTo>
                    <a:pt x="380738" y="735025"/>
                  </a:lnTo>
                  <a:lnTo>
                    <a:pt x="382527" y="725224"/>
                  </a:lnTo>
                  <a:lnTo>
                    <a:pt x="384279" y="715424"/>
                  </a:lnTo>
                  <a:lnTo>
                    <a:pt x="385992" y="705624"/>
                  </a:lnTo>
                  <a:lnTo>
                    <a:pt x="387681" y="695823"/>
                  </a:lnTo>
                  <a:lnTo>
                    <a:pt x="389316" y="686023"/>
                  </a:lnTo>
                  <a:lnTo>
                    <a:pt x="390937" y="676223"/>
                  </a:lnTo>
                  <a:lnTo>
                    <a:pt x="392500" y="666422"/>
                  </a:lnTo>
                  <a:lnTo>
                    <a:pt x="394042" y="656622"/>
                  </a:lnTo>
                  <a:lnTo>
                    <a:pt x="395541" y="646822"/>
                  </a:lnTo>
                  <a:lnTo>
                    <a:pt x="397006" y="637021"/>
                  </a:lnTo>
                  <a:lnTo>
                    <a:pt x="398442" y="627221"/>
                  </a:lnTo>
                  <a:lnTo>
                    <a:pt x="399828" y="617421"/>
                  </a:lnTo>
                  <a:lnTo>
                    <a:pt x="401201" y="607620"/>
                  </a:lnTo>
                  <a:lnTo>
                    <a:pt x="402511" y="597820"/>
                  </a:lnTo>
                  <a:lnTo>
                    <a:pt x="403807" y="588020"/>
                  </a:lnTo>
                  <a:lnTo>
                    <a:pt x="405056" y="578219"/>
                  </a:lnTo>
                  <a:lnTo>
                    <a:pt x="406277" y="568419"/>
                  </a:lnTo>
                  <a:lnTo>
                    <a:pt x="407465" y="558619"/>
                  </a:lnTo>
                  <a:lnTo>
                    <a:pt x="408612" y="548818"/>
                  </a:lnTo>
                  <a:lnTo>
                    <a:pt x="409741" y="539018"/>
                  </a:lnTo>
                  <a:lnTo>
                    <a:pt x="410816" y="529218"/>
                  </a:lnTo>
                  <a:lnTo>
                    <a:pt x="411877" y="519417"/>
                  </a:lnTo>
                  <a:lnTo>
                    <a:pt x="412892" y="509617"/>
                  </a:lnTo>
                  <a:lnTo>
                    <a:pt x="413884" y="499817"/>
                  </a:lnTo>
                  <a:lnTo>
                    <a:pt x="414843" y="490016"/>
                  </a:lnTo>
                  <a:lnTo>
                    <a:pt x="415768" y="480216"/>
                  </a:lnTo>
                  <a:lnTo>
                    <a:pt x="416674" y="470416"/>
                  </a:lnTo>
                  <a:lnTo>
                    <a:pt x="417534" y="460615"/>
                  </a:lnTo>
                  <a:lnTo>
                    <a:pt x="418382" y="450815"/>
                  </a:lnTo>
                  <a:lnTo>
                    <a:pt x="419186" y="441015"/>
                  </a:lnTo>
                  <a:lnTo>
                    <a:pt x="419973" y="431214"/>
                  </a:lnTo>
                  <a:lnTo>
                    <a:pt x="420728" y="421414"/>
                  </a:lnTo>
                  <a:lnTo>
                    <a:pt x="421457" y="411614"/>
                  </a:lnTo>
                  <a:lnTo>
                    <a:pt x="422166" y="401813"/>
                  </a:lnTo>
                  <a:lnTo>
                    <a:pt x="422838" y="392013"/>
                  </a:lnTo>
                  <a:lnTo>
                    <a:pt x="423500" y="382213"/>
                  </a:lnTo>
                  <a:lnTo>
                    <a:pt x="424121" y="372412"/>
                  </a:lnTo>
                  <a:lnTo>
                    <a:pt x="424731" y="362612"/>
                  </a:lnTo>
                  <a:lnTo>
                    <a:pt x="425312" y="352812"/>
                  </a:lnTo>
                  <a:lnTo>
                    <a:pt x="425872" y="343011"/>
                  </a:lnTo>
                  <a:lnTo>
                    <a:pt x="426413" y="333211"/>
                  </a:lnTo>
                  <a:lnTo>
                    <a:pt x="426927" y="323411"/>
                  </a:lnTo>
                  <a:lnTo>
                    <a:pt x="427431" y="313610"/>
                  </a:lnTo>
                  <a:lnTo>
                    <a:pt x="427900" y="303810"/>
                  </a:lnTo>
                  <a:lnTo>
                    <a:pt x="428362" y="294010"/>
                  </a:lnTo>
                  <a:lnTo>
                    <a:pt x="428797" y="284209"/>
                  </a:lnTo>
                  <a:lnTo>
                    <a:pt x="429219" y="274409"/>
                  </a:lnTo>
                  <a:lnTo>
                    <a:pt x="429622" y="264609"/>
                  </a:lnTo>
                  <a:lnTo>
                    <a:pt x="430006" y="254808"/>
                  </a:lnTo>
                  <a:lnTo>
                    <a:pt x="430379" y="245008"/>
                  </a:lnTo>
                  <a:lnTo>
                    <a:pt x="430727" y="235208"/>
                  </a:lnTo>
                  <a:lnTo>
                    <a:pt x="431069" y="225407"/>
                  </a:lnTo>
                  <a:lnTo>
                    <a:pt x="431388" y="215607"/>
                  </a:lnTo>
                  <a:lnTo>
                    <a:pt x="431698" y="205807"/>
                  </a:lnTo>
                  <a:lnTo>
                    <a:pt x="431991" y="196006"/>
                  </a:lnTo>
                  <a:lnTo>
                    <a:pt x="432271" y="186206"/>
                  </a:lnTo>
                  <a:lnTo>
                    <a:pt x="432542" y="176406"/>
                  </a:lnTo>
                  <a:lnTo>
                    <a:pt x="432794" y="166605"/>
                  </a:lnTo>
                  <a:lnTo>
                    <a:pt x="433041" y="156805"/>
                  </a:lnTo>
                  <a:lnTo>
                    <a:pt x="433269" y="147005"/>
                  </a:lnTo>
                  <a:lnTo>
                    <a:pt x="433492" y="137204"/>
                  </a:lnTo>
                  <a:lnTo>
                    <a:pt x="433701" y="127404"/>
                  </a:lnTo>
                  <a:lnTo>
                    <a:pt x="433901" y="117604"/>
                  </a:lnTo>
                  <a:lnTo>
                    <a:pt x="434092" y="107803"/>
                  </a:lnTo>
                  <a:lnTo>
                    <a:pt x="434271" y="98003"/>
                  </a:lnTo>
                  <a:lnTo>
                    <a:pt x="434446" y="88203"/>
                  </a:lnTo>
                  <a:lnTo>
                    <a:pt x="434605" y="78402"/>
                  </a:lnTo>
                  <a:lnTo>
                    <a:pt x="434762" y="68602"/>
                  </a:lnTo>
                  <a:lnTo>
                    <a:pt x="434907" y="58802"/>
                  </a:lnTo>
                  <a:lnTo>
                    <a:pt x="435046" y="49001"/>
                  </a:lnTo>
                  <a:lnTo>
                    <a:pt x="435179" y="39201"/>
                  </a:lnTo>
                  <a:lnTo>
                    <a:pt x="435303" y="29401"/>
                  </a:lnTo>
                  <a:lnTo>
                    <a:pt x="435423" y="19600"/>
                  </a:lnTo>
                  <a:lnTo>
                    <a:pt x="435533" y="9800"/>
                  </a:lnTo>
                  <a:lnTo>
                    <a:pt x="435640" y="0"/>
                  </a:lnTo>
                  <a:lnTo>
                    <a:pt x="438940" y="0"/>
                  </a:lnTo>
                  <a:lnTo>
                    <a:pt x="439047" y="9800"/>
                  </a:lnTo>
                  <a:lnTo>
                    <a:pt x="439157" y="19600"/>
                  </a:lnTo>
                  <a:lnTo>
                    <a:pt x="439278" y="29401"/>
                  </a:lnTo>
                  <a:lnTo>
                    <a:pt x="439402" y="39201"/>
                  </a:lnTo>
                  <a:lnTo>
                    <a:pt x="439534" y="49001"/>
                  </a:lnTo>
                  <a:lnTo>
                    <a:pt x="439673" y="58802"/>
                  </a:lnTo>
                  <a:lnTo>
                    <a:pt x="439819" y="68602"/>
                  </a:lnTo>
                  <a:lnTo>
                    <a:pt x="439975" y="78402"/>
                  </a:lnTo>
                  <a:lnTo>
                    <a:pt x="440135" y="88203"/>
                  </a:lnTo>
                  <a:lnTo>
                    <a:pt x="440310" y="98003"/>
                  </a:lnTo>
                  <a:lnTo>
                    <a:pt x="440488" y="107803"/>
                  </a:lnTo>
                  <a:lnTo>
                    <a:pt x="440680" y="117604"/>
                  </a:lnTo>
                  <a:lnTo>
                    <a:pt x="440879" y="127404"/>
                  </a:lnTo>
                  <a:lnTo>
                    <a:pt x="441089" y="137204"/>
                  </a:lnTo>
                  <a:lnTo>
                    <a:pt x="441311" y="147005"/>
                  </a:lnTo>
                  <a:lnTo>
                    <a:pt x="441539" y="156805"/>
                  </a:lnTo>
                  <a:lnTo>
                    <a:pt x="441786" y="166605"/>
                  </a:lnTo>
                  <a:lnTo>
                    <a:pt x="442039" y="176406"/>
                  </a:lnTo>
                  <a:lnTo>
                    <a:pt x="442309" y="186206"/>
                  </a:lnTo>
                  <a:lnTo>
                    <a:pt x="442589" y="196006"/>
                  </a:lnTo>
                  <a:lnTo>
                    <a:pt x="442883" y="205807"/>
                  </a:lnTo>
                  <a:lnTo>
                    <a:pt x="443192" y="215607"/>
                  </a:lnTo>
                  <a:lnTo>
                    <a:pt x="443511" y="225407"/>
                  </a:lnTo>
                  <a:lnTo>
                    <a:pt x="443853" y="235208"/>
                  </a:lnTo>
                  <a:lnTo>
                    <a:pt x="444201" y="245008"/>
                  </a:lnTo>
                  <a:lnTo>
                    <a:pt x="444575" y="254808"/>
                  </a:lnTo>
                  <a:lnTo>
                    <a:pt x="444958" y="264609"/>
                  </a:lnTo>
                  <a:lnTo>
                    <a:pt x="445362" y="274409"/>
                  </a:lnTo>
                  <a:lnTo>
                    <a:pt x="445783" y="284209"/>
                  </a:lnTo>
                  <a:lnTo>
                    <a:pt x="446218" y="294010"/>
                  </a:lnTo>
                  <a:lnTo>
                    <a:pt x="446680" y="303810"/>
                  </a:lnTo>
                  <a:lnTo>
                    <a:pt x="447150" y="313610"/>
                  </a:lnTo>
                  <a:lnTo>
                    <a:pt x="447653" y="323411"/>
                  </a:lnTo>
                  <a:lnTo>
                    <a:pt x="448167" y="333211"/>
                  </a:lnTo>
                  <a:lnTo>
                    <a:pt x="448708" y="343011"/>
                  </a:lnTo>
                  <a:lnTo>
                    <a:pt x="449269" y="352812"/>
                  </a:lnTo>
                  <a:lnTo>
                    <a:pt x="449849" y="362612"/>
                  </a:lnTo>
                  <a:lnTo>
                    <a:pt x="450459" y="372412"/>
                  </a:lnTo>
                  <a:lnTo>
                    <a:pt x="451080" y="382213"/>
                  </a:lnTo>
                  <a:lnTo>
                    <a:pt x="451742" y="392013"/>
                  </a:lnTo>
                  <a:lnTo>
                    <a:pt x="452415" y="401813"/>
                  </a:lnTo>
                  <a:lnTo>
                    <a:pt x="453123" y="411614"/>
                  </a:lnTo>
                  <a:lnTo>
                    <a:pt x="453852" y="421414"/>
                  </a:lnTo>
                  <a:lnTo>
                    <a:pt x="454607" y="431214"/>
                  </a:lnTo>
                  <a:lnTo>
                    <a:pt x="455394" y="441015"/>
                  </a:lnTo>
                  <a:lnTo>
                    <a:pt x="456198" y="450815"/>
                  </a:lnTo>
                  <a:lnTo>
                    <a:pt x="457046" y="460615"/>
                  </a:lnTo>
                  <a:lnTo>
                    <a:pt x="457907" y="470416"/>
                  </a:lnTo>
                  <a:lnTo>
                    <a:pt x="458812" y="480216"/>
                  </a:lnTo>
                  <a:lnTo>
                    <a:pt x="459737" y="490016"/>
                  </a:lnTo>
                  <a:lnTo>
                    <a:pt x="460697" y="499817"/>
                  </a:lnTo>
                  <a:lnTo>
                    <a:pt x="461689" y="509617"/>
                  </a:lnTo>
                  <a:lnTo>
                    <a:pt x="462703" y="519417"/>
                  </a:lnTo>
                  <a:lnTo>
                    <a:pt x="463765" y="529218"/>
                  </a:lnTo>
                  <a:lnTo>
                    <a:pt x="464839" y="539018"/>
                  </a:lnTo>
                  <a:lnTo>
                    <a:pt x="465969" y="548818"/>
                  </a:lnTo>
                  <a:lnTo>
                    <a:pt x="467115" y="558619"/>
                  </a:lnTo>
                  <a:lnTo>
                    <a:pt x="468304" y="568419"/>
                  </a:lnTo>
                  <a:lnTo>
                    <a:pt x="469524" y="578219"/>
                  </a:lnTo>
                  <a:lnTo>
                    <a:pt x="470773" y="588020"/>
                  </a:lnTo>
                  <a:lnTo>
                    <a:pt x="472069" y="597820"/>
                  </a:lnTo>
                  <a:lnTo>
                    <a:pt x="473380" y="607620"/>
                  </a:lnTo>
                  <a:lnTo>
                    <a:pt x="474752" y="617421"/>
                  </a:lnTo>
                  <a:lnTo>
                    <a:pt x="476139" y="627221"/>
                  </a:lnTo>
                  <a:lnTo>
                    <a:pt x="477575" y="637021"/>
                  </a:lnTo>
                  <a:lnTo>
                    <a:pt x="479039" y="646822"/>
                  </a:lnTo>
                  <a:lnTo>
                    <a:pt x="480538" y="656622"/>
                  </a:lnTo>
                  <a:lnTo>
                    <a:pt x="482081" y="666422"/>
                  </a:lnTo>
                  <a:lnTo>
                    <a:pt x="483643" y="676223"/>
                  </a:lnTo>
                  <a:lnTo>
                    <a:pt x="485264" y="686023"/>
                  </a:lnTo>
                  <a:lnTo>
                    <a:pt x="486899" y="695823"/>
                  </a:lnTo>
                  <a:lnTo>
                    <a:pt x="488588" y="705624"/>
                  </a:lnTo>
                  <a:lnTo>
                    <a:pt x="490301" y="715424"/>
                  </a:lnTo>
                  <a:lnTo>
                    <a:pt x="492053" y="725224"/>
                  </a:lnTo>
                  <a:lnTo>
                    <a:pt x="493843" y="735025"/>
                  </a:lnTo>
                  <a:lnTo>
                    <a:pt x="495656" y="744825"/>
                  </a:lnTo>
                  <a:lnTo>
                    <a:pt x="497521" y="754625"/>
                  </a:lnTo>
                  <a:lnTo>
                    <a:pt x="499400" y="764426"/>
                  </a:lnTo>
                  <a:lnTo>
                    <a:pt x="501333" y="774226"/>
                  </a:lnTo>
                  <a:lnTo>
                    <a:pt x="503284" y="784026"/>
                  </a:lnTo>
                  <a:lnTo>
                    <a:pt x="505275" y="793827"/>
                  </a:lnTo>
                  <a:lnTo>
                    <a:pt x="507296" y="803627"/>
                  </a:lnTo>
                  <a:lnTo>
                    <a:pt x="509342" y="813427"/>
                  </a:lnTo>
                  <a:lnTo>
                    <a:pt x="511430" y="823228"/>
                  </a:lnTo>
                  <a:lnTo>
                    <a:pt x="513531" y="833028"/>
                  </a:lnTo>
                  <a:lnTo>
                    <a:pt x="515681" y="842828"/>
                  </a:lnTo>
                  <a:lnTo>
                    <a:pt x="517843" y="852629"/>
                  </a:lnTo>
                  <a:lnTo>
                    <a:pt x="520040" y="862429"/>
                  </a:lnTo>
                  <a:lnTo>
                    <a:pt x="522260" y="872229"/>
                  </a:lnTo>
                  <a:lnTo>
                    <a:pt x="524502" y="882030"/>
                  </a:lnTo>
                  <a:lnTo>
                    <a:pt x="526773" y="891830"/>
                  </a:lnTo>
                  <a:lnTo>
                    <a:pt x="529056" y="901630"/>
                  </a:lnTo>
                  <a:lnTo>
                    <a:pt x="531374" y="911431"/>
                  </a:lnTo>
                  <a:lnTo>
                    <a:pt x="533700" y="921231"/>
                  </a:lnTo>
                  <a:lnTo>
                    <a:pt x="536052" y="931031"/>
                  </a:lnTo>
                  <a:lnTo>
                    <a:pt x="538416" y="940832"/>
                  </a:lnTo>
                  <a:lnTo>
                    <a:pt x="540797" y="950632"/>
                  </a:lnTo>
                  <a:lnTo>
                    <a:pt x="543193" y="960432"/>
                  </a:lnTo>
                  <a:lnTo>
                    <a:pt x="545598" y="970233"/>
                  </a:lnTo>
                  <a:lnTo>
                    <a:pt x="548018" y="980033"/>
                  </a:lnTo>
                  <a:lnTo>
                    <a:pt x="550443" y="989833"/>
                  </a:lnTo>
                  <a:lnTo>
                    <a:pt x="552879" y="999634"/>
                  </a:lnTo>
                  <a:lnTo>
                    <a:pt x="555317" y="1009434"/>
                  </a:lnTo>
                  <a:lnTo>
                    <a:pt x="557761" y="1019234"/>
                  </a:lnTo>
                  <a:lnTo>
                    <a:pt x="560206" y="1029035"/>
                  </a:lnTo>
                  <a:lnTo>
                    <a:pt x="562652" y="1038835"/>
                  </a:lnTo>
                  <a:lnTo>
                    <a:pt x="565094" y="1048635"/>
                  </a:lnTo>
                  <a:lnTo>
                    <a:pt x="567536" y="1058436"/>
                  </a:lnTo>
                  <a:lnTo>
                    <a:pt x="569968" y="1068236"/>
                  </a:lnTo>
                  <a:lnTo>
                    <a:pt x="572395" y="1078036"/>
                  </a:lnTo>
                  <a:lnTo>
                    <a:pt x="574811" y="1087837"/>
                  </a:lnTo>
                  <a:lnTo>
                    <a:pt x="577216" y="1097637"/>
                  </a:lnTo>
                  <a:lnTo>
                    <a:pt x="579609" y="1107437"/>
                  </a:lnTo>
                  <a:lnTo>
                    <a:pt x="581982" y="1117238"/>
                  </a:lnTo>
                  <a:lnTo>
                    <a:pt x="584346" y="1127038"/>
                  </a:lnTo>
                  <a:lnTo>
                    <a:pt x="586677" y="1136838"/>
                  </a:lnTo>
                  <a:lnTo>
                    <a:pt x="588998" y="1146639"/>
                  </a:lnTo>
                  <a:lnTo>
                    <a:pt x="591287" y="1156439"/>
                  </a:lnTo>
                  <a:lnTo>
                    <a:pt x="593554" y="1166239"/>
                  </a:lnTo>
                  <a:lnTo>
                    <a:pt x="595795" y="1176040"/>
                  </a:lnTo>
                  <a:lnTo>
                    <a:pt x="597999" y="1185840"/>
                  </a:lnTo>
                  <a:lnTo>
                    <a:pt x="600186" y="1195640"/>
                  </a:lnTo>
                  <a:lnTo>
                    <a:pt x="602318" y="1205441"/>
                  </a:lnTo>
                  <a:lnTo>
                    <a:pt x="604435" y="1215241"/>
                  </a:lnTo>
                  <a:lnTo>
                    <a:pt x="606495" y="1225041"/>
                  </a:lnTo>
                  <a:lnTo>
                    <a:pt x="608529" y="1234842"/>
                  </a:lnTo>
                  <a:lnTo>
                    <a:pt x="610518" y="1244642"/>
                  </a:lnTo>
                  <a:lnTo>
                    <a:pt x="612459" y="1254442"/>
                  </a:lnTo>
                  <a:lnTo>
                    <a:pt x="614370" y="1264243"/>
                  </a:lnTo>
                  <a:lnTo>
                    <a:pt x="616212" y="1274043"/>
                  </a:lnTo>
                  <a:lnTo>
                    <a:pt x="618034" y="1283844"/>
                  </a:lnTo>
                  <a:lnTo>
                    <a:pt x="619774" y="1293644"/>
                  </a:lnTo>
                  <a:lnTo>
                    <a:pt x="621486" y="1303444"/>
                  </a:lnTo>
                  <a:lnTo>
                    <a:pt x="623134" y="1313245"/>
                  </a:lnTo>
                  <a:lnTo>
                    <a:pt x="624730" y="1323045"/>
                  </a:lnTo>
                  <a:lnTo>
                    <a:pt x="626281" y="1332845"/>
                  </a:lnTo>
                  <a:lnTo>
                    <a:pt x="627755" y="1342646"/>
                  </a:lnTo>
                  <a:lnTo>
                    <a:pt x="629204" y="1352446"/>
                  </a:lnTo>
                  <a:lnTo>
                    <a:pt x="630551" y="1362246"/>
                  </a:lnTo>
                  <a:lnTo>
                    <a:pt x="631871" y="1372047"/>
                  </a:lnTo>
                  <a:lnTo>
                    <a:pt x="633110" y="1381847"/>
                  </a:lnTo>
                  <a:lnTo>
                    <a:pt x="634297" y="1391647"/>
                  </a:lnTo>
                  <a:lnTo>
                    <a:pt x="635426" y="1401448"/>
                  </a:lnTo>
                  <a:lnTo>
                    <a:pt x="636476" y="1411248"/>
                  </a:lnTo>
                  <a:lnTo>
                    <a:pt x="637494" y="1421048"/>
                  </a:lnTo>
                  <a:lnTo>
                    <a:pt x="638404" y="1430849"/>
                  </a:lnTo>
                  <a:lnTo>
                    <a:pt x="639288" y="1440649"/>
                  </a:lnTo>
                  <a:lnTo>
                    <a:pt x="640078" y="1450449"/>
                  </a:lnTo>
                  <a:lnTo>
                    <a:pt x="640820" y="1460250"/>
                  </a:lnTo>
                  <a:lnTo>
                    <a:pt x="641495" y="1470050"/>
                  </a:lnTo>
                  <a:lnTo>
                    <a:pt x="642096" y="1479850"/>
                  </a:lnTo>
                  <a:lnTo>
                    <a:pt x="642655" y="1489651"/>
                  </a:lnTo>
                  <a:lnTo>
                    <a:pt x="643116" y="1499451"/>
                  </a:lnTo>
                  <a:lnTo>
                    <a:pt x="643549" y="1509251"/>
                  </a:lnTo>
                  <a:lnTo>
                    <a:pt x="643882" y="1519052"/>
                  </a:lnTo>
                  <a:lnTo>
                    <a:pt x="644177" y="1528852"/>
                  </a:lnTo>
                  <a:lnTo>
                    <a:pt x="644398" y="1538652"/>
                  </a:lnTo>
                  <a:lnTo>
                    <a:pt x="644557" y="1548453"/>
                  </a:lnTo>
                  <a:lnTo>
                    <a:pt x="644670" y="1558253"/>
                  </a:lnTo>
                  <a:lnTo>
                    <a:pt x="644697" y="1568053"/>
                  </a:lnTo>
                  <a:lnTo>
                    <a:pt x="644700" y="1577854"/>
                  </a:lnTo>
                  <a:lnTo>
                    <a:pt x="644604" y="1587654"/>
                  </a:lnTo>
                  <a:lnTo>
                    <a:pt x="644482" y="1597454"/>
                  </a:lnTo>
                  <a:lnTo>
                    <a:pt x="644287" y="1607255"/>
                  </a:lnTo>
                  <a:lnTo>
                    <a:pt x="644046" y="1617055"/>
                  </a:lnTo>
                  <a:lnTo>
                    <a:pt x="643757" y="1626855"/>
                  </a:lnTo>
                  <a:lnTo>
                    <a:pt x="643404" y="1636656"/>
                  </a:lnTo>
                  <a:lnTo>
                    <a:pt x="643026" y="1646456"/>
                  </a:lnTo>
                  <a:lnTo>
                    <a:pt x="642567" y="1656256"/>
                  </a:lnTo>
                  <a:lnTo>
                    <a:pt x="642091" y="1666057"/>
                  </a:lnTo>
                  <a:lnTo>
                    <a:pt x="641551" y="1675857"/>
                  </a:lnTo>
                  <a:lnTo>
                    <a:pt x="640981" y="1685657"/>
                  </a:lnTo>
                  <a:lnTo>
                    <a:pt x="640370" y="1695458"/>
                  </a:lnTo>
                  <a:lnTo>
                    <a:pt x="639716" y="1705258"/>
                  </a:lnTo>
                  <a:lnTo>
                    <a:pt x="639040" y="1715058"/>
                  </a:lnTo>
                  <a:lnTo>
                    <a:pt x="638312" y="1724859"/>
                  </a:lnTo>
                  <a:lnTo>
                    <a:pt x="637571" y="1734659"/>
                  </a:lnTo>
                  <a:lnTo>
                    <a:pt x="636786" y="1744459"/>
                  </a:lnTo>
                  <a:lnTo>
                    <a:pt x="635985" y="1754260"/>
                  </a:lnTo>
                  <a:lnTo>
                    <a:pt x="635156" y="1764060"/>
                  </a:lnTo>
                  <a:lnTo>
                    <a:pt x="634306" y="1773860"/>
                  </a:lnTo>
                  <a:lnTo>
                    <a:pt x="633441" y="1783661"/>
                  </a:lnTo>
                  <a:lnTo>
                    <a:pt x="632553" y="1793461"/>
                  </a:lnTo>
                  <a:lnTo>
                    <a:pt x="631658" y="1803261"/>
                  </a:lnTo>
                  <a:lnTo>
                    <a:pt x="630745" y="1813062"/>
                  </a:lnTo>
                  <a:lnTo>
                    <a:pt x="629828" y="1822862"/>
                  </a:lnTo>
                  <a:lnTo>
                    <a:pt x="628903" y="1832662"/>
                  </a:lnTo>
                  <a:lnTo>
                    <a:pt x="627975" y="1842463"/>
                  </a:lnTo>
                  <a:lnTo>
                    <a:pt x="627046" y="1852263"/>
                  </a:lnTo>
                  <a:lnTo>
                    <a:pt x="626119" y="1862063"/>
                  </a:lnTo>
                  <a:lnTo>
                    <a:pt x="625193" y="1871864"/>
                  </a:lnTo>
                  <a:lnTo>
                    <a:pt x="624279" y="1881664"/>
                  </a:lnTo>
                  <a:lnTo>
                    <a:pt x="623370" y="1891464"/>
                  </a:lnTo>
                  <a:lnTo>
                    <a:pt x="622476" y="1901265"/>
                  </a:lnTo>
                  <a:lnTo>
                    <a:pt x="621595" y="1911065"/>
                  </a:lnTo>
                  <a:lnTo>
                    <a:pt x="620728" y="1920865"/>
                  </a:lnTo>
                  <a:lnTo>
                    <a:pt x="619886" y="1930666"/>
                  </a:lnTo>
                  <a:lnTo>
                    <a:pt x="619055" y="1940466"/>
                  </a:lnTo>
                  <a:lnTo>
                    <a:pt x="618264" y="1950266"/>
                  </a:lnTo>
                  <a:lnTo>
                    <a:pt x="617483" y="1960067"/>
                  </a:lnTo>
                  <a:lnTo>
                    <a:pt x="616745" y="1969867"/>
                  </a:lnTo>
                  <a:lnTo>
                    <a:pt x="616029" y="1979667"/>
                  </a:lnTo>
                  <a:lnTo>
                    <a:pt x="615347" y="1989468"/>
                  </a:lnTo>
                  <a:lnTo>
                    <a:pt x="614705" y="1999268"/>
                  </a:lnTo>
                  <a:lnTo>
                    <a:pt x="614087" y="2009068"/>
                  </a:lnTo>
                  <a:lnTo>
                    <a:pt x="613530" y="2018869"/>
                  </a:lnTo>
                  <a:lnTo>
                    <a:pt x="612989" y="2028669"/>
                  </a:lnTo>
                  <a:lnTo>
                    <a:pt x="612517" y="2038469"/>
                  </a:lnTo>
                  <a:lnTo>
                    <a:pt x="612071" y="2048270"/>
                  </a:lnTo>
                  <a:lnTo>
                    <a:pt x="611681" y="2058070"/>
                  </a:lnTo>
                  <a:lnTo>
                    <a:pt x="611340" y="2067870"/>
                  </a:lnTo>
                  <a:lnTo>
                    <a:pt x="611037" y="2077671"/>
                  </a:lnTo>
                  <a:lnTo>
                    <a:pt x="610806" y="2087471"/>
                  </a:lnTo>
                  <a:lnTo>
                    <a:pt x="610598" y="2097271"/>
                  </a:lnTo>
                  <a:lnTo>
                    <a:pt x="610483" y="2107072"/>
                  </a:lnTo>
                  <a:lnTo>
                    <a:pt x="610395" y="2116872"/>
                  </a:lnTo>
                  <a:lnTo>
                    <a:pt x="610381" y="2126672"/>
                  </a:lnTo>
                  <a:lnTo>
                    <a:pt x="610418" y="2136473"/>
                  </a:lnTo>
                  <a:lnTo>
                    <a:pt x="610509" y="2146273"/>
                  </a:lnTo>
                  <a:lnTo>
                    <a:pt x="610677" y="2156073"/>
                  </a:lnTo>
                  <a:lnTo>
                    <a:pt x="610876" y="2165874"/>
                  </a:lnTo>
                  <a:lnTo>
                    <a:pt x="611180" y="2175674"/>
                  </a:lnTo>
                  <a:lnTo>
                    <a:pt x="611511" y="2185474"/>
                  </a:lnTo>
                  <a:lnTo>
                    <a:pt x="611933" y="2195275"/>
                  </a:lnTo>
                  <a:lnTo>
                    <a:pt x="612404" y="2205075"/>
                  </a:lnTo>
                  <a:lnTo>
                    <a:pt x="612941" y="2214875"/>
                  </a:lnTo>
                  <a:lnTo>
                    <a:pt x="613555" y="2224676"/>
                  </a:lnTo>
                  <a:lnTo>
                    <a:pt x="614209" y="2234476"/>
                  </a:lnTo>
                  <a:lnTo>
                    <a:pt x="614969" y="2244276"/>
                  </a:lnTo>
                  <a:lnTo>
                    <a:pt x="615755" y="2254077"/>
                  </a:lnTo>
                  <a:lnTo>
                    <a:pt x="616647" y="2263877"/>
                  </a:lnTo>
                  <a:lnTo>
                    <a:pt x="617581" y="2273677"/>
                  </a:lnTo>
                  <a:lnTo>
                    <a:pt x="618592" y="2283478"/>
                  </a:lnTo>
                  <a:lnTo>
                    <a:pt x="619673" y="2293278"/>
                  </a:lnTo>
                  <a:lnTo>
                    <a:pt x="620804" y="2303078"/>
                  </a:lnTo>
                  <a:lnTo>
                    <a:pt x="622033" y="2312879"/>
                  </a:lnTo>
                  <a:lnTo>
                    <a:pt x="623289" y="2322679"/>
                  </a:lnTo>
                  <a:lnTo>
                    <a:pt x="624658" y="2332479"/>
                  </a:lnTo>
                  <a:lnTo>
                    <a:pt x="626061" y="2342280"/>
                  </a:lnTo>
                  <a:lnTo>
                    <a:pt x="627548" y="2352080"/>
                  </a:lnTo>
                  <a:lnTo>
                    <a:pt x="629096" y="2361880"/>
                  </a:lnTo>
                  <a:lnTo>
                    <a:pt x="630700" y="2371681"/>
                  </a:lnTo>
                  <a:lnTo>
                    <a:pt x="632391" y="2381481"/>
                  </a:lnTo>
                  <a:lnTo>
                    <a:pt x="634110" y="2391281"/>
                  </a:lnTo>
                  <a:lnTo>
                    <a:pt x="635942" y="2401082"/>
                  </a:lnTo>
                  <a:lnTo>
                    <a:pt x="637799" y="2410882"/>
                  </a:lnTo>
                  <a:lnTo>
                    <a:pt x="639743" y="2420682"/>
                  </a:lnTo>
                  <a:lnTo>
                    <a:pt x="641737" y="2430483"/>
                  </a:lnTo>
                  <a:lnTo>
                    <a:pt x="643791" y="2440283"/>
                  </a:lnTo>
                  <a:lnTo>
                    <a:pt x="645918" y="2450083"/>
                  </a:lnTo>
                  <a:lnTo>
                    <a:pt x="648078" y="2459884"/>
                  </a:lnTo>
                  <a:lnTo>
                    <a:pt x="650334" y="2469684"/>
                  </a:lnTo>
                  <a:lnTo>
                    <a:pt x="652613" y="2479484"/>
                  </a:lnTo>
                  <a:lnTo>
                    <a:pt x="654978" y="2489285"/>
                  </a:lnTo>
                  <a:lnTo>
                    <a:pt x="657381" y="2499085"/>
                  </a:lnTo>
                  <a:lnTo>
                    <a:pt x="659844" y="2508885"/>
                  </a:lnTo>
                  <a:lnTo>
                    <a:pt x="662365" y="2518686"/>
                  </a:lnTo>
                  <a:lnTo>
                    <a:pt x="664921" y="2528486"/>
                  </a:lnTo>
                  <a:lnTo>
                    <a:pt x="667555" y="2538286"/>
                  </a:lnTo>
                  <a:lnTo>
                    <a:pt x="670210" y="2548087"/>
                  </a:lnTo>
                  <a:lnTo>
                    <a:pt x="672944" y="2557887"/>
                  </a:lnTo>
                  <a:lnTo>
                    <a:pt x="675704" y="2567688"/>
                  </a:lnTo>
                  <a:lnTo>
                    <a:pt x="678521" y="2577488"/>
                  </a:lnTo>
                  <a:lnTo>
                    <a:pt x="681381" y="2587288"/>
                  </a:lnTo>
                  <a:lnTo>
                    <a:pt x="684276" y="2597089"/>
                  </a:lnTo>
                  <a:lnTo>
                    <a:pt x="687229" y="2606889"/>
                  </a:lnTo>
                  <a:lnTo>
                    <a:pt x="690199" y="2616689"/>
                  </a:lnTo>
                  <a:lnTo>
                    <a:pt x="693237" y="2626490"/>
                  </a:lnTo>
                  <a:lnTo>
                    <a:pt x="696291" y="2636290"/>
                  </a:lnTo>
                  <a:lnTo>
                    <a:pt x="699394" y="2646090"/>
                  </a:lnTo>
                  <a:lnTo>
                    <a:pt x="702525" y="2655891"/>
                  </a:lnTo>
                  <a:lnTo>
                    <a:pt x="705687" y="2665691"/>
                  </a:lnTo>
                  <a:lnTo>
                    <a:pt x="708888" y="2675491"/>
                  </a:lnTo>
                  <a:lnTo>
                    <a:pt x="712104" y="2685292"/>
                  </a:lnTo>
                  <a:lnTo>
                    <a:pt x="715366" y="2695092"/>
                  </a:lnTo>
                  <a:lnTo>
                    <a:pt x="718639" y="2704892"/>
                  </a:lnTo>
                  <a:lnTo>
                    <a:pt x="721947" y="2714693"/>
                  </a:lnTo>
                  <a:lnTo>
                    <a:pt x="725270" y="2724493"/>
                  </a:lnTo>
                  <a:lnTo>
                    <a:pt x="728615" y="2734293"/>
                  </a:lnTo>
                  <a:lnTo>
                    <a:pt x="731980" y="2744094"/>
                  </a:lnTo>
                  <a:lnTo>
                    <a:pt x="735355" y="2753894"/>
                  </a:lnTo>
                  <a:lnTo>
                    <a:pt x="738753" y="2763694"/>
                  </a:lnTo>
                  <a:lnTo>
                    <a:pt x="742156" y="2773495"/>
                  </a:lnTo>
                  <a:lnTo>
                    <a:pt x="745575" y="2783295"/>
                  </a:lnTo>
                  <a:lnTo>
                    <a:pt x="748997" y="2793095"/>
                  </a:lnTo>
                  <a:lnTo>
                    <a:pt x="752427" y="2802896"/>
                  </a:lnTo>
                  <a:lnTo>
                    <a:pt x="755860" y="2812696"/>
                  </a:lnTo>
                  <a:lnTo>
                    <a:pt x="759295" y="2822496"/>
                  </a:lnTo>
                  <a:lnTo>
                    <a:pt x="762727" y="2832297"/>
                  </a:lnTo>
                  <a:lnTo>
                    <a:pt x="766158" y="2842097"/>
                  </a:lnTo>
                  <a:lnTo>
                    <a:pt x="769580" y="2851897"/>
                  </a:lnTo>
                  <a:lnTo>
                    <a:pt x="772996" y="2861698"/>
                  </a:lnTo>
                  <a:lnTo>
                    <a:pt x="776400" y="2871498"/>
                  </a:lnTo>
                  <a:lnTo>
                    <a:pt x="779791" y="2881298"/>
                  </a:lnTo>
                  <a:lnTo>
                    <a:pt x="783169" y="2891099"/>
                  </a:lnTo>
                  <a:lnTo>
                    <a:pt x="786521" y="2900899"/>
                  </a:lnTo>
                  <a:lnTo>
                    <a:pt x="789865" y="2910699"/>
                  </a:lnTo>
                  <a:lnTo>
                    <a:pt x="793169" y="2920500"/>
                  </a:lnTo>
                  <a:lnTo>
                    <a:pt x="796460" y="2930300"/>
                  </a:lnTo>
                  <a:lnTo>
                    <a:pt x="799712" y="2940100"/>
                  </a:lnTo>
                  <a:lnTo>
                    <a:pt x="802938" y="2949901"/>
                  </a:lnTo>
                  <a:lnTo>
                    <a:pt x="806130" y="2959701"/>
                  </a:lnTo>
                  <a:lnTo>
                    <a:pt x="809277" y="2969501"/>
                  </a:lnTo>
                  <a:lnTo>
                    <a:pt x="812402" y="2979302"/>
                  </a:lnTo>
                  <a:lnTo>
                    <a:pt x="815458" y="2989102"/>
                  </a:lnTo>
                  <a:lnTo>
                    <a:pt x="818495" y="2998902"/>
                  </a:lnTo>
                  <a:lnTo>
                    <a:pt x="821458" y="3008703"/>
                  </a:lnTo>
                  <a:lnTo>
                    <a:pt x="824386" y="3018503"/>
                  </a:lnTo>
                  <a:lnTo>
                    <a:pt x="827255" y="3028303"/>
                  </a:lnTo>
                  <a:lnTo>
                    <a:pt x="830061" y="3038104"/>
                  </a:lnTo>
                  <a:lnTo>
                    <a:pt x="832827" y="3047904"/>
                  </a:lnTo>
                  <a:lnTo>
                    <a:pt x="835499" y="3057704"/>
                  </a:lnTo>
                  <a:lnTo>
                    <a:pt x="838143" y="3067505"/>
                  </a:lnTo>
                  <a:lnTo>
                    <a:pt x="840676" y="3077305"/>
                  </a:lnTo>
                  <a:lnTo>
                    <a:pt x="843168" y="3087105"/>
                  </a:lnTo>
                  <a:lnTo>
                    <a:pt x="845571" y="3096906"/>
                  </a:lnTo>
                  <a:lnTo>
                    <a:pt x="847899" y="3106706"/>
                  </a:lnTo>
                  <a:lnTo>
                    <a:pt x="850162" y="3116506"/>
                  </a:lnTo>
                  <a:lnTo>
                    <a:pt x="852313" y="3126307"/>
                  </a:lnTo>
                  <a:lnTo>
                    <a:pt x="854429" y="3136107"/>
                  </a:lnTo>
                  <a:lnTo>
                    <a:pt x="856390" y="3145907"/>
                  </a:lnTo>
                  <a:lnTo>
                    <a:pt x="858312" y="3155708"/>
                  </a:lnTo>
                  <a:lnTo>
                    <a:pt x="860109" y="3165508"/>
                  </a:lnTo>
                  <a:lnTo>
                    <a:pt x="861826" y="3175308"/>
                  </a:lnTo>
                  <a:lnTo>
                    <a:pt x="863452" y="3185109"/>
                  </a:lnTo>
                  <a:lnTo>
                    <a:pt x="864952" y="3194909"/>
                  </a:lnTo>
                  <a:lnTo>
                    <a:pt x="866399" y="3204709"/>
                  </a:lnTo>
                  <a:lnTo>
                    <a:pt x="867672" y="3214510"/>
                  </a:lnTo>
                  <a:lnTo>
                    <a:pt x="868901" y="3224310"/>
                  </a:lnTo>
                  <a:lnTo>
                    <a:pt x="869969" y="3234110"/>
                  </a:lnTo>
                  <a:lnTo>
                    <a:pt x="870958" y="3243911"/>
                  </a:lnTo>
                  <a:lnTo>
                    <a:pt x="871827" y="3253711"/>
                  </a:lnTo>
                  <a:lnTo>
                    <a:pt x="872567" y="3263511"/>
                  </a:lnTo>
                  <a:lnTo>
                    <a:pt x="873232" y="3273312"/>
                  </a:lnTo>
                  <a:lnTo>
                    <a:pt x="873715" y="3283112"/>
                  </a:lnTo>
                  <a:lnTo>
                    <a:pt x="874149" y="3292912"/>
                  </a:lnTo>
                  <a:lnTo>
                    <a:pt x="874390" y="3302713"/>
                  </a:lnTo>
                  <a:lnTo>
                    <a:pt x="874558" y="3312513"/>
                  </a:lnTo>
                  <a:lnTo>
                    <a:pt x="874581" y="3322313"/>
                  </a:lnTo>
                  <a:lnTo>
                    <a:pt x="874478" y="3332114"/>
                  </a:lnTo>
                  <a:lnTo>
                    <a:pt x="874280" y="3341914"/>
                  </a:lnTo>
                  <a:lnTo>
                    <a:pt x="873902" y="3351714"/>
                  </a:lnTo>
                  <a:lnTo>
                    <a:pt x="873473" y="3361515"/>
                  </a:lnTo>
                  <a:lnTo>
                    <a:pt x="872824" y="3371315"/>
                  </a:lnTo>
                  <a:lnTo>
                    <a:pt x="872116" y="3381115"/>
                  </a:lnTo>
                  <a:lnTo>
                    <a:pt x="871240" y="3390916"/>
                  </a:lnTo>
                  <a:lnTo>
                    <a:pt x="870251" y="3400716"/>
                  </a:lnTo>
                  <a:lnTo>
                    <a:pt x="869148" y="3410516"/>
                  </a:lnTo>
                  <a:lnTo>
                    <a:pt x="867880" y="3420317"/>
                  </a:lnTo>
                  <a:lnTo>
                    <a:pt x="866550" y="3430117"/>
                  </a:lnTo>
                  <a:lnTo>
                    <a:pt x="865002" y="3439917"/>
                  </a:lnTo>
                  <a:lnTo>
                    <a:pt x="863402" y="3449718"/>
                  </a:lnTo>
                  <a:lnTo>
                    <a:pt x="861622" y="3459518"/>
                  </a:lnTo>
                  <a:lnTo>
                    <a:pt x="859746" y="3469318"/>
                  </a:lnTo>
                  <a:lnTo>
                    <a:pt x="857745" y="3479119"/>
                  </a:lnTo>
                  <a:lnTo>
                    <a:pt x="855599" y="3488919"/>
                  </a:lnTo>
                  <a:lnTo>
                    <a:pt x="853379" y="3498719"/>
                  </a:lnTo>
                  <a:lnTo>
                    <a:pt x="850968" y="3508520"/>
                  </a:lnTo>
                  <a:lnTo>
                    <a:pt x="848508" y="3518320"/>
                  </a:lnTo>
                  <a:lnTo>
                    <a:pt x="845866" y="3528120"/>
                  </a:lnTo>
                  <a:lnTo>
                    <a:pt x="843151" y="3537921"/>
                  </a:lnTo>
                  <a:lnTo>
                    <a:pt x="840305" y="3547721"/>
                  </a:lnTo>
                  <a:lnTo>
                    <a:pt x="837343" y="3557521"/>
                  </a:lnTo>
                  <a:lnTo>
                    <a:pt x="834301" y="3567322"/>
                  </a:lnTo>
                  <a:lnTo>
                    <a:pt x="831101" y="3577122"/>
                  </a:lnTo>
                  <a:lnTo>
                    <a:pt x="827858" y="3586922"/>
                  </a:lnTo>
                  <a:lnTo>
                    <a:pt x="824444" y="3596723"/>
                  </a:lnTo>
                  <a:lnTo>
                    <a:pt x="820978" y="3606523"/>
                  </a:lnTo>
                  <a:lnTo>
                    <a:pt x="817390" y="3616323"/>
                  </a:lnTo>
                  <a:lnTo>
                    <a:pt x="813715" y="3626124"/>
                  </a:lnTo>
                  <a:lnTo>
                    <a:pt x="809962" y="3635924"/>
                  </a:lnTo>
                  <a:lnTo>
                    <a:pt x="806090" y="3645724"/>
                  </a:lnTo>
                  <a:lnTo>
                    <a:pt x="802180" y="3655525"/>
                  </a:lnTo>
                  <a:lnTo>
                    <a:pt x="798126" y="3665325"/>
                  </a:lnTo>
                  <a:lnTo>
                    <a:pt x="794040" y="3675125"/>
                  </a:lnTo>
                  <a:lnTo>
                    <a:pt x="789849" y="3684926"/>
                  </a:lnTo>
                  <a:lnTo>
                    <a:pt x="785600" y="3694726"/>
                  </a:lnTo>
                  <a:lnTo>
                    <a:pt x="781283" y="3704526"/>
                  </a:lnTo>
                  <a:lnTo>
                    <a:pt x="776888" y="3714327"/>
                  </a:lnTo>
                  <a:lnTo>
                    <a:pt x="772456" y="3724127"/>
                  </a:lnTo>
                  <a:lnTo>
                    <a:pt x="767930" y="3733927"/>
                  </a:lnTo>
                  <a:lnTo>
                    <a:pt x="763381" y="3743728"/>
                  </a:lnTo>
                  <a:lnTo>
                    <a:pt x="758754" y="3753528"/>
                  </a:lnTo>
                  <a:lnTo>
                    <a:pt x="754096" y="3763328"/>
                  </a:lnTo>
                  <a:lnTo>
                    <a:pt x="749389" y="3773129"/>
                  </a:lnTo>
                  <a:lnTo>
                    <a:pt x="744639" y="3782929"/>
                  </a:lnTo>
                  <a:lnTo>
                    <a:pt x="739863" y="3792729"/>
                  </a:lnTo>
                  <a:lnTo>
                    <a:pt x="735038" y="3802530"/>
                  </a:lnTo>
                  <a:lnTo>
                    <a:pt x="730200" y="3812330"/>
                  </a:lnTo>
                  <a:lnTo>
                    <a:pt x="725321" y="3822131"/>
                  </a:lnTo>
                  <a:lnTo>
                    <a:pt x="720430" y="3831931"/>
                  </a:lnTo>
                  <a:lnTo>
                    <a:pt x="715516" y="3841731"/>
                  </a:lnTo>
                  <a:lnTo>
                    <a:pt x="710590" y="3851532"/>
                  </a:lnTo>
                  <a:lnTo>
                    <a:pt x="705653" y="3861332"/>
                  </a:lnTo>
                  <a:lnTo>
                    <a:pt x="700707" y="3871132"/>
                  </a:lnTo>
                  <a:lnTo>
                    <a:pt x="695758" y="3880933"/>
                  </a:lnTo>
                  <a:lnTo>
                    <a:pt x="690809" y="3890733"/>
                  </a:lnTo>
                  <a:lnTo>
                    <a:pt x="685861" y="3900533"/>
                  </a:lnTo>
                  <a:lnTo>
                    <a:pt x="680922" y="3910334"/>
                  </a:lnTo>
                  <a:lnTo>
                    <a:pt x="675991" y="3920134"/>
                  </a:lnTo>
                  <a:lnTo>
                    <a:pt x="671072" y="3929934"/>
                  </a:lnTo>
                  <a:lnTo>
                    <a:pt x="666174" y="3939735"/>
                  </a:lnTo>
                  <a:lnTo>
                    <a:pt x="661284" y="3949535"/>
                  </a:lnTo>
                  <a:lnTo>
                    <a:pt x="656432" y="3959335"/>
                  </a:lnTo>
                  <a:lnTo>
                    <a:pt x="651591" y="3969136"/>
                  </a:lnTo>
                  <a:lnTo>
                    <a:pt x="646790" y="3978936"/>
                  </a:lnTo>
                  <a:lnTo>
                    <a:pt x="642013" y="3988736"/>
                  </a:lnTo>
                  <a:lnTo>
                    <a:pt x="637269" y="3998537"/>
                  </a:lnTo>
                  <a:lnTo>
                    <a:pt x="632568" y="4008337"/>
                  </a:lnTo>
                  <a:lnTo>
                    <a:pt x="627890" y="4018137"/>
                  </a:lnTo>
                  <a:lnTo>
                    <a:pt x="623277" y="4027938"/>
                  </a:lnTo>
                  <a:lnTo>
                    <a:pt x="618683" y="4037738"/>
                  </a:lnTo>
                  <a:lnTo>
                    <a:pt x="614159" y="4047538"/>
                  </a:lnTo>
                  <a:lnTo>
                    <a:pt x="609665" y="4057339"/>
                  </a:lnTo>
                  <a:lnTo>
                    <a:pt x="605229" y="4067139"/>
                  </a:lnTo>
                  <a:lnTo>
                    <a:pt x="600847" y="4076939"/>
                  </a:lnTo>
                  <a:lnTo>
                    <a:pt x="596504" y="4086740"/>
                  </a:lnTo>
                  <a:lnTo>
                    <a:pt x="592241" y="4096540"/>
                  </a:lnTo>
                  <a:lnTo>
                    <a:pt x="588002" y="4106340"/>
                  </a:lnTo>
                  <a:lnTo>
                    <a:pt x="583862" y="4116141"/>
                  </a:lnTo>
                  <a:lnTo>
                    <a:pt x="579752" y="4125941"/>
                  </a:lnTo>
                  <a:lnTo>
                    <a:pt x="575720" y="4135741"/>
                  </a:lnTo>
                  <a:lnTo>
                    <a:pt x="571746" y="4145542"/>
                  </a:lnTo>
                  <a:lnTo>
                    <a:pt x="567826" y="4155342"/>
                  </a:lnTo>
                  <a:lnTo>
                    <a:pt x="563992" y="4165142"/>
                  </a:lnTo>
                  <a:lnTo>
                    <a:pt x="560188" y="4174943"/>
                  </a:lnTo>
                  <a:lnTo>
                    <a:pt x="556499" y="4184743"/>
                  </a:lnTo>
                  <a:lnTo>
                    <a:pt x="552839" y="4194543"/>
                  </a:lnTo>
                  <a:lnTo>
                    <a:pt x="549273" y="4204344"/>
                  </a:lnTo>
                  <a:lnTo>
                    <a:pt x="545762" y="4214144"/>
                  </a:lnTo>
                  <a:lnTo>
                    <a:pt x="542318" y="4223944"/>
                  </a:lnTo>
                  <a:lnTo>
                    <a:pt x="538959" y="4233745"/>
                  </a:lnTo>
                  <a:lnTo>
                    <a:pt x="535638" y="4243545"/>
                  </a:lnTo>
                  <a:lnTo>
                    <a:pt x="532431" y="4253345"/>
                  </a:lnTo>
                  <a:lnTo>
                    <a:pt x="529253" y="4263146"/>
                  </a:lnTo>
                  <a:lnTo>
                    <a:pt x="526181" y="4272946"/>
                  </a:lnTo>
                  <a:lnTo>
                    <a:pt x="523156" y="4282746"/>
                  </a:lnTo>
                  <a:lnTo>
                    <a:pt x="520209" y="4292547"/>
                  </a:lnTo>
                  <a:lnTo>
                    <a:pt x="517337" y="4302347"/>
                  </a:lnTo>
                  <a:lnTo>
                    <a:pt x="514513" y="4312147"/>
                  </a:lnTo>
                  <a:lnTo>
                    <a:pt x="511792" y="4321948"/>
                  </a:lnTo>
                  <a:lnTo>
                    <a:pt x="509100" y="4331748"/>
                  </a:lnTo>
                  <a:lnTo>
                    <a:pt x="506520" y="4341548"/>
                  </a:lnTo>
                  <a:lnTo>
                    <a:pt x="503978" y="4351349"/>
                  </a:lnTo>
                  <a:lnTo>
                    <a:pt x="501517" y="4361149"/>
                  </a:lnTo>
                  <a:lnTo>
                    <a:pt x="499121" y="4370949"/>
                  </a:lnTo>
                  <a:lnTo>
                    <a:pt x="496778" y="4380750"/>
                  </a:lnTo>
                  <a:lnTo>
                    <a:pt x="494526" y="4390550"/>
                  </a:lnTo>
                  <a:lnTo>
                    <a:pt x="492300" y="4400350"/>
                  </a:lnTo>
                  <a:lnTo>
                    <a:pt x="490186" y="4410151"/>
                  </a:lnTo>
                  <a:lnTo>
                    <a:pt x="488099" y="4419951"/>
                  </a:lnTo>
                  <a:lnTo>
                    <a:pt x="486095" y="4429751"/>
                  </a:lnTo>
                  <a:lnTo>
                    <a:pt x="484142" y="4439552"/>
                  </a:lnTo>
                  <a:lnTo>
                    <a:pt x="482246" y="4449352"/>
                  </a:lnTo>
                  <a:lnTo>
                    <a:pt x="480424" y="4459152"/>
                  </a:lnTo>
                  <a:lnTo>
                    <a:pt x="478632" y="4468953"/>
                  </a:lnTo>
                  <a:lnTo>
                    <a:pt x="476935" y="4478753"/>
                  </a:lnTo>
                  <a:lnTo>
                    <a:pt x="475262" y="4488553"/>
                  </a:lnTo>
                  <a:lnTo>
                    <a:pt x="473669" y="4498354"/>
                  </a:lnTo>
                  <a:lnTo>
                    <a:pt x="472114" y="4508154"/>
                  </a:lnTo>
                  <a:lnTo>
                    <a:pt x="470616" y="4517954"/>
                  </a:lnTo>
                  <a:lnTo>
                    <a:pt x="469175" y="4527755"/>
                  </a:lnTo>
                  <a:lnTo>
                    <a:pt x="467767" y="4537555"/>
                  </a:lnTo>
                  <a:lnTo>
                    <a:pt x="466436" y="4547355"/>
                  </a:lnTo>
                  <a:lnTo>
                    <a:pt x="465124" y="4557156"/>
                  </a:lnTo>
                  <a:lnTo>
                    <a:pt x="463887" y="4566956"/>
                  </a:lnTo>
                  <a:lnTo>
                    <a:pt x="462678" y="4576756"/>
                  </a:lnTo>
                  <a:lnTo>
                    <a:pt x="461521" y="4586557"/>
                  </a:lnTo>
                  <a:lnTo>
                    <a:pt x="460408" y="4596357"/>
                  </a:lnTo>
                  <a:lnTo>
                    <a:pt x="459327" y="4606157"/>
                  </a:lnTo>
                  <a:lnTo>
                    <a:pt x="458305" y="4615958"/>
                  </a:lnTo>
                  <a:lnTo>
                    <a:pt x="457301" y="4625758"/>
                  </a:lnTo>
                  <a:lnTo>
                    <a:pt x="456362" y="4635558"/>
                  </a:lnTo>
                  <a:lnTo>
                    <a:pt x="455442" y="4645359"/>
                  </a:lnTo>
                  <a:lnTo>
                    <a:pt x="454569" y="4655159"/>
                  </a:lnTo>
                  <a:lnTo>
                    <a:pt x="453728" y="4664959"/>
                  </a:lnTo>
                  <a:lnTo>
                    <a:pt x="452918" y="4674760"/>
                  </a:lnTo>
                  <a:lnTo>
                    <a:pt x="452151" y="4684560"/>
                  </a:lnTo>
                  <a:lnTo>
                    <a:pt x="451400" y="4694360"/>
                  </a:lnTo>
                  <a:lnTo>
                    <a:pt x="450703" y="4704161"/>
                  </a:lnTo>
                  <a:lnTo>
                    <a:pt x="450018" y="4713961"/>
                  </a:lnTo>
                  <a:lnTo>
                    <a:pt x="449375" y="4723761"/>
                  </a:lnTo>
                  <a:lnTo>
                    <a:pt x="448753" y="4733562"/>
                  </a:lnTo>
                  <a:lnTo>
                    <a:pt x="448159" y="4743362"/>
                  </a:lnTo>
                  <a:lnTo>
                    <a:pt x="447596" y="4753162"/>
                  </a:lnTo>
                  <a:lnTo>
                    <a:pt x="447049" y="4762963"/>
                  </a:lnTo>
                  <a:lnTo>
                    <a:pt x="446540" y="4772763"/>
                  </a:lnTo>
                  <a:lnTo>
                    <a:pt x="446042" y="4782563"/>
                  </a:lnTo>
                  <a:lnTo>
                    <a:pt x="445578" y="4792364"/>
                  </a:lnTo>
                  <a:lnTo>
                    <a:pt x="445129" y="4802164"/>
                  </a:lnTo>
                  <a:lnTo>
                    <a:pt x="444703" y="4811964"/>
                  </a:lnTo>
                  <a:lnTo>
                    <a:pt x="444299" y="4821765"/>
                  </a:lnTo>
                  <a:lnTo>
                    <a:pt x="443909" y="4831565"/>
                  </a:lnTo>
                  <a:lnTo>
                    <a:pt x="443546" y="4841365"/>
                  </a:lnTo>
                  <a:lnTo>
                    <a:pt x="443191" y="4851166"/>
                  </a:lnTo>
                  <a:lnTo>
                    <a:pt x="442864" y="4860966"/>
                  </a:lnTo>
                  <a:lnTo>
                    <a:pt x="442546" y="4870766"/>
                  </a:lnTo>
                  <a:lnTo>
                    <a:pt x="442248" y="4880567"/>
                  </a:lnTo>
                  <a:lnTo>
                    <a:pt x="441964" y="4890367"/>
                  </a:lnTo>
                  <a:lnTo>
                    <a:pt x="441692" y="4900167"/>
                  </a:lnTo>
                  <a:lnTo>
                    <a:pt x="441439" y="4909968"/>
                  </a:lnTo>
                  <a:lnTo>
                    <a:pt x="441191" y="4919768"/>
                  </a:lnTo>
                  <a:lnTo>
                    <a:pt x="440966" y="4929568"/>
                  </a:lnTo>
                  <a:lnTo>
                    <a:pt x="440746" y="4939369"/>
                  </a:lnTo>
                  <a:lnTo>
                    <a:pt x="440542" y="4949169"/>
                  </a:lnTo>
                  <a:lnTo>
                    <a:pt x="440346" y="4958969"/>
                  </a:lnTo>
                  <a:lnTo>
                    <a:pt x="440161" y="4968770"/>
                  </a:lnTo>
                  <a:lnTo>
                    <a:pt x="439988" y="4978570"/>
                  </a:lnTo>
                  <a:lnTo>
                    <a:pt x="439820" y="4988370"/>
                  </a:lnTo>
                  <a:lnTo>
                    <a:pt x="439667" y="4998171"/>
                  </a:lnTo>
                  <a:lnTo>
                    <a:pt x="43951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849208"/>
              <a:ext cx="1126310" cy="3709620"/>
            </a:xfrm>
            <a:custGeom>
              <a:avLst/>
              <a:pathLst>
                <a:path w="1126310" h="3709620">
                  <a:moveTo>
                    <a:pt x="560015" y="3709620"/>
                  </a:moveTo>
                  <a:lnTo>
                    <a:pt x="559730" y="3702360"/>
                  </a:lnTo>
                  <a:lnTo>
                    <a:pt x="559424" y="3695101"/>
                  </a:lnTo>
                  <a:lnTo>
                    <a:pt x="559103" y="3687841"/>
                  </a:lnTo>
                  <a:lnTo>
                    <a:pt x="558742" y="3680582"/>
                  </a:lnTo>
                  <a:lnTo>
                    <a:pt x="558361" y="3673322"/>
                  </a:lnTo>
                  <a:lnTo>
                    <a:pt x="557955" y="3666063"/>
                  </a:lnTo>
                  <a:lnTo>
                    <a:pt x="557508" y="3658803"/>
                  </a:lnTo>
                  <a:lnTo>
                    <a:pt x="557037" y="3651544"/>
                  </a:lnTo>
                  <a:lnTo>
                    <a:pt x="556529" y="3644284"/>
                  </a:lnTo>
                  <a:lnTo>
                    <a:pt x="555977" y="3637025"/>
                  </a:lnTo>
                  <a:lnTo>
                    <a:pt x="555399" y="3629765"/>
                  </a:lnTo>
                  <a:lnTo>
                    <a:pt x="554768" y="3622506"/>
                  </a:lnTo>
                  <a:lnTo>
                    <a:pt x="554094" y="3615246"/>
                  </a:lnTo>
                  <a:lnTo>
                    <a:pt x="553389" y="3607986"/>
                  </a:lnTo>
                  <a:lnTo>
                    <a:pt x="552612" y="3600727"/>
                  </a:lnTo>
                  <a:lnTo>
                    <a:pt x="551794" y="3593467"/>
                  </a:lnTo>
                  <a:lnTo>
                    <a:pt x="550933" y="3586208"/>
                  </a:lnTo>
                  <a:lnTo>
                    <a:pt x="549990" y="3578948"/>
                  </a:lnTo>
                  <a:lnTo>
                    <a:pt x="549006" y="3571689"/>
                  </a:lnTo>
                  <a:lnTo>
                    <a:pt x="547958" y="3564429"/>
                  </a:lnTo>
                  <a:lnTo>
                    <a:pt x="546828" y="3557170"/>
                  </a:lnTo>
                  <a:lnTo>
                    <a:pt x="545651" y="3549910"/>
                  </a:lnTo>
                  <a:lnTo>
                    <a:pt x="544387" y="3542651"/>
                  </a:lnTo>
                  <a:lnTo>
                    <a:pt x="543043" y="3535391"/>
                  </a:lnTo>
                  <a:lnTo>
                    <a:pt x="541645" y="3528132"/>
                  </a:lnTo>
                  <a:lnTo>
                    <a:pt x="540132" y="3520872"/>
                  </a:lnTo>
                  <a:lnTo>
                    <a:pt x="538545" y="3513613"/>
                  </a:lnTo>
                  <a:lnTo>
                    <a:pt x="536895" y="3506353"/>
                  </a:lnTo>
                  <a:lnTo>
                    <a:pt x="535102" y="3499094"/>
                  </a:lnTo>
                  <a:lnTo>
                    <a:pt x="533242" y="3491834"/>
                  </a:lnTo>
                  <a:lnTo>
                    <a:pt x="531291" y="3484574"/>
                  </a:lnTo>
                  <a:lnTo>
                    <a:pt x="529201" y="3477315"/>
                  </a:lnTo>
                  <a:lnTo>
                    <a:pt x="527037" y="3470055"/>
                  </a:lnTo>
                  <a:lnTo>
                    <a:pt x="524749" y="3462796"/>
                  </a:lnTo>
                  <a:lnTo>
                    <a:pt x="522331" y="3455536"/>
                  </a:lnTo>
                  <a:lnTo>
                    <a:pt x="519832" y="3448277"/>
                  </a:lnTo>
                  <a:lnTo>
                    <a:pt x="517174" y="3441017"/>
                  </a:lnTo>
                  <a:lnTo>
                    <a:pt x="514396" y="3433758"/>
                  </a:lnTo>
                  <a:lnTo>
                    <a:pt x="511532" y="3426498"/>
                  </a:lnTo>
                  <a:lnTo>
                    <a:pt x="508468" y="3419239"/>
                  </a:lnTo>
                  <a:lnTo>
                    <a:pt x="505303" y="3411979"/>
                  </a:lnTo>
                  <a:lnTo>
                    <a:pt x="502024" y="3404720"/>
                  </a:lnTo>
                  <a:lnTo>
                    <a:pt x="498543" y="3397460"/>
                  </a:lnTo>
                  <a:lnTo>
                    <a:pt x="494963" y="3390201"/>
                  </a:lnTo>
                  <a:lnTo>
                    <a:pt x="491233" y="3382941"/>
                  </a:lnTo>
                  <a:lnTo>
                    <a:pt x="487318" y="3375681"/>
                  </a:lnTo>
                  <a:lnTo>
                    <a:pt x="483300" y="3368422"/>
                  </a:lnTo>
                  <a:lnTo>
                    <a:pt x="479093" y="3361162"/>
                  </a:lnTo>
                  <a:lnTo>
                    <a:pt x="474724" y="3353903"/>
                  </a:lnTo>
                  <a:lnTo>
                    <a:pt x="470248" y="3346643"/>
                  </a:lnTo>
                  <a:lnTo>
                    <a:pt x="465545" y="3339384"/>
                  </a:lnTo>
                  <a:lnTo>
                    <a:pt x="460708" y="3332124"/>
                  </a:lnTo>
                  <a:lnTo>
                    <a:pt x="455752" y="3324865"/>
                  </a:lnTo>
                  <a:lnTo>
                    <a:pt x="450550" y="3317605"/>
                  </a:lnTo>
                  <a:lnTo>
                    <a:pt x="445237" y="3310346"/>
                  </a:lnTo>
                  <a:lnTo>
                    <a:pt x="439770" y="3303086"/>
                  </a:lnTo>
                  <a:lnTo>
                    <a:pt x="434091" y="3295827"/>
                  </a:lnTo>
                  <a:lnTo>
                    <a:pt x="428301" y="3288567"/>
                  </a:lnTo>
                  <a:lnTo>
                    <a:pt x="422326" y="3281308"/>
                  </a:lnTo>
                  <a:lnTo>
                    <a:pt x="416175" y="3274048"/>
                  </a:lnTo>
                  <a:lnTo>
                    <a:pt x="409916" y="3266789"/>
                  </a:lnTo>
                  <a:lnTo>
                    <a:pt x="403447" y="3259529"/>
                  </a:lnTo>
                  <a:lnTo>
                    <a:pt x="396840" y="3252269"/>
                  </a:lnTo>
                  <a:lnTo>
                    <a:pt x="390129" y="3245010"/>
                  </a:lnTo>
                  <a:lnTo>
                    <a:pt x="383192" y="3237750"/>
                  </a:lnTo>
                  <a:lnTo>
                    <a:pt x="376154" y="3230491"/>
                  </a:lnTo>
                  <a:lnTo>
                    <a:pt x="368996" y="3223231"/>
                  </a:lnTo>
                  <a:lnTo>
                    <a:pt x="361650" y="3215972"/>
                  </a:lnTo>
                  <a:lnTo>
                    <a:pt x="354218" y="3208712"/>
                  </a:lnTo>
                  <a:lnTo>
                    <a:pt x="346652" y="3201453"/>
                  </a:lnTo>
                  <a:lnTo>
                    <a:pt x="338947" y="3194193"/>
                  </a:lnTo>
                  <a:lnTo>
                    <a:pt x="331166" y="3186934"/>
                  </a:lnTo>
                  <a:lnTo>
                    <a:pt x="323251" y="3179674"/>
                  </a:lnTo>
                  <a:lnTo>
                    <a:pt x="315240" y="3172415"/>
                  </a:lnTo>
                  <a:lnTo>
                    <a:pt x="307166" y="3165155"/>
                  </a:lnTo>
                  <a:lnTo>
                    <a:pt x="298971" y="3157896"/>
                  </a:lnTo>
                  <a:lnTo>
                    <a:pt x="290720" y="3150636"/>
                  </a:lnTo>
                  <a:lnTo>
                    <a:pt x="282415" y="3143376"/>
                  </a:lnTo>
                  <a:lnTo>
                    <a:pt x="274026" y="3136117"/>
                  </a:lnTo>
                  <a:lnTo>
                    <a:pt x="265607" y="3128857"/>
                  </a:lnTo>
                  <a:lnTo>
                    <a:pt x="257148" y="3121598"/>
                  </a:lnTo>
                  <a:lnTo>
                    <a:pt x="248655" y="3114338"/>
                  </a:lnTo>
                  <a:lnTo>
                    <a:pt x="240150" y="3107079"/>
                  </a:lnTo>
                  <a:lnTo>
                    <a:pt x="231633" y="3099819"/>
                  </a:lnTo>
                  <a:lnTo>
                    <a:pt x="223122" y="3092560"/>
                  </a:lnTo>
                  <a:lnTo>
                    <a:pt x="214618" y="3085300"/>
                  </a:lnTo>
                  <a:lnTo>
                    <a:pt x="206146" y="3078041"/>
                  </a:lnTo>
                  <a:lnTo>
                    <a:pt x="197710" y="3070781"/>
                  </a:lnTo>
                  <a:lnTo>
                    <a:pt x="189301" y="3063522"/>
                  </a:lnTo>
                  <a:lnTo>
                    <a:pt x="180982" y="3056262"/>
                  </a:lnTo>
                  <a:lnTo>
                    <a:pt x="172715" y="3049003"/>
                  </a:lnTo>
                  <a:lnTo>
                    <a:pt x="164513" y="3041743"/>
                  </a:lnTo>
                  <a:lnTo>
                    <a:pt x="156439" y="3034484"/>
                  </a:lnTo>
                  <a:lnTo>
                    <a:pt x="148438" y="3027224"/>
                  </a:lnTo>
                  <a:lnTo>
                    <a:pt x="140555" y="3019964"/>
                  </a:lnTo>
                  <a:lnTo>
                    <a:pt x="132821" y="3012705"/>
                  </a:lnTo>
                  <a:lnTo>
                    <a:pt x="125180" y="3005445"/>
                  </a:lnTo>
                  <a:lnTo>
                    <a:pt x="117722" y="2998186"/>
                  </a:lnTo>
                  <a:lnTo>
                    <a:pt x="110421" y="2990926"/>
                  </a:lnTo>
                  <a:lnTo>
                    <a:pt x="103231" y="2983667"/>
                  </a:lnTo>
                  <a:lnTo>
                    <a:pt x="96301" y="2976407"/>
                  </a:lnTo>
                  <a:lnTo>
                    <a:pt x="89520" y="2969148"/>
                  </a:lnTo>
                  <a:lnTo>
                    <a:pt x="82890" y="2961888"/>
                  </a:lnTo>
                  <a:lnTo>
                    <a:pt x="76559" y="2954629"/>
                  </a:lnTo>
                  <a:lnTo>
                    <a:pt x="70377" y="2947369"/>
                  </a:lnTo>
                  <a:lnTo>
                    <a:pt x="64410" y="2940110"/>
                  </a:lnTo>
                  <a:lnTo>
                    <a:pt x="58735" y="2932850"/>
                  </a:lnTo>
                  <a:lnTo>
                    <a:pt x="53222" y="2925591"/>
                  </a:lnTo>
                  <a:lnTo>
                    <a:pt x="47996" y="2918331"/>
                  </a:lnTo>
                  <a:lnTo>
                    <a:pt x="43037" y="2911072"/>
                  </a:lnTo>
                  <a:lnTo>
                    <a:pt x="38253" y="2903812"/>
                  </a:lnTo>
                  <a:lnTo>
                    <a:pt x="33828" y="2896552"/>
                  </a:lnTo>
                  <a:lnTo>
                    <a:pt x="29635" y="2889293"/>
                  </a:lnTo>
                  <a:lnTo>
                    <a:pt x="25630" y="2882033"/>
                  </a:lnTo>
                  <a:lnTo>
                    <a:pt x="22048" y="2874774"/>
                  </a:lnTo>
                  <a:lnTo>
                    <a:pt x="18656" y="2867514"/>
                  </a:lnTo>
                  <a:lnTo>
                    <a:pt x="15515" y="2860255"/>
                  </a:lnTo>
                  <a:lnTo>
                    <a:pt x="12753" y="2852995"/>
                  </a:lnTo>
                  <a:lnTo>
                    <a:pt x="10185" y="2845736"/>
                  </a:lnTo>
                  <a:lnTo>
                    <a:pt x="7927" y="2838476"/>
                  </a:lnTo>
                  <a:lnTo>
                    <a:pt x="5996" y="2831217"/>
                  </a:lnTo>
                  <a:lnTo>
                    <a:pt x="4258" y="2823957"/>
                  </a:lnTo>
                  <a:lnTo>
                    <a:pt x="2887" y="2816698"/>
                  </a:lnTo>
                  <a:lnTo>
                    <a:pt x="1782" y="2809438"/>
                  </a:lnTo>
                  <a:lnTo>
                    <a:pt x="869" y="2802179"/>
                  </a:lnTo>
                  <a:lnTo>
                    <a:pt x="369" y="2794919"/>
                  </a:lnTo>
                  <a:lnTo>
                    <a:pt x="74" y="2787659"/>
                  </a:lnTo>
                  <a:lnTo>
                    <a:pt x="0" y="2780400"/>
                  </a:lnTo>
                  <a:lnTo>
                    <a:pt x="307" y="2773140"/>
                  </a:lnTo>
                  <a:lnTo>
                    <a:pt x="792" y="2765881"/>
                  </a:lnTo>
                  <a:lnTo>
                    <a:pt x="1537" y="2758621"/>
                  </a:lnTo>
                  <a:lnTo>
                    <a:pt x="2593" y="2751362"/>
                  </a:lnTo>
                  <a:lnTo>
                    <a:pt x="3817" y="2744102"/>
                  </a:lnTo>
                  <a:lnTo>
                    <a:pt x="5332" y="2736843"/>
                  </a:lnTo>
                  <a:lnTo>
                    <a:pt x="7087" y="2729583"/>
                  </a:lnTo>
                  <a:lnTo>
                    <a:pt x="8998" y="2722324"/>
                  </a:lnTo>
                  <a:lnTo>
                    <a:pt x="11219" y="2715064"/>
                  </a:lnTo>
                  <a:lnTo>
                    <a:pt x="13616" y="2707805"/>
                  </a:lnTo>
                  <a:lnTo>
                    <a:pt x="16164" y="2700545"/>
                  </a:lnTo>
                  <a:lnTo>
                    <a:pt x="19012" y="2693286"/>
                  </a:lnTo>
                  <a:lnTo>
                    <a:pt x="21987" y="2686026"/>
                  </a:lnTo>
                  <a:lnTo>
                    <a:pt x="25131" y="2678767"/>
                  </a:lnTo>
                  <a:lnTo>
                    <a:pt x="28503" y="2671507"/>
                  </a:lnTo>
                  <a:lnTo>
                    <a:pt x="31987" y="2664247"/>
                  </a:lnTo>
                  <a:lnTo>
                    <a:pt x="35647" y="2656988"/>
                  </a:lnTo>
                  <a:lnTo>
                    <a:pt x="39472" y="2649728"/>
                  </a:lnTo>
                  <a:lnTo>
                    <a:pt x="43392" y="2642469"/>
                  </a:lnTo>
                  <a:lnTo>
                    <a:pt x="47486" y="2635209"/>
                  </a:lnTo>
                  <a:lnTo>
                    <a:pt x="51690" y="2627950"/>
                  </a:lnTo>
                  <a:lnTo>
                    <a:pt x="55975" y="2620690"/>
                  </a:lnTo>
                  <a:lnTo>
                    <a:pt x="60420" y="2613431"/>
                  </a:lnTo>
                  <a:lnTo>
                    <a:pt x="64932" y="2606171"/>
                  </a:lnTo>
                  <a:lnTo>
                    <a:pt x="69521" y="2598912"/>
                  </a:lnTo>
                  <a:lnTo>
                    <a:pt x="74223" y="2591652"/>
                  </a:lnTo>
                  <a:lnTo>
                    <a:pt x="78973" y="2584393"/>
                  </a:lnTo>
                  <a:lnTo>
                    <a:pt x="83792" y="2577133"/>
                  </a:lnTo>
                  <a:lnTo>
                    <a:pt x="88679" y="2569874"/>
                  </a:lnTo>
                  <a:lnTo>
                    <a:pt x="93600" y="2562614"/>
                  </a:lnTo>
                  <a:lnTo>
                    <a:pt x="98575" y="2555354"/>
                  </a:lnTo>
                  <a:lnTo>
                    <a:pt x="103583" y="2548095"/>
                  </a:lnTo>
                  <a:lnTo>
                    <a:pt x="108612" y="2540835"/>
                  </a:lnTo>
                  <a:lnTo>
                    <a:pt x="113673" y="2533576"/>
                  </a:lnTo>
                  <a:lnTo>
                    <a:pt x="118745" y="2526316"/>
                  </a:lnTo>
                  <a:lnTo>
                    <a:pt x="123826" y="2519057"/>
                  </a:lnTo>
                  <a:lnTo>
                    <a:pt x="128912" y="2511797"/>
                  </a:lnTo>
                  <a:lnTo>
                    <a:pt x="133994" y="2504538"/>
                  </a:lnTo>
                  <a:lnTo>
                    <a:pt x="139072" y="2497278"/>
                  </a:lnTo>
                  <a:lnTo>
                    <a:pt x="144132" y="2490019"/>
                  </a:lnTo>
                  <a:lnTo>
                    <a:pt x="149179" y="2482759"/>
                  </a:lnTo>
                  <a:lnTo>
                    <a:pt x="154203" y="2475500"/>
                  </a:lnTo>
                  <a:lnTo>
                    <a:pt x="159195" y="2468240"/>
                  </a:lnTo>
                  <a:lnTo>
                    <a:pt x="164168" y="2460981"/>
                  </a:lnTo>
                  <a:lnTo>
                    <a:pt x="169095" y="2453721"/>
                  </a:lnTo>
                  <a:lnTo>
                    <a:pt x="173986" y="2446462"/>
                  </a:lnTo>
                  <a:lnTo>
                    <a:pt x="178851" y="2439202"/>
                  </a:lnTo>
                  <a:lnTo>
                    <a:pt x="183646" y="2431942"/>
                  </a:lnTo>
                  <a:lnTo>
                    <a:pt x="188407" y="2424683"/>
                  </a:lnTo>
                  <a:lnTo>
                    <a:pt x="193127" y="2417423"/>
                  </a:lnTo>
                  <a:lnTo>
                    <a:pt x="197773" y="2410164"/>
                  </a:lnTo>
                  <a:lnTo>
                    <a:pt x="202381" y="2402904"/>
                  </a:lnTo>
                  <a:lnTo>
                    <a:pt x="206930" y="2395645"/>
                  </a:lnTo>
                  <a:lnTo>
                    <a:pt x="211408" y="2388385"/>
                  </a:lnTo>
                  <a:lnTo>
                    <a:pt x="215846" y="2381126"/>
                  </a:lnTo>
                  <a:lnTo>
                    <a:pt x="220207" y="2373866"/>
                  </a:lnTo>
                  <a:lnTo>
                    <a:pt x="224505" y="2366607"/>
                  </a:lnTo>
                  <a:lnTo>
                    <a:pt x="228760" y="2359347"/>
                  </a:lnTo>
                  <a:lnTo>
                    <a:pt x="232920" y="2352088"/>
                  </a:lnTo>
                  <a:lnTo>
                    <a:pt x="237028" y="2344828"/>
                  </a:lnTo>
                  <a:lnTo>
                    <a:pt x="241085" y="2337569"/>
                  </a:lnTo>
                  <a:lnTo>
                    <a:pt x="245043" y="2330309"/>
                  </a:lnTo>
                  <a:lnTo>
                    <a:pt x="248956" y="2323049"/>
                  </a:lnTo>
                  <a:lnTo>
                    <a:pt x="252803" y="2315790"/>
                  </a:lnTo>
                  <a:lnTo>
                    <a:pt x="256563" y="2308530"/>
                  </a:lnTo>
                  <a:lnTo>
                    <a:pt x="260277" y="2301271"/>
                  </a:lnTo>
                  <a:lnTo>
                    <a:pt x="263911" y="2294011"/>
                  </a:lnTo>
                  <a:lnTo>
                    <a:pt x="267473" y="2286752"/>
                  </a:lnTo>
                  <a:lnTo>
                    <a:pt x="270988" y="2279492"/>
                  </a:lnTo>
                  <a:lnTo>
                    <a:pt x="274411" y="2272233"/>
                  </a:lnTo>
                  <a:lnTo>
                    <a:pt x="277776" y="2264973"/>
                  </a:lnTo>
                  <a:lnTo>
                    <a:pt x="281094" y="2257714"/>
                  </a:lnTo>
                  <a:lnTo>
                    <a:pt x="284309" y="2250454"/>
                  </a:lnTo>
                  <a:lnTo>
                    <a:pt x="287478" y="2243195"/>
                  </a:lnTo>
                  <a:lnTo>
                    <a:pt x="290590" y="2235935"/>
                  </a:lnTo>
                  <a:lnTo>
                    <a:pt x="293613" y="2228676"/>
                  </a:lnTo>
                  <a:lnTo>
                    <a:pt x="296592" y="2221416"/>
                  </a:lnTo>
                  <a:lnTo>
                    <a:pt x="299501" y="2214157"/>
                  </a:lnTo>
                  <a:lnTo>
                    <a:pt x="302337" y="2206897"/>
                  </a:lnTo>
                  <a:lnTo>
                    <a:pt x="305130" y="2199637"/>
                  </a:lnTo>
                  <a:lnTo>
                    <a:pt x="307843" y="2192378"/>
                  </a:lnTo>
                  <a:lnTo>
                    <a:pt x="310496" y="2185118"/>
                  </a:lnTo>
                  <a:lnTo>
                    <a:pt x="313107" y="2177859"/>
                  </a:lnTo>
                  <a:lnTo>
                    <a:pt x="315628" y="2170599"/>
                  </a:lnTo>
                  <a:lnTo>
                    <a:pt x="318104" y="2163340"/>
                  </a:lnTo>
                  <a:lnTo>
                    <a:pt x="320531" y="2156080"/>
                  </a:lnTo>
                  <a:lnTo>
                    <a:pt x="322873" y="2148821"/>
                  </a:lnTo>
                  <a:lnTo>
                    <a:pt x="325176" y="2141561"/>
                  </a:lnTo>
                  <a:lnTo>
                    <a:pt x="327420" y="2134302"/>
                  </a:lnTo>
                  <a:lnTo>
                    <a:pt x="329592" y="2127042"/>
                  </a:lnTo>
                  <a:lnTo>
                    <a:pt x="331725" y="2119783"/>
                  </a:lnTo>
                  <a:lnTo>
                    <a:pt x="333791" y="2112523"/>
                  </a:lnTo>
                  <a:lnTo>
                    <a:pt x="335798" y="2105264"/>
                  </a:lnTo>
                  <a:lnTo>
                    <a:pt x="337766" y="2098004"/>
                  </a:lnTo>
                  <a:lnTo>
                    <a:pt x="339658" y="2090744"/>
                  </a:lnTo>
                  <a:lnTo>
                    <a:pt x="341503" y="2083485"/>
                  </a:lnTo>
                  <a:lnTo>
                    <a:pt x="343309" y="2076225"/>
                  </a:lnTo>
                  <a:lnTo>
                    <a:pt x="345031" y="2068966"/>
                  </a:lnTo>
                  <a:lnTo>
                    <a:pt x="346717" y="2061706"/>
                  </a:lnTo>
                  <a:lnTo>
                    <a:pt x="348355" y="2054447"/>
                  </a:lnTo>
                  <a:lnTo>
                    <a:pt x="349920" y="2047187"/>
                  </a:lnTo>
                  <a:lnTo>
                    <a:pt x="351450" y="2039928"/>
                  </a:lnTo>
                  <a:lnTo>
                    <a:pt x="352922" y="2032668"/>
                  </a:lnTo>
                  <a:lnTo>
                    <a:pt x="354334" y="2025409"/>
                  </a:lnTo>
                  <a:lnTo>
                    <a:pt x="355711" y="2018149"/>
                  </a:lnTo>
                  <a:lnTo>
                    <a:pt x="357020" y="2010890"/>
                  </a:lnTo>
                  <a:lnTo>
                    <a:pt x="358280" y="2003630"/>
                  </a:lnTo>
                  <a:lnTo>
                    <a:pt x="359505" y="1996371"/>
                  </a:lnTo>
                  <a:lnTo>
                    <a:pt x="360654" y="1989111"/>
                  </a:lnTo>
                  <a:lnTo>
                    <a:pt x="361765" y="1981852"/>
                  </a:lnTo>
                  <a:lnTo>
                    <a:pt x="362834" y="1974592"/>
                  </a:lnTo>
                  <a:lnTo>
                    <a:pt x="363832" y="1967332"/>
                  </a:lnTo>
                  <a:lnTo>
                    <a:pt x="364795" y="1960073"/>
                  </a:lnTo>
                  <a:lnTo>
                    <a:pt x="365707" y="1952813"/>
                  </a:lnTo>
                  <a:lnTo>
                    <a:pt x="366559" y="1945554"/>
                  </a:lnTo>
                  <a:lnTo>
                    <a:pt x="367376" y="1938294"/>
                  </a:lnTo>
                  <a:lnTo>
                    <a:pt x="368135" y="1931035"/>
                  </a:lnTo>
                  <a:lnTo>
                    <a:pt x="368842" y="1923775"/>
                  </a:lnTo>
                  <a:lnTo>
                    <a:pt x="369517" y="1916516"/>
                  </a:lnTo>
                  <a:lnTo>
                    <a:pt x="370123" y="1909256"/>
                  </a:lnTo>
                  <a:lnTo>
                    <a:pt x="370689" y="1901997"/>
                  </a:lnTo>
                  <a:lnTo>
                    <a:pt x="371221" y="1894737"/>
                  </a:lnTo>
                  <a:lnTo>
                    <a:pt x="371681" y="1887478"/>
                  </a:lnTo>
                  <a:lnTo>
                    <a:pt x="372108" y="1880218"/>
                  </a:lnTo>
                  <a:lnTo>
                    <a:pt x="372493" y="1872959"/>
                  </a:lnTo>
                  <a:lnTo>
                    <a:pt x="372817" y="1865699"/>
                  </a:lnTo>
                  <a:lnTo>
                    <a:pt x="373109" y="1858439"/>
                  </a:lnTo>
                  <a:lnTo>
                    <a:pt x="373351" y="1851180"/>
                  </a:lnTo>
                  <a:lnTo>
                    <a:pt x="373542" y="1843920"/>
                  </a:lnTo>
                  <a:lnTo>
                    <a:pt x="373703" y="1836661"/>
                  </a:lnTo>
                  <a:lnTo>
                    <a:pt x="373806" y="1829401"/>
                  </a:lnTo>
                  <a:lnTo>
                    <a:pt x="373868" y="1822142"/>
                  </a:lnTo>
                  <a:lnTo>
                    <a:pt x="373902" y="1814882"/>
                  </a:lnTo>
                  <a:lnTo>
                    <a:pt x="373871" y="1807623"/>
                  </a:lnTo>
                  <a:lnTo>
                    <a:pt x="373810" y="1800363"/>
                  </a:lnTo>
                  <a:lnTo>
                    <a:pt x="373715" y="1793104"/>
                  </a:lnTo>
                  <a:lnTo>
                    <a:pt x="373562" y="1785844"/>
                  </a:lnTo>
                  <a:lnTo>
                    <a:pt x="373383" y="1778585"/>
                  </a:lnTo>
                  <a:lnTo>
                    <a:pt x="373163" y="1771325"/>
                  </a:lnTo>
                  <a:lnTo>
                    <a:pt x="372896" y="1764066"/>
                  </a:lnTo>
                  <a:lnTo>
                    <a:pt x="372603" y="1756806"/>
                  </a:lnTo>
                  <a:lnTo>
                    <a:pt x="372265" y="1749547"/>
                  </a:lnTo>
                  <a:lnTo>
                    <a:pt x="371889" y="1742287"/>
                  </a:lnTo>
                  <a:lnTo>
                    <a:pt x="371489" y="1735027"/>
                  </a:lnTo>
                  <a:lnTo>
                    <a:pt x="371039" y="1727768"/>
                  </a:lnTo>
                  <a:lnTo>
                    <a:pt x="370560" y="1720508"/>
                  </a:lnTo>
                  <a:lnTo>
                    <a:pt x="370057" y="1713249"/>
                  </a:lnTo>
                  <a:lnTo>
                    <a:pt x="369503" y="1705989"/>
                  </a:lnTo>
                  <a:lnTo>
                    <a:pt x="368928" y="1698730"/>
                  </a:lnTo>
                  <a:lnTo>
                    <a:pt x="368323" y="1691470"/>
                  </a:lnTo>
                  <a:lnTo>
                    <a:pt x="367678" y="1684211"/>
                  </a:lnTo>
                  <a:lnTo>
                    <a:pt x="367012" y="1676951"/>
                  </a:lnTo>
                  <a:lnTo>
                    <a:pt x="366311" y="1669692"/>
                  </a:lnTo>
                  <a:lnTo>
                    <a:pt x="365579" y="1662432"/>
                  </a:lnTo>
                  <a:lnTo>
                    <a:pt x="364827" y="1655173"/>
                  </a:lnTo>
                  <a:lnTo>
                    <a:pt x="364038" y="1647913"/>
                  </a:lnTo>
                  <a:lnTo>
                    <a:pt x="363224" y="1640654"/>
                  </a:lnTo>
                  <a:lnTo>
                    <a:pt x="362392" y="1633394"/>
                  </a:lnTo>
                  <a:lnTo>
                    <a:pt x="361518" y="1626134"/>
                  </a:lnTo>
                  <a:lnTo>
                    <a:pt x="360627" y="1618875"/>
                  </a:lnTo>
                  <a:lnTo>
                    <a:pt x="359714" y="1611615"/>
                  </a:lnTo>
                  <a:lnTo>
                    <a:pt x="358765" y="1604356"/>
                  </a:lnTo>
                  <a:lnTo>
                    <a:pt x="357800" y="1597096"/>
                  </a:lnTo>
                  <a:lnTo>
                    <a:pt x="356809" y="1589837"/>
                  </a:lnTo>
                  <a:lnTo>
                    <a:pt x="355788" y="1582577"/>
                  </a:lnTo>
                  <a:lnTo>
                    <a:pt x="354752" y="1575318"/>
                  </a:lnTo>
                  <a:lnTo>
                    <a:pt x="353685" y="1568058"/>
                  </a:lnTo>
                  <a:lnTo>
                    <a:pt x="352595" y="1560799"/>
                  </a:lnTo>
                  <a:lnTo>
                    <a:pt x="351488" y="1553539"/>
                  </a:lnTo>
                  <a:lnTo>
                    <a:pt x="350347" y="1546280"/>
                  </a:lnTo>
                  <a:lnTo>
                    <a:pt x="349187" y="1539020"/>
                  </a:lnTo>
                  <a:lnTo>
                    <a:pt x="348009" y="1531761"/>
                  </a:lnTo>
                  <a:lnTo>
                    <a:pt x="346796" y="1524501"/>
                  </a:lnTo>
                  <a:lnTo>
                    <a:pt x="345566" y="1517242"/>
                  </a:lnTo>
                  <a:lnTo>
                    <a:pt x="344313" y="1509982"/>
                  </a:lnTo>
                  <a:lnTo>
                    <a:pt x="343029" y="1502722"/>
                  </a:lnTo>
                  <a:lnTo>
                    <a:pt x="341728" y="1495463"/>
                  </a:lnTo>
                  <a:lnTo>
                    <a:pt x="340398" y="1488203"/>
                  </a:lnTo>
                  <a:lnTo>
                    <a:pt x="339041" y="1480944"/>
                  </a:lnTo>
                  <a:lnTo>
                    <a:pt x="337666" y="1473684"/>
                  </a:lnTo>
                  <a:lnTo>
                    <a:pt x="336257" y="1466425"/>
                  </a:lnTo>
                  <a:lnTo>
                    <a:pt x="334824" y="1459165"/>
                  </a:lnTo>
                  <a:lnTo>
                    <a:pt x="333374" y="1451906"/>
                  </a:lnTo>
                  <a:lnTo>
                    <a:pt x="331881" y="1444646"/>
                  </a:lnTo>
                  <a:lnTo>
                    <a:pt x="330370" y="1437387"/>
                  </a:lnTo>
                  <a:lnTo>
                    <a:pt x="328836" y="1430127"/>
                  </a:lnTo>
                  <a:lnTo>
                    <a:pt x="327263" y="1422868"/>
                  </a:lnTo>
                  <a:lnTo>
                    <a:pt x="325671" y="1415608"/>
                  </a:lnTo>
                  <a:lnTo>
                    <a:pt x="324048" y="1408349"/>
                  </a:lnTo>
                  <a:lnTo>
                    <a:pt x="322392" y="1401089"/>
                  </a:lnTo>
                  <a:lnTo>
                    <a:pt x="320717" y="1393829"/>
                  </a:lnTo>
                  <a:lnTo>
                    <a:pt x="319004" y="1386570"/>
                  </a:lnTo>
                  <a:lnTo>
                    <a:pt x="317264" y="1379310"/>
                  </a:lnTo>
                  <a:lnTo>
                    <a:pt x="315504" y="1372051"/>
                  </a:lnTo>
                  <a:lnTo>
                    <a:pt x="313701" y="1364791"/>
                  </a:lnTo>
                  <a:lnTo>
                    <a:pt x="311875" y="1357532"/>
                  </a:lnTo>
                  <a:lnTo>
                    <a:pt x="310027" y="1350272"/>
                  </a:lnTo>
                  <a:lnTo>
                    <a:pt x="308137" y="1343013"/>
                  </a:lnTo>
                  <a:lnTo>
                    <a:pt x="306229" y="1335753"/>
                  </a:lnTo>
                  <a:lnTo>
                    <a:pt x="304293" y="1328494"/>
                  </a:lnTo>
                  <a:lnTo>
                    <a:pt x="302322" y="1321234"/>
                  </a:lnTo>
                  <a:lnTo>
                    <a:pt x="300334" y="1313975"/>
                  </a:lnTo>
                  <a:lnTo>
                    <a:pt x="298315" y="1306715"/>
                  </a:lnTo>
                  <a:lnTo>
                    <a:pt x="296271" y="1299456"/>
                  </a:lnTo>
                  <a:lnTo>
                    <a:pt x="294210" y="1292196"/>
                  </a:lnTo>
                  <a:lnTo>
                    <a:pt x="292117" y="1284937"/>
                  </a:lnTo>
                  <a:lnTo>
                    <a:pt x="290007" y="1277677"/>
                  </a:lnTo>
                  <a:lnTo>
                    <a:pt x="287882" y="1270417"/>
                  </a:lnTo>
                  <a:lnTo>
                    <a:pt x="285730" y="1263158"/>
                  </a:lnTo>
                  <a:lnTo>
                    <a:pt x="283566" y="1255898"/>
                  </a:lnTo>
                  <a:lnTo>
                    <a:pt x="281389" y="1248639"/>
                  </a:lnTo>
                  <a:lnTo>
                    <a:pt x="279196" y="1241379"/>
                  </a:lnTo>
                  <a:lnTo>
                    <a:pt x="276996" y="1234120"/>
                  </a:lnTo>
                  <a:lnTo>
                    <a:pt x="274786" y="1226860"/>
                  </a:lnTo>
                  <a:lnTo>
                    <a:pt x="272571" y="1219601"/>
                  </a:lnTo>
                  <a:lnTo>
                    <a:pt x="270354" y="1212341"/>
                  </a:lnTo>
                  <a:lnTo>
                    <a:pt x="268137" y="1205082"/>
                  </a:lnTo>
                  <a:lnTo>
                    <a:pt x="265923" y="1197822"/>
                  </a:lnTo>
                  <a:lnTo>
                    <a:pt x="263713" y="1190563"/>
                  </a:lnTo>
                  <a:lnTo>
                    <a:pt x="261517" y="1183303"/>
                  </a:lnTo>
                  <a:lnTo>
                    <a:pt x="259332" y="1176044"/>
                  </a:lnTo>
                  <a:lnTo>
                    <a:pt x="257158" y="1168784"/>
                  </a:lnTo>
                  <a:lnTo>
                    <a:pt x="255014" y="1161524"/>
                  </a:lnTo>
                  <a:lnTo>
                    <a:pt x="252887" y="1154265"/>
                  </a:lnTo>
                  <a:lnTo>
                    <a:pt x="250787" y="1147005"/>
                  </a:lnTo>
                  <a:lnTo>
                    <a:pt x="248728" y="1139746"/>
                  </a:lnTo>
                  <a:lnTo>
                    <a:pt x="246693" y="1132486"/>
                  </a:lnTo>
                  <a:lnTo>
                    <a:pt x="244705" y="1125227"/>
                  </a:lnTo>
                  <a:lnTo>
                    <a:pt x="242765" y="1117967"/>
                  </a:lnTo>
                  <a:lnTo>
                    <a:pt x="240858" y="1110708"/>
                  </a:lnTo>
                  <a:lnTo>
                    <a:pt x="239025" y="1103448"/>
                  </a:lnTo>
                  <a:lnTo>
                    <a:pt x="237242" y="1096189"/>
                  </a:lnTo>
                  <a:lnTo>
                    <a:pt x="235504" y="1088929"/>
                  </a:lnTo>
                  <a:lnTo>
                    <a:pt x="233867" y="1081670"/>
                  </a:lnTo>
                  <a:lnTo>
                    <a:pt x="232280" y="1074410"/>
                  </a:lnTo>
                  <a:lnTo>
                    <a:pt x="230763" y="1067151"/>
                  </a:lnTo>
                  <a:lnTo>
                    <a:pt x="229353" y="1059891"/>
                  </a:lnTo>
                  <a:lnTo>
                    <a:pt x="228002" y="1052632"/>
                  </a:lnTo>
                  <a:lnTo>
                    <a:pt x="226750" y="1045372"/>
                  </a:lnTo>
                  <a:lnTo>
                    <a:pt x="225606" y="1038112"/>
                  </a:lnTo>
                  <a:lnTo>
                    <a:pt x="224529" y="1030853"/>
                  </a:lnTo>
                  <a:lnTo>
                    <a:pt x="223588" y="1023593"/>
                  </a:lnTo>
                  <a:lnTo>
                    <a:pt x="222747" y="1016334"/>
                  </a:lnTo>
                  <a:lnTo>
                    <a:pt x="221981" y="1009074"/>
                  </a:lnTo>
                  <a:lnTo>
                    <a:pt x="221391" y="1001815"/>
                  </a:lnTo>
                  <a:lnTo>
                    <a:pt x="220889" y="994555"/>
                  </a:lnTo>
                  <a:lnTo>
                    <a:pt x="220488" y="987296"/>
                  </a:lnTo>
                  <a:lnTo>
                    <a:pt x="220267" y="980036"/>
                  </a:lnTo>
                  <a:lnTo>
                    <a:pt x="220134" y="972777"/>
                  </a:lnTo>
                  <a:lnTo>
                    <a:pt x="220139" y="965517"/>
                  </a:lnTo>
                  <a:lnTo>
                    <a:pt x="220310" y="958258"/>
                  </a:lnTo>
                  <a:lnTo>
                    <a:pt x="220574" y="950998"/>
                  </a:lnTo>
                  <a:lnTo>
                    <a:pt x="221014" y="943739"/>
                  </a:lnTo>
                  <a:lnTo>
                    <a:pt x="221599" y="936479"/>
                  </a:lnTo>
                  <a:lnTo>
                    <a:pt x="222282" y="929219"/>
                  </a:lnTo>
                  <a:lnTo>
                    <a:pt x="223178" y="921960"/>
                  </a:lnTo>
                  <a:lnTo>
                    <a:pt x="224194" y="914700"/>
                  </a:lnTo>
                  <a:lnTo>
                    <a:pt x="225323" y="907441"/>
                  </a:lnTo>
                  <a:lnTo>
                    <a:pt x="226678" y="900181"/>
                  </a:lnTo>
                  <a:lnTo>
                    <a:pt x="228136" y="892922"/>
                  </a:lnTo>
                  <a:lnTo>
                    <a:pt x="229739" y="885662"/>
                  </a:lnTo>
                  <a:lnTo>
                    <a:pt x="231538" y="878403"/>
                  </a:lnTo>
                  <a:lnTo>
                    <a:pt x="233441" y="871143"/>
                  </a:lnTo>
                  <a:lnTo>
                    <a:pt x="235518" y="863884"/>
                  </a:lnTo>
                  <a:lnTo>
                    <a:pt x="237759" y="856624"/>
                  </a:lnTo>
                  <a:lnTo>
                    <a:pt x="240102" y="849365"/>
                  </a:lnTo>
                  <a:lnTo>
                    <a:pt x="242644" y="842105"/>
                  </a:lnTo>
                  <a:lnTo>
                    <a:pt x="245316" y="834846"/>
                  </a:lnTo>
                  <a:lnTo>
                    <a:pt x="248087" y="827586"/>
                  </a:lnTo>
                  <a:lnTo>
                    <a:pt x="251075" y="820327"/>
                  </a:lnTo>
                  <a:lnTo>
                    <a:pt x="254160" y="813067"/>
                  </a:lnTo>
                  <a:lnTo>
                    <a:pt x="257362" y="805807"/>
                  </a:lnTo>
                  <a:lnTo>
                    <a:pt x="260747" y="798548"/>
                  </a:lnTo>
                  <a:lnTo>
                    <a:pt x="264218" y="791288"/>
                  </a:lnTo>
                  <a:lnTo>
                    <a:pt x="267823" y="784029"/>
                  </a:lnTo>
                  <a:lnTo>
                    <a:pt x="271570" y="776769"/>
                  </a:lnTo>
                  <a:lnTo>
                    <a:pt x="275396" y="769510"/>
                  </a:lnTo>
                  <a:lnTo>
                    <a:pt x="279364" y="762250"/>
                  </a:lnTo>
                  <a:lnTo>
                    <a:pt x="283436" y="754991"/>
                  </a:lnTo>
                  <a:lnTo>
                    <a:pt x="287578" y="747731"/>
                  </a:lnTo>
                  <a:lnTo>
                    <a:pt x="291862" y="740472"/>
                  </a:lnTo>
                  <a:lnTo>
                    <a:pt x="296216" y="733212"/>
                  </a:lnTo>
                  <a:lnTo>
                    <a:pt x="300639" y="725953"/>
                  </a:lnTo>
                  <a:lnTo>
                    <a:pt x="305180" y="718693"/>
                  </a:lnTo>
                  <a:lnTo>
                    <a:pt x="309770" y="711434"/>
                  </a:lnTo>
                  <a:lnTo>
                    <a:pt x="314429" y="704174"/>
                  </a:lnTo>
                  <a:lnTo>
                    <a:pt x="319166" y="696914"/>
                  </a:lnTo>
                  <a:lnTo>
                    <a:pt x="323942" y="689655"/>
                  </a:lnTo>
                  <a:lnTo>
                    <a:pt x="328779" y="682395"/>
                  </a:lnTo>
                  <a:lnTo>
                    <a:pt x="333662" y="675136"/>
                  </a:lnTo>
                  <a:lnTo>
                    <a:pt x="338572" y="667876"/>
                  </a:lnTo>
                  <a:lnTo>
                    <a:pt x="343527" y="660617"/>
                  </a:lnTo>
                  <a:lnTo>
                    <a:pt x="348502" y="653357"/>
                  </a:lnTo>
                  <a:lnTo>
                    <a:pt x="353494" y="646098"/>
                  </a:lnTo>
                  <a:lnTo>
                    <a:pt x="358507" y="638838"/>
                  </a:lnTo>
                  <a:lnTo>
                    <a:pt x="363523" y="631579"/>
                  </a:lnTo>
                  <a:lnTo>
                    <a:pt x="368543" y="624319"/>
                  </a:lnTo>
                  <a:lnTo>
                    <a:pt x="373556" y="617060"/>
                  </a:lnTo>
                  <a:lnTo>
                    <a:pt x="378562" y="609800"/>
                  </a:lnTo>
                  <a:lnTo>
                    <a:pt x="383553" y="602541"/>
                  </a:lnTo>
                  <a:lnTo>
                    <a:pt x="388517" y="595281"/>
                  </a:lnTo>
                  <a:lnTo>
                    <a:pt x="393465" y="588022"/>
                  </a:lnTo>
                  <a:lnTo>
                    <a:pt x="398372" y="580762"/>
                  </a:lnTo>
                  <a:lnTo>
                    <a:pt x="403243" y="573502"/>
                  </a:lnTo>
                  <a:lnTo>
                    <a:pt x="408087" y="566243"/>
                  </a:lnTo>
                  <a:lnTo>
                    <a:pt x="412862" y="558983"/>
                  </a:lnTo>
                  <a:lnTo>
                    <a:pt x="417597" y="551724"/>
                  </a:lnTo>
                  <a:lnTo>
                    <a:pt x="422290" y="544464"/>
                  </a:lnTo>
                  <a:lnTo>
                    <a:pt x="426897" y="537205"/>
                  </a:lnTo>
                  <a:lnTo>
                    <a:pt x="431460" y="529945"/>
                  </a:lnTo>
                  <a:lnTo>
                    <a:pt x="435957" y="522686"/>
                  </a:lnTo>
                  <a:lnTo>
                    <a:pt x="440366" y="515426"/>
                  </a:lnTo>
                  <a:lnTo>
                    <a:pt x="444725" y="508167"/>
                  </a:lnTo>
                  <a:lnTo>
                    <a:pt x="448994" y="500907"/>
                  </a:lnTo>
                  <a:lnTo>
                    <a:pt x="453179" y="493648"/>
                  </a:lnTo>
                  <a:lnTo>
                    <a:pt x="457308" y="486388"/>
                  </a:lnTo>
                  <a:lnTo>
                    <a:pt x="461321" y="479129"/>
                  </a:lnTo>
                  <a:lnTo>
                    <a:pt x="465260" y="471869"/>
                  </a:lnTo>
                  <a:lnTo>
                    <a:pt x="469137" y="464609"/>
                  </a:lnTo>
                  <a:lnTo>
                    <a:pt x="472877" y="457350"/>
                  </a:lnTo>
                  <a:lnTo>
                    <a:pt x="476554" y="450090"/>
                  </a:lnTo>
                  <a:lnTo>
                    <a:pt x="480148" y="442831"/>
                  </a:lnTo>
                  <a:lnTo>
                    <a:pt x="483619" y="435571"/>
                  </a:lnTo>
                  <a:lnTo>
                    <a:pt x="487025" y="428312"/>
                  </a:lnTo>
                  <a:lnTo>
                    <a:pt x="490327" y="421052"/>
                  </a:lnTo>
                  <a:lnTo>
                    <a:pt x="493521" y="413793"/>
                  </a:lnTo>
                  <a:lnTo>
                    <a:pt x="496651" y="406533"/>
                  </a:lnTo>
                  <a:lnTo>
                    <a:pt x="499658" y="399274"/>
                  </a:lnTo>
                  <a:lnTo>
                    <a:pt x="502575" y="392014"/>
                  </a:lnTo>
                  <a:lnTo>
                    <a:pt x="505429" y="384755"/>
                  </a:lnTo>
                  <a:lnTo>
                    <a:pt x="508142" y="377495"/>
                  </a:lnTo>
                  <a:lnTo>
                    <a:pt x="510787" y="370236"/>
                  </a:lnTo>
                  <a:lnTo>
                    <a:pt x="513356" y="362976"/>
                  </a:lnTo>
                  <a:lnTo>
                    <a:pt x="515796" y="355717"/>
                  </a:lnTo>
                  <a:lnTo>
                    <a:pt x="518176" y="348457"/>
                  </a:lnTo>
                  <a:lnTo>
                    <a:pt x="520464" y="341197"/>
                  </a:lnTo>
                  <a:lnTo>
                    <a:pt x="522646" y="333938"/>
                  </a:lnTo>
                  <a:lnTo>
                    <a:pt x="524770" y="326678"/>
                  </a:lnTo>
                  <a:lnTo>
                    <a:pt x="526791" y="319419"/>
                  </a:lnTo>
                  <a:lnTo>
                    <a:pt x="528728" y="312159"/>
                  </a:lnTo>
                  <a:lnTo>
                    <a:pt x="530610" y="304900"/>
                  </a:lnTo>
                  <a:lnTo>
                    <a:pt x="532380" y="297640"/>
                  </a:lnTo>
                  <a:lnTo>
                    <a:pt x="534087" y="290381"/>
                  </a:lnTo>
                  <a:lnTo>
                    <a:pt x="535738" y="283121"/>
                  </a:lnTo>
                  <a:lnTo>
                    <a:pt x="537278" y="275862"/>
                  </a:lnTo>
                  <a:lnTo>
                    <a:pt x="538771" y="268602"/>
                  </a:lnTo>
                  <a:lnTo>
                    <a:pt x="540198" y="261343"/>
                  </a:lnTo>
                  <a:lnTo>
                    <a:pt x="541538" y="254083"/>
                  </a:lnTo>
                  <a:lnTo>
                    <a:pt x="542834" y="246824"/>
                  </a:lnTo>
                  <a:lnTo>
                    <a:pt x="544058" y="239564"/>
                  </a:lnTo>
                  <a:lnTo>
                    <a:pt x="545215" y="232304"/>
                  </a:lnTo>
                  <a:lnTo>
                    <a:pt x="546331" y="225045"/>
                  </a:lnTo>
                  <a:lnTo>
                    <a:pt x="547372" y="217785"/>
                  </a:lnTo>
                  <a:lnTo>
                    <a:pt x="548364" y="210526"/>
                  </a:lnTo>
                  <a:lnTo>
                    <a:pt x="549319" y="203266"/>
                  </a:lnTo>
                  <a:lnTo>
                    <a:pt x="550197" y="196007"/>
                  </a:lnTo>
                  <a:lnTo>
                    <a:pt x="551041" y="188747"/>
                  </a:lnTo>
                  <a:lnTo>
                    <a:pt x="551845" y="181488"/>
                  </a:lnTo>
                  <a:lnTo>
                    <a:pt x="552586" y="174228"/>
                  </a:lnTo>
                  <a:lnTo>
                    <a:pt x="553299" y="166969"/>
                  </a:lnTo>
                  <a:lnTo>
                    <a:pt x="553969" y="159709"/>
                  </a:lnTo>
                  <a:lnTo>
                    <a:pt x="554592" y="152450"/>
                  </a:lnTo>
                  <a:lnTo>
                    <a:pt x="555190" y="145190"/>
                  </a:lnTo>
                  <a:lnTo>
                    <a:pt x="555743" y="137931"/>
                  </a:lnTo>
                  <a:lnTo>
                    <a:pt x="556263" y="130671"/>
                  </a:lnTo>
                  <a:lnTo>
                    <a:pt x="556761" y="123412"/>
                  </a:lnTo>
                  <a:lnTo>
                    <a:pt x="557215" y="116152"/>
                  </a:lnTo>
                  <a:lnTo>
                    <a:pt x="557645" y="108892"/>
                  </a:lnTo>
                  <a:lnTo>
                    <a:pt x="558055" y="101633"/>
                  </a:lnTo>
                  <a:lnTo>
                    <a:pt x="558426" y="94373"/>
                  </a:lnTo>
                  <a:lnTo>
                    <a:pt x="558780" y="87114"/>
                  </a:lnTo>
                  <a:lnTo>
                    <a:pt x="559111" y="79854"/>
                  </a:lnTo>
                  <a:lnTo>
                    <a:pt x="559415" y="72595"/>
                  </a:lnTo>
                  <a:lnTo>
                    <a:pt x="559704" y="65335"/>
                  </a:lnTo>
                  <a:lnTo>
                    <a:pt x="559970" y="58076"/>
                  </a:lnTo>
                  <a:lnTo>
                    <a:pt x="560217" y="50816"/>
                  </a:lnTo>
                  <a:lnTo>
                    <a:pt x="560452" y="43557"/>
                  </a:lnTo>
                  <a:lnTo>
                    <a:pt x="560664" y="36297"/>
                  </a:lnTo>
                  <a:lnTo>
                    <a:pt x="560863" y="29038"/>
                  </a:lnTo>
                  <a:lnTo>
                    <a:pt x="561051" y="21778"/>
                  </a:lnTo>
                  <a:lnTo>
                    <a:pt x="561219" y="14519"/>
                  </a:lnTo>
                  <a:lnTo>
                    <a:pt x="561379" y="7259"/>
                  </a:lnTo>
                  <a:lnTo>
                    <a:pt x="561527" y="0"/>
                  </a:lnTo>
                  <a:lnTo>
                    <a:pt x="564782" y="0"/>
                  </a:lnTo>
                  <a:lnTo>
                    <a:pt x="564931" y="7259"/>
                  </a:lnTo>
                  <a:lnTo>
                    <a:pt x="565090" y="14519"/>
                  </a:lnTo>
                  <a:lnTo>
                    <a:pt x="565258" y="21778"/>
                  </a:lnTo>
                  <a:lnTo>
                    <a:pt x="565447" y="29038"/>
                  </a:lnTo>
                  <a:lnTo>
                    <a:pt x="565646" y="36297"/>
                  </a:lnTo>
                  <a:lnTo>
                    <a:pt x="565858" y="43557"/>
                  </a:lnTo>
                  <a:lnTo>
                    <a:pt x="566092" y="50816"/>
                  </a:lnTo>
                  <a:lnTo>
                    <a:pt x="566339" y="58076"/>
                  </a:lnTo>
                  <a:lnTo>
                    <a:pt x="566605" y="65335"/>
                  </a:lnTo>
                  <a:lnTo>
                    <a:pt x="566895" y="72595"/>
                  </a:lnTo>
                  <a:lnTo>
                    <a:pt x="567198" y="79854"/>
                  </a:lnTo>
                  <a:lnTo>
                    <a:pt x="567530" y="87114"/>
                  </a:lnTo>
                  <a:lnTo>
                    <a:pt x="567884" y="94373"/>
                  </a:lnTo>
                  <a:lnTo>
                    <a:pt x="568255" y="101633"/>
                  </a:lnTo>
                  <a:lnTo>
                    <a:pt x="568664" y="108892"/>
                  </a:lnTo>
                  <a:lnTo>
                    <a:pt x="569095" y="116152"/>
                  </a:lnTo>
                  <a:lnTo>
                    <a:pt x="569548" y="123412"/>
                  </a:lnTo>
                  <a:lnTo>
                    <a:pt x="570046" y="130671"/>
                  </a:lnTo>
                  <a:lnTo>
                    <a:pt x="570566" y="137931"/>
                  </a:lnTo>
                  <a:lnTo>
                    <a:pt x="571120" y="145190"/>
                  </a:lnTo>
                  <a:lnTo>
                    <a:pt x="571717" y="152450"/>
                  </a:lnTo>
                  <a:lnTo>
                    <a:pt x="572341" y="159709"/>
                  </a:lnTo>
                  <a:lnTo>
                    <a:pt x="573010" y="166969"/>
                  </a:lnTo>
                  <a:lnTo>
                    <a:pt x="573723" y="174228"/>
                  </a:lnTo>
                  <a:lnTo>
                    <a:pt x="574465" y="181488"/>
                  </a:lnTo>
                  <a:lnTo>
                    <a:pt x="575269" y="188747"/>
                  </a:lnTo>
                  <a:lnTo>
                    <a:pt x="576112" y="196007"/>
                  </a:lnTo>
                  <a:lnTo>
                    <a:pt x="576990" y="203266"/>
                  </a:lnTo>
                  <a:lnTo>
                    <a:pt x="577945" y="210526"/>
                  </a:lnTo>
                  <a:lnTo>
                    <a:pt x="578937" y="217785"/>
                  </a:lnTo>
                  <a:lnTo>
                    <a:pt x="579978" y="225045"/>
                  </a:lnTo>
                  <a:lnTo>
                    <a:pt x="581095" y="232304"/>
                  </a:lnTo>
                  <a:lnTo>
                    <a:pt x="582252" y="239564"/>
                  </a:lnTo>
                  <a:lnTo>
                    <a:pt x="583476" y="246824"/>
                  </a:lnTo>
                  <a:lnTo>
                    <a:pt x="584771" y="254083"/>
                  </a:lnTo>
                  <a:lnTo>
                    <a:pt x="586111" y="261343"/>
                  </a:lnTo>
                  <a:lnTo>
                    <a:pt x="587539" y="268602"/>
                  </a:lnTo>
                  <a:lnTo>
                    <a:pt x="589031" y="275862"/>
                  </a:lnTo>
                  <a:lnTo>
                    <a:pt x="590572" y="283121"/>
                  </a:lnTo>
                  <a:lnTo>
                    <a:pt x="592223" y="290381"/>
                  </a:lnTo>
                  <a:lnTo>
                    <a:pt x="593930" y="297640"/>
                  </a:lnTo>
                  <a:lnTo>
                    <a:pt x="595699" y="304900"/>
                  </a:lnTo>
                  <a:lnTo>
                    <a:pt x="597581" y="312159"/>
                  </a:lnTo>
                  <a:lnTo>
                    <a:pt x="599518" y="319419"/>
                  </a:lnTo>
                  <a:lnTo>
                    <a:pt x="601539" y="326678"/>
                  </a:lnTo>
                  <a:lnTo>
                    <a:pt x="603663" y="333938"/>
                  </a:lnTo>
                  <a:lnTo>
                    <a:pt x="605845" y="341197"/>
                  </a:lnTo>
                  <a:lnTo>
                    <a:pt x="608134" y="348457"/>
                  </a:lnTo>
                  <a:lnTo>
                    <a:pt x="610513" y="355717"/>
                  </a:lnTo>
                  <a:lnTo>
                    <a:pt x="612953" y="362976"/>
                  </a:lnTo>
                  <a:lnTo>
                    <a:pt x="615522" y="370236"/>
                  </a:lnTo>
                  <a:lnTo>
                    <a:pt x="618167" y="377495"/>
                  </a:lnTo>
                  <a:lnTo>
                    <a:pt x="620880" y="384755"/>
                  </a:lnTo>
                  <a:lnTo>
                    <a:pt x="623734" y="392014"/>
                  </a:lnTo>
                  <a:lnTo>
                    <a:pt x="626652" y="399274"/>
                  </a:lnTo>
                  <a:lnTo>
                    <a:pt x="629658" y="406533"/>
                  </a:lnTo>
                  <a:lnTo>
                    <a:pt x="632788" y="413793"/>
                  </a:lnTo>
                  <a:lnTo>
                    <a:pt x="635983" y="421052"/>
                  </a:lnTo>
                  <a:lnTo>
                    <a:pt x="639285" y="428312"/>
                  </a:lnTo>
                  <a:lnTo>
                    <a:pt x="642691" y="435571"/>
                  </a:lnTo>
                  <a:lnTo>
                    <a:pt x="646161" y="442831"/>
                  </a:lnTo>
                  <a:lnTo>
                    <a:pt x="649755" y="450090"/>
                  </a:lnTo>
                  <a:lnTo>
                    <a:pt x="653433" y="457350"/>
                  </a:lnTo>
                  <a:lnTo>
                    <a:pt x="657173" y="464609"/>
                  </a:lnTo>
                  <a:lnTo>
                    <a:pt x="661050" y="471869"/>
                  </a:lnTo>
                  <a:lnTo>
                    <a:pt x="664989" y="479129"/>
                  </a:lnTo>
                  <a:lnTo>
                    <a:pt x="669001" y="486388"/>
                  </a:lnTo>
                  <a:lnTo>
                    <a:pt x="673131" y="493648"/>
                  </a:lnTo>
                  <a:lnTo>
                    <a:pt x="677315" y="500907"/>
                  </a:lnTo>
                  <a:lnTo>
                    <a:pt x="681584" y="508167"/>
                  </a:lnTo>
                  <a:lnTo>
                    <a:pt x="685943" y="515426"/>
                  </a:lnTo>
                  <a:lnTo>
                    <a:pt x="690352" y="522686"/>
                  </a:lnTo>
                  <a:lnTo>
                    <a:pt x="694850" y="529945"/>
                  </a:lnTo>
                  <a:lnTo>
                    <a:pt x="699413" y="537205"/>
                  </a:lnTo>
                  <a:lnTo>
                    <a:pt x="704019" y="544464"/>
                  </a:lnTo>
                  <a:lnTo>
                    <a:pt x="708712" y="551724"/>
                  </a:lnTo>
                  <a:lnTo>
                    <a:pt x="713447" y="558983"/>
                  </a:lnTo>
                  <a:lnTo>
                    <a:pt x="718223" y="566243"/>
                  </a:lnTo>
                  <a:lnTo>
                    <a:pt x="723066" y="573502"/>
                  </a:lnTo>
                  <a:lnTo>
                    <a:pt x="727937" y="580762"/>
                  </a:lnTo>
                  <a:lnTo>
                    <a:pt x="732845" y="588022"/>
                  </a:lnTo>
                  <a:lnTo>
                    <a:pt x="737792" y="595281"/>
                  </a:lnTo>
                  <a:lnTo>
                    <a:pt x="742757" y="602541"/>
                  </a:lnTo>
                  <a:lnTo>
                    <a:pt x="747748" y="609800"/>
                  </a:lnTo>
                  <a:lnTo>
                    <a:pt x="752754" y="617060"/>
                  </a:lnTo>
                  <a:lnTo>
                    <a:pt x="757767" y="624319"/>
                  </a:lnTo>
                  <a:lnTo>
                    <a:pt x="762787" y="631579"/>
                  </a:lnTo>
                  <a:lnTo>
                    <a:pt x="767803" y="638838"/>
                  </a:lnTo>
                  <a:lnTo>
                    <a:pt x="772816" y="646098"/>
                  </a:lnTo>
                  <a:lnTo>
                    <a:pt x="777807" y="653357"/>
                  </a:lnTo>
                  <a:lnTo>
                    <a:pt x="782783" y="660617"/>
                  </a:lnTo>
                  <a:lnTo>
                    <a:pt x="787738" y="667876"/>
                  </a:lnTo>
                  <a:lnTo>
                    <a:pt x="792648" y="675136"/>
                  </a:lnTo>
                  <a:lnTo>
                    <a:pt x="797530" y="682395"/>
                  </a:lnTo>
                  <a:lnTo>
                    <a:pt x="802367" y="689655"/>
                  </a:lnTo>
                  <a:lnTo>
                    <a:pt x="807143" y="696914"/>
                  </a:lnTo>
                  <a:lnTo>
                    <a:pt x="811881" y="704174"/>
                  </a:lnTo>
                  <a:lnTo>
                    <a:pt x="816540" y="711434"/>
                  </a:lnTo>
                  <a:lnTo>
                    <a:pt x="821129" y="718693"/>
                  </a:lnTo>
                  <a:lnTo>
                    <a:pt x="825670" y="725953"/>
                  </a:lnTo>
                  <a:lnTo>
                    <a:pt x="830093" y="733212"/>
                  </a:lnTo>
                  <a:lnTo>
                    <a:pt x="834447" y="740472"/>
                  </a:lnTo>
                  <a:lnTo>
                    <a:pt x="838731" y="747731"/>
                  </a:lnTo>
                  <a:lnTo>
                    <a:pt x="842874" y="754991"/>
                  </a:lnTo>
                  <a:lnTo>
                    <a:pt x="846945" y="762250"/>
                  </a:lnTo>
                  <a:lnTo>
                    <a:pt x="850913" y="769510"/>
                  </a:lnTo>
                  <a:lnTo>
                    <a:pt x="854740" y="776769"/>
                  </a:lnTo>
                  <a:lnTo>
                    <a:pt x="858486" y="784029"/>
                  </a:lnTo>
                  <a:lnTo>
                    <a:pt x="862091" y="791288"/>
                  </a:lnTo>
                  <a:lnTo>
                    <a:pt x="865563" y="798548"/>
                  </a:lnTo>
                  <a:lnTo>
                    <a:pt x="868947" y="805807"/>
                  </a:lnTo>
                  <a:lnTo>
                    <a:pt x="872150" y="813067"/>
                  </a:lnTo>
                  <a:lnTo>
                    <a:pt x="875234" y="820327"/>
                  </a:lnTo>
                  <a:lnTo>
                    <a:pt x="878223" y="827586"/>
                  </a:lnTo>
                  <a:lnTo>
                    <a:pt x="880994" y="834846"/>
                  </a:lnTo>
                  <a:lnTo>
                    <a:pt x="883666" y="842105"/>
                  </a:lnTo>
                  <a:lnTo>
                    <a:pt x="886207" y="849365"/>
                  </a:lnTo>
                  <a:lnTo>
                    <a:pt x="888550" y="856624"/>
                  </a:lnTo>
                  <a:lnTo>
                    <a:pt x="890791" y="863884"/>
                  </a:lnTo>
                  <a:lnTo>
                    <a:pt x="892868" y="871143"/>
                  </a:lnTo>
                  <a:lnTo>
                    <a:pt x="894771" y="878403"/>
                  </a:lnTo>
                  <a:lnTo>
                    <a:pt x="896571" y="885662"/>
                  </a:lnTo>
                  <a:lnTo>
                    <a:pt x="898173" y="892922"/>
                  </a:lnTo>
                  <a:lnTo>
                    <a:pt x="899631" y="900181"/>
                  </a:lnTo>
                  <a:lnTo>
                    <a:pt x="900986" y="907441"/>
                  </a:lnTo>
                  <a:lnTo>
                    <a:pt x="902115" y="914700"/>
                  </a:lnTo>
                  <a:lnTo>
                    <a:pt x="903132" y="921960"/>
                  </a:lnTo>
                  <a:lnTo>
                    <a:pt x="904027" y="929219"/>
                  </a:lnTo>
                  <a:lnTo>
                    <a:pt x="904711" y="936479"/>
                  </a:lnTo>
                  <a:lnTo>
                    <a:pt x="905296" y="943739"/>
                  </a:lnTo>
                  <a:lnTo>
                    <a:pt x="905735" y="950998"/>
                  </a:lnTo>
                  <a:lnTo>
                    <a:pt x="906000" y="958258"/>
                  </a:lnTo>
                  <a:lnTo>
                    <a:pt x="906170" y="965517"/>
                  </a:lnTo>
                  <a:lnTo>
                    <a:pt x="906175" y="972777"/>
                  </a:lnTo>
                  <a:lnTo>
                    <a:pt x="906043" y="980036"/>
                  </a:lnTo>
                  <a:lnTo>
                    <a:pt x="905821" y="987296"/>
                  </a:lnTo>
                  <a:lnTo>
                    <a:pt x="905421" y="994555"/>
                  </a:lnTo>
                  <a:lnTo>
                    <a:pt x="904918" y="1001815"/>
                  </a:lnTo>
                  <a:lnTo>
                    <a:pt x="904328" y="1009074"/>
                  </a:lnTo>
                  <a:lnTo>
                    <a:pt x="903562" y="1016334"/>
                  </a:lnTo>
                  <a:lnTo>
                    <a:pt x="902722" y="1023593"/>
                  </a:lnTo>
                  <a:lnTo>
                    <a:pt x="901780" y="1030853"/>
                  </a:lnTo>
                  <a:lnTo>
                    <a:pt x="900703" y="1038112"/>
                  </a:lnTo>
                  <a:lnTo>
                    <a:pt x="899559" y="1045372"/>
                  </a:lnTo>
                  <a:lnTo>
                    <a:pt x="898308" y="1052632"/>
                  </a:lnTo>
                  <a:lnTo>
                    <a:pt x="896957" y="1059891"/>
                  </a:lnTo>
                  <a:lnTo>
                    <a:pt x="895547" y="1067151"/>
                  </a:lnTo>
                  <a:lnTo>
                    <a:pt x="894029" y="1074410"/>
                  </a:lnTo>
                  <a:lnTo>
                    <a:pt x="892443" y="1081670"/>
                  </a:lnTo>
                  <a:lnTo>
                    <a:pt x="890806" y="1088929"/>
                  </a:lnTo>
                  <a:lnTo>
                    <a:pt x="889067" y="1096189"/>
                  </a:lnTo>
                  <a:lnTo>
                    <a:pt x="887284" y="1103448"/>
                  </a:lnTo>
                  <a:lnTo>
                    <a:pt x="885452" y="1110708"/>
                  </a:lnTo>
                  <a:lnTo>
                    <a:pt x="883544" y="1117967"/>
                  </a:lnTo>
                  <a:lnTo>
                    <a:pt x="881604" y="1125227"/>
                  </a:lnTo>
                  <a:lnTo>
                    <a:pt x="879617" y="1132486"/>
                  </a:lnTo>
                  <a:lnTo>
                    <a:pt x="877582" y="1139746"/>
                  </a:lnTo>
                  <a:lnTo>
                    <a:pt x="875522" y="1147005"/>
                  </a:lnTo>
                  <a:lnTo>
                    <a:pt x="873422" y="1154265"/>
                  </a:lnTo>
                  <a:lnTo>
                    <a:pt x="871295" y="1161524"/>
                  </a:lnTo>
                  <a:lnTo>
                    <a:pt x="869151" y="1168784"/>
                  </a:lnTo>
                  <a:lnTo>
                    <a:pt x="866978" y="1176044"/>
                  </a:lnTo>
                  <a:lnTo>
                    <a:pt x="864792" y="1183303"/>
                  </a:lnTo>
                  <a:lnTo>
                    <a:pt x="862596" y="1190563"/>
                  </a:lnTo>
                  <a:lnTo>
                    <a:pt x="860386" y="1197822"/>
                  </a:lnTo>
                  <a:lnTo>
                    <a:pt x="858173" y="1205082"/>
                  </a:lnTo>
                  <a:lnTo>
                    <a:pt x="855955" y="1212341"/>
                  </a:lnTo>
                  <a:lnTo>
                    <a:pt x="853738" y="1219601"/>
                  </a:lnTo>
                  <a:lnTo>
                    <a:pt x="851523" y="1226860"/>
                  </a:lnTo>
                  <a:lnTo>
                    <a:pt x="849314" y="1234120"/>
                  </a:lnTo>
                  <a:lnTo>
                    <a:pt x="847114" y="1241379"/>
                  </a:lnTo>
                  <a:lnTo>
                    <a:pt x="844920" y="1248639"/>
                  </a:lnTo>
                  <a:lnTo>
                    <a:pt x="842743" y="1255898"/>
                  </a:lnTo>
                  <a:lnTo>
                    <a:pt x="840580" y="1263158"/>
                  </a:lnTo>
                  <a:lnTo>
                    <a:pt x="838427" y="1270417"/>
                  </a:lnTo>
                  <a:lnTo>
                    <a:pt x="836303" y="1277677"/>
                  </a:lnTo>
                  <a:lnTo>
                    <a:pt x="834192" y="1284937"/>
                  </a:lnTo>
                  <a:lnTo>
                    <a:pt x="832100" y="1292196"/>
                  </a:lnTo>
                  <a:lnTo>
                    <a:pt x="830039" y="1299456"/>
                  </a:lnTo>
                  <a:lnTo>
                    <a:pt x="827994" y="1306715"/>
                  </a:lnTo>
                  <a:lnTo>
                    <a:pt x="825975" y="1313975"/>
                  </a:lnTo>
                  <a:lnTo>
                    <a:pt x="823987" y="1321234"/>
                  </a:lnTo>
                  <a:lnTo>
                    <a:pt x="822017" y="1328494"/>
                  </a:lnTo>
                  <a:lnTo>
                    <a:pt x="820081" y="1335753"/>
                  </a:lnTo>
                  <a:lnTo>
                    <a:pt x="818172" y="1343013"/>
                  </a:lnTo>
                  <a:lnTo>
                    <a:pt x="816282" y="1350272"/>
                  </a:lnTo>
                  <a:lnTo>
                    <a:pt x="814434" y="1357532"/>
                  </a:lnTo>
                  <a:lnTo>
                    <a:pt x="812609" y="1364791"/>
                  </a:lnTo>
                  <a:lnTo>
                    <a:pt x="810806" y="1372051"/>
                  </a:lnTo>
                  <a:lnTo>
                    <a:pt x="809045" y="1379310"/>
                  </a:lnTo>
                  <a:lnTo>
                    <a:pt x="807305" y="1386570"/>
                  </a:lnTo>
                  <a:lnTo>
                    <a:pt x="805593" y="1393829"/>
                  </a:lnTo>
                  <a:lnTo>
                    <a:pt x="803917" y="1401089"/>
                  </a:lnTo>
                  <a:lnTo>
                    <a:pt x="802261" y="1408349"/>
                  </a:lnTo>
                  <a:lnTo>
                    <a:pt x="800639" y="1415608"/>
                  </a:lnTo>
                  <a:lnTo>
                    <a:pt x="799047" y="1422868"/>
                  </a:lnTo>
                  <a:lnTo>
                    <a:pt x="797474" y="1430127"/>
                  </a:lnTo>
                  <a:lnTo>
                    <a:pt x="795939" y="1437387"/>
                  </a:lnTo>
                  <a:lnTo>
                    <a:pt x="794428" y="1444646"/>
                  </a:lnTo>
                  <a:lnTo>
                    <a:pt x="792936" y="1451906"/>
                  </a:lnTo>
                  <a:lnTo>
                    <a:pt x="791485" y="1459165"/>
                  </a:lnTo>
                  <a:lnTo>
                    <a:pt x="790053" y="1466425"/>
                  </a:lnTo>
                  <a:lnTo>
                    <a:pt x="788643" y="1473684"/>
                  </a:lnTo>
                  <a:lnTo>
                    <a:pt x="787269" y="1480944"/>
                  </a:lnTo>
                  <a:lnTo>
                    <a:pt x="785912" y="1488203"/>
                  </a:lnTo>
                  <a:lnTo>
                    <a:pt x="784582" y="1495463"/>
                  </a:lnTo>
                  <a:lnTo>
                    <a:pt x="783281" y="1502722"/>
                  </a:lnTo>
                  <a:lnTo>
                    <a:pt x="781997" y="1509982"/>
                  </a:lnTo>
                  <a:lnTo>
                    <a:pt x="780743" y="1517242"/>
                  </a:lnTo>
                  <a:lnTo>
                    <a:pt x="779514" y="1524501"/>
                  </a:lnTo>
                  <a:lnTo>
                    <a:pt x="778300" y="1531761"/>
                  </a:lnTo>
                  <a:lnTo>
                    <a:pt x="777122" y="1539020"/>
                  </a:lnTo>
                  <a:lnTo>
                    <a:pt x="775962" y="1546280"/>
                  </a:lnTo>
                  <a:lnTo>
                    <a:pt x="774821" y="1553539"/>
                  </a:lnTo>
                  <a:lnTo>
                    <a:pt x="773715" y="1560799"/>
                  </a:lnTo>
                  <a:lnTo>
                    <a:pt x="772625" y="1568058"/>
                  </a:lnTo>
                  <a:lnTo>
                    <a:pt x="771558" y="1575318"/>
                  </a:lnTo>
                  <a:lnTo>
                    <a:pt x="770521" y="1582577"/>
                  </a:lnTo>
                  <a:lnTo>
                    <a:pt x="769501" y="1589837"/>
                  </a:lnTo>
                  <a:lnTo>
                    <a:pt x="768510" y="1597096"/>
                  </a:lnTo>
                  <a:lnTo>
                    <a:pt x="767544" y="1604356"/>
                  </a:lnTo>
                  <a:lnTo>
                    <a:pt x="766596" y="1611615"/>
                  </a:lnTo>
                  <a:lnTo>
                    <a:pt x="765682" y="1618875"/>
                  </a:lnTo>
                  <a:lnTo>
                    <a:pt x="764791" y="1626134"/>
                  </a:lnTo>
                  <a:lnTo>
                    <a:pt x="763918" y="1633394"/>
                  </a:lnTo>
                  <a:lnTo>
                    <a:pt x="763085" y="1640654"/>
                  </a:lnTo>
                  <a:lnTo>
                    <a:pt x="762272" y="1647913"/>
                  </a:lnTo>
                  <a:lnTo>
                    <a:pt x="761482" y="1655173"/>
                  </a:lnTo>
                  <a:lnTo>
                    <a:pt x="760730" y="1662432"/>
                  </a:lnTo>
                  <a:lnTo>
                    <a:pt x="759998" y="1669692"/>
                  </a:lnTo>
                  <a:lnTo>
                    <a:pt x="759298" y="1676951"/>
                  </a:lnTo>
                  <a:lnTo>
                    <a:pt x="758632" y="1684211"/>
                  </a:lnTo>
                  <a:lnTo>
                    <a:pt x="757986" y="1691470"/>
                  </a:lnTo>
                  <a:lnTo>
                    <a:pt x="757381" y="1698730"/>
                  </a:lnTo>
                  <a:lnTo>
                    <a:pt x="756806" y="1705989"/>
                  </a:lnTo>
                  <a:lnTo>
                    <a:pt x="756253" y="1713249"/>
                  </a:lnTo>
                  <a:lnTo>
                    <a:pt x="755749" y="1720508"/>
                  </a:lnTo>
                  <a:lnTo>
                    <a:pt x="755271" y="1727768"/>
                  </a:lnTo>
                  <a:lnTo>
                    <a:pt x="754820" y="1735027"/>
                  </a:lnTo>
                  <a:lnTo>
                    <a:pt x="754420" y="1742287"/>
                  </a:lnTo>
                  <a:lnTo>
                    <a:pt x="754045" y="1749547"/>
                  </a:lnTo>
                  <a:lnTo>
                    <a:pt x="753706" y="1756806"/>
                  </a:lnTo>
                  <a:lnTo>
                    <a:pt x="753414" y="1764066"/>
                  </a:lnTo>
                  <a:lnTo>
                    <a:pt x="753147" y="1771325"/>
                  </a:lnTo>
                  <a:lnTo>
                    <a:pt x="752926" y="1778585"/>
                  </a:lnTo>
                  <a:lnTo>
                    <a:pt x="752747" y="1785844"/>
                  </a:lnTo>
                  <a:lnTo>
                    <a:pt x="752595" y="1793104"/>
                  </a:lnTo>
                  <a:lnTo>
                    <a:pt x="752499" y="1800363"/>
                  </a:lnTo>
                  <a:lnTo>
                    <a:pt x="752438" y="1807623"/>
                  </a:lnTo>
                  <a:lnTo>
                    <a:pt x="752407" y="1814882"/>
                  </a:lnTo>
                  <a:lnTo>
                    <a:pt x="752441" y="1822142"/>
                  </a:lnTo>
                  <a:lnTo>
                    <a:pt x="752504" y="1829401"/>
                  </a:lnTo>
                  <a:lnTo>
                    <a:pt x="752607" y="1836661"/>
                  </a:lnTo>
                  <a:lnTo>
                    <a:pt x="752768" y="1843920"/>
                  </a:lnTo>
                  <a:lnTo>
                    <a:pt x="752959" y="1851180"/>
                  </a:lnTo>
                  <a:lnTo>
                    <a:pt x="753200" y="1858439"/>
                  </a:lnTo>
                  <a:lnTo>
                    <a:pt x="753493" y="1865699"/>
                  </a:lnTo>
                  <a:lnTo>
                    <a:pt x="753816" y="1872959"/>
                  </a:lnTo>
                  <a:lnTo>
                    <a:pt x="754201" y="1880218"/>
                  </a:lnTo>
                  <a:lnTo>
                    <a:pt x="754629" y="1887478"/>
                  </a:lnTo>
                  <a:lnTo>
                    <a:pt x="755089" y="1894737"/>
                  </a:lnTo>
                  <a:lnTo>
                    <a:pt x="755620" y="1901997"/>
                  </a:lnTo>
                  <a:lnTo>
                    <a:pt x="756186" y="1909256"/>
                  </a:lnTo>
                  <a:lnTo>
                    <a:pt x="756793" y="1916516"/>
                  </a:lnTo>
                  <a:lnTo>
                    <a:pt x="757467" y="1923775"/>
                  </a:lnTo>
                  <a:lnTo>
                    <a:pt x="758175" y="1931035"/>
                  </a:lnTo>
                  <a:lnTo>
                    <a:pt x="758933" y="1938294"/>
                  </a:lnTo>
                  <a:lnTo>
                    <a:pt x="759751" y="1945554"/>
                  </a:lnTo>
                  <a:lnTo>
                    <a:pt x="760602" y="1952813"/>
                  </a:lnTo>
                  <a:lnTo>
                    <a:pt x="761515" y="1960073"/>
                  </a:lnTo>
                  <a:lnTo>
                    <a:pt x="762478" y="1967332"/>
                  </a:lnTo>
                  <a:lnTo>
                    <a:pt x="763475" y="1974592"/>
                  </a:lnTo>
                  <a:lnTo>
                    <a:pt x="764545" y="1981852"/>
                  </a:lnTo>
                  <a:lnTo>
                    <a:pt x="765655" y="1989111"/>
                  </a:lnTo>
                  <a:lnTo>
                    <a:pt x="766804" y="1996371"/>
                  </a:lnTo>
                  <a:lnTo>
                    <a:pt x="768029" y="2003630"/>
                  </a:lnTo>
                  <a:lnTo>
                    <a:pt x="769290" y="2010890"/>
                  </a:lnTo>
                  <a:lnTo>
                    <a:pt x="770599" y="2018149"/>
                  </a:lnTo>
                  <a:lnTo>
                    <a:pt x="771975" y="2025409"/>
                  </a:lnTo>
                  <a:lnTo>
                    <a:pt x="773387" y="2032668"/>
                  </a:lnTo>
                  <a:lnTo>
                    <a:pt x="774859" y="2039928"/>
                  </a:lnTo>
                  <a:lnTo>
                    <a:pt x="776389" y="2047187"/>
                  </a:lnTo>
                  <a:lnTo>
                    <a:pt x="777955" y="2054447"/>
                  </a:lnTo>
                  <a:lnTo>
                    <a:pt x="779592" y="2061706"/>
                  </a:lnTo>
                  <a:lnTo>
                    <a:pt x="781278" y="2068966"/>
                  </a:lnTo>
                  <a:lnTo>
                    <a:pt x="783001" y="2076225"/>
                  </a:lnTo>
                  <a:lnTo>
                    <a:pt x="784807" y="2083485"/>
                  </a:lnTo>
                  <a:lnTo>
                    <a:pt x="786651" y="2090744"/>
                  </a:lnTo>
                  <a:lnTo>
                    <a:pt x="788543" y="2098004"/>
                  </a:lnTo>
                  <a:lnTo>
                    <a:pt x="790511" y="2105264"/>
                  </a:lnTo>
                  <a:lnTo>
                    <a:pt x="792518" y="2112523"/>
                  </a:lnTo>
                  <a:lnTo>
                    <a:pt x="794584" y="2119783"/>
                  </a:lnTo>
                  <a:lnTo>
                    <a:pt x="796717" y="2127042"/>
                  </a:lnTo>
                  <a:lnTo>
                    <a:pt x="798889" y="2134302"/>
                  </a:lnTo>
                  <a:lnTo>
                    <a:pt x="801134" y="2141561"/>
                  </a:lnTo>
                  <a:lnTo>
                    <a:pt x="803436" y="2148821"/>
                  </a:lnTo>
                  <a:lnTo>
                    <a:pt x="805778" y="2156080"/>
                  </a:lnTo>
                  <a:lnTo>
                    <a:pt x="808206" y="2163340"/>
                  </a:lnTo>
                  <a:lnTo>
                    <a:pt x="810681" y="2170599"/>
                  </a:lnTo>
                  <a:lnTo>
                    <a:pt x="813203" y="2177859"/>
                  </a:lnTo>
                  <a:lnTo>
                    <a:pt x="815814" y="2185118"/>
                  </a:lnTo>
                  <a:lnTo>
                    <a:pt x="818467" y="2192378"/>
                  </a:lnTo>
                  <a:lnTo>
                    <a:pt x="821180" y="2199637"/>
                  </a:lnTo>
                  <a:lnTo>
                    <a:pt x="823972" y="2206897"/>
                  </a:lnTo>
                  <a:lnTo>
                    <a:pt x="826808" y="2214157"/>
                  </a:lnTo>
                  <a:lnTo>
                    <a:pt x="829718" y="2221416"/>
                  </a:lnTo>
                  <a:lnTo>
                    <a:pt x="832697" y="2228676"/>
                  </a:lnTo>
                  <a:lnTo>
                    <a:pt x="835719" y="2235935"/>
                  </a:lnTo>
                  <a:lnTo>
                    <a:pt x="838831" y="2243195"/>
                  </a:lnTo>
                  <a:lnTo>
                    <a:pt x="842001" y="2250454"/>
                  </a:lnTo>
                  <a:lnTo>
                    <a:pt x="845216" y="2257714"/>
                  </a:lnTo>
                  <a:lnTo>
                    <a:pt x="848534" y="2264973"/>
                  </a:lnTo>
                  <a:lnTo>
                    <a:pt x="851898" y="2272233"/>
                  </a:lnTo>
                  <a:lnTo>
                    <a:pt x="855321" y="2279492"/>
                  </a:lnTo>
                  <a:lnTo>
                    <a:pt x="858837" y="2286752"/>
                  </a:lnTo>
                  <a:lnTo>
                    <a:pt x="862398" y="2294011"/>
                  </a:lnTo>
                  <a:lnTo>
                    <a:pt x="866033" y="2301271"/>
                  </a:lnTo>
                  <a:lnTo>
                    <a:pt x="869747" y="2308530"/>
                  </a:lnTo>
                  <a:lnTo>
                    <a:pt x="873507" y="2315790"/>
                  </a:lnTo>
                  <a:lnTo>
                    <a:pt x="877354" y="2323049"/>
                  </a:lnTo>
                  <a:lnTo>
                    <a:pt x="881266" y="2330309"/>
                  </a:lnTo>
                  <a:lnTo>
                    <a:pt x="885224" y="2337569"/>
                  </a:lnTo>
                  <a:lnTo>
                    <a:pt x="889281" y="2344828"/>
                  </a:lnTo>
                  <a:lnTo>
                    <a:pt x="893389" y="2352088"/>
                  </a:lnTo>
                  <a:lnTo>
                    <a:pt x="897550" y="2359347"/>
                  </a:lnTo>
                  <a:lnTo>
                    <a:pt x="901804" y="2366607"/>
                  </a:lnTo>
                  <a:lnTo>
                    <a:pt x="906102" y="2373866"/>
                  </a:lnTo>
                  <a:lnTo>
                    <a:pt x="910463" y="2381126"/>
                  </a:lnTo>
                  <a:lnTo>
                    <a:pt x="914901" y="2388385"/>
                  </a:lnTo>
                  <a:lnTo>
                    <a:pt x="919380" y="2395645"/>
                  </a:lnTo>
                  <a:lnTo>
                    <a:pt x="923929" y="2402904"/>
                  </a:lnTo>
                  <a:lnTo>
                    <a:pt x="928537" y="2410164"/>
                  </a:lnTo>
                  <a:lnTo>
                    <a:pt x="933183" y="2417423"/>
                  </a:lnTo>
                  <a:lnTo>
                    <a:pt x="937902" y="2424683"/>
                  </a:lnTo>
                  <a:lnTo>
                    <a:pt x="942663" y="2431942"/>
                  </a:lnTo>
                  <a:lnTo>
                    <a:pt x="947459" y="2439202"/>
                  </a:lnTo>
                  <a:lnTo>
                    <a:pt x="952323" y="2446462"/>
                  </a:lnTo>
                  <a:lnTo>
                    <a:pt x="957214" y="2453721"/>
                  </a:lnTo>
                  <a:lnTo>
                    <a:pt x="962141" y="2460981"/>
                  </a:lnTo>
                  <a:lnTo>
                    <a:pt x="967114" y="2468240"/>
                  </a:lnTo>
                  <a:lnTo>
                    <a:pt x="972107" y="2475500"/>
                  </a:lnTo>
                  <a:lnTo>
                    <a:pt x="977130" y="2482759"/>
                  </a:lnTo>
                  <a:lnTo>
                    <a:pt x="982178" y="2490019"/>
                  </a:lnTo>
                  <a:lnTo>
                    <a:pt x="987238" y="2497278"/>
                  </a:lnTo>
                  <a:lnTo>
                    <a:pt x="992315" y="2504538"/>
                  </a:lnTo>
                  <a:lnTo>
                    <a:pt x="997398" y="2511797"/>
                  </a:lnTo>
                  <a:lnTo>
                    <a:pt x="1002484" y="2519057"/>
                  </a:lnTo>
                  <a:lnTo>
                    <a:pt x="1007564" y="2526316"/>
                  </a:lnTo>
                  <a:lnTo>
                    <a:pt x="1012636" y="2533576"/>
                  </a:lnTo>
                  <a:lnTo>
                    <a:pt x="1017697" y="2540835"/>
                  </a:lnTo>
                  <a:lnTo>
                    <a:pt x="1022727" y="2548095"/>
                  </a:lnTo>
                  <a:lnTo>
                    <a:pt x="1027735" y="2555354"/>
                  </a:lnTo>
                  <a:lnTo>
                    <a:pt x="1032710" y="2562614"/>
                  </a:lnTo>
                  <a:lnTo>
                    <a:pt x="1037630" y="2569874"/>
                  </a:lnTo>
                  <a:lnTo>
                    <a:pt x="1042517" y="2577133"/>
                  </a:lnTo>
                  <a:lnTo>
                    <a:pt x="1047336" y="2584393"/>
                  </a:lnTo>
                  <a:lnTo>
                    <a:pt x="1052086" y="2591652"/>
                  </a:lnTo>
                  <a:lnTo>
                    <a:pt x="1056788" y="2598912"/>
                  </a:lnTo>
                  <a:lnTo>
                    <a:pt x="1061377" y="2606171"/>
                  </a:lnTo>
                  <a:lnTo>
                    <a:pt x="1065890" y="2613431"/>
                  </a:lnTo>
                  <a:lnTo>
                    <a:pt x="1070334" y="2620690"/>
                  </a:lnTo>
                  <a:lnTo>
                    <a:pt x="1074619" y="2627950"/>
                  </a:lnTo>
                  <a:lnTo>
                    <a:pt x="1078823" y="2635209"/>
                  </a:lnTo>
                  <a:lnTo>
                    <a:pt x="1082918" y="2642469"/>
                  </a:lnTo>
                  <a:lnTo>
                    <a:pt x="1086838" y="2649728"/>
                  </a:lnTo>
                  <a:lnTo>
                    <a:pt x="1090662" y="2656988"/>
                  </a:lnTo>
                  <a:lnTo>
                    <a:pt x="1094323" y="2664247"/>
                  </a:lnTo>
                  <a:lnTo>
                    <a:pt x="1097806" y="2671507"/>
                  </a:lnTo>
                  <a:lnTo>
                    <a:pt x="1101178" y="2678767"/>
                  </a:lnTo>
                  <a:lnTo>
                    <a:pt x="1104323" y="2686026"/>
                  </a:lnTo>
                  <a:lnTo>
                    <a:pt x="1107297" y="2693286"/>
                  </a:lnTo>
                  <a:lnTo>
                    <a:pt x="1110145" y="2700545"/>
                  </a:lnTo>
                  <a:lnTo>
                    <a:pt x="1112693" y="2707805"/>
                  </a:lnTo>
                  <a:lnTo>
                    <a:pt x="1115090" y="2715064"/>
                  </a:lnTo>
                  <a:lnTo>
                    <a:pt x="1117311" y="2722324"/>
                  </a:lnTo>
                  <a:lnTo>
                    <a:pt x="1119223" y="2729583"/>
                  </a:lnTo>
                  <a:lnTo>
                    <a:pt x="1120978" y="2736843"/>
                  </a:lnTo>
                  <a:lnTo>
                    <a:pt x="1122493" y="2744102"/>
                  </a:lnTo>
                  <a:lnTo>
                    <a:pt x="1123716" y="2751362"/>
                  </a:lnTo>
                  <a:lnTo>
                    <a:pt x="1124772" y="2758621"/>
                  </a:lnTo>
                  <a:lnTo>
                    <a:pt x="1125518" y="2765881"/>
                  </a:lnTo>
                  <a:lnTo>
                    <a:pt x="1126003" y="2773140"/>
                  </a:lnTo>
                  <a:lnTo>
                    <a:pt x="1126310" y="2780400"/>
                  </a:lnTo>
                  <a:lnTo>
                    <a:pt x="1126235" y="2787659"/>
                  </a:lnTo>
                  <a:lnTo>
                    <a:pt x="1125940" y="2794919"/>
                  </a:lnTo>
                  <a:lnTo>
                    <a:pt x="1125441" y="2802179"/>
                  </a:lnTo>
                  <a:lnTo>
                    <a:pt x="1124527" y="2809438"/>
                  </a:lnTo>
                  <a:lnTo>
                    <a:pt x="1123423" y="2816698"/>
                  </a:lnTo>
                  <a:lnTo>
                    <a:pt x="1122051" y="2823957"/>
                  </a:lnTo>
                  <a:lnTo>
                    <a:pt x="1120314" y="2831217"/>
                  </a:lnTo>
                  <a:lnTo>
                    <a:pt x="1118382" y="2838476"/>
                  </a:lnTo>
                  <a:lnTo>
                    <a:pt x="1116125" y="2845736"/>
                  </a:lnTo>
                  <a:lnTo>
                    <a:pt x="1113556" y="2852995"/>
                  </a:lnTo>
                  <a:lnTo>
                    <a:pt x="1110795" y="2860255"/>
                  </a:lnTo>
                  <a:lnTo>
                    <a:pt x="1107653" y="2867514"/>
                  </a:lnTo>
                  <a:lnTo>
                    <a:pt x="1104261" y="2874774"/>
                  </a:lnTo>
                  <a:lnTo>
                    <a:pt x="1100680" y="2882033"/>
                  </a:lnTo>
                  <a:lnTo>
                    <a:pt x="1096674" y="2889293"/>
                  </a:lnTo>
                  <a:lnTo>
                    <a:pt x="1092481" y="2896552"/>
                  </a:lnTo>
                  <a:lnTo>
                    <a:pt x="1088057" y="2903812"/>
                  </a:lnTo>
                  <a:lnTo>
                    <a:pt x="1083272" y="2911072"/>
                  </a:lnTo>
                  <a:lnTo>
                    <a:pt x="1078313" y="2918331"/>
                  </a:lnTo>
                  <a:lnTo>
                    <a:pt x="1073087" y="2925591"/>
                  </a:lnTo>
                  <a:lnTo>
                    <a:pt x="1067574" y="2932850"/>
                  </a:lnTo>
                  <a:lnTo>
                    <a:pt x="1061899" y="2940110"/>
                  </a:lnTo>
                  <a:lnTo>
                    <a:pt x="1055933" y="2947369"/>
                  </a:lnTo>
                  <a:lnTo>
                    <a:pt x="1049750" y="2954629"/>
                  </a:lnTo>
                  <a:lnTo>
                    <a:pt x="1043420" y="2961888"/>
                  </a:lnTo>
                  <a:lnTo>
                    <a:pt x="1036789" y="2969148"/>
                  </a:lnTo>
                  <a:lnTo>
                    <a:pt x="1030008" y="2976407"/>
                  </a:lnTo>
                  <a:lnTo>
                    <a:pt x="1023078" y="2983667"/>
                  </a:lnTo>
                  <a:lnTo>
                    <a:pt x="1015888" y="2990926"/>
                  </a:lnTo>
                  <a:lnTo>
                    <a:pt x="1008588" y="2998186"/>
                  </a:lnTo>
                  <a:lnTo>
                    <a:pt x="1001130" y="3005445"/>
                  </a:lnTo>
                  <a:lnTo>
                    <a:pt x="993488" y="3012705"/>
                  </a:lnTo>
                  <a:lnTo>
                    <a:pt x="985755" y="3019964"/>
                  </a:lnTo>
                  <a:lnTo>
                    <a:pt x="977872" y="3027224"/>
                  </a:lnTo>
                  <a:lnTo>
                    <a:pt x="969870" y="3034484"/>
                  </a:lnTo>
                  <a:lnTo>
                    <a:pt x="961796" y="3041743"/>
                  </a:lnTo>
                  <a:lnTo>
                    <a:pt x="953595" y="3049003"/>
                  </a:lnTo>
                  <a:lnTo>
                    <a:pt x="945328" y="3056262"/>
                  </a:lnTo>
                  <a:lnTo>
                    <a:pt x="937009" y="3063522"/>
                  </a:lnTo>
                  <a:lnTo>
                    <a:pt x="928600" y="3070781"/>
                  </a:lnTo>
                  <a:lnTo>
                    <a:pt x="920163" y="3078041"/>
                  </a:lnTo>
                  <a:lnTo>
                    <a:pt x="911691" y="3085300"/>
                  </a:lnTo>
                  <a:lnTo>
                    <a:pt x="903188" y="3092560"/>
                  </a:lnTo>
                  <a:lnTo>
                    <a:pt x="894677" y="3099819"/>
                  </a:lnTo>
                  <a:lnTo>
                    <a:pt x="886160" y="3107079"/>
                  </a:lnTo>
                  <a:lnTo>
                    <a:pt x="877655" y="3114338"/>
                  </a:lnTo>
                  <a:lnTo>
                    <a:pt x="869161" y="3121598"/>
                  </a:lnTo>
                  <a:lnTo>
                    <a:pt x="860702" y="3128857"/>
                  </a:lnTo>
                  <a:lnTo>
                    <a:pt x="852283" y="3136117"/>
                  </a:lnTo>
                  <a:lnTo>
                    <a:pt x="843894" y="3143376"/>
                  </a:lnTo>
                  <a:lnTo>
                    <a:pt x="835589" y="3150636"/>
                  </a:lnTo>
                  <a:lnTo>
                    <a:pt x="827338" y="3157896"/>
                  </a:lnTo>
                  <a:lnTo>
                    <a:pt x="819143" y="3165155"/>
                  </a:lnTo>
                  <a:lnTo>
                    <a:pt x="811069" y="3172415"/>
                  </a:lnTo>
                  <a:lnTo>
                    <a:pt x="803059" y="3179674"/>
                  </a:lnTo>
                  <a:lnTo>
                    <a:pt x="795144" y="3186934"/>
                  </a:lnTo>
                  <a:lnTo>
                    <a:pt x="787362" y="3194193"/>
                  </a:lnTo>
                  <a:lnTo>
                    <a:pt x="779657" y="3201453"/>
                  </a:lnTo>
                  <a:lnTo>
                    <a:pt x="772092" y="3208712"/>
                  </a:lnTo>
                  <a:lnTo>
                    <a:pt x="764659" y="3215972"/>
                  </a:lnTo>
                  <a:lnTo>
                    <a:pt x="757314" y="3223231"/>
                  </a:lnTo>
                  <a:lnTo>
                    <a:pt x="750155" y="3230491"/>
                  </a:lnTo>
                  <a:lnTo>
                    <a:pt x="743118" y="3237750"/>
                  </a:lnTo>
                  <a:lnTo>
                    <a:pt x="736180" y="3245010"/>
                  </a:lnTo>
                  <a:lnTo>
                    <a:pt x="729469" y="3252269"/>
                  </a:lnTo>
                  <a:lnTo>
                    <a:pt x="722862" y="3259529"/>
                  </a:lnTo>
                  <a:lnTo>
                    <a:pt x="716394" y="3266789"/>
                  </a:lnTo>
                  <a:lnTo>
                    <a:pt x="710134" y="3274048"/>
                  </a:lnTo>
                  <a:lnTo>
                    <a:pt x="703983" y="3281308"/>
                  </a:lnTo>
                  <a:lnTo>
                    <a:pt x="698009" y="3288567"/>
                  </a:lnTo>
                  <a:lnTo>
                    <a:pt x="692219" y="3295827"/>
                  </a:lnTo>
                  <a:lnTo>
                    <a:pt x="686539" y="3303086"/>
                  </a:lnTo>
                  <a:lnTo>
                    <a:pt x="681073" y="3310346"/>
                  </a:lnTo>
                  <a:lnTo>
                    <a:pt x="675759" y="3317605"/>
                  </a:lnTo>
                  <a:lnTo>
                    <a:pt x="670558" y="3324865"/>
                  </a:lnTo>
                  <a:lnTo>
                    <a:pt x="665601" y="3332124"/>
                  </a:lnTo>
                  <a:lnTo>
                    <a:pt x="660765" y="3339384"/>
                  </a:lnTo>
                  <a:lnTo>
                    <a:pt x="656061" y="3346643"/>
                  </a:lnTo>
                  <a:lnTo>
                    <a:pt x="651585" y="3353903"/>
                  </a:lnTo>
                  <a:lnTo>
                    <a:pt x="647217" y="3361162"/>
                  </a:lnTo>
                  <a:lnTo>
                    <a:pt x="643009" y="3368422"/>
                  </a:lnTo>
                  <a:lnTo>
                    <a:pt x="638991" y="3375681"/>
                  </a:lnTo>
                  <a:lnTo>
                    <a:pt x="635077" y="3382941"/>
                  </a:lnTo>
                  <a:lnTo>
                    <a:pt x="631346" y="3390201"/>
                  </a:lnTo>
                  <a:lnTo>
                    <a:pt x="627766" y="3397460"/>
                  </a:lnTo>
                  <a:lnTo>
                    <a:pt x="624285" y="3404720"/>
                  </a:lnTo>
                  <a:lnTo>
                    <a:pt x="621006" y="3411979"/>
                  </a:lnTo>
                  <a:lnTo>
                    <a:pt x="617841" y="3419239"/>
                  </a:lnTo>
                  <a:lnTo>
                    <a:pt x="614777" y="3426498"/>
                  </a:lnTo>
                  <a:lnTo>
                    <a:pt x="611913" y="3433758"/>
                  </a:lnTo>
                  <a:lnTo>
                    <a:pt x="609136" y="3441017"/>
                  </a:lnTo>
                  <a:lnTo>
                    <a:pt x="606477" y="3448277"/>
                  </a:lnTo>
                  <a:lnTo>
                    <a:pt x="603978" y="3455536"/>
                  </a:lnTo>
                  <a:lnTo>
                    <a:pt x="601560" y="3462796"/>
                  </a:lnTo>
                  <a:lnTo>
                    <a:pt x="599273" y="3470055"/>
                  </a:lnTo>
                  <a:lnTo>
                    <a:pt x="597109" y="3477315"/>
                  </a:lnTo>
                  <a:lnTo>
                    <a:pt x="595019" y="3484574"/>
                  </a:lnTo>
                  <a:lnTo>
                    <a:pt x="593068" y="3491834"/>
                  </a:lnTo>
                  <a:lnTo>
                    <a:pt x="591208" y="3499094"/>
                  </a:lnTo>
                  <a:lnTo>
                    <a:pt x="589415" y="3506353"/>
                  </a:lnTo>
                  <a:lnTo>
                    <a:pt x="587765" y="3513613"/>
                  </a:lnTo>
                  <a:lnTo>
                    <a:pt x="586177" y="3520872"/>
                  </a:lnTo>
                  <a:lnTo>
                    <a:pt x="584664" y="3528132"/>
                  </a:lnTo>
                  <a:lnTo>
                    <a:pt x="583267" y="3535391"/>
                  </a:lnTo>
                  <a:lnTo>
                    <a:pt x="581923" y="3542651"/>
                  </a:lnTo>
                  <a:lnTo>
                    <a:pt x="580659" y="3549910"/>
                  </a:lnTo>
                  <a:lnTo>
                    <a:pt x="579481" y="3557170"/>
                  </a:lnTo>
                  <a:lnTo>
                    <a:pt x="578351" y="3564429"/>
                  </a:lnTo>
                  <a:lnTo>
                    <a:pt x="577304" y="3571689"/>
                  </a:lnTo>
                  <a:lnTo>
                    <a:pt x="576319" y="3578948"/>
                  </a:lnTo>
                  <a:lnTo>
                    <a:pt x="575376" y="3586208"/>
                  </a:lnTo>
                  <a:lnTo>
                    <a:pt x="574516" y="3593467"/>
                  </a:lnTo>
                  <a:lnTo>
                    <a:pt x="573698" y="3600727"/>
                  </a:lnTo>
                  <a:lnTo>
                    <a:pt x="572920" y="3607986"/>
                  </a:lnTo>
                  <a:lnTo>
                    <a:pt x="572215" y="3615246"/>
                  </a:lnTo>
                  <a:lnTo>
                    <a:pt x="571541" y="3622506"/>
                  </a:lnTo>
                  <a:lnTo>
                    <a:pt x="570910" y="3629765"/>
                  </a:lnTo>
                  <a:lnTo>
                    <a:pt x="570332" y="3637025"/>
                  </a:lnTo>
                  <a:lnTo>
                    <a:pt x="569781" y="3644284"/>
                  </a:lnTo>
                  <a:lnTo>
                    <a:pt x="569273" y="3651544"/>
                  </a:lnTo>
                  <a:lnTo>
                    <a:pt x="568802" y="3658803"/>
                  </a:lnTo>
                  <a:lnTo>
                    <a:pt x="568354" y="3666063"/>
                  </a:lnTo>
                  <a:lnTo>
                    <a:pt x="567948" y="3673322"/>
                  </a:lnTo>
                  <a:lnTo>
                    <a:pt x="567568" y="3680582"/>
                  </a:lnTo>
                  <a:lnTo>
                    <a:pt x="567206" y="3687841"/>
                  </a:lnTo>
                  <a:lnTo>
                    <a:pt x="566885" y="3695101"/>
                  </a:lnTo>
                  <a:lnTo>
                    <a:pt x="566580" y="3702360"/>
                  </a:lnTo>
                  <a:lnTo>
                    <a:pt x="566294" y="37096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976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976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97639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97639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639419"/>
              <a:ext cx="0" cy="661081"/>
            </a:xfrm>
            <a:custGeom>
              <a:avLst/>
              <a:pathLst>
                <a:path w="0" h="661081">
                  <a:moveTo>
                    <a:pt x="0" y="661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636616"/>
              <a:ext cx="0" cy="129855"/>
            </a:xfrm>
            <a:custGeom>
              <a:avLst/>
              <a:pathLst>
                <a:path w="0" h="129855">
                  <a:moveTo>
                    <a:pt x="0" y="0"/>
                  </a:moveTo>
                  <a:lnTo>
                    <a:pt x="0" y="1298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300501"/>
              <a:ext cx="125145" cy="1336115"/>
            </a:xfrm>
            <a:custGeom>
              <a:avLst/>
              <a:pathLst>
                <a:path w="125145" h="1336115">
                  <a:moveTo>
                    <a:pt x="0" y="0"/>
                  </a:moveTo>
                  <a:lnTo>
                    <a:pt x="0" y="1336115"/>
                  </a:lnTo>
                  <a:lnTo>
                    <a:pt x="125145" y="133611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38012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632980"/>
              <a:ext cx="0" cy="387419"/>
            </a:xfrm>
            <a:custGeom>
              <a:avLst/>
              <a:pathLst>
                <a:path w="0" h="387419">
                  <a:moveTo>
                    <a:pt x="0" y="387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668275"/>
              <a:ext cx="0" cy="106781"/>
            </a:xfrm>
            <a:custGeom>
              <a:avLst/>
              <a:pathLst>
                <a:path w="0" h="106781">
                  <a:moveTo>
                    <a:pt x="0" y="0"/>
                  </a:moveTo>
                  <a:lnTo>
                    <a:pt x="0" y="1067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020400"/>
              <a:ext cx="125145" cy="1647875"/>
            </a:xfrm>
            <a:custGeom>
              <a:avLst/>
              <a:pathLst>
                <a:path w="125145" h="1647875">
                  <a:moveTo>
                    <a:pt x="0" y="0"/>
                  </a:moveTo>
                  <a:lnTo>
                    <a:pt x="0" y="1647875"/>
                  </a:lnTo>
                  <a:lnTo>
                    <a:pt x="125145" y="164787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16978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12300" y="4751525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99313" y="3091943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49643" y="4600444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05426" y="2967452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07792" y="4758800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71910" y="3672898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66704" y="3386399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41928" y="4742780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17878" y="4508902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20880" y="4701478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67826" y="3354939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22027" y="4377334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40153" y="3952345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42223" y="2997565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69638" y="4479614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53191" y="3701533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32353" y="4305413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57260" y="4720895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39288" y="4502587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97748" y="4184547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10752" y="2864550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06372" y="2708099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24151" y="2586698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37897" y="2590478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79594" y="4585463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50448" y="4700983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613370" y="4601740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83785" y="2692075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21325" y="3395804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27251" y="2783159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82777" y="4639453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54059" y="4007420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35619" y="4711234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31495" y="4686267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99822" y="4623788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44712" y="4686709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55552" y="4725666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64077" y="2793498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56680" y="2575429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61698" y="471701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10259" y="4225229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79724" y="4649451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38489" y="4619221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10449" y="4207403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68378" y="2890596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71449" y="4513669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04057" y="2870439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88780" y="2588983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13386" y="2570930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30119" y="4744321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89122" y="4696262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89658" y="2859396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81117" y="4712622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94516" y="4656430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051324" y="3898097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07592" y="4727130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22848" y="3031073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67504" y="4566850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32821" y="4737422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80643" y="4723937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50447" y="4396392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47491" y="4695505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38966" y="4334071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55181" y="4299488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37317" y="4603879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71013" y="4717495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01061" y="4711753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28251" y="4735236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91427" y="4266040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42869" y="4739646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01015" y="3476722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89001" y="3282963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42429" y="4467458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70477" y="4160783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53180" y="3283453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07980" y="4346064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78117" y="3797647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93762" y="3236330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74900" y="4139027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05976" y="3690360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57182" y="4620326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88369" y="4755070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16065" y="468596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52176" y="4231756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31185" y="4381297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19921" y="473359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32038" y="3757008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54670" y="4519843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32171" y="2615521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41675" y="2827618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51809" y="2975807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71567" y="2668613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00127" y="4484967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82834" y="4472364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40663" y="2605552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43559" y="4547341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95834" y="4100617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94648" y="4665652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27599" y="2689407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19976" y="4644911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04159" y="2596846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93983" y="2924561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01763" y="2601974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54986" y="2749445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12215" y="2960338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13864" y="4575804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13692" y="4692821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09612" y="4711419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61306" y="4703671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00474" y="3138594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49821" y="3629561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91960" y="3273422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64839" y="4356964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88100" y="2617335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08837" y="2698669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0871" y="3687671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35151" y="4413876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17341" y="2615957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44652" y="3436998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61490" y="2801825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27700" y="4473562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09020" y="3795667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86148" y="2841789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62045" y="2971441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45029" y="2599434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21759" y="4002869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05525" y="4019274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62542" y="2802597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88050" y="4741537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68606" y="4750573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99634" y="4721723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14553" y="2590691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12697" y="4099796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98866" y="4501945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47541" y="2686793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72260" y="2965251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92038" y="3962049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24687" y="4726825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79184" y="2634321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94828" y="3282395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64318" y="4296083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55474" y="3758071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06547" y="4181640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76212" y="4014456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84394" y="3828706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29960" y="2602898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13961" y="2670898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12452" y="4337097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68934" y="3755058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04778" y="4579608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22793" y="4721855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06766" y="3433068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83763" y="4568229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95179" y="3188960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62174" y="4466532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11648" y="2607891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25377" y="2604911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27305" y="4693779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41074" y="3083231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92065" y="3915411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884528" y="4500734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975508" y="4725921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20240" y="2650971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22482" y="4693750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84081" y="2814809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16958" y="2669666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66882" y="3462953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31087" y="4206487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10541" y="3177652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725050" y="2749926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30022" y="4636633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90765" y="3259983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46399" y="4264849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27437" y="3449489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04543" y="4744544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412188" y="2641225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3924556" y="243644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chr17:43076570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018818" y="265928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chr17:43082543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085544" y="288374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chr17:43106492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2448133" y="632726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48133" y="57906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48133" y="525407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503125" y="47174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503125" y="41808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503125" y="36443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503125" y="31077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503125" y="25711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2880411" y="63869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80411" y="58503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80411" y="53137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80411" y="47772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80411" y="42406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80411" y="37040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80411" y="31674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80411" y="26308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106490" y="203775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179089" y="23894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179089" y="25843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179089" y="27791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389908" y="232237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89908" y="251721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89908" y="271206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106490" y="309706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31" name="pt231"/>
            <p:cNvSpPr/>
            <p:nvPr/>
          </p:nvSpPr>
          <p:spPr>
            <a:xfrm>
              <a:off x="7168774" y="3386350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209085" y="362151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168774" y="3776048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152077" y="3954200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139264" y="4136237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128463" y="4329955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409248" y="337561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409248" y="356629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409248" y="376530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409248" y="395815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409248" y="415084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40924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106490" y="469583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44" name="pt244"/>
            <p:cNvSpPr/>
            <p:nvPr/>
          </p:nvSpPr>
          <p:spPr>
            <a:xfrm>
              <a:off x="7179089" y="5027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179089" y="522192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389908" y="498950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389908" y="518435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924695" y="619487"/>
              <a:ext cx="793878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27076" y="1198960"/>
              <a:ext cx="999897" cy="5007971"/>
            </a:xfrm>
            <a:custGeom>
              <a:avLst/>
              <a:pathLst>
                <a:path w="999897" h="5007971">
                  <a:moveTo>
                    <a:pt x="497685" y="5007971"/>
                  </a:moveTo>
                  <a:lnTo>
                    <a:pt x="497525" y="4998171"/>
                  </a:lnTo>
                  <a:lnTo>
                    <a:pt x="497360" y="4988370"/>
                  </a:lnTo>
                  <a:lnTo>
                    <a:pt x="497179" y="4978570"/>
                  </a:lnTo>
                  <a:lnTo>
                    <a:pt x="496992" y="4968770"/>
                  </a:lnTo>
                  <a:lnTo>
                    <a:pt x="496789" y="4958969"/>
                  </a:lnTo>
                  <a:lnTo>
                    <a:pt x="496576" y="4949169"/>
                  </a:lnTo>
                  <a:lnTo>
                    <a:pt x="496352" y="4939369"/>
                  </a:lnTo>
                  <a:lnTo>
                    <a:pt x="496110" y="4929568"/>
                  </a:lnTo>
                  <a:lnTo>
                    <a:pt x="495862" y="4919768"/>
                  </a:lnTo>
                  <a:lnTo>
                    <a:pt x="495588" y="4909968"/>
                  </a:lnTo>
                  <a:lnTo>
                    <a:pt x="495307" y="4900167"/>
                  </a:lnTo>
                  <a:lnTo>
                    <a:pt x="495006" y="4890367"/>
                  </a:lnTo>
                  <a:lnTo>
                    <a:pt x="494688" y="4880567"/>
                  </a:lnTo>
                  <a:lnTo>
                    <a:pt x="494357" y="4870766"/>
                  </a:lnTo>
                  <a:lnTo>
                    <a:pt x="493998" y="4860966"/>
                  </a:lnTo>
                  <a:lnTo>
                    <a:pt x="493631" y="4851166"/>
                  </a:lnTo>
                  <a:lnTo>
                    <a:pt x="493232" y="4841365"/>
                  </a:lnTo>
                  <a:lnTo>
                    <a:pt x="492818" y="4831565"/>
                  </a:lnTo>
                  <a:lnTo>
                    <a:pt x="492381" y="4821765"/>
                  </a:lnTo>
                  <a:lnTo>
                    <a:pt x="491918" y="4811964"/>
                  </a:lnTo>
                  <a:lnTo>
                    <a:pt x="491440" y="4802164"/>
                  </a:lnTo>
                  <a:lnTo>
                    <a:pt x="490922" y="4792364"/>
                  </a:lnTo>
                  <a:lnTo>
                    <a:pt x="490391" y="4782563"/>
                  </a:lnTo>
                  <a:lnTo>
                    <a:pt x="489822" y="4772763"/>
                  </a:lnTo>
                  <a:lnTo>
                    <a:pt x="489230" y="4762963"/>
                  </a:lnTo>
                  <a:lnTo>
                    <a:pt x="488610" y="4753162"/>
                  </a:lnTo>
                  <a:lnTo>
                    <a:pt x="487951" y="4743362"/>
                  </a:lnTo>
                  <a:lnTo>
                    <a:pt x="487277" y="4733562"/>
                  </a:lnTo>
                  <a:lnTo>
                    <a:pt x="486546" y="4723761"/>
                  </a:lnTo>
                  <a:lnTo>
                    <a:pt x="485798" y="4713961"/>
                  </a:lnTo>
                  <a:lnTo>
                    <a:pt x="485005" y="4704161"/>
                  </a:lnTo>
                  <a:lnTo>
                    <a:pt x="484177" y="4694360"/>
                  </a:lnTo>
                  <a:lnTo>
                    <a:pt x="483319" y="4684560"/>
                  </a:lnTo>
                  <a:lnTo>
                    <a:pt x="482404" y="4674760"/>
                  </a:lnTo>
                  <a:lnTo>
                    <a:pt x="481471" y="4664959"/>
                  </a:lnTo>
                  <a:lnTo>
                    <a:pt x="480470" y="4655159"/>
                  </a:lnTo>
                  <a:lnTo>
                    <a:pt x="479442" y="4645359"/>
                  </a:lnTo>
                  <a:lnTo>
                    <a:pt x="478363" y="4635558"/>
                  </a:lnTo>
                  <a:lnTo>
                    <a:pt x="477234" y="4625758"/>
                  </a:lnTo>
                  <a:lnTo>
                    <a:pt x="476073" y="4615958"/>
                  </a:lnTo>
                  <a:lnTo>
                    <a:pt x="474836" y="4606157"/>
                  </a:lnTo>
                  <a:lnTo>
                    <a:pt x="473575" y="4596357"/>
                  </a:lnTo>
                  <a:lnTo>
                    <a:pt x="472238" y="4586557"/>
                  </a:lnTo>
                  <a:lnTo>
                    <a:pt x="470859" y="4576756"/>
                  </a:lnTo>
                  <a:lnTo>
                    <a:pt x="469427" y="4566956"/>
                  </a:lnTo>
                  <a:lnTo>
                    <a:pt x="467925" y="4557156"/>
                  </a:lnTo>
                  <a:lnTo>
                    <a:pt x="466392" y="4547355"/>
                  </a:lnTo>
                  <a:lnTo>
                    <a:pt x="464760" y="4537555"/>
                  </a:lnTo>
                  <a:lnTo>
                    <a:pt x="463098" y="4527755"/>
                  </a:lnTo>
                  <a:lnTo>
                    <a:pt x="461354" y="4517954"/>
                  </a:lnTo>
                  <a:lnTo>
                    <a:pt x="459552" y="4508154"/>
                  </a:lnTo>
                  <a:lnTo>
                    <a:pt x="457695" y="4498354"/>
                  </a:lnTo>
                  <a:lnTo>
                    <a:pt x="455747" y="4488553"/>
                  </a:lnTo>
                  <a:lnTo>
                    <a:pt x="453768" y="4478753"/>
                  </a:lnTo>
                  <a:lnTo>
                    <a:pt x="451673" y="4468953"/>
                  </a:lnTo>
                  <a:lnTo>
                    <a:pt x="449538" y="4459152"/>
                  </a:lnTo>
                  <a:lnTo>
                    <a:pt x="447318" y="4449352"/>
                  </a:lnTo>
                  <a:lnTo>
                    <a:pt x="445023" y="4439552"/>
                  </a:lnTo>
                  <a:lnTo>
                    <a:pt x="442674" y="4429751"/>
                  </a:lnTo>
                  <a:lnTo>
                    <a:pt x="440212" y="4419951"/>
                  </a:lnTo>
                  <a:lnTo>
                    <a:pt x="437714" y="4410151"/>
                  </a:lnTo>
                  <a:lnTo>
                    <a:pt x="435097" y="4400350"/>
                  </a:lnTo>
                  <a:lnTo>
                    <a:pt x="432426" y="4390550"/>
                  </a:lnTo>
                  <a:lnTo>
                    <a:pt x="429670" y="4380750"/>
                  </a:lnTo>
                  <a:lnTo>
                    <a:pt x="426820" y="4370949"/>
                  </a:lnTo>
                  <a:lnTo>
                    <a:pt x="423923" y="4361149"/>
                  </a:lnTo>
                  <a:lnTo>
                    <a:pt x="420891" y="4351349"/>
                  </a:lnTo>
                  <a:lnTo>
                    <a:pt x="417820" y="4341548"/>
                  </a:lnTo>
                  <a:lnTo>
                    <a:pt x="414633" y="4331748"/>
                  </a:lnTo>
                  <a:lnTo>
                    <a:pt x="411375" y="4321948"/>
                  </a:lnTo>
                  <a:lnTo>
                    <a:pt x="408040" y="4312147"/>
                  </a:lnTo>
                  <a:lnTo>
                    <a:pt x="404594" y="4302347"/>
                  </a:lnTo>
                  <a:lnTo>
                    <a:pt x="401108" y="4292547"/>
                  </a:lnTo>
                  <a:lnTo>
                    <a:pt x="397475" y="4282746"/>
                  </a:lnTo>
                  <a:lnTo>
                    <a:pt x="393798" y="4272946"/>
                  </a:lnTo>
                  <a:lnTo>
                    <a:pt x="390015" y="4263146"/>
                  </a:lnTo>
                  <a:lnTo>
                    <a:pt x="386148" y="4253345"/>
                  </a:lnTo>
                  <a:lnTo>
                    <a:pt x="382215" y="4243545"/>
                  </a:lnTo>
                  <a:lnTo>
                    <a:pt x="378160" y="4233745"/>
                  </a:lnTo>
                  <a:lnTo>
                    <a:pt x="374064" y="4223944"/>
                  </a:lnTo>
                  <a:lnTo>
                    <a:pt x="369835" y="4214144"/>
                  </a:lnTo>
                  <a:lnTo>
                    <a:pt x="365553" y="4204344"/>
                  </a:lnTo>
                  <a:lnTo>
                    <a:pt x="361179" y="4194543"/>
                  </a:lnTo>
                  <a:lnTo>
                    <a:pt x="356714" y="4184743"/>
                  </a:lnTo>
                  <a:lnTo>
                    <a:pt x="352197" y="4174943"/>
                  </a:lnTo>
                  <a:lnTo>
                    <a:pt x="347555" y="4165142"/>
                  </a:lnTo>
                  <a:lnTo>
                    <a:pt x="342875" y="4155342"/>
                  </a:lnTo>
                  <a:lnTo>
                    <a:pt x="338084" y="4145542"/>
                  </a:lnTo>
                  <a:lnTo>
                    <a:pt x="333235" y="4135741"/>
                  </a:lnTo>
                  <a:lnTo>
                    <a:pt x="328314" y="4125941"/>
                  </a:lnTo>
                  <a:lnTo>
                    <a:pt x="323303" y="4116141"/>
                  </a:lnTo>
                  <a:lnTo>
                    <a:pt x="318256" y="4106340"/>
                  </a:lnTo>
                  <a:lnTo>
                    <a:pt x="313093" y="4096540"/>
                  </a:lnTo>
                  <a:lnTo>
                    <a:pt x="307899" y="4086740"/>
                  </a:lnTo>
                  <a:lnTo>
                    <a:pt x="302621" y="4076939"/>
                  </a:lnTo>
                  <a:lnTo>
                    <a:pt x="297288" y="4067139"/>
                  </a:lnTo>
                  <a:lnTo>
                    <a:pt x="291906" y="4057339"/>
                  </a:lnTo>
                  <a:lnTo>
                    <a:pt x="286446" y="4047538"/>
                  </a:lnTo>
                  <a:lnTo>
                    <a:pt x="280961" y="4037738"/>
                  </a:lnTo>
                  <a:lnTo>
                    <a:pt x="275394" y="4027938"/>
                  </a:lnTo>
                  <a:lnTo>
                    <a:pt x="269800" y="4018137"/>
                  </a:lnTo>
                  <a:lnTo>
                    <a:pt x="264155" y="4008337"/>
                  </a:lnTo>
                  <a:lnTo>
                    <a:pt x="258468" y="3998537"/>
                  </a:lnTo>
                  <a:lnTo>
                    <a:pt x="252753" y="3988736"/>
                  </a:lnTo>
                  <a:lnTo>
                    <a:pt x="246988" y="3978936"/>
                  </a:lnTo>
                  <a:lnTo>
                    <a:pt x="241210" y="3969136"/>
                  </a:lnTo>
                  <a:lnTo>
                    <a:pt x="235391" y="3959335"/>
                  </a:lnTo>
                  <a:lnTo>
                    <a:pt x="229558" y="3949535"/>
                  </a:lnTo>
                  <a:lnTo>
                    <a:pt x="223704" y="3939735"/>
                  </a:lnTo>
                  <a:lnTo>
                    <a:pt x="217835" y="3929934"/>
                  </a:lnTo>
                  <a:lnTo>
                    <a:pt x="211958" y="3920134"/>
                  </a:lnTo>
                  <a:lnTo>
                    <a:pt x="206072" y="3910334"/>
                  </a:lnTo>
                  <a:lnTo>
                    <a:pt x="200186" y="3900533"/>
                  </a:lnTo>
                  <a:lnTo>
                    <a:pt x="194303" y="3890733"/>
                  </a:lnTo>
                  <a:lnTo>
                    <a:pt x="188427" y="3880933"/>
                  </a:lnTo>
                  <a:lnTo>
                    <a:pt x="182560" y="3871132"/>
                  </a:lnTo>
                  <a:lnTo>
                    <a:pt x="176716" y="3861332"/>
                  </a:lnTo>
                  <a:lnTo>
                    <a:pt x="170880" y="3851532"/>
                  </a:lnTo>
                  <a:lnTo>
                    <a:pt x="165086" y="3841731"/>
                  </a:lnTo>
                  <a:lnTo>
                    <a:pt x="159311" y="3831931"/>
                  </a:lnTo>
                  <a:lnTo>
                    <a:pt x="153575" y="3822131"/>
                  </a:lnTo>
                  <a:lnTo>
                    <a:pt x="147881" y="3812330"/>
                  </a:lnTo>
                  <a:lnTo>
                    <a:pt x="142218" y="3802530"/>
                  </a:lnTo>
                  <a:lnTo>
                    <a:pt x="136628" y="3792729"/>
                  </a:lnTo>
                  <a:lnTo>
                    <a:pt x="131063" y="3782929"/>
                  </a:lnTo>
                  <a:lnTo>
                    <a:pt x="125587" y="3773129"/>
                  </a:lnTo>
                  <a:lnTo>
                    <a:pt x="120155" y="3763328"/>
                  </a:lnTo>
                  <a:lnTo>
                    <a:pt x="114793" y="3753528"/>
                  </a:lnTo>
                  <a:lnTo>
                    <a:pt x="109516" y="3743728"/>
                  </a:lnTo>
                  <a:lnTo>
                    <a:pt x="104284" y="3733927"/>
                  </a:lnTo>
                  <a:lnTo>
                    <a:pt x="99183" y="3724127"/>
                  </a:lnTo>
                  <a:lnTo>
                    <a:pt x="94123" y="3714327"/>
                  </a:lnTo>
                  <a:lnTo>
                    <a:pt x="89189" y="3704526"/>
                  </a:lnTo>
                  <a:lnTo>
                    <a:pt x="84334" y="3694726"/>
                  </a:lnTo>
                  <a:lnTo>
                    <a:pt x="79569" y="3684926"/>
                  </a:lnTo>
                  <a:lnTo>
                    <a:pt x="74938" y="3675125"/>
                  </a:lnTo>
                  <a:lnTo>
                    <a:pt x="70356" y="3665325"/>
                  </a:lnTo>
                  <a:lnTo>
                    <a:pt x="65968" y="3655525"/>
                  </a:lnTo>
                  <a:lnTo>
                    <a:pt x="61636" y="3645724"/>
                  </a:lnTo>
                  <a:lnTo>
                    <a:pt x="57453" y="3635924"/>
                  </a:lnTo>
                  <a:lnTo>
                    <a:pt x="53389" y="3626124"/>
                  </a:lnTo>
                  <a:lnTo>
                    <a:pt x="49424" y="3616323"/>
                  </a:lnTo>
                  <a:lnTo>
                    <a:pt x="45644" y="3606523"/>
                  </a:lnTo>
                  <a:lnTo>
                    <a:pt x="41927" y="3596723"/>
                  </a:lnTo>
                  <a:lnTo>
                    <a:pt x="38427" y="3586922"/>
                  </a:lnTo>
                  <a:lnTo>
                    <a:pt x="35014" y="3577122"/>
                  </a:lnTo>
                  <a:lnTo>
                    <a:pt x="31761" y="3567322"/>
                  </a:lnTo>
                  <a:lnTo>
                    <a:pt x="28668" y="3557521"/>
                  </a:lnTo>
                  <a:lnTo>
                    <a:pt x="25670" y="3547721"/>
                  </a:lnTo>
                  <a:lnTo>
                    <a:pt x="22908" y="3537921"/>
                  </a:lnTo>
                  <a:lnTo>
                    <a:pt x="20217" y="3528120"/>
                  </a:lnTo>
                  <a:lnTo>
                    <a:pt x="17752" y="3518320"/>
                  </a:lnTo>
                  <a:lnTo>
                    <a:pt x="15406" y="3508520"/>
                  </a:lnTo>
                  <a:lnTo>
                    <a:pt x="13216" y="3498719"/>
                  </a:lnTo>
                  <a:lnTo>
                    <a:pt x="11224" y="3488919"/>
                  </a:lnTo>
                  <a:lnTo>
                    <a:pt x="9315" y="3479119"/>
                  </a:lnTo>
                  <a:lnTo>
                    <a:pt x="7683" y="3469318"/>
                  </a:lnTo>
                  <a:lnTo>
                    <a:pt x="6129" y="3459518"/>
                  </a:lnTo>
                  <a:lnTo>
                    <a:pt x="4792" y="3449718"/>
                  </a:lnTo>
                  <a:lnTo>
                    <a:pt x="3605" y="3439917"/>
                  </a:lnTo>
                  <a:lnTo>
                    <a:pt x="2558" y="3430117"/>
                  </a:lnTo>
                  <a:lnTo>
                    <a:pt x="1741" y="3420317"/>
                  </a:lnTo>
                  <a:lnTo>
                    <a:pt x="1002" y="3410516"/>
                  </a:lnTo>
                  <a:lnTo>
                    <a:pt x="539" y="3400716"/>
                  </a:lnTo>
                  <a:lnTo>
                    <a:pt x="171" y="3390916"/>
                  </a:lnTo>
                  <a:lnTo>
                    <a:pt x="0" y="3381115"/>
                  </a:lnTo>
                  <a:lnTo>
                    <a:pt x="1" y="3371315"/>
                  </a:lnTo>
                  <a:lnTo>
                    <a:pt x="120" y="3361515"/>
                  </a:lnTo>
                  <a:lnTo>
                    <a:pt x="488" y="3351714"/>
                  </a:lnTo>
                  <a:lnTo>
                    <a:pt x="934" y="3341914"/>
                  </a:lnTo>
                  <a:lnTo>
                    <a:pt x="1626" y="3332114"/>
                  </a:lnTo>
                  <a:lnTo>
                    <a:pt x="2431" y="3322313"/>
                  </a:lnTo>
                  <a:lnTo>
                    <a:pt x="3404" y="3312513"/>
                  </a:lnTo>
                  <a:lnTo>
                    <a:pt x="4564" y="3302713"/>
                  </a:lnTo>
                  <a:lnTo>
                    <a:pt x="5813" y="3292912"/>
                  </a:lnTo>
                  <a:lnTo>
                    <a:pt x="7318" y="3283112"/>
                  </a:lnTo>
                  <a:lnTo>
                    <a:pt x="8895" y="3273312"/>
                  </a:lnTo>
                  <a:lnTo>
                    <a:pt x="10679" y="3263511"/>
                  </a:lnTo>
                  <a:lnTo>
                    <a:pt x="12588" y="3253711"/>
                  </a:lnTo>
                  <a:lnTo>
                    <a:pt x="14630" y="3243911"/>
                  </a:lnTo>
                  <a:lnTo>
                    <a:pt x="16860" y="3234110"/>
                  </a:lnTo>
                  <a:lnTo>
                    <a:pt x="19157" y="3224310"/>
                  </a:lnTo>
                  <a:lnTo>
                    <a:pt x="21690" y="3214510"/>
                  </a:lnTo>
                  <a:lnTo>
                    <a:pt x="24291" y="3204709"/>
                  </a:lnTo>
                  <a:lnTo>
                    <a:pt x="27056" y="3194909"/>
                  </a:lnTo>
                  <a:lnTo>
                    <a:pt x="29946" y="3185109"/>
                  </a:lnTo>
                  <a:lnTo>
                    <a:pt x="32934" y="3175308"/>
                  </a:lnTo>
                  <a:lnTo>
                    <a:pt x="36099" y="3165508"/>
                  </a:lnTo>
                  <a:lnTo>
                    <a:pt x="39321" y="3155708"/>
                  </a:lnTo>
                  <a:lnTo>
                    <a:pt x="42724" y="3145907"/>
                  </a:lnTo>
                  <a:lnTo>
                    <a:pt x="46198" y="3136107"/>
                  </a:lnTo>
                  <a:lnTo>
                    <a:pt x="49792" y="3126307"/>
                  </a:lnTo>
                  <a:lnTo>
                    <a:pt x="53502" y="3116506"/>
                  </a:lnTo>
                  <a:lnTo>
                    <a:pt x="57276" y="3106706"/>
                  </a:lnTo>
                  <a:lnTo>
                    <a:pt x="61204" y="3096906"/>
                  </a:lnTo>
                  <a:lnTo>
                    <a:pt x="65175" y="3087105"/>
                  </a:lnTo>
                  <a:lnTo>
                    <a:pt x="69273" y="3077305"/>
                  </a:lnTo>
                  <a:lnTo>
                    <a:pt x="73437" y="3067505"/>
                  </a:lnTo>
                  <a:lnTo>
                    <a:pt x="77679" y="3057704"/>
                  </a:lnTo>
                  <a:lnTo>
                    <a:pt x="82017" y="3047904"/>
                  </a:lnTo>
                  <a:lnTo>
                    <a:pt x="86391" y="3038104"/>
                  </a:lnTo>
                  <a:lnTo>
                    <a:pt x="90883" y="3028303"/>
                  </a:lnTo>
                  <a:lnTo>
                    <a:pt x="95405" y="3018503"/>
                  </a:lnTo>
                  <a:lnTo>
                    <a:pt x="100004" y="3008703"/>
                  </a:lnTo>
                  <a:lnTo>
                    <a:pt x="104653" y="2998902"/>
                  </a:lnTo>
                  <a:lnTo>
                    <a:pt x="109345" y="2989102"/>
                  </a:lnTo>
                  <a:lnTo>
                    <a:pt x="114103" y="2979302"/>
                  </a:lnTo>
                  <a:lnTo>
                    <a:pt x="118881" y="2969501"/>
                  </a:lnTo>
                  <a:lnTo>
                    <a:pt x="123722" y="2959701"/>
                  </a:lnTo>
                  <a:lnTo>
                    <a:pt x="128581" y="2949901"/>
                  </a:lnTo>
                  <a:lnTo>
                    <a:pt x="133477" y="2940100"/>
                  </a:lnTo>
                  <a:lnTo>
                    <a:pt x="138398" y="2930300"/>
                  </a:lnTo>
                  <a:lnTo>
                    <a:pt x="143335" y="2920500"/>
                  </a:lnTo>
                  <a:lnTo>
                    <a:pt x="148298" y="2910699"/>
                  </a:lnTo>
                  <a:lnTo>
                    <a:pt x="153268" y="2900899"/>
                  </a:lnTo>
                  <a:lnTo>
                    <a:pt x="158251" y="2891099"/>
                  </a:lnTo>
                  <a:lnTo>
                    <a:pt x="163236" y="2881298"/>
                  </a:lnTo>
                  <a:lnTo>
                    <a:pt x="168223" y="2871498"/>
                  </a:lnTo>
                  <a:lnTo>
                    <a:pt x="173205" y="2861698"/>
                  </a:lnTo>
                  <a:lnTo>
                    <a:pt x="178185" y="2851897"/>
                  </a:lnTo>
                  <a:lnTo>
                    <a:pt x="183145" y="2842097"/>
                  </a:lnTo>
                  <a:lnTo>
                    <a:pt x="188097" y="2832297"/>
                  </a:lnTo>
                  <a:lnTo>
                    <a:pt x="193025" y="2822496"/>
                  </a:lnTo>
                  <a:lnTo>
                    <a:pt x="197931" y="2812696"/>
                  </a:lnTo>
                  <a:lnTo>
                    <a:pt x="202816" y="2802896"/>
                  </a:lnTo>
                  <a:lnTo>
                    <a:pt x="207658" y="2793095"/>
                  </a:lnTo>
                  <a:lnTo>
                    <a:pt x="212486" y="2783295"/>
                  </a:lnTo>
                  <a:lnTo>
                    <a:pt x="217250" y="2773495"/>
                  </a:lnTo>
                  <a:lnTo>
                    <a:pt x="221992" y="2763694"/>
                  </a:lnTo>
                  <a:lnTo>
                    <a:pt x="226681" y="2753894"/>
                  </a:lnTo>
                  <a:lnTo>
                    <a:pt x="231320" y="2744094"/>
                  </a:lnTo>
                  <a:lnTo>
                    <a:pt x="235923" y="2734293"/>
                  </a:lnTo>
                  <a:lnTo>
                    <a:pt x="240444" y="2724493"/>
                  </a:lnTo>
                  <a:lnTo>
                    <a:pt x="244938" y="2714693"/>
                  </a:lnTo>
                  <a:lnTo>
                    <a:pt x="249341" y="2704892"/>
                  </a:lnTo>
                  <a:lnTo>
                    <a:pt x="253698" y="2695092"/>
                  </a:lnTo>
                  <a:lnTo>
                    <a:pt x="257987" y="2685292"/>
                  </a:lnTo>
                  <a:lnTo>
                    <a:pt x="262194" y="2675491"/>
                  </a:lnTo>
                  <a:lnTo>
                    <a:pt x="266360" y="2665691"/>
                  </a:lnTo>
                  <a:lnTo>
                    <a:pt x="270404" y="2655891"/>
                  </a:lnTo>
                  <a:lnTo>
                    <a:pt x="274411" y="2646090"/>
                  </a:lnTo>
                  <a:lnTo>
                    <a:pt x="278309" y="2636290"/>
                  </a:lnTo>
                  <a:lnTo>
                    <a:pt x="282137" y="2626490"/>
                  </a:lnTo>
                  <a:lnTo>
                    <a:pt x="285890" y="2616689"/>
                  </a:lnTo>
                  <a:lnTo>
                    <a:pt x="289529" y="2606889"/>
                  </a:lnTo>
                  <a:lnTo>
                    <a:pt x="293127" y="2597089"/>
                  </a:lnTo>
                  <a:lnTo>
                    <a:pt x="296570" y="2587288"/>
                  </a:lnTo>
                  <a:lnTo>
                    <a:pt x="299967" y="2577488"/>
                  </a:lnTo>
                  <a:lnTo>
                    <a:pt x="303247" y="2567688"/>
                  </a:lnTo>
                  <a:lnTo>
                    <a:pt x="306434" y="2557887"/>
                  </a:lnTo>
                  <a:lnTo>
                    <a:pt x="309545" y="2548087"/>
                  </a:lnTo>
                  <a:lnTo>
                    <a:pt x="312515" y="2538286"/>
                  </a:lnTo>
                  <a:lnTo>
                    <a:pt x="315437" y="2528486"/>
                  </a:lnTo>
                  <a:lnTo>
                    <a:pt x="318200" y="2518686"/>
                  </a:lnTo>
                  <a:lnTo>
                    <a:pt x="320897" y="2508885"/>
                  </a:lnTo>
                  <a:lnTo>
                    <a:pt x="323481" y="2499085"/>
                  </a:lnTo>
                  <a:lnTo>
                    <a:pt x="325948" y="2489285"/>
                  </a:lnTo>
                  <a:lnTo>
                    <a:pt x="328349" y="2479484"/>
                  </a:lnTo>
                  <a:lnTo>
                    <a:pt x="330583" y="2469684"/>
                  </a:lnTo>
                  <a:lnTo>
                    <a:pt x="332767" y="2459884"/>
                  </a:lnTo>
                  <a:lnTo>
                    <a:pt x="334797" y="2450083"/>
                  </a:lnTo>
                  <a:lnTo>
                    <a:pt x="336744" y="2440283"/>
                  </a:lnTo>
                  <a:lnTo>
                    <a:pt x="338587" y="2430483"/>
                  </a:lnTo>
                  <a:lnTo>
                    <a:pt x="340297" y="2420682"/>
                  </a:lnTo>
                  <a:lnTo>
                    <a:pt x="341953" y="2410882"/>
                  </a:lnTo>
                  <a:lnTo>
                    <a:pt x="343424" y="2401082"/>
                  </a:lnTo>
                  <a:lnTo>
                    <a:pt x="344846" y="2391281"/>
                  </a:lnTo>
                  <a:lnTo>
                    <a:pt x="346128" y="2381481"/>
                  </a:lnTo>
                  <a:lnTo>
                    <a:pt x="347314" y="2371681"/>
                  </a:lnTo>
                  <a:lnTo>
                    <a:pt x="348411" y="2361880"/>
                  </a:lnTo>
                  <a:lnTo>
                    <a:pt x="349364" y="2352080"/>
                  </a:lnTo>
                  <a:lnTo>
                    <a:pt x="350267" y="2342280"/>
                  </a:lnTo>
                  <a:lnTo>
                    <a:pt x="351001" y="2332479"/>
                  </a:lnTo>
                  <a:lnTo>
                    <a:pt x="351676" y="2322679"/>
                  </a:lnTo>
                  <a:lnTo>
                    <a:pt x="352233" y="2312879"/>
                  </a:lnTo>
                  <a:lnTo>
                    <a:pt x="352685" y="2303078"/>
                  </a:lnTo>
                  <a:lnTo>
                    <a:pt x="353069" y="2293278"/>
                  </a:lnTo>
                  <a:lnTo>
                    <a:pt x="353304" y="2283478"/>
                  </a:lnTo>
                  <a:lnTo>
                    <a:pt x="353495" y="2273677"/>
                  </a:lnTo>
                  <a:lnTo>
                    <a:pt x="353544" y="2263877"/>
                  </a:lnTo>
                  <a:lnTo>
                    <a:pt x="353528" y="2254077"/>
                  </a:lnTo>
                  <a:lnTo>
                    <a:pt x="353418" y="2244276"/>
                  </a:lnTo>
                  <a:lnTo>
                    <a:pt x="353203" y="2234476"/>
                  </a:lnTo>
                  <a:lnTo>
                    <a:pt x="352940" y="2224676"/>
                  </a:lnTo>
                  <a:lnTo>
                    <a:pt x="352536" y="2214875"/>
                  </a:lnTo>
                  <a:lnTo>
                    <a:pt x="352094" y="2205075"/>
                  </a:lnTo>
                  <a:lnTo>
                    <a:pt x="351542" y="2195275"/>
                  </a:lnTo>
                  <a:lnTo>
                    <a:pt x="350925" y="2185474"/>
                  </a:lnTo>
                  <a:lnTo>
                    <a:pt x="350240" y="2175674"/>
                  </a:lnTo>
                  <a:lnTo>
                    <a:pt x="349459" y="2165874"/>
                  </a:lnTo>
                  <a:lnTo>
                    <a:pt x="348644" y="2156073"/>
                  </a:lnTo>
                  <a:lnTo>
                    <a:pt x="347715" y="2146273"/>
                  </a:lnTo>
                  <a:lnTo>
                    <a:pt x="346753" y="2136473"/>
                  </a:lnTo>
                  <a:lnTo>
                    <a:pt x="345714" y="2126672"/>
                  </a:lnTo>
                  <a:lnTo>
                    <a:pt x="344618" y="2116872"/>
                  </a:lnTo>
                  <a:lnTo>
                    <a:pt x="343478" y="2107072"/>
                  </a:lnTo>
                  <a:lnTo>
                    <a:pt x="342261" y="2097271"/>
                  </a:lnTo>
                  <a:lnTo>
                    <a:pt x="341019" y="2087471"/>
                  </a:lnTo>
                  <a:lnTo>
                    <a:pt x="339704" y="2077671"/>
                  </a:lnTo>
                  <a:lnTo>
                    <a:pt x="338361" y="2067870"/>
                  </a:lnTo>
                  <a:lnTo>
                    <a:pt x="336972" y="2058070"/>
                  </a:lnTo>
                  <a:lnTo>
                    <a:pt x="335542" y="2048270"/>
                  </a:lnTo>
                  <a:lnTo>
                    <a:pt x="334089" y="2038469"/>
                  </a:lnTo>
                  <a:lnTo>
                    <a:pt x="332586" y="2028669"/>
                  </a:lnTo>
                  <a:lnTo>
                    <a:pt x="331071" y="2018869"/>
                  </a:lnTo>
                  <a:lnTo>
                    <a:pt x="329519" y="2009068"/>
                  </a:lnTo>
                  <a:lnTo>
                    <a:pt x="327952" y="1999268"/>
                  </a:lnTo>
                  <a:lnTo>
                    <a:pt x="326366" y="1989468"/>
                  </a:lnTo>
                  <a:lnTo>
                    <a:pt x="324762" y="1979667"/>
                  </a:lnTo>
                  <a:lnTo>
                    <a:pt x="323152" y="1969867"/>
                  </a:lnTo>
                  <a:lnTo>
                    <a:pt x="321527" y="1960067"/>
                  </a:lnTo>
                  <a:lnTo>
                    <a:pt x="319901" y="1950266"/>
                  </a:lnTo>
                  <a:lnTo>
                    <a:pt x="318271" y="1940466"/>
                  </a:lnTo>
                  <a:lnTo>
                    <a:pt x="316645" y="1930666"/>
                  </a:lnTo>
                  <a:lnTo>
                    <a:pt x="315021" y="1920865"/>
                  </a:lnTo>
                  <a:lnTo>
                    <a:pt x="313409" y="1911065"/>
                  </a:lnTo>
                  <a:lnTo>
                    <a:pt x="311802" y="1901265"/>
                  </a:lnTo>
                  <a:lnTo>
                    <a:pt x="310218" y="1891464"/>
                  </a:lnTo>
                  <a:lnTo>
                    <a:pt x="308646" y="1881664"/>
                  </a:lnTo>
                  <a:lnTo>
                    <a:pt x="307096" y="1871864"/>
                  </a:lnTo>
                  <a:lnTo>
                    <a:pt x="305573" y="1862063"/>
                  </a:lnTo>
                  <a:lnTo>
                    <a:pt x="304066" y="1852263"/>
                  </a:lnTo>
                  <a:lnTo>
                    <a:pt x="302606" y="1842463"/>
                  </a:lnTo>
                  <a:lnTo>
                    <a:pt x="301161" y="1832662"/>
                  </a:lnTo>
                  <a:lnTo>
                    <a:pt x="299767" y="1822862"/>
                  </a:lnTo>
                  <a:lnTo>
                    <a:pt x="298404" y="1813062"/>
                  </a:lnTo>
                  <a:lnTo>
                    <a:pt x="297079" y="1803261"/>
                  </a:lnTo>
                  <a:lnTo>
                    <a:pt x="295809" y="1793461"/>
                  </a:lnTo>
                  <a:lnTo>
                    <a:pt x="294561" y="1783661"/>
                  </a:lnTo>
                  <a:lnTo>
                    <a:pt x="293396" y="1773860"/>
                  </a:lnTo>
                  <a:lnTo>
                    <a:pt x="292255" y="1764060"/>
                  </a:lnTo>
                  <a:lnTo>
                    <a:pt x="291184" y="1754260"/>
                  </a:lnTo>
                  <a:lnTo>
                    <a:pt x="290163" y="1744459"/>
                  </a:lnTo>
                  <a:lnTo>
                    <a:pt x="289190" y="1734659"/>
                  </a:lnTo>
                  <a:lnTo>
                    <a:pt x="288298" y="1724859"/>
                  </a:lnTo>
                  <a:lnTo>
                    <a:pt x="287435" y="1715058"/>
                  </a:lnTo>
                  <a:lnTo>
                    <a:pt x="286676" y="1705258"/>
                  </a:lnTo>
                  <a:lnTo>
                    <a:pt x="285954" y="1695458"/>
                  </a:lnTo>
                  <a:lnTo>
                    <a:pt x="285310" y="1685657"/>
                  </a:lnTo>
                  <a:lnTo>
                    <a:pt x="284737" y="1675857"/>
                  </a:lnTo>
                  <a:lnTo>
                    <a:pt x="284213" y="1666057"/>
                  </a:lnTo>
                  <a:lnTo>
                    <a:pt x="283795" y="1656256"/>
                  </a:lnTo>
                  <a:lnTo>
                    <a:pt x="283412" y="1646456"/>
                  </a:lnTo>
                  <a:lnTo>
                    <a:pt x="283137" y="1636656"/>
                  </a:lnTo>
                  <a:lnTo>
                    <a:pt x="282916" y="1626855"/>
                  </a:lnTo>
                  <a:lnTo>
                    <a:pt x="282772" y="1617055"/>
                  </a:lnTo>
                  <a:lnTo>
                    <a:pt x="282717" y="1607255"/>
                  </a:lnTo>
                  <a:lnTo>
                    <a:pt x="282705" y="1597454"/>
                  </a:lnTo>
                  <a:lnTo>
                    <a:pt x="282819" y="1587654"/>
                  </a:lnTo>
                  <a:lnTo>
                    <a:pt x="282969" y="1577854"/>
                  </a:lnTo>
                  <a:lnTo>
                    <a:pt x="283225" y="1568053"/>
                  </a:lnTo>
                  <a:lnTo>
                    <a:pt x="283547" y="1558253"/>
                  </a:lnTo>
                  <a:lnTo>
                    <a:pt x="283939" y="1548453"/>
                  </a:lnTo>
                  <a:lnTo>
                    <a:pt x="284432" y="1538652"/>
                  </a:lnTo>
                  <a:lnTo>
                    <a:pt x="284962" y="1528852"/>
                  </a:lnTo>
                  <a:lnTo>
                    <a:pt x="285624" y="1519052"/>
                  </a:lnTo>
                  <a:lnTo>
                    <a:pt x="286324" y="1509251"/>
                  </a:lnTo>
                  <a:lnTo>
                    <a:pt x="287119" y="1499451"/>
                  </a:lnTo>
                  <a:lnTo>
                    <a:pt x="287987" y="1489651"/>
                  </a:lnTo>
                  <a:lnTo>
                    <a:pt x="288913" y="1479850"/>
                  </a:lnTo>
                  <a:lnTo>
                    <a:pt x="289947" y="1470050"/>
                  </a:lnTo>
                  <a:lnTo>
                    <a:pt x="291016" y="1460250"/>
                  </a:lnTo>
                  <a:lnTo>
                    <a:pt x="292198" y="1450449"/>
                  </a:lnTo>
                  <a:lnTo>
                    <a:pt x="293426" y="1440649"/>
                  </a:lnTo>
                  <a:lnTo>
                    <a:pt x="294731" y="1430849"/>
                  </a:lnTo>
                  <a:lnTo>
                    <a:pt x="296113" y="1421048"/>
                  </a:lnTo>
                  <a:lnTo>
                    <a:pt x="297537" y="1411248"/>
                  </a:lnTo>
                  <a:lnTo>
                    <a:pt x="299067" y="1401448"/>
                  </a:lnTo>
                  <a:lnTo>
                    <a:pt x="300628" y="1391647"/>
                  </a:lnTo>
                  <a:lnTo>
                    <a:pt x="302278" y="1381847"/>
                  </a:lnTo>
                  <a:lnTo>
                    <a:pt x="303977" y="1372047"/>
                  </a:lnTo>
                  <a:lnTo>
                    <a:pt x="305734" y="1362246"/>
                  </a:lnTo>
                  <a:lnTo>
                    <a:pt x="307563" y="1352446"/>
                  </a:lnTo>
                  <a:lnTo>
                    <a:pt x="309420" y="1342646"/>
                  </a:lnTo>
                  <a:lnTo>
                    <a:pt x="311372" y="1332845"/>
                  </a:lnTo>
                  <a:lnTo>
                    <a:pt x="313347" y="1323045"/>
                  </a:lnTo>
                  <a:lnTo>
                    <a:pt x="315389" y="1313245"/>
                  </a:lnTo>
                  <a:lnTo>
                    <a:pt x="317474" y="1303444"/>
                  </a:lnTo>
                  <a:lnTo>
                    <a:pt x="319599" y="1293644"/>
                  </a:lnTo>
                  <a:lnTo>
                    <a:pt x="321785" y="1283844"/>
                  </a:lnTo>
                  <a:lnTo>
                    <a:pt x="323991" y="1274043"/>
                  </a:lnTo>
                  <a:lnTo>
                    <a:pt x="326263" y="1264243"/>
                  </a:lnTo>
                  <a:lnTo>
                    <a:pt x="328556" y="1254442"/>
                  </a:lnTo>
                  <a:lnTo>
                    <a:pt x="330891" y="1244642"/>
                  </a:lnTo>
                  <a:lnTo>
                    <a:pt x="333261" y="1234842"/>
                  </a:lnTo>
                  <a:lnTo>
                    <a:pt x="335653" y="1225041"/>
                  </a:lnTo>
                  <a:lnTo>
                    <a:pt x="338090" y="1215241"/>
                  </a:lnTo>
                  <a:lnTo>
                    <a:pt x="340539" y="1205441"/>
                  </a:lnTo>
                  <a:lnTo>
                    <a:pt x="343025" y="1195640"/>
                  </a:lnTo>
                  <a:lnTo>
                    <a:pt x="345527" y="1185840"/>
                  </a:lnTo>
                  <a:lnTo>
                    <a:pt x="348049" y="1176040"/>
                  </a:lnTo>
                  <a:lnTo>
                    <a:pt x="350593" y="1166239"/>
                  </a:lnTo>
                  <a:lnTo>
                    <a:pt x="353146" y="1156439"/>
                  </a:lnTo>
                  <a:lnTo>
                    <a:pt x="355721" y="1146639"/>
                  </a:lnTo>
                  <a:lnTo>
                    <a:pt x="358300" y="1136838"/>
                  </a:lnTo>
                  <a:lnTo>
                    <a:pt x="360893" y="1127038"/>
                  </a:lnTo>
                  <a:lnTo>
                    <a:pt x="363491" y="1117238"/>
                  </a:lnTo>
                  <a:lnTo>
                    <a:pt x="366094" y="1107437"/>
                  </a:lnTo>
                  <a:lnTo>
                    <a:pt x="368700" y="1097637"/>
                  </a:lnTo>
                  <a:lnTo>
                    <a:pt x="371307" y="1087837"/>
                  </a:lnTo>
                  <a:lnTo>
                    <a:pt x="373911" y="1078036"/>
                  </a:lnTo>
                  <a:lnTo>
                    <a:pt x="376513" y="1068236"/>
                  </a:lnTo>
                  <a:lnTo>
                    <a:pt x="379110" y="1058436"/>
                  </a:lnTo>
                  <a:lnTo>
                    <a:pt x="381699" y="1048635"/>
                  </a:lnTo>
                  <a:lnTo>
                    <a:pt x="384281" y="1038835"/>
                  </a:lnTo>
                  <a:lnTo>
                    <a:pt x="386848" y="1029035"/>
                  </a:lnTo>
                  <a:lnTo>
                    <a:pt x="389409" y="1019234"/>
                  </a:lnTo>
                  <a:lnTo>
                    <a:pt x="391948" y="1009434"/>
                  </a:lnTo>
                  <a:lnTo>
                    <a:pt x="394475" y="999634"/>
                  </a:lnTo>
                  <a:lnTo>
                    <a:pt x="396985" y="989833"/>
                  </a:lnTo>
                  <a:lnTo>
                    <a:pt x="399473" y="980033"/>
                  </a:lnTo>
                  <a:lnTo>
                    <a:pt x="401949" y="970233"/>
                  </a:lnTo>
                  <a:lnTo>
                    <a:pt x="404389" y="960432"/>
                  </a:lnTo>
                  <a:lnTo>
                    <a:pt x="406818" y="950632"/>
                  </a:lnTo>
                  <a:lnTo>
                    <a:pt x="409213" y="940832"/>
                  </a:lnTo>
                  <a:lnTo>
                    <a:pt x="411587" y="931031"/>
                  </a:lnTo>
                  <a:lnTo>
                    <a:pt x="413936" y="921231"/>
                  </a:lnTo>
                  <a:lnTo>
                    <a:pt x="416249" y="911431"/>
                  </a:lnTo>
                  <a:lnTo>
                    <a:pt x="418548" y="901630"/>
                  </a:lnTo>
                  <a:lnTo>
                    <a:pt x="420796" y="891830"/>
                  </a:lnTo>
                  <a:lnTo>
                    <a:pt x="423028" y="882030"/>
                  </a:lnTo>
                  <a:lnTo>
                    <a:pt x="425220" y="872229"/>
                  </a:lnTo>
                  <a:lnTo>
                    <a:pt x="427380" y="862429"/>
                  </a:lnTo>
                  <a:lnTo>
                    <a:pt x="429515" y="852629"/>
                  </a:lnTo>
                  <a:lnTo>
                    <a:pt x="431600" y="842828"/>
                  </a:lnTo>
                  <a:lnTo>
                    <a:pt x="433669" y="833028"/>
                  </a:lnTo>
                  <a:lnTo>
                    <a:pt x="435682" y="823228"/>
                  </a:lnTo>
                  <a:lnTo>
                    <a:pt x="437672" y="813427"/>
                  </a:lnTo>
                  <a:lnTo>
                    <a:pt x="439622" y="803627"/>
                  </a:lnTo>
                  <a:lnTo>
                    <a:pt x="441531" y="793827"/>
                  </a:lnTo>
                  <a:lnTo>
                    <a:pt x="443417" y="784026"/>
                  </a:lnTo>
                  <a:lnTo>
                    <a:pt x="445244" y="774226"/>
                  </a:lnTo>
                  <a:lnTo>
                    <a:pt x="447053" y="764426"/>
                  </a:lnTo>
                  <a:lnTo>
                    <a:pt x="448807" y="754625"/>
                  </a:lnTo>
                  <a:lnTo>
                    <a:pt x="450532" y="744825"/>
                  </a:lnTo>
                  <a:lnTo>
                    <a:pt x="452220" y="735025"/>
                  </a:lnTo>
                  <a:lnTo>
                    <a:pt x="453861" y="725224"/>
                  </a:lnTo>
                  <a:lnTo>
                    <a:pt x="455483" y="715424"/>
                  </a:lnTo>
                  <a:lnTo>
                    <a:pt x="457039" y="705624"/>
                  </a:lnTo>
                  <a:lnTo>
                    <a:pt x="458578" y="695823"/>
                  </a:lnTo>
                  <a:lnTo>
                    <a:pt x="460067" y="686023"/>
                  </a:lnTo>
                  <a:lnTo>
                    <a:pt x="461522" y="676223"/>
                  </a:lnTo>
                  <a:lnTo>
                    <a:pt x="462946" y="666422"/>
                  </a:lnTo>
                  <a:lnTo>
                    <a:pt x="464318" y="656622"/>
                  </a:lnTo>
                  <a:lnTo>
                    <a:pt x="465673" y="646822"/>
                  </a:lnTo>
                  <a:lnTo>
                    <a:pt x="466968" y="637021"/>
                  </a:lnTo>
                  <a:lnTo>
                    <a:pt x="468242" y="627221"/>
                  </a:lnTo>
                  <a:lnTo>
                    <a:pt x="469475" y="617421"/>
                  </a:lnTo>
                  <a:lnTo>
                    <a:pt x="470670" y="607620"/>
                  </a:lnTo>
                  <a:lnTo>
                    <a:pt x="471841" y="597820"/>
                  </a:lnTo>
                  <a:lnTo>
                    <a:pt x="472959" y="588020"/>
                  </a:lnTo>
                  <a:lnTo>
                    <a:pt x="474061" y="578219"/>
                  </a:lnTo>
                  <a:lnTo>
                    <a:pt x="475113" y="568419"/>
                  </a:lnTo>
                  <a:lnTo>
                    <a:pt x="476141" y="558619"/>
                  </a:lnTo>
                  <a:lnTo>
                    <a:pt x="477136" y="548818"/>
                  </a:lnTo>
                  <a:lnTo>
                    <a:pt x="478093" y="539018"/>
                  </a:lnTo>
                  <a:lnTo>
                    <a:pt x="479032" y="529218"/>
                  </a:lnTo>
                  <a:lnTo>
                    <a:pt x="479920" y="519417"/>
                  </a:lnTo>
                  <a:lnTo>
                    <a:pt x="480794" y="509617"/>
                  </a:lnTo>
                  <a:lnTo>
                    <a:pt x="481627" y="499817"/>
                  </a:lnTo>
                  <a:lnTo>
                    <a:pt x="482436" y="490016"/>
                  </a:lnTo>
                  <a:lnTo>
                    <a:pt x="483220" y="480216"/>
                  </a:lnTo>
                  <a:lnTo>
                    <a:pt x="483966" y="470416"/>
                  </a:lnTo>
                  <a:lnTo>
                    <a:pt x="484700" y="460615"/>
                  </a:lnTo>
                  <a:lnTo>
                    <a:pt x="485389" y="450815"/>
                  </a:lnTo>
                  <a:lnTo>
                    <a:pt x="486065" y="441015"/>
                  </a:lnTo>
                  <a:lnTo>
                    <a:pt x="486710" y="431214"/>
                  </a:lnTo>
                  <a:lnTo>
                    <a:pt x="487330" y="421414"/>
                  </a:lnTo>
                  <a:lnTo>
                    <a:pt x="487933" y="411614"/>
                  </a:lnTo>
                  <a:lnTo>
                    <a:pt x="488501" y="401813"/>
                  </a:lnTo>
                  <a:lnTo>
                    <a:pt x="489059" y="392013"/>
                  </a:lnTo>
                  <a:lnTo>
                    <a:pt x="489583" y="382213"/>
                  </a:lnTo>
                  <a:lnTo>
                    <a:pt x="490093" y="372412"/>
                  </a:lnTo>
                  <a:lnTo>
                    <a:pt x="490580" y="362612"/>
                  </a:lnTo>
                  <a:lnTo>
                    <a:pt x="491044" y="352812"/>
                  </a:lnTo>
                  <a:lnTo>
                    <a:pt x="491497" y="343011"/>
                  </a:lnTo>
                  <a:lnTo>
                    <a:pt x="491919" y="333211"/>
                  </a:lnTo>
                  <a:lnTo>
                    <a:pt x="492333" y="323411"/>
                  </a:lnTo>
                  <a:lnTo>
                    <a:pt x="492721" y="313610"/>
                  </a:lnTo>
                  <a:lnTo>
                    <a:pt x="493096" y="303810"/>
                  </a:lnTo>
                  <a:lnTo>
                    <a:pt x="493456" y="294010"/>
                  </a:lnTo>
                  <a:lnTo>
                    <a:pt x="493795" y="284209"/>
                  </a:lnTo>
                  <a:lnTo>
                    <a:pt x="494127" y="274409"/>
                  </a:lnTo>
                  <a:lnTo>
                    <a:pt x="494433" y="264609"/>
                  </a:lnTo>
                  <a:lnTo>
                    <a:pt x="494732" y="254808"/>
                  </a:lnTo>
                  <a:lnTo>
                    <a:pt x="495014" y="245008"/>
                  </a:lnTo>
                  <a:lnTo>
                    <a:pt x="495284" y="235208"/>
                  </a:lnTo>
                  <a:lnTo>
                    <a:pt x="495543" y="225407"/>
                  </a:lnTo>
                  <a:lnTo>
                    <a:pt x="495785" y="215607"/>
                  </a:lnTo>
                  <a:lnTo>
                    <a:pt x="496021" y="205807"/>
                  </a:lnTo>
                  <a:lnTo>
                    <a:pt x="496239" y="196006"/>
                  </a:lnTo>
                  <a:lnTo>
                    <a:pt x="496450" y="186206"/>
                  </a:lnTo>
                  <a:lnTo>
                    <a:pt x="496650" y="176406"/>
                  </a:lnTo>
                  <a:lnTo>
                    <a:pt x="496839" y="166605"/>
                  </a:lnTo>
                  <a:lnTo>
                    <a:pt x="497022" y="156805"/>
                  </a:lnTo>
                  <a:lnTo>
                    <a:pt x="497190" y="147005"/>
                  </a:lnTo>
                  <a:lnTo>
                    <a:pt x="497354" y="137204"/>
                  </a:lnTo>
                  <a:lnTo>
                    <a:pt x="497506" y="127404"/>
                  </a:lnTo>
                  <a:lnTo>
                    <a:pt x="497652" y="117604"/>
                  </a:lnTo>
                  <a:lnTo>
                    <a:pt x="497790" y="107803"/>
                  </a:lnTo>
                  <a:lnTo>
                    <a:pt x="497919" y="98003"/>
                  </a:lnTo>
                  <a:lnTo>
                    <a:pt x="498045" y="88203"/>
                  </a:lnTo>
                  <a:lnTo>
                    <a:pt x="498159" y="78402"/>
                  </a:lnTo>
                  <a:lnTo>
                    <a:pt x="498271" y="68602"/>
                  </a:lnTo>
                  <a:lnTo>
                    <a:pt x="498374" y="58802"/>
                  </a:lnTo>
                  <a:lnTo>
                    <a:pt x="498472" y="49001"/>
                  </a:lnTo>
                  <a:lnTo>
                    <a:pt x="498566" y="39201"/>
                  </a:lnTo>
                  <a:lnTo>
                    <a:pt x="498652" y="29401"/>
                  </a:lnTo>
                  <a:lnTo>
                    <a:pt x="498736" y="19600"/>
                  </a:lnTo>
                  <a:lnTo>
                    <a:pt x="498812" y="9800"/>
                  </a:lnTo>
                  <a:lnTo>
                    <a:pt x="498886" y="0"/>
                  </a:lnTo>
                  <a:lnTo>
                    <a:pt x="501010" y="0"/>
                  </a:lnTo>
                  <a:lnTo>
                    <a:pt x="501084" y="9800"/>
                  </a:lnTo>
                  <a:lnTo>
                    <a:pt x="501160" y="19600"/>
                  </a:lnTo>
                  <a:lnTo>
                    <a:pt x="501244" y="29401"/>
                  </a:lnTo>
                  <a:lnTo>
                    <a:pt x="501331" y="39201"/>
                  </a:lnTo>
                  <a:lnTo>
                    <a:pt x="501424" y="49001"/>
                  </a:lnTo>
                  <a:lnTo>
                    <a:pt x="501522" y="58802"/>
                  </a:lnTo>
                  <a:lnTo>
                    <a:pt x="501626" y="68602"/>
                  </a:lnTo>
                  <a:lnTo>
                    <a:pt x="501737" y="78402"/>
                  </a:lnTo>
                  <a:lnTo>
                    <a:pt x="501851" y="88203"/>
                  </a:lnTo>
                  <a:lnTo>
                    <a:pt x="501977" y="98003"/>
                  </a:lnTo>
                  <a:lnTo>
                    <a:pt x="502106" y="107803"/>
                  </a:lnTo>
                  <a:lnTo>
                    <a:pt x="502245" y="117604"/>
                  </a:lnTo>
                  <a:lnTo>
                    <a:pt x="502391" y="127404"/>
                  </a:lnTo>
                  <a:lnTo>
                    <a:pt x="502542" y="137204"/>
                  </a:lnTo>
                  <a:lnTo>
                    <a:pt x="502707" y="147005"/>
                  </a:lnTo>
                  <a:lnTo>
                    <a:pt x="502875" y="156805"/>
                  </a:lnTo>
                  <a:lnTo>
                    <a:pt x="503057" y="166605"/>
                  </a:lnTo>
                  <a:lnTo>
                    <a:pt x="503246" y="176406"/>
                  </a:lnTo>
                  <a:lnTo>
                    <a:pt x="503446" y="186206"/>
                  </a:lnTo>
                  <a:lnTo>
                    <a:pt x="503657" y="196006"/>
                  </a:lnTo>
                  <a:lnTo>
                    <a:pt x="503876" y="205807"/>
                  </a:lnTo>
                  <a:lnTo>
                    <a:pt x="504112" y="215607"/>
                  </a:lnTo>
                  <a:lnTo>
                    <a:pt x="504354" y="225407"/>
                  </a:lnTo>
                  <a:lnTo>
                    <a:pt x="504613" y="235208"/>
                  </a:lnTo>
                  <a:lnTo>
                    <a:pt x="504882" y="245008"/>
                  </a:lnTo>
                  <a:lnTo>
                    <a:pt x="505164" y="254808"/>
                  </a:lnTo>
                  <a:lnTo>
                    <a:pt x="505463" y="264609"/>
                  </a:lnTo>
                  <a:lnTo>
                    <a:pt x="505769" y="274409"/>
                  </a:lnTo>
                  <a:lnTo>
                    <a:pt x="506101" y="284209"/>
                  </a:lnTo>
                  <a:lnTo>
                    <a:pt x="506441" y="294010"/>
                  </a:lnTo>
                  <a:lnTo>
                    <a:pt x="506800" y="303810"/>
                  </a:lnTo>
                  <a:lnTo>
                    <a:pt x="507175" y="313610"/>
                  </a:lnTo>
                  <a:lnTo>
                    <a:pt x="507564" y="323411"/>
                  </a:lnTo>
                  <a:lnTo>
                    <a:pt x="507977" y="333211"/>
                  </a:lnTo>
                  <a:lnTo>
                    <a:pt x="508400" y="343011"/>
                  </a:lnTo>
                  <a:lnTo>
                    <a:pt x="508852" y="352812"/>
                  </a:lnTo>
                  <a:lnTo>
                    <a:pt x="509317" y="362612"/>
                  </a:lnTo>
                  <a:lnTo>
                    <a:pt x="509804" y="372412"/>
                  </a:lnTo>
                  <a:lnTo>
                    <a:pt x="510313" y="382213"/>
                  </a:lnTo>
                  <a:lnTo>
                    <a:pt x="510837" y="392013"/>
                  </a:lnTo>
                  <a:lnTo>
                    <a:pt x="511395" y="401813"/>
                  </a:lnTo>
                  <a:lnTo>
                    <a:pt x="511963" y="411614"/>
                  </a:lnTo>
                  <a:lnTo>
                    <a:pt x="512566" y="421414"/>
                  </a:lnTo>
                  <a:lnTo>
                    <a:pt x="513186" y="431214"/>
                  </a:lnTo>
                  <a:lnTo>
                    <a:pt x="513831" y="441015"/>
                  </a:lnTo>
                  <a:lnTo>
                    <a:pt x="514507" y="450815"/>
                  </a:lnTo>
                  <a:lnTo>
                    <a:pt x="515196" y="460615"/>
                  </a:lnTo>
                  <a:lnTo>
                    <a:pt x="515930" y="470416"/>
                  </a:lnTo>
                  <a:lnTo>
                    <a:pt x="516677" y="480216"/>
                  </a:lnTo>
                  <a:lnTo>
                    <a:pt x="517460" y="490016"/>
                  </a:lnTo>
                  <a:lnTo>
                    <a:pt x="518269" y="499817"/>
                  </a:lnTo>
                  <a:lnTo>
                    <a:pt x="519103" y="509617"/>
                  </a:lnTo>
                  <a:lnTo>
                    <a:pt x="519977" y="519417"/>
                  </a:lnTo>
                  <a:lnTo>
                    <a:pt x="520864" y="529218"/>
                  </a:lnTo>
                  <a:lnTo>
                    <a:pt x="521804" y="539018"/>
                  </a:lnTo>
                  <a:lnTo>
                    <a:pt x="522760" y="548818"/>
                  </a:lnTo>
                  <a:lnTo>
                    <a:pt x="523755" y="558619"/>
                  </a:lnTo>
                  <a:lnTo>
                    <a:pt x="524783" y="568419"/>
                  </a:lnTo>
                  <a:lnTo>
                    <a:pt x="525835" y="578219"/>
                  </a:lnTo>
                  <a:lnTo>
                    <a:pt x="526937" y="588020"/>
                  </a:lnTo>
                  <a:lnTo>
                    <a:pt x="528056" y="597820"/>
                  </a:lnTo>
                  <a:lnTo>
                    <a:pt x="529226" y="607620"/>
                  </a:lnTo>
                  <a:lnTo>
                    <a:pt x="530422" y="617421"/>
                  </a:lnTo>
                  <a:lnTo>
                    <a:pt x="531654" y="627221"/>
                  </a:lnTo>
                  <a:lnTo>
                    <a:pt x="532928" y="637021"/>
                  </a:lnTo>
                  <a:lnTo>
                    <a:pt x="534223" y="646822"/>
                  </a:lnTo>
                  <a:lnTo>
                    <a:pt x="535578" y="656622"/>
                  </a:lnTo>
                  <a:lnTo>
                    <a:pt x="536951" y="666422"/>
                  </a:lnTo>
                  <a:lnTo>
                    <a:pt x="538374" y="676223"/>
                  </a:lnTo>
                  <a:lnTo>
                    <a:pt x="539829" y="686023"/>
                  </a:lnTo>
                  <a:lnTo>
                    <a:pt x="541319" y="695823"/>
                  </a:lnTo>
                  <a:lnTo>
                    <a:pt x="542857" y="705624"/>
                  </a:lnTo>
                  <a:lnTo>
                    <a:pt x="544414" y="715424"/>
                  </a:lnTo>
                  <a:lnTo>
                    <a:pt x="546035" y="725224"/>
                  </a:lnTo>
                  <a:lnTo>
                    <a:pt x="547676" y="735025"/>
                  </a:lnTo>
                  <a:lnTo>
                    <a:pt x="549364" y="744825"/>
                  </a:lnTo>
                  <a:lnTo>
                    <a:pt x="551089" y="754625"/>
                  </a:lnTo>
                  <a:lnTo>
                    <a:pt x="552844" y="764426"/>
                  </a:lnTo>
                  <a:lnTo>
                    <a:pt x="554653" y="774226"/>
                  </a:lnTo>
                  <a:lnTo>
                    <a:pt x="556479" y="784026"/>
                  </a:lnTo>
                  <a:lnTo>
                    <a:pt x="558365" y="793827"/>
                  </a:lnTo>
                  <a:lnTo>
                    <a:pt x="560274" y="803627"/>
                  </a:lnTo>
                  <a:lnTo>
                    <a:pt x="562224" y="813427"/>
                  </a:lnTo>
                  <a:lnTo>
                    <a:pt x="564214" y="823228"/>
                  </a:lnTo>
                  <a:lnTo>
                    <a:pt x="566227" y="833028"/>
                  </a:lnTo>
                  <a:lnTo>
                    <a:pt x="568296" y="842828"/>
                  </a:lnTo>
                  <a:lnTo>
                    <a:pt x="570382" y="852629"/>
                  </a:lnTo>
                  <a:lnTo>
                    <a:pt x="572516" y="862429"/>
                  </a:lnTo>
                  <a:lnTo>
                    <a:pt x="574677" y="872229"/>
                  </a:lnTo>
                  <a:lnTo>
                    <a:pt x="576869" y="882030"/>
                  </a:lnTo>
                  <a:lnTo>
                    <a:pt x="579101" y="891830"/>
                  </a:lnTo>
                  <a:lnTo>
                    <a:pt x="581348" y="901630"/>
                  </a:lnTo>
                  <a:lnTo>
                    <a:pt x="583647" y="911431"/>
                  </a:lnTo>
                  <a:lnTo>
                    <a:pt x="585960" y="921231"/>
                  </a:lnTo>
                  <a:lnTo>
                    <a:pt x="588309" y="931031"/>
                  </a:lnTo>
                  <a:lnTo>
                    <a:pt x="590683" y="940832"/>
                  </a:lnTo>
                  <a:lnTo>
                    <a:pt x="593078" y="950632"/>
                  </a:lnTo>
                  <a:lnTo>
                    <a:pt x="595507" y="960432"/>
                  </a:lnTo>
                  <a:lnTo>
                    <a:pt x="597948" y="970233"/>
                  </a:lnTo>
                  <a:lnTo>
                    <a:pt x="600424" y="980033"/>
                  </a:lnTo>
                  <a:lnTo>
                    <a:pt x="602911" y="989833"/>
                  </a:lnTo>
                  <a:lnTo>
                    <a:pt x="605421" y="999634"/>
                  </a:lnTo>
                  <a:lnTo>
                    <a:pt x="607949" y="1009434"/>
                  </a:lnTo>
                  <a:lnTo>
                    <a:pt x="610488" y="1019234"/>
                  </a:lnTo>
                  <a:lnTo>
                    <a:pt x="613048" y="1029035"/>
                  </a:lnTo>
                  <a:lnTo>
                    <a:pt x="615615" y="1038835"/>
                  </a:lnTo>
                  <a:lnTo>
                    <a:pt x="618198" y="1048635"/>
                  </a:lnTo>
                  <a:lnTo>
                    <a:pt x="620786" y="1058436"/>
                  </a:lnTo>
                  <a:lnTo>
                    <a:pt x="623383" y="1068236"/>
                  </a:lnTo>
                  <a:lnTo>
                    <a:pt x="625985" y="1078036"/>
                  </a:lnTo>
                  <a:lnTo>
                    <a:pt x="628590" y="1087837"/>
                  </a:lnTo>
                  <a:lnTo>
                    <a:pt x="631197" y="1097637"/>
                  </a:lnTo>
                  <a:lnTo>
                    <a:pt x="633803" y="1107437"/>
                  </a:lnTo>
                  <a:lnTo>
                    <a:pt x="636405" y="1117238"/>
                  </a:lnTo>
                  <a:lnTo>
                    <a:pt x="639003" y="1127038"/>
                  </a:lnTo>
                  <a:lnTo>
                    <a:pt x="641596" y="1136838"/>
                  </a:lnTo>
                  <a:lnTo>
                    <a:pt x="644176" y="1146639"/>
                  </a:lnTo>
                  <a:lnTo>
                    <a:pt x="646751" y="1156439"/>
                  </a:lnTo>
                  <a:lnTo>
                    <a:pt x="649303" y="1166239"/>
                  </a:lnTo>
                  <a:lnTo>
                    <a:pt x="651847" y="1176040"/>
                  </a:lnTo>
                  <a:lnTo>
                    <a:pt x="654370" y="1185840"/>
                  </a:lnTo>
                  <a:lnTo>
                    <a:pt x="656871" y="1195640"/>
                  </a:lnTo>
                  <a:lnTo>
                    <a:pt x="659357" y="1205441"/>
                  </a:lnTo>
                  <a:lnTo>
                    <a:pt x="661806" y="1215241"/>
                  </a:lnTo>
                  <a:lnTo>
                    <a:pt x="664243" y="1225041"/>
                  </a:lnTo>
                  <a:lnTo>
                    <a:pt x="666635" y="1234842"/>
                  </a:lnTo>
                  <a:lnTo>
                    <a:pt x="669005" y="1244642"/>
                  </a:lnTo>
                  <a:lnTo>
                    <a:pt x="671340" y="1254442"/>
                  </a:lnTo>
                  <a:lnTo>
                    <a:pt x="673634" y="1264243"/>
                  </a:lnTo>
                  <a:lnTo>
                    <a:pt x="675905" y="1274043"/>
                  </a:lnTo>
                  <a:lnTo>
                    <a:pt x="678112" y="1283844"/>
                  </a:lnTo>
                  <a:lnTo>
                    <a:pt x="680298" y="1293644"/>
                  </a:lnTo>
                  <a:lnTo>
                    <a:pt x="682422" y="1303444"/>
                  </a:lnTo>
                  <a:lnTo>
                    <a:pt x="684508" y="1313245"/>
                  </a:lnTo>
                  <a:lnTo>
                    <a:pt x="686549" y="1323045"/>
                  </a:lnTo>
                  <a:lnTo>
                    <a:pt x="688525" y="1332845"/>
                  </a:lnTo>
                  <a:lnTo>
                    <a:pt x="690476" y="1342646"/>
                  </a:lnTo>
                  <a:lnTo>
                    <a:pt x="692333" y="1352446"/>
                  </a:lnTo>
                  <a:lnTo>
                    <a:pt x="694163" y="1362246"/>
                  </a:lnTo>
                  <a:lnTo>
                    <a:pt x="695919" y="1372047"/>
                  </a:lnTo>
                  <a:lnTo>
                    <a:pt x="697618" y="1381847"/>
                  </a:lnTo>
                  <a:lnTo>
                    <a:pt x="699269" y="1391647"/>
                  </a:lnTo>
                  <a:lnTo>
                    <a:pt x="700829" y="1401448"/>
                  </a:lnTo>
                  <a:lnTo>
                    <a:pt x="702359" y="1411248"/>
                  </a:lnTo>
                  <a:lnTo>
                    <a:pt x="703783" y="1421048"/>
                  </a:lnTo>
                  <a:lnTo>
                    <a:pt x="705166" y="1430849"/>
                  </a:lnTo>
                  <a:lnTo>
                    <a:pt x="706471" y="1440649"/>
                  </a:lnTo>
                  <a:lnTo>
                    <a:pt x="707698" y="1450449"/>
                  </a:lnTo>
                  <a:lnTo>
                    <a:pt x="708880" y="1460250"/>
                  </a:lnTo>
                  <a:lnTo>
                    <a:pt x="709949" y="1470050"/>
                  </a:lnTo>
                  <a:lnTo>
                    <a:pt x="710983" y="1479850"/>
                  </a:lnTo>
                  <a:lnTo>
                    <a:pt x="711909" y="1489651"/>
                  </a:lnTo>
                  <a:lnTo>
                    <a:pt x="712778" y="1499451"/>
                  </a:lnTo>
                  <a:lnTo>
                    <a:pt x="713572" y="1509251"/>
                  </a:lnTo>
                  <a:lnTo>
                    <a:pt x="714273" y="1519052"/>
                  </a:lnTo>
                  <a:lnTo>
                    <a:pt x="714934" y="1528852"/>
                  </a:lnTo>
                  <a:lnTo>
                    <a:pt x="715464" y="1538652"/>
                  </a:lnTo>
                  <a:lnTo>
                    <a:pt x="715958" y="1548453"/>
                  </a:lnTo>
                  <a:lnTo>
                    <a:pt x="716349" y="1558253"/>
                  </a:lnTo>
                  <a:lnTo>
                    <a:pt x="716671" y="1568053"/>
                  </a:lnTo>
                  <a:lnTo>
                    <a:pt x="716927" y="1577854"/>
                  </a:lnTo>
                  <a:lnTo>
                    <a:pt x="717078" y="1587654"/>
                  </a:lnTo>
                  <a:lnTo>
                    <a:pt x="717192" y="1597454"/>
                  </a:lnTo>
                  <a:lnTo>
                    <a:pt x="717180" y="1607255"/>
                  </a:lnTo>
                  <a:lnTo>
                    <a:pt x="717125" y="1617055"/>
                  </a:lnTo>
                  <a:lnTo>
                    <a:pt x="716980" y="1626855"/>
                  </a:lnTo>
                  <a:lnTo>
                    <a:pt x="716759" y="1636656"/>
                  </a:lnTo>
                  <a:lnTo>
                    <a:pt x="716485" y="1646456"/>
                  </a:lnTo>
                  <a:lnTo>
                    <a:pt x="716101" y="1656256"/>
                  </a:lnTo>
                  <a:lnTo>
                    <a:pt x="715683" y="1666057"/>
                  </a:lnTo>
                  <a:lnTo>
                    <a:pt x="715159" y="1675857"/>
                  </a:lnTo>
                  <a:lnTo>
                    <a:pt x="714586" y="1685657"/>
                  </a:lnTo>
                  <a:lnTo>
                    <a:pt x="713942" y="1695458"/>
                  </a:lnTo>
                  <a:lnTo>
                    <a:pt x="713220" y="1705258"/>
                  </a:lnTo>
                  <a:lnTo>
                    <a:pt x="712461" y="1715058"/>
                  </a:lnTo>
                  <a:lnTo>
                    <a:pt x="711598" y="1724859"/>
                  </a:lnTo>
                  <a:lnTo>
                    <a:pt x="710707" y="1734659"/>
                  </a:lnTo>
                  <a:lnTo>
                    <a:pt x="709733" y="1744459"/>
                  </a:lnTo>
                  <a:lnTo>
                    <a:pt x="708712" y="1754260"/>
                  </a:lnTo>
                  <a:lnTo>
                    <a:pt x="707641" y="1764060"/>
                  </a:lnTo>
                  <a:lnTo>
                    <a:pt x="706500" y="1773860"/>
                  </a:lnTo>
                  <a:lnTo>
                    <a:pt x="705335" y="1783661"/>
                  </a:lnTo>
                  <a:lnTo>
                    <a:pt x="704088" y="1793461"/>
                  </a:lnTo>
                  <a:lnTo>
                    <a:pt x="702817" y="1803261"/>
                  </a:lnTo>
                  <a:lnTo>
                    <a:pt x="701493" y="1813062"/>
                  </a:lnTo>
                  <a:lnTo>
                    <a:pt x="700129" y="1822862"/>
                  </a:lnTo>
                  <a:lnTo>
                    <a:pt x="698735" y="1832662"/>
                  </a:lnTo>
                  <a:lnTo>
                    <a:pt x="697291" y="1842463"/>
                  </a:lnTo>
                  <a:lnTo>
                    <a:pt x="695831" y="1852263"/>
                  </a:lnTo>
                  <a:lnTo>
                    <a:pt x="694324" y="1862063"/>
                  </a:lnTo>
                  <a:lnTo>
                    <a:pt x="692801" y="1871864"/>
                  </a:lnTo>
                  <a:lnTo>
                    <a:pt x="691251" y="1881664"/>
                  </a:lnTo>
                  <a:lnTo>
                    <a:pt x="689678" y="1891464"/>
                  </a:lnTo>
                  <a:lnTo>
                    <a:pt x="688094" y="1901265"/>
                  </a:lnTo>
                  <a:lnTo>
                    <a:pt x="686487" y="1911065"/>
                  </a:lnTo>
                  <a:lnTo>
                    <a:pt x="684876" y="1920865"/>
                  </a:lnTo>
                  <a:lnTo>
                    <a:pt x="683251" y="1930666"/>
                  </a:lnTo>
                  <a:lnTo>
                    <a:pt x="681625" y="1940466"/>
                  </a:lnTo>
                  <a:lnTo>
                    <a:pt x="679996" y="1950266"/>
                  </a:lnTo>
                  <a:lnTo>
                    <a:pt x="678369" y="1960067"/>
                  </a:lnTo>
                  <a:lnTo>
                    <a:pt x="676745" y="1969867"/>
                  </a:lnTo>
                  <a:lnTo>
                    <a:pt x="675134" y="1979667"/>
                  </a:lnTo>
                  <a:lnTo>
                    <a:pt x="673530" y="1989468"/>
                  </a:lnTo>
                  <a:lnTo>
                    <a:pt x="671944" y="1999268"/>
                  </a:lnTo>
                  <a:lnTo>
                    <a:pt x="670377" y="2009068"/>
                  </a:lnTo>
                  <a:lnTo>
                    <a:pt x="668826" y="2018869"/>
                  </a:lnTo>
                  <a:lnTo>
                    <a:pt x="667310" y="2028669"/>
                  </a:lnTo>
                  <a:lnTo>
                    <a:pt x="665807" y="2038469"/>
                  </a:lnTo>
                  <a:lnTo>
                    <a:pt x="664354" y="2048270"/>
                  </a:lnTo>
                  <a:lnTo>
                    <a:pt x="662924" y="2058070"/>
                  </a:lnTo>
                  <a:lnTo>
                    <a:pt x="661535" y="2067870"/>
                  </a:lnTo>
                  <a:lnTo>
                    <a:pt x="660192" y="2077671"/>
                  </a:lnTo>
                  <a:lnTo>
                    <a:pt x="658877" y="2087471"/>
                  </a:lnTo>
                  <a:lnTo>
                    <a:pt x="657636" y="2097271"/>
                  </a:lnTo>
                  <a:lnTo>
                    <a:pt x="656418" y="2107072"/>
                  </a:lnTo>
                  <a:lnTo>
                    <a:pt x="655279" y="2116872"/>
                  </a:lnTo>
                  <a:lnTo>
                    <a:pt x="654182" y="2126672"/>
                  </a:lnTo>
                  <a:lnTo>
                    <a:pt x="653143" y="2136473"/>
                  </a:lnTo>
                  <a:lnTo>
                    <a:pt x="652181" y="2146273"/>
                  </a:lnTo>
                  <a:lnTo>
                    <a:pt x="651252" y="2156073"/>
                  </a:lnTo>
                  <a:lnTo>
                    <a:pt x="650437" y="2165874"/>
                  </a:lnTo>
                  <a:lnTo>
                    <a:pt x="649656" y="2175674"/>
                  </a:lnTo>
                  <a:lnTo>
                    <a:pt x="648971" y="2185474"/>
                  </a:lnTo>
                  <a:lnTo>
                    <a:pt x="648354" y="2195275"/>
                  </a:lnTo>
                  <a:lnTo>
                    <a:pt x="647803" y="2205075"/>
                  </a:lnTo>
                  <a:lnTo>
                    <a:pt x="647361" y="2214875"/>
                  </a:lnTo>
                  <a:lnTo>
                    <a:pt x="646956" y="2224676"/>
                  </a:lnTo>
                  <a:lnTo>
                    <a:pt x="646693" y="2234476"/>
                  </a:lnTo>
                  <a:lnTo>
                    <a:pt x="646478" y="2244276"/>
                  </a:lnTo>
                  <a:lnTo>
                    <a:pt x="646369" y="2254077"/>
                  </a:lnTo>
                  <a:lnTo>
                    <a:pt x="646352" y="2263877"/>
                  </a:lnTo>
                  <a:lnTo>
                    <a:pt x="646402" y="2273677"/>
                  </a:lnTo>
                  <a:lnTo>
                    <a:pt x="646592" y="2283478"/>
                  </a:lnTo>
                  <a:lnTo>
                    <a:pt x="646827" y="2293278"/>
                  </a:lnTo>
                  <a:lnTo>
                    <a:pt x="647211" y="2303078"/>
                  </a:lnTo>
                  <a:lnTo>
                    <a:pt x="647663" y="2312879"/>
                  </a:lnTo>
                  <a:lnTo>
                    <a:pt x="648220" y="2322679"/>
                  </a:lnTo>
                  <a:lnTo>
                    <a:pt x="648895" y="2332479"/>
                  </a:lnTo>
                  <a:lnTo>
                    <a:pt x="649630" y="2342280"/>
                  </a:lnTo>
                  <a:lnTo>
                    <a:pt x="650533" y="2352080"/>
                  </a:lnTo>
                  <a:lnTo>
                    <a:pt x="651485" y="2361880"/>
                  </a:lnTo>
                  <a:lnTo>
                    <a:pt x="652583" y="2371681"/>
                  </a:lnTo>
                  <a:lnTo>
                    <a:pt x="653768" y="2381481"/>
                  </a:lnTo>
                  <a:lnTo>
                    <a:pt x="655051" y="2391281"/>
                  </a:lnTo>
                  <a:lnTo>
                    <a:pt x="656472" y="2401082"/>
                  </a:lnTo>
                  <a:lnTo>
                    <a:pt x="657944" y="2410882"/>
                  </a:lnTo>
                  <a:lnTo>
                    <a:pt x="659600" y="2420682"/>
                  </a:lnTo>
                  <a:lnTo>
                    <a:pt x="661309" y="2430483"/>
                  </a:lnTo>
                  <a:lnTo>
                    <a:pt x="663152" y="2440283"/>
                  </a:lnTo>
                  <a:lnTo>
                    <a:pt x="665100" y="2450083"/>
                  </a:lnTo>
                  <a:lnTo>
                    <a:pt x="667130" y="2459884"/>
                  </a:lnTo>
                  <a:lnTo>
                    <a:pt x="669314" y="2469684"/>
                  </a:lnTo>
                  <a:lnTo>
                    <a:pt x="671547" y="2479484"/>
                  </a:lnTo>
                  <a:lnTo>
                    <a:pt x="673948" y="2489285"/>
                  </a:lnTo>
                  <a:lnTo>
                    <a:pt x="676416" y="2499085"/>
                  </a:lnTo>
                  <a:lnTo>
                    <a:pt x="678999" y="2508885"/>
                  </a:lnTo>
                  <a:lnTo>
                    <a:pt x="681696" y="2518686"/>
                  </a:lnTo>
                  <a:lnTo>
                    <a:pt x="684459" y="2528486"/>
                  </a:lnTo>
                  <a:lnTo>
                    <a:pt x="687382" y="2538286"/>
                  </a:lnTo>
                  <a:lnTo>
                    <a:pt x="690351" y="2548087"/>
                  </a:lnTo>
                  <a:lnTo>
                    <a:pt x="693463" y="2557887"/>
                  </a:lnTo>
                  <a:lnTo>
                    <a:pt x="696649" y="2567688"/>
                  </a:lnTo>
                  <a:lnTo>
                    <a:pt x="699929" y="2577488"/>
                  </a:lnTo>
                  <a:lnTo>
                    <a:pt x="703326" y="2587288"/>
                  </a:lnTo>
                  <a:lnTo>
                    <a:pt x="706769" y="2597089"/>
                  </a:lnTo>
                  <a:lnTo>
                    <a:pt x="710367" y="2606889"/>
                  </a:lnTo>
                  <a:lnTo>
                    <a:pt x="714007" y="2616689"/>
                  </a:lnTo>
                  <a:lnTo>
                    <a:pt x="717759" y="2626490"/>
                  </a:lnTo>
                  <a:lnTo>
                    <a:pt x="721588" y="2636290"/>
                  </a:lnTo>
                  <a:lnTo>
                    <a:pt x="725485" y="2646090"/>
                  </a:lnTo>
                  <a:lnTo>
                    <a:pt x="729492" y="2655891"/>
                  </a:lnTo>
                  <a:lnTo>
                    <a:pt x="733536" y="2665691"/>
                  </a:lnTo>
                  <a:lnTo>
                    <a:pt x="737702" y="2675491"/>
                  </a:lnTo>
                  <a:lnTo>
                    <a:pt x="741909" y="2685292"/>
                  </a:lnTo>
                  <a:lnTo>
                    <a:pt x="746198" y="2695092"/>
                  </a:lnTo>
                  <a:lnTo>
                    <a:pt x="750555" y="2704892"/>
                  </a:lnTo>
                  <a:lnTo>
                    <a:pt x="754958" y="2714693"/>
                  </a:lnTo>
                  <a:lnTo>
                    <a:pt x="759452" y="2724493"/>
                  </a:lnTo>
                  <a:lnTo>
                    <a:pt x="763974" y="2734293"/>
                  </a:lnTo>
                  <a:lnTo>
                    <a:pt x="768577" y="2744094"/>
                  </a:lnTo>
                  <a:lnTo>
                    <a:pt x="773216" y="2753894"/>
                  </a:lnTo>
                  <a:lnTo>
                    <a:pt x="777905" y="2763694"/>
                  </a:lnTo>
                  <a:lnTo>
                    <a:pt x="782646" y="2773495"/>
                  </a:lnTo>
                  <a:lnTo>
                    <a:pt x="787411" y="2783295"/>
                  </a:lnTo>
                  <a:lnTo>
                    <a:pt x="792238" y="2793095"/>
                  </a:lnTo>
                  <a:lnTo>
                    <a:pt x="797081" y="2802896"/>
                  </a:lnTo>
                  <a:lnTo>
                    <a:pt x="801965" y="2812696"/>
                  </a:lnTo>
                  <a:lnTo>
                    <a:pt x="806871" y="2822496"/>
                  </a:lnTo>
                  <a:lnTo>
                    <a:pt x="811799" y="2832297"/>
                  </a:lnTo>
                  <a:lnTo>
                    <a:pt x="816751" y="2842097"/>
                  </a:lnTo>
                  <a:lnTo>
                    <a:pt x="821711" y="2851897"/>
                  </a:lnTo>
                  <a:lnTo>
                    <a:pt x="826691" y="2861698"/>
                  </a:lnTo>
                  <a:lnTo>
                    <a:pt x="831673" y="2871498"/>
                  </a:lnTo>
                  <a:lnTo>
                    <a:pt x="836660" y="2881298"/>
                  </a:lnTo>
                  <a:lnTo>
                    <a:pt x="841645" y="2891099"/>
                  </a:lnTo>
                  <a:lnTo>
                    <a:pt x="846629" y="2900899"/>
                  </a:lnTo>
                  <a:lnTo>
                    <a:pt x="851598" y="2910699"/>
                  </a:lnTo>
                  <a:lnTo>
                    <a:pt x="856561" y="2920500"/>
                  </a:lnTo>
                  <a:lnTo>
                    <a:pt x="861499" y="2930300"/>
                  </a:lnTo>
                  <a:lnTo>
                    <a:pt x="866420" y="2940100"/>
                  </a:lnTo>
                  <a:lnTo>
                    <a:pt x="871315" y="2949901"/>
                  </a:lnTo>
                  <a:lnTo>
                    <a:pt x="876175" y="2959701"/>
                  </a:lnTo>
                  <a:lnTo>
                    <a:pt x="881015" y="2969501"/>
                  </a:lnTo>
                  <a:lnTo>
                    <a:pt x="885794" y="2979302"/>
                  </a:lnTo>
                  <a:lnTo>
                    <a:pt x="890551" y="2989102"/>
                  </a:lnTo>
                  <a:lnTo>
                    <a:pt x="895243" y="2998902"/>
                  </a:lnTo>
                  <a:lnTo>
                    <a:pt x="899893" y="3008703"/>
                  </a:lnTo>
                  <a:lnTo>
                    <a:pt x="904492" y="3018503"/>
                  </a:lnTo>
                  <a:lnTo>
                    <a:pt x="909013" y="3028303"/>
                  </a:lnTo>
                  <a:lnTo>
                    <a:pt x="913505" y="3038104"/>
                  </a:lnTo>
                  <a:lnTo>
                    <a:pt x="917879" y="3047904"/>
                  </a:lnTo>
                  <a:lnTo>
                    <a:pt x="922217" y="3057704"/>
                  </a:lnTo>
                  <a:lnTo>
                    <a:pt x="926459" y="3067505"/>
                  </a:lnTo>
                  <a:lnTo>
                    <a:pt x="930623" y="3077305"/>
                  </a:lnTo>
                  <a:lnTo>
                    <a:pt x="934722" y="3087105"/>
                  </a:lnTo>
                  <a:lnTo>
                    <a:pt x="938693" y="3096906"/>
                  </a:lnTo>
                  <a:lnTo>
                    <a:pt x="942621" y="3106706"/>
                  </a:lnTo>
                  <a:lnTo>
                    <a:pt x="946394" y="3116506"/>
                  </a:lnTo>
                  <a:lnTo>
                    <a:pt x="950104" y="3126307"/>
                  </a:lnTo>
                  <a:lnTo>
                    <a:pt x="953698" y="3136107"/>
                  </a:lnTo>
                  <a:lnTo>
                    <a:pt x="957173" y="3145907"/>
                  </a:lnTo>
                  <a:lnTo>
                    <a:pt x="960575" y="3155708"/>
                  </a:lnTo>
                  <a:lnTo>
                    <a:pt x="963797" y="3165508"/>
                  </a:lnTo>
                  <a:lnTo>
                    <a:pt x="966962" y="3175308"/>
                  </a:lnTo>
                  <a:lnTo>
                    <a:pt x="969950" y="3185109"/>
                  </a:lnTo>
                  <a:lnTo>
                    <a:pt x="972841" y="3194909"/>
                  </a:lnTo>
                  <a:lnTo>
                    <a:pt x="975606" y="3204709"/>
                  </a:lnTo>
                  <a:lnTo>
                    <a:pt x="978207" y="3214510"/>
                  </a:lnTo>
                  <a:lnTo>
                    <a:pt x="980739" y="3224310"/>
                  </a:lnTo>
                  <a:lnTo>
                    <a:pt x="983037" y="3234110"/>
                  </a:lnTo>
                  <a:lnTo>
                    <a:pt x="985267" y="3243911"/>
                  </a:lnTo>
                  <a:lnTo>
                    <a:pt x="987308" y="3253711"/>
                  </a:lnTo>
                  <a:lnTo>
                    <a:pt x="989217" y="3263511"/>
                  </a:lnTo>
                  <a:lnTo>
                    <a:pt x="991002" y="3273312"/>
                  </a:lnTo>
                  <a:lnTo>
                    <a:pt x="992578" y="3283112"/>
                  </a:lnTo>
                  <a:lnTo>
                    <a:pt x="994083" y="3292912"/>
                  </a:lnTo>
                  <a:lnTo>
                    <a:pt x="995333" y="3302713"/>
                  </a:lnTo>
                  <a:lnTo>
                    <a:pt x="996492" y="3312513"/>
                  </a:lnTo>
                  <a:lnTo>
                    <a:pt x="997465" y="3322313"/>
                  </a:lnTo>
                  <a:lnTo>
                    <a:pt x="998271" y="3332114"/>
                  </a:lnTo>
                  <a:lnTo>
                    <a:pt x="998963" y="3341914"/>
                  </a:lnTo>
                  <a:lnTo>
                    <a:pt x="999408" y="3351714"/>
                  </a:lnTo>
                  <a:lnTo>
                    <a:pt x="999776" y="3361515"/>
                  </a:lnTo>
                  <a:lnTo>
                    <a:pt x="999895" y="3371315"/>
                  </a:lnTo>
                  <a:lnTo>
                    <a:pt x="999897" y="3381115"/>
                  </a:lnTo>
                  <a:lnTo>
                    <a:pt x="999726" y="3390916"/>
                  </a:lnTo>
                  <a:lnTo>
                    <a:pt x="999357" y="3400716"/>
                  </a:lnTo>
                  <a:lnTo>
                    <a:pt x="998895" y="3410516"/>
                  </a:lnTo>
                  <a:lnTo>
                    <a:pt x="998156" y="3420317"/>
                  </a:lnTo>
                  <a:lnTo>
                    <a:pt x="997338" y="3430117"/>
                  </a:lnTo>
                  <a:lnTo>
                    <a:pt x="996291" y="3439917"/>
                  </a:lnTo>
                  <a:lnTo>
                    <a:pt x="995104" y="3449718"/>
                  </a:lnTo>
                  <a:lnTo>
                    <a:pt x="993767" y="3459518"/>
                  </a:lnTo>
                  <a:lnTo>
                    <a:pt x="992213" y="3469318"/>
                  </a:lnTo>
                  <a:lnTo>
                    <a:pt x="990582" y="3479119"/>
                  </a:lnTo>
                  <a:lnTo>
                    <a:pt x="988672" y="3488919"/>
                  </a:lnTo>
                  <a:lnTo>
                    <a:pt x="986680" y="3498719"/>
                  </a:lnTo>
                  <a:lnTo>
                    <a:pt x="984490" y="3508520"/>
                  </a:lnTo>
                  <a:lnTo>
                    <a:pt x="982145" y="3518320"/>
                  </a:lnTo>
                  <a:lnTo>
                    <a:pt x="979679" y="3528120"/>
                  </a:lnTo>
                  <a:lnTo>
                    <a:pt x="976989" y="3537921"/>
                  </a:lnTo>
                  <a:lnTo>
                    <a:pt x="974226" y="3547721"/>
                  </a:lnTo>
                  <a:lnTo>
                    <a:pt x="971228" y="3557521"/>
                  </a:lnTo>
                  <a:lnTo>
                    <a:pt x="968135" y="3567322"/>
                  </a:lnTo>
                  <a:lnTo>
                    <a:pt x="964882" y="3577122"/>
                  </a:lnTo>
                  <a:lnTo>
                    <a:pt x="961470" y="3586922"/>
                  </a:lnTo>
                  <a:lnTo>
                    <a:pt x="957970" y="3596723"/>
                  </a:lnTo>
                  <a:lnTo>
                    <a:pt x="954252" y="3606523"/>
                  </a:lnTo>
                  <a:lnTo>
                    <a:pt x="950473" y="3616323"/>
                  </a:lnTo>
                  <a:lnTo>
                    <a:pt x="946507" y="3626124"/>
                  </a:lnTo>
                  <a:lnTo>
                    <a:pt x="942443" y="3635924"/>
                  </a:lnTo>
                  <a:lnTo>
                    <a:pt x="938261" y="3645724"/>
                  </a:lnTo>
                  <a:lnTo>
                    <a:pt x="933929" y="3655525"/>
                  </a:lnTo>
                  <a:lnTo>
                    <a:pt x="929540" y="3665325"/>
                  </a:lnTo>
                  <a:lnTo>
                    <a:pt x="924958" y="3675125"/>
                  </a:lnTo>
                  <a:lnTo>
                    <a:pt x="920327" y="3684926"/>
                  </a:lnTo>
                  <a:lnTo>
                    <a:pt x="915563" y="3694726"/>
                  </a:lnTo>
                  <a:lnTo>
                    <a:pt x="910707" y="3704526"/>
                  </a:lnTo>
                  <a:lnTo>
                    <a:pt x="905773" y="3714327"/>
                  </a:lnTo>
                  <a:lnTo>
                    <a:pt x="900714" y="3724127"/>
                  </a:lnTo>
                  <a:lnTo>
                    <a:pt x="895613" y="3733927"/>
                  </a:lnTo>
                  <a:lnTo>
                    <a:pt x="890380" y="3743728"/>
                  </a:lnTo>
                  <a:lnTo>
                    <a:pt x="885103" y="3753528"/>
                  </a:lnTo>
                  <a:lnTo>
                    <a:pt x="879742" y="3763328"/>
                  </a:lnTo>
                  <a:lnTo>
                    <a:pt x="874310" y="3773129"/>
                  </a:lnTo>
                  <a:lnTo>
                    <a:pt x="868834" y="3782929"/>
                  </a:lnTo>
                  <a:lnTo>
                    <a:pt x="863268" y="3792729"/>
                  </a:lnTo>
                  <a:lnTo>
                    <a:pt x="857678" y="3802530"/>
                  </a:lnTo>
                  <a:lnTo>
                    <a:pt x="852015" y="3812330"/>
                  </a:lnTo>
                  <a:lnTo>
                    <a:pt x="846321" y="3822131"/>
                  </a:lnTo>
                  <a:lnTo>
                    <a:pt x="840586" y="3831931"/>
                  </a:lnTo>
                  <a:lnTo>
                    <a:pt x="834810" y="3841731"/>
                  </a:lnTo>
                  <a:lnTo>
                    <a:pt x="829017" y="3851532"/>
                  </a:lnTo>
                  <a:lnTo>
                    <a:pt x="823181" y="3861332"/>
                  </a:lnTo>
                  <a:lnTo>
                    <a:pt x="817336" y="3871132"/>
                  </a:lnTo>
                  <a:lnTo>
                    <a:pt x="811469" y="3880933"/>
                  </a:lnTo>
                  <a:lnTo>
                    <a:pt x="805594" y="3890733"/>
                  </a:lnTo>
                  <a:lnTo>
                    <a:pt x="799710" y="3900533"/>
                  </a:lnTo>
                  <a:lnTo>
                    <a:pt x="793824" y="3910334"/>
                  </a:lnTo>
                  <a:lnTo>
                    <a:pt x="787938" y="3920134"/>
                  </a:lnTo>
                  <a:lnTo>
                    <a:pt x="782062" y="3929934"/>
                  </a:lnTo>
                  <a:lnTo>
                    <a:pt x="776192" y="3939735"/>
                  </a:lnTo>
                  <a:lnTo>
                    <a:pt x="770339" y="3949535"/>
                  </a:lnTo>
                  <a:lnTo>
                    <a:pt x="764505" y="3959335"/>
                  </a:lnTo>
                  <a:lnTo>
                    <a:pt x="758687" y="3969136"/>
                  </a:lnTo>
                  <a:lnTo>
                    <a:pt x="752908" y="3978936"/>
                  </a:lnTo>
                  <a:lnTo>
                    <a:pt x="747143" y="3988736"/>
                  </a:lnTo>
                  <a:lnTo>
                    <a:pt x="741429" y="3998537"/>
                  </a:lnTo>
                  <a:lnTo>
                    <a:pt x="735742" y="4008337"/>
                  </a:lnTo>
                  <a:lnTo>
                    <a:pt x="730096" y="4018137"/>
                  </a:lnTo>
                  <a:lnTo>
                    <a:pt x="724502" y="4027938"/>
                  </a:lnTo>
                  <a:lnTo>
                    <a:pt x="718935" y="4037738"/>
                  </a:lnTo>
                  <a:lnTo>
                    <a:pt x="713450" y="4047538"/>
                  </a:lnTo>
                  <a:lnTo>
                    <a:pt x="707991" y="4057339"/>
                  </a:lnTo>
                  <a:lnTo>
                    <a:pt x="702608" y="4067139"/>
                  </a:lnTo>
                  <a:lnTo>
                    <a:pt x="697275" y="4076939"/>
                  </a:lnTo>
                  <a:lnTo>
                    <a:pt x="691998" y="4086740"/>
                  </a:lnTo>
                  <a:lnTo>
                    <a:pt x="686804" y="4096540"/>
                  </a:lnTo>
                  <a:lnTo>
                    <a:pt x="681640" y="4106340"/>
                  </a:lnTo>
                  <a:lnTo>
                    <a:pt x="676593" y="4116141"/>
                  </a:lnTo>
                  <a:lnTo>
                    <a:pt x="671583" y="4125941"/>
                  </a:lnTo>
                  <a:lnTo>
                    <a:pt x="666661" y="4135741"/>
                  </a:lnTo>
                  <a:lnTo>
                    <a:pt x="661812" y="4145542"/>
                  </a:lnTo>
                  <a:lnTo>
                    <a:pt x="657021" y="4155342"/>
                  </a:lnTo>
                  <a:lnTo>
                    <a:pt x="652342" y="4165142"/>
                  </a:lnTo>
                  <a:lnTo>
                    <a:pt x="647699" y="4174943"/>
                  </a:lnTo>
                  <a:lnTo>
                    <a:pt x="643182" y="4184743"/>
                  </a:lnTo>
                  <a:lnTo>
                    <a:pt x="638718" y="4194543"/>
                  </a:lnTo>
                  <a:lnTo>
                    <a:pt x="634343" y="4204344"/>
                  </a:lnTo>
                  <a:lnTo>
                    <a:pt x="630061" y="4214144"/>
                  </a:lnTo>
                  <a:lnTo>
                    <a:pt x="625832" y="4223944"/>
                  </a:lnTo>
                  <a:lnTo>
                    <a:pt x="621737" y="4233745"/>
                  </a:lnTo>
                  <a:lnTo>
                    <a:pt x="617681" y="4243545"/>
                  </a:lnTo>
                  <a:lnTo>
                    <a:pt x="613748" y="4253345"/>
                  </a:lnTo>
                  <a:lnTo>
                    <a:pt x="609881" y="4263146"/>
                  </a:lnTo>
                  <a:lnTo>
                    <a:pt x="606098" y="4272946"/>
                  </a:lnTo>
                  <a:lnTo>
                    <a:pt x="602422" y="4282746"/>
                  </a:lnTo>
                  <a:lnTo>
                    <a:pt x="598788" y="4292547"/>
                  </a:lnTo>
                  <a:lnTo>
                    <a:pt x="595302" y="4302347"/>
                  </a:lnTo>
                  <a:lnTo>
                    <a:pt x="591856" y="4312147"/>
                  </a:lnTo>
                  <a:lnTo>
                    <a:pt x="588521" y="4321948"/>
                  </a:lnTo>
                  <a:lnTo>
                    <a:pt x="585264" y="4331748"/>
                  </a:lnTo>
                  <a:lnTo>
                    <a:pt x="582076" y="4341548"/>
                  </a:lnTo>
                  <a:lnTo>
                    <a:pt x="579005" y="4351349"/>
                  </a:lnTo>
                  <a:lnTo>
                    <a:pt x="575973" y="4361149"/>
                  </a:lnTo>
                  <a:lnTo>
                    <a:pt x="573076" y="4370949"/>
                  </a:lnTo>
                  <a:lnTo>
                    <a:pt x="570226" y="4380750"/>
                  </a:lnTo>
                  <a:lnTo>
                    <a:pt x="567471" y="4390550"/>
                  </a:lnTo>
                  <a:lnTo>
                    <a:pt x="564799" y="4400350"/>
                  </a:lnTo>
                  <a:lnTo>
                    <a:pt x="562182" y="4410151"/>
                  </a:lnTo>
                  <a:lnTo>
                    <a:pt x="559684" y="4419951"/>
                  </a:lnTo>
                  <a:lnTo>
                    <a:pt x="557222" y="4429751"/>
                  </a:lnTo>
                  <a:lnTo>
                    <a:pt x="554873" y="4439552"/>
                  </a:lnTo>
                  <a:lnTo>
                    <a:pt x="552578" y="4449352"/>
                  </a:lnTo>
                  <a:lnTo>
                    <a:pt x="550358" y="4459152"/>
                  </a:lnTo>
                  <a:lnTo>
                    <a:pt x="548223" y="4468953"/>
                  </a:lnTo>
                  <a:lnTo>
                    <a:pt x="546128" y="4478753"/>
                  </a:lnTo>
                  <a:lnTo>
                    <a:pt x="544149" y="4488553"/>
                  </a:lnTo>
                  <a:lnTo>
                    <a:pt x="542201" y="4498354"/>
                  </a:lnTo>
                  <a:lnTo>
                    <a:pt x="540344" y="4508154"/>
                  </a:lnTo>
                  <a:lnTo>
                    <a:pt x="538543" y="4517954"/>
                  </a:lnTo>
                  <a:lnTo>
                    <a:pt x="536798" y="4527755"/>
                  </a:lnTo>
                  <a:lnTo>
                    <a:pt x="535136" y="4537555"/>
                  </a:lnTo>
                  <a:lnTo>
                    <a:pt x="533504" y="4547355"/>
                  </a:lnTo>
                  <a:lnTo>
                    <a:pt x="531972" y="4557156"/>
                  </a:lnTo>
                  <a:lnTo>
                    <a:pt x="530470" y="4566956"/>
                  </a:lnTo>
                  <a:lnTo>
                    <a:pt x="529037" y="4576756"/>
                  </a:lnTo>
                  <a:lnTo>
                    <a:pt x="527659" y="4586557"/>
                  </a:lnTo>
                  <a:lnTo>
                    <a:pt x="526321" y="4596357"/>
                  </a:lnTo>
                  <a:lnTo>
                    <a:pt x="525060" y="4606157"/>
                  </a:lnTo>
                  <a:lnTo>
                    <a:pt x="523823" y="4615958"/>
                  </a:lnTo>
                  <a:lnTo>
                    <a:pt x="522662" y="4625758"/>
                  </a:lnTo>
                  <a:lnTo>
                    <a:pt x="521533" y="4635558"/>
                  </a:lnTo>
                  <a:lnTo>
                    <a:pt x="520454" y="4645359"/>
                  </a:lnTo>
                  <a:lnTo>
                    <a:pt x="519426" y="4655159"/>
                  </a:lnTo>
                  <a:lnTo>
                    <a:pt x="518425" y="4664959"/>
                  </a:lnTo>
                  <a:lnTo>
                    <a:pt x="517492" y="4674760"/>
                  </a:lnTo>
                  <a:lnTo>
                    <a:pt x="516578" y="4684560"/>
                  </a:lnTo>
                  <a:lnTo>
                    <a:pt x="515719" y="4694360"/>
                  </a:lnTo>
                  <a:lnTo>
                    <a:pt x="514891" y="4704161"/>
                  </a:lnTo>
                  <a:lnTo>
                    <a:pt x="514098" y="4713961"/>
                  </a:lnTo>
                  <a:lnTo>
                    <a:pt x="513351" y="4723761"/>
                  </a:lnTo>
                  <a:lnTo>
                    <a:pt x="512619" y="4733562"/>
                  </a:lnTo>
                  <a:lnTo>
                    <a:pt x="511946" y="4743362"/>
                  </a:lnTo>
                  <a:lnTo>
                    <a:pt x="511287" y="4753162"/>
                  </a:lnTo>
                  <a:lnTo>
                    <a:pt x="510667" y="4762963"/>
                  </a:lnTo>
                  <a:lnTo>
                    <a:pt x="510075" y="4772763"/>
                  </a:lnTo>
                  <a:lnTo>
                    <a:pt x="509505" y="4782563"/>
                  </a:lnTo>
                  <a:lnTo>
                    <a:pt x="508975" y="4792364"/>
                  </a:lnTo>
                  <a:lnTo>
                    <a:pt x="508456" y="4802164"/>
                  </a:lnTo>
                  <a:lnTo>
                    <a:pt x="507978" y="4811964"/>
                  </a:lnTo>
                  <a:lnTo>
                    <a:pt x="507515" y="4821765"/>
                  </a:lnTo>
                  <a:lnTo>
                    <a:pt x="507078" y="4831565"/>
                  </a:lnTo>
                  <a:lnTo>
                    <a:pt x="506665" y="4841365"/>
                  </a:lnTo>
                  <a:lnTo>
                    <a:pt x="506266" y="4851166"/>
                  </a:lnTo>
                  <a:lnTo>
                    <a:pt x="505898" y="4860966"/>
                  </a:lnTo>
                  <a:lnTo>
                    <a:pt x="505540" y="4870766"/>
                  </a:lnTo>
                  <a:lnTo>
                    <a:pt x="505208" y="4880567"/>
                  </a:lnTo>
                  <a:lnTo>
                    <a:pt x="504890" y="4890367"/>
                  </a:lnTo>
                  <a:lnTo>
                    <a:pt x="504589" y="4900167"/>
                  </a:lnTo>
                  <a:lnTo>
                    <a:pt x="504308" y="4909968"/>
                  </a:lnTo>
                  <a:lnTo>
                    <a:pt x="504035" y="4919768"/>
                  </a:lnTo>
                  <a:lnTo>
                    <a:pt x="503786" y="4929568"/>
                  </a:lnTo>
                  <a:lnTo>
                    <a:pt x="503544" y="4939369"/>
                  </a:lnTo>
                  <a:lnTo>
                    <a:pt x="503320" y="4949169"/>
                  </a:lnTo>
                  <a:lnTo>
                    <a:pt x="503107" y="4958969"/>
                  </a:lnTo>
                  <a:lnTo>
                    <a:pt x="502905" y="4968770"/>
                  </a:lnTo>
                  <a:lnTo>
                    <a:pt x="502718" y="4978570"/>
                  </a:lnTo>
                  <a:lnTo>
                    <a:pt x="502536" y="4988370"/>
                  </a:lnTo>
                  <a:lnTo>
                    <a:pt x="502371" y="4998171"/>
                  </a:lnTo>
                  <a:lnTo>
                    <a:pt x="50221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676663"/>
              <a:ext cx="1126310" cy="4041108"/>
            </a:xfrm>
            <a:custGeom>
              <a:avLst/>
              <a:pathLst>
                <a:path w="1126310" h="4041108">
                  <a:moveTo>
                    <a:pt x="559739" y="4041108"/>
                  </a:moveTo>
                  <a:lnTo>
                    <a:pt x="559441" y="4033200"/>
                  </a:lnTo>
                  <a:lnTo>
                    <a:pt x="559126" y="4025292"/>
                  </a:lnTo>
                  <a:lnTo>
                    <a:pt x="558775" y="4017383"/>
                  </a:lnTo>
                  <a:lnTo>
                    <a:pt x="558406" y="4009475"/>
                  </a:lnTo>
                  <a:lnTo>
                    <a:pt x="558009" y="4001567"/>
                  </a:lnTo>
                  <a:lnTo>
                    <a:pt x="557576" y="3993659"/>
                  </a:lnTo>
                  <a:lnTo>
                    <a:pt x="557122" y="3985750"/>
                  </a:lnTo>
                  <a:lnTo>
                    <a:pt x="556625" y="3977842"/>
                  </a:lnTo>
                  <a:lnTo>
                    <a:pt x="556095" y="3969934"/>
                  </a:lnTo>
                  <a:lnTo>
                    <a:pt x="555540" y="3962026"/>
                  </a:lnTo>
                  <a:lnTo>
                    <a:pt x="554924" y="3954117"/>
                  </a:lnTo>
                  <a:lnTo>
                    <a:pt x="554279" y="3946209"/>
                  </a:lnTo>
                  <a:lnTo>
                    <a:pt x="553594" y="3938301"/>
                  </a:lnTo>
                  <a:lnTo>
                    <a:pt x="552847" y="3930393"/>
                  </a:lnTo>
                  <a:lnTo>
                    <a:pt x="552067" y="3922485"/>
                  </a:lnTo>
                  <a:lnTo>
                    <a:pt x="551228" y="3914576"/>
                  </a:lnTo>
                  <a:lnTo>
                    <a:pt x="550329" y="3906668"/>
                  </a:lnTo>
                  <a:lnTo>
                    <a:pt x="549393" y="3898760"/>
                  </a:lnTo>
                  <a:lnTo>
                    <a:pt x="548373" y="3890852"/>
                  </a:lnTo>
                  <a:lnTo>
                    <a:pt x="547299" y="3882943"/>
                  </a:lnTo>
                  <a:lnTo>
                    <a:pt x="546178" y="3875035"/>
                  </a:lnTo>
                  <a:lnTo>
                    <a:pt x="544953" y="3867127"/>
                  </a:lnTo>
                  <a:lnTo>
                    <a:pt x="543679" y="3859219"/>
                  </a:lnTo>
                  <a:lnTo>
                    <a:pt x="542332" y="3851310"/>
                  </a:lnTo>
                  <a:lnTo>
                    <a:pt x="540886" y="3843402"/>
                  </a:lnTo>
                  <a:lnTo>
                    <a:pt x="539385" y="3835494"/>
                  </a:lnTo>
                  <a:lnTo>
                    <a:pt x="537780" y="3827586"/>
                  </a:lnTo>
                  <a:lnTo>
                    <a:pt x="536084" y="3819677"/>
                  </a:lnTo>
                  <a:lnTo>
                    <a:pt x="534328" y="3811769"/>
                  </a:lnTo>
                  <a:lnTo>
                    <a:pt x="532431" y="3803861"/>
                  </a:lnTo>
                  <a:lnTo>
                    <a:pt x="530456" y="3795953"/>
                  </a:lnTo>
                  <a:lnTo>
                    <a:pt x="528400" y="3788045"/>
                  </a:lnTo>
                  <a:lnTo>
                    <a:pt x="526191" y="3780136"/>
                  </a:lnTo>
                  <a:lnTo>
                    <a:pt x="523909" y="3772228"/>
                  </a:lnTo>
                  <a:lnTo>
                    <a:pt x="521508" y="3764320"/>
                  </a:lnTo>
                  <a:lnTo>
                    <a:pt x="518968" y="3756412"/>
                  </a:lnTo>
                  <a:lnTo>
                    <a:pt x="516348" y="3748503"/>
                  </a:lnTo>
                  <a:lnTo>
                    <a:pt x="513567" y="3740595"/>
                  </a:lnTo>
                  <a:lnTo>
                    <a:pt x="510667" y="3732687"/>
                  </a:lnTo>
                  <a:lnTo>
                    <a:pt x="507681" y="3724779"/>
                  </a:lnTo>
                  <a:lnTo>
                    <a:pt x="504487" y="3716870"/>
                  </a:lnTo>
                  <a:lnTo>
                    <a:pt x="501199" y="3708962"/>
                  </a:lnTo>
                  <a:lnTo>
                    <a:pt x="497787" y="3701054"/>
                  </a:lnTo>
                  <a:lnTo>
                    <a:pt x="494182" y="3693146"/>
                  </a:lnTo>
                  <a:lnTo>
                    <a:pt x="490481" y="3685237"/>
                  </a:lnTo>
                  <a:lnTo>
                    <a:pt x="486611" y="3677329"/>
                  </a:lnTo>
                  <a:lnTo>
                    <a:pt x="482576" y="3669421"/>
                  </a:lnTo>
                  <a:lnTo>
                    <a:pt x="478440" y="3661513"/>
                  </a:lnTo>
                  <a:lnTo>
                    <a:pt x="474090" y="3653605"/>
                  </a:lnTo>
                  <a:lnTo>
                    <a:pt x="469606" y="3645696"/>
                  </a:lnTo>
                  <a:lnTo>
                    <a:pt x="465008" y="3637788"/>
                  </a:lnTo>
                  <a:lnTo>
                    <a:pt x="460168" y="3629880"/>
                  </a:lnTo>
                  <a:lnTo>
                    <a:pt x="455222" y="3621972"/>
                  </a:lnTo>
                  <a:lnTo>
                    <a:pt x="450120" y="3614063"/>
                  </a:lnTo>
                  <a:lnTo>
                    <a:pt x="444812" y="3606155"/>
                  </a:lnTo>
                  <a:lnTo>
                    <a:pt x="439397" y="3598247"/>
                  </a:lnTo>
                  <a:lnTo>
                    <a:pt x="433785" y="3590339"/>
                  </a:lnTo>
                  <a:lnTo>
                    <a:pt x="428008" y="3582430"/>
                  </a:lnTo>
                  <a:lnTo>
                    <a:pt x="422125" y="3574522"/>
                  </a:lnTo>
                  <a:lnTo>
                    <a:pt x="416007" y="3566614"/>
                  </a:lnTo>
                  <a:lnTo>
                    <a:pt x="409768" y="3558706"/>
                  </a:lnTo>
                  <a:lnTo>
                    <a:pt x="403403" y="3550797"/>
                  </a:lnTo>
                  <a:lnTo>
                    <a:pt x="396817" y="3542889"/>
                  </a:lnTo>
                  <a:lnTo>
                    <a:pt x="390132" y="3534981"/>
                  </a:lnTo>
                  <a:lnTo>
                    <a:pt x="383289" y="3527073"/>
                  </a:lnTo>
                  <a:lnTo>
                    <a:pt x="376277" y="3519165"/>
                  </a:lnTo>
                  <a:lnTo>
                    <a:pt x="369170" y="3511256"/>
                  </a:lnTo>
                  <a:lnTo>
                    <a:pt x="361885" y="3503348"/>
                  </a:lnTo>
                  <a:lnTo>
                    <a:pt x="354478" y="3495440"/>
                  </a:lnTo>
                  <a:lnTo>
                    <a:pt x="346985" y="3487532"/>
                  </a:lnTo>
                  <a:lnTo>
                    <a:pt x="339304" y="3479623"/>
                  </a:lnTo>
                  <a:lnTo>
                    <a:pt x="331546" y="3471715"/>
                  </a:lnTo>
                  <a:lnTo>
                    <a:pt x="323689" y="3463807"/>
                  </a:lnTo>
                  <a:lnTo>
                    <a:pt x="315696" y="3455899"/>
                  </a:lnTo>
                  <a:lnTo>
                    <a:pt x="307640" y="3447990"/>
                  </a:lnTo>
                  <a:lnTo>
                    <a:pt x="299483" y="3440082"/>
                  </a:lnTo>
                  <a:lnTo>
                    <a:pt x="291241" y="3432174"/>
                  </a:lnTo>
                  <a:lnTo>
                    <a:pt x="282950" y="3424266"/>
                  </a:lnTo>
                  <a:lnTo>
                    <a:pt x="274571" y="3416357"/>
                  </a:lnTo>
                  <a:lnTo>
                    <a:pt x="266151" y="3408449"/>
                  </a:lnTo>
                  <a:lnTo>
                    <a:pt x="257695" y="3400541"/>
                  </a:lnTo>
                  <a:lnTo>
                    <a:pt x="249188" y="3392633"/>
                  </a:lnTo>
                  <a:lnTo>
                    <a:pt x="240668" y="3384725"/>
                  </a:lnTo>
                  <a:lnTo>
                    <a:pt x="232130" y="3376816"/>
                  </a:lnTo>
                  <a:lnTo>
                    <a:pt x="223591" y="3368908"/>
                  </a:lnTo>
                  <a:lnTo>
                    <a:pt x="215056" y="3361000"/>
                  </a:lnTo>
                  <a:lnTo>
                    <a:pt x="206541" y="3353092"/>
                  </a:lnTo>
                  <a:lnTo>
                    <a:pt x="198059" y="3345183"/>
                  </a:lnTo>
                  <a:lnTo>
                    <a:pt x="189602" y="3337275"/>
                  </a:lnTo>
                  <a:lnTo>
                    <a:pt x="181219" y="3329367"/>
                  </a:lnTo>
                  <a:lnTo>
                    <a:pt x="172890" y="3321459"/>
                  </a:lnTo>
                  <a:lnTo>
                    <a:pt x="164617" y="3313550"/>
                  </a:lnTo>
                  <a:lnTo>
                    <a:pt x="156469" y="3305642"/>
                  </a:lnTo>
                  <a:lnTo>
                    <a:pt x="148389" y="3297734"/>
                  </a:lnTo>
                  <a:lnTo>
                    <a:pt x="140421" y="3289826"/>
                  </a:lnTo>
                  <a:lnTo>
                    <a:pt x="132599" y="3281917"/>
                  </a:lnTo>
                  <a:lnTo>
                    <a:pt x="124865" y="3274009"/>
                  </a:lnTo>
                  <a:lnTo>
                    <a:pt x="117316" y="3266101"/>
                  </a:lnTo>
                  <a:lnTo>
                    <a:pt x="109917" y="3258193"/>
                  </a:lnTo>
                  <a:lnTo>
                    <a:pt x="102624" y="3250284"/>
                  </a:lnTo>
                  <a:lnTo>
                    <a:pt x="95605" y="3242376"/>
                  </a:lnTo>
                  <a:lnTo>
                    <a:pt x="88719" y="3234468"/>
                  </a:lnTo>
                  <a:lnTo>
                    <a:pt x="82004" y="3226560"/>
                  </a:lnTo>
                  <a:lnTo>
                    <a:pt x="75572" y="3218652"/>
                  </a:lnTo>
                  <a:lnTo>
                    <a:pt x="69286" y="3210743"/>
                  </a:lnTo>
                  <a:lnTo>
                    <a:pt x="63254" y="3202835"/>
                  </a:lnTo>
                  <a:lnTo>
                    <a:pt x="57484" y="3194927"/>
                  </a:lnTo>
                  <a:lnTo>
                    <a:pt x="51875" y="3187019"/>
                  </a:lnTo>
                  <a:lnTo>
                    <a:pt x="46612" y="3179110"/>
                  </a:lnTo>
                  <a:lnTo>
                    <a:pt x="41575" y="3171202"/>
                  </a:lnTo>
                  <a:lnTo>
                    <a:pt x="36726" y="3163294"/>
                  </a:lnTo>
                  <a:lnTo>
                    <a:pt x="32292" y="3155386"/>
                  </a:lnTo>
                  <a:lnTo>
                    <a:pt x="28045" y="3147477"/>
                  </a:lnTo>
                  <a:lnTo>
                    <a:pt x="24071" y="3139569"/>
                  </a:lnTo>
                  <a:lnTo>
                    <a:pt x="20466" y="3131661"/>
                  </a:lnTo>
                  <a:lnTo>
                    <a:pt x="17055" y="3123753"/>
                  </a:lnTo>
                  <a:lnTo>
                    <a:pt x="14006" y="3115844"/>
                  </a:lnTo>
                  <a:lnTo>
                    <a:pt x="11264" y="3107936"/>
                  </a:lnTo>
                  <a:lnTo>
                    <a:pt x="8722" y="3100028"/>
                  </a:lnTo>
                  <a:lnTo>
                    <a:pt x="6627" y="3092120"/>
                  </a:lnTo>
                  <a:lnTo>
                    <a:pt x="4770" y="3084212"/>
                  </a:lnTo>
                  <a:lnTo>
                    <a:pt x="3158" y="3076303"/>
                  </a:lnTo>
                  <a:lnTo>
                    <a:pt x="1987" y="3068395"/>
                  </a:lnTo>
                  <a:lnTo>
                    <a:pt x="1019" y="3060487"/>
                  </a:lnTo>
                  <a:lnTo>
                    <a:pt x="372" y="3052579"/>
                  </a:lnTo>
                  <a:lnTo>
                    <a:pt x="86" y="3044670"/>
                  </a:lnTo>
                  <a:lnTo>
                    <a:pt x="0" y="3036762"/>
                  </a:lnTo>
                  <a:lnTo>
                    <a:pt x="301" y="3028854"/>
                  </a:lnTo>
                  <a:lnTo>
                    <a:pt x="879" y="3020946"/>
                  </a:lnTo>
                  <a:lnTo>
                    <a:pt x="1651" y="3013037"/>
                  </a:lnTo>
                  <a:lnTo>
                    <a:pt x="2867" y="3005129"/>
                  </a:lnTo>
                  <a:lnTo>
                    <a:pt x="4275" y="2997221"/>
                  </a:lnTo>
                  <a:lnTo>
                    <a:pt x="5928" y="2989313"/>
                  </a:lnTo>
                  <a:lnTo>
                    <a:pt x="7946" y="2981404"/>
                  </a:lnTo>
                  <a:lnTo>
                    <a:pt x="10138" y="2973496"/>
                  </a:lnTo>
                  <a:lnTo>
                    <a:pt x="12623" y="2965588"/>
                  </a:lnTo>
                  <a:lnTo>
                    <a:pt x="15380" y="2957680"/>
                  </a:lnTo>
                  <a:lnTo>
                    <a:pt x="18298" y="2949772"/>
                  </a:lnTo>
                  <a:lnTo>
                    <a:pt x="21540" y="2941863"/>
                  </a:lnTo>
                  <a:lnTo>
                    <a:pt x="24971" y="2933955"/>
                  </a:lnTo>
                  <a:lnTo>
                    <a:pt x="28561" y="2926047"/>
                  </a:lnTo>
                  <a:lnTo>
                    <a:pt x="32464" y="2918139"/>
                  </a:lnTo>
                  <a:lnTo>
                    <a:pt x="36496" y="2910230"/>
                  </a:lnTo>
                  <a:lnTo>
                    <a:pt x="40713" y="2902322"/>
                  </a:lnTo>
                  <a:lnTo>
                    <a:pt x="45155" y="2894414"/>
                  </a:lnTo>
                  <a:lnTo>
                    <a:pt x="49708" y="2886506"/>
                  </a:lnTo>
                  <a:lnTo>
                    <a:pt x="54457" y="2878597"/>
                  </a:lnTo>
                  <a:lnTo>
                    <a:pt x="59354" y="2870689"/>
                  </a:lnTo>
                  <a:lnTo>
                    <a:pt x="64345" y="2862781"/>
                  </a:lnTo>
                  <a:lnTo>
                    <a:pt x="69525" y="2854873"/>
                  </a:lnTo>
                  <a:lnTo>
                    <a:pt x="74792" y="2846964"/>
                  </a:lnTo>
                  <a:lnTo>
                    <a:pt x="80149" y="2839056"/>
                  </a:lnTo>
                  <a:lnTo>
                    <a:pt x="85645" y="2831148"/>
                  </a:lnTo>
                  <a:lnTo>
                    <a:pt x="91197" y="2823240"/>
                  </a:lnTo>
                  <a:lnTo>
                    <a:pt x="96833" y="2815332"/>
                  </a:lnTo>
                  <a:lnTo>
                    <a:pt x="102545" y="2807423"/>
                  </a:lnTo>
                  <a:lnTo>
                    <a:pt x="108297" y="2799515"/>
                  </a:lnTo>
                  <a:lnTo>
                    <a:pt x="114112" y="2791607"/>
                  </a:lnTo>
                  <a:lnTo>
                    <a:pt x="119960" y="2783699"/>
                  </a:lnTo>
                  <a:lnTo>
                    <a:pt x="125830" y="2775790"/>
                  </a:lnTo>
                  <a:lnTo>
                    <a:pt x="131730" y="2767882"/>
                  </a:lnTo>
                  <a:lnTo>
                    <a:pt x="137634" y="2759974"/>
                  </a:lnTo>
                  <a:lnTo>
                    <a:pt x="143544" y="2752066"/>
                  </a:lnTo>
                  <a:lnTo>
                    <a:pt x="149443" y="2744157"/>
                  </a:lnTo>
                  <a:lnTo>
                    <a:pt x="155332" y="2736249"/>
                  </a:lnTo>
                  <a:lnTo>
                    <a:pt x="161198" y="2728341"/>
                  </a:lnTo>
                  <a:lnTo>
                    <a:pt x="167028" y="2720433"/>
                  </a:lnTo>
                  <a:lnTo>
                    <a:pt x="172835" y="2712524"/>
                  </a:lnTo>
                  <a:lnTo>
                    <a:pt x="178582" y="2704616"/>
                  </a:lnTo>
                  <a:lnTo>
                    <a:pt x="184283" y="2696708"/>
                  </a:lnTo>
                  <a:lnTo>
                    <a:pt x="189947" y="2688800"/>
                  </a:lnTo>
                  <a:lnTo>
                    <a:pt x="195514" y="2680892"/>
                  </a:lnTo>
                  <a:lnTo>
                    <a:pt x="201034" y="2672983"/>
                  </a:lnTo>
                  <a:lnTo>
                    <a:pt x="206485" y="2665075"/>
                  </a:lnTo>
                  <a:lnTo>
                    <a:pt x="211834" y="2657167"/>
                  </a:lnTo>
                  <a:lnTo>
                    <a:pt x="217129" y="2649259"/>
                  </a:lnTo>
                  <a:lnTo>
                    <a:pt x="222319" y="2641350"/>
                  </a:lnTo>
                  <a:lnTo>
                    <a:pt x="227414" y="2633442"/>
                  </a:lnTo>
                  <a:lnTo>
                    <a:pt x="232447" y="2625534"/>
                  </a:lnTo>
                  <a:lnTo>
                    <a:pt x="237337" y="2617626"/>
                  </a:lnTo>
                  <a:lnTo>
                    <a:pt x="242148" y="2609717"/>
                  </a:lnTo>
                  <a:lnTo>
                    <a:pt x="246878" y="2601809"/>
                  </a:lnTo>
                  <a:lnTo>
                    <a:pt x="251455" y="2593901"/>
                  </a:lnTo>
                  <a:lnTo>
                    <a:pt x="255960" y="2585993"/>
                  </a:lnTo>
                  <a:lnTo>
                    <a:pt x="260352" y="2578084"/>
                  </a:lnTo>
                  <a:lnTo>
                    <a:pt x="264612" y="2570176"/>
                  </a:lnTo>
                  <a:lnTo>
                    <a:pt x="268799" y="2562268"/>
                  </a:lnTo>
                  <a:lnTo>
                    <a:pt x="272840" y="2554360"/>
                  </a:lnTo>
                  <a:lnTo>
                    <a:pt x="276775" y="2546451"/>
                  </a:lnTo>
                  <a:lnTo>
                    <a:pt x="280636" y="2538543"/>
                  </a:lnTo>
                  <a:lnTo>
                    <a:pt x="284323" y="2530635"/>
                  </a:lnTo>
                  <a:lnTo>
                    <a:pt x="287931" y="2522727"/>
                  </a:lnTo>
                  <a:lnTo>
                    <a:pt x="291442" y="2514819"/>
                  </a:lnTo>
                  <a:lnTo>
                    <a:pt x="294801" y="2506910"/>
                  </a:lnTo>
                  <a:lnTo>
                    <a:pt x="298087" y="2499002"/>
                  </a:lnTo>
                  <a:lnTo>
                    <a:pt x="301251" y="2491094"/>
                  </a:lnTo>
                  <a:lnTo>
                    <a:pt x="304295" y="2483186"/>
                  </a:lnTo>
                  <a:lnTo>
                    <a:pt x="307269" y="2475277"/>
                  </a:lnTo>
                  <a:lnTo>
                    <a:pt x="310099" y="2467369"/>
                  </a:lnTo>
                  <a:lnTo>
                    <a:pt x="312841" y="2459461"/>
                  </a:lnTo>
                  <a:lnTo>
                    <a:pt x="315511" y="2451553"/>
                  </a:lnTo>
                  <a:lnTo>
                    <a:pt x="318031" y="2443644"/>
                  </a:lnTo>
                  <a:lnTo>
                    <a:pt x="320488" y="2435736"/>
                  </a:lnTo>
                  <a:lnTo>
                    <a:pt x="322853" y="2427828"/>
                  </a:lnTo>
                  <a:lnTo>
                    <a:pt x="325102" y="2419920"/>
                  </a:lnTo>
                  <a:lnTo>
                    <a:pt x="327293" y="2412011"/>
                  </a:lnTo>
                  <a:lnTo>
                    <a:pt x="329378" y="2404103"/>
                  </a:lnTo>
                  <a:lnTo>
                    <a:pt x="331378" y="2396195"/>
                  </a:lnTo>
                  <a:lnTo>
                    <a:pt x="333324" y="2388287"/>
                  </a:lnTo>
                  <a:lnTo>
                    <a:pt x="335155" y="2380379"/>
                  </a:lnTo>
                  <a:lnTo>
                    <a:pt x="336928" y="2372470"/>
                  </a:lnTo>
                  <a:lnTo>
                    <a:pt x="338643" y="2364562"/>
                  </a:lnTo>
                  <a:lnTo>
                    <a:pt x="340256" y="2356654"/>
                  </a:lnTo>
                  <a:lnTo>
                    <a:pt x="341826" y="2348746"/>
                  </a:lnTo>
                  <a:lnTo>
                    <a:pt x="343328" y="2340837"/>
                  </a:lnTo>
                  <a:lnTo>
                    <a:pt x="344756" y="2332929"/>
                  </a:lnTo>
                  <a:lnTo>
                    <a:pt x="346146" y="2325021"/>
                  </a:lnTo>
                  <a:lnTo>
                    <a:pt x="347463" y="2317113"/>
                  </a:lnTo>
                  <a:lnTo>
                    <a:pt x="348730" y="2309204"/>
                  </a:lnTo>
                  <a:lnTo>
                    <a:pt x="349962" y="2301296"/>
                  </a:lnTo>
                  <a:lnTo>
                    <a:pt x="351121" y="2293388"/>
                  </a:lnTo>
                  <a:lnTo>
                    <a:pt x="352249" y="2285480"/>
                  </a:lnTo>
                  <a:lnTo>
                    <a:pt x="353338" y="2277571"/>
                  </a:lnTo>
                  <a:lnTo>
                    <a:pt x="354372" y="2269663"/>
                  </a:lnTo>
                  <a:lnTo>
                    <a:pt x="355380" y="2261755"/>
                  </a:lnTo>
                  <a:lnTo>
                    <a:pt x="356348" y="2253847"/>
                  </a:lnTo>
                  <a:lnTo>
                    <a:pt x="357279" y="2245939"/>
                  </a:lnTo>
                  <a:lnTo>
                    <a:pt x="358188" y="2238030"/>
                  </a:lnTo>
                  <a:lnTo>
                    <a:pt x="359056" y="2230122"/>
                  </a:lnTo>
                  <a:lnTo>
                    <a:pt x="359901" y="2222214"/>
                  </a:lnTo>
                  <a:lnTo>
                    <a:pt x="360727" y="2214306"/>
                  </a:lnTo>
                  <a:lnTo>
                    <a:pt x="361516" y="2206397"/>
                  </a:lnTo>
                  <a:lnTo>
                    <a:pt x="362290" y="2198489"/>
                  </a:lnTo>
                  <a:lnTo>
                    <a:pt x="363044" y="2190581"/>
                  </a:lnTo>
                  <a:lnTo>
                    <a:pt x="363772" y="2182673"/>
                  </a:lnTo>
                  <a:lnTo>
                    <a:pt x="364489" y="2174764"/>
                  </a:lnTo>
                  <a:lnTo>
                    <a:pt x="365184" y="2166856"/>
                  </a:lnTo>
                  <a:lnTo>
                    <a:pt x="365863" y="2158948"/>
                  </a:lnTo>
                  <a:lnTo>
                    <a:pt x="366532" y="2151040"/>
                  </a:lnTo>
                  <a:lnTo>
                    <a:pt x="367180" y="2143131"/>
                  </a:lnTo>
                  <a:lnTo>
                    <a:pt x="367818" y="2135223"/>
                  </a:lnTo>
                  <a:lnTo>
                    <a:pt x="368445" y="2127315"/>
                  </a:lnTo>
                  <a:lnTo>
                    <a:pt x="369055" y="2119407"/>
                  </a:lnTo>
                  <a:lnTo>
                    <a:pt x="369657" y="2111499"/>
                  </a:lnTo>
                  <a:lnTo>
                    <a:pt x="370247" y="2103590"/>
                  </a:lnTo>
                  <a:lnTo>
                    <a:pt x="370824" y="2095682"/>
                  </a:lnTo>
                  <a:lnTo>
                    <a:pt x="371393" y="2087774"/>
                  </a:lnTo>
                  <a:lnTo>
                    <a:pt x="371949" y="2079866"/>
                  </a:lnTo>
                  <a:lnTo>
                    <a:pt x="372494" y="2071957"/>
                  </a:lnTo>
                  <a:lnTo>
                    <a:pt x="373032" y="2064049"/>
                  </a:lnTo>
                  <a:lnTo>
                    <a:pt x="373552" y="2056141"/>
                  </a:lnTo>
                  <a:lnTo>
                    <a:pt x="374065" y="2048233"/>
                  </a:lnTo>
                  <a:lnTo>
                    <a:pt x="374567" y="2040324"/>
                  </a:lnTo>
                  <a:lnTo>
                    <a:pt x="375052" y="2032416"/>
                  </a:lnTo>
                  <a:lnTo>
                    <a:pt x="375529" y="2024508"/>
                  </a:lnTo>
                  <a:lnTo>
                    <a:pt x="375990" y="2016600"/>
                  </a:lnTo>
                  <a:lnTo>
                    <a:pt x="376437" y="2008691"/>
                  </a:lnTo>
                  <a:lnTo>
                    <a:pt x="376873" y="2000783"/>
                  </a:lnTo>
                  <a:lnTo>
                    <a:pt x="377288" y="1992875"/>
                  </a:lnTo>
                  <a:lnTo>
                    <a:pt x="377689" y="1984967"/>
                  </a:lnTo>
                  <a:lnTo>
                    <a:pt x="378079" y="1977058"/>
                  </a:lnTo>
                  <a:lnTo>
                    <a:pt x="378441" y="1969150"/>
                  </a:lnTo>
                  <a:lnTo>
                    <a:pt x="378790" y="1961242"/>
                  </a:lnTo>
                  <a:lnTo>
                    <a:pt x="379120" y="1953334"/>
                  </a:lnTo>
                  <a:lnTo>
                    <a:pt x="379424" y="1945426"/>
                  </a:lnTo>
                  <a:lnTo>
                    <a:pt x="379713" y="1937517"/>
                  </a:lnTo>
                  <a:lnTo>
                    <a:pt x="379975" y="1929609"/>
                  </a:lnTo>
                  <a:lnTo>
                    <a:pt x="380211" y="1921701"/>
                  </a:lnTo>
                  <a:lnTo>
                    <a:pt x="380432" y="1913793"/>
                  </a:lnTo>
                  <a:lnTo>
                    <a:pt x="380615" y="1905884"/>
                  </a:lnTo>
                  <a:lnTo>
                    <a:pt x="380776" y="1897976"/>
                  </a:lnTo>
                  <a:lnTo>
                    <a:pt x="380915" y="1890068"/>
                  </a:lnTo>
                  <a:lnTo>
                    <a:pt x="381012" y="1882160"/>
                  </a:lnTo>
                  <a:lnTo>
                    <a:pt x="381089" y="1874251"/>
                  </a:lnTo>
                  <a:lnTo>
                    <a:pt x="381133" y="1866343"/>
                  </a:lnTo>
                  <a:lnTo>
                    <a:pt x="381138" y="1858435"/>
                  </a:lnTo>
                  <a:lnTo>
                    <a:pt x="381121" y="1850527"/>
                  </a:lnTo>
                  <a:lnTo>
                    <a:pt x="381060" y="1842618"/>
                  </a:lnTo>
                  <a:lnTo>
                    <a:pt x="380965" y="1834710"/>
                  </a:lnTo>
                  <a:lnTo>
                    <a:pt x="380846" y="1826802"/>
                  </a:lnTo>
                  <a:lnTo>
                    <a:pt x="380669" y="1818894"/>
                  </a:lnTo>
                  <a:lnTo>
                    <a:pt x="380465" y="1810986"/>
                  </a:lnTo>
                  <a:lnTo>
                    <a:pt x="380227" y="1803077"/>
                  </a:lnTo>
                  <a:lnTo>
                    <a:pt x="379934" y="1795169"/>
                  </a:lnTo>
                  <a:lnTo>
                    <a:pt x="379614" y="1787261"/>
                  </a:lnTo>
                  <a:lnTo>
                    <a:pt x="379247" y="1779353"/>
                  </a:lnTo>
                  <a:lnTo>
                    <a:pt x="378832" y="1771444"/>
                  </a:lnTo>
                  <a:lnTo>
                    <a:pt x="378388" y="1763536"/>
                  </a:lnTo>
                  <a:lnTo>
                    <a:pt x="377884" y="1755628"/>
                  </a:lnTo>
                  <a:lnTo>
                    <a:pt x="377341" y="1747720"/>
                  </a:lnTo>
                  <a:lnTo>
                    <a:pt x="376766" y="1739811"/>
                  </a:lnTo>
                  <a:lnTo>
                    <a:pt x="376120" y="1731903"/>
                  </a:lnTo>
                  <a:lnTo>
                    <a:pt x="375443" y="1723995"/>
                  </a:lnTo>
                  <a:lnTo>
                    <a:pt x="374722" y="1716087"/>
                  </a:lnTo>
                  <a:lnTo>
                    <a:pt x="373939" y="1708178"/>
                  </a:lnTo>
                  <a:lnTo>
                    <a:pt x="373124" y="1700270"/>
                  </a:lnTo>
                  <a:lnTo>
                    <a:pt x="372250" y="1692362"/>
                  </a:lnTo>
                  <a:lnTo>
                    <a:pt x="371326" y="1684454"/>
                  </a:lnTo>
                  <a:lnTo>
                    <a:pt x="370369" y="1676546"/>
                  </a:lnTo>
                  <a:lnTo>
                    <a:pt x="369341" y="1668637"/>
                  </a:lnTo>
                  <a:lnTo>
                    <a:pt x="368274" y="1660729"/>
                  </a:lnTo>
                  <a:lnTo>
                    <a:pt x="367167" y="1652821"/>
                  </a:lnTo>
                  <a:lnTo>
                    <a:pt x="365987" y="1644913"/>
                  </a:lnTo>
                  <a:lnTo>
                    <a:pt x="364775" y="1637004"/>
                  </a:lnTo>
                  <a:lnTo>
                    <a:pt x="363510" y="1629096"/>
                  </a:lnTo>
                  <a:lnTo>
                    <a:pt x="362186" y="1621188"/>
                  </a:lnTo>
                  <a:lnTo>
                    <a:pt x="360828" y="1613280"/>
                  </a:lnTo>
                  <a:lnTo>
                    <a:pt x="359407" y="1605371"/>
                  </a:lnTo>
                  <a:lnTo>
                    <a:pt x="357938" y="1597463"/>
                  </a:lnTo>
                  <a:lnTo>
                    <a:pt x="356436" y="1589555"/>
                  </a:lnTo>
                  <a:lnTo>
                    <a:pt x="354860" y="1581647"/>
                  </a:lnTo>
                  <a:lnTo>
                    <a:pt x="353249" y="1573738"/>
                  </a:lnTo>
                  <a:lnTo>
                    <a:pt x="351597" y="1565830"/>
                  </a:lnTo>
                  <a:lnTo>
                    <a:pt x="349879" y="1557922"/>
                  </a:lnTo>
                  <a:lnTo>
                    <a:pt x="348131" y="1550014"/>
                  </a:lnTo>
                  <a:lnTo>
                    <a:pt x="346331" y="1542106"/>
                  </a:lnTo>
                  <a:lnTo>
                    <a:pt x="344480" y="1534197"/>
                  </a:lnTo>
                  <a:lnTo>
                    <a:pt x="342599" y="1526289"/>
                  </a:lnTo>
                  <a:lnTo>
                    <a:pt x="340659" y="1518381"/>
                  </a:lnTo>
                  <a:lnTo>
                    <a:pt x="338682" y="1510473"/>
                  </a:lnTo>
                  <a:lnTo>
                    <a:pt x="336676" y="1502564"/>
                  </a:lnTo>
                  <a:lnTo>
                    <a:pt x="334608" y="1494656"/>
                  </a:lnTo>
                  <a:lnTo>
                    <a:pt x="332515" y="1486748"/>
                  </a:lnTo>
                  <a:lnTo>
                    <a:pt x="330385" y="1478840"/>
                  </a:lnTo>
                  <a:lnTo>
                    <a:pt x="328209" y="1470931"/>
                  </a:lnTo>
                  <a:lnTo>
                    <a:pt x="326011" y="1463023"/>
                  </a:lnTo>
                  <a:lnTo>
                    <a:pt x="323773" y="1455115"/>
                  </a:lnTo>
                  <a:lnTo>
                    <a:pt x="321503" y="1447207"/>
                  </a:lnTo>
                  <a:lnTo>
                    <a:pt x="319214" y="1439298"/>
                  </a:lnTo>
                  <a:lnTo>
                    <a:pt x="316886" y="1431390"/>
                  </a:lnTo>
                  <a:lnTo>
                    <a:pt x="314538" y="1423482"/>
                  </a:lnTo>
                  <a:lnTo>
                    <a:pt x="312172" y="1415574"/>
                  </a:lnTo>
                  <a:lnTo>
                    <a:pt x="309777" y="1407666"/>
                  </a:lnTo>
                  <a:lnTo>
                    <a:pt x="307371" y="1399757"/>
                  </a:lnTo>
                  <a:lnTo>
                    <a:pt x="304948" y="1391849"/>
                  </a:lnTo>
                  <a:lnTo>
                    <a:pt x="302510" y="1383941"/>
                  </a:lnTo>
                  <a:lnTo>
                    <a:pt x="300066" y="1376033"/>
                  </a:lnTo>
                  <a:lnTo>
                    <a:pt x="297613" y="1368124"/>
                  </a:lnTo>
                  <a:lnTo>
                    <a:pt x="295156" y="1360216"/>
                  </a:lnTo>
                  <a:lnTo>
                    <a:pt x="292699" y="1352308"/>
                  </a:lnTo>
                  <a:lnTo>
                    <a:pt x="290245" y="1344400"/>
                  </a:lnTo>
                  <a:lnTo>
                    <a:pt x="287796" y="1336491"/>
                  </a:lnTo>
                  <a:lnTo>
                    <a:pt x="285354" y="1328583"/>
                  </a:lnTo>
                  <a:lnTo>
                    <a:pt x="282931" y="1320675"/>
                  </a:lnTo>
                  <a:lnTo>
                    <a:pt x="280518" y="1312767"/>
                  </a:lnTo>
                  <a:lnTo>
                    <a:pt x="278127" y="1304858"/>
                  </a:lnTo>
                  <a:lnTo>
                    <a:pt x="275764" y="1296950"/>
                  </a:lnTo>
                  <a:lnTo>
                    <a:pt x="273418" y="1289042"/>
                  </a:lnTo>
                  <a:lnTo>
                    <a:pt x="271115" y="1281134"/>
                  </a:lnTo>
                  <a:lnTo>
                    <a:pt x="268845" y="1273225"/>
                  </a:lnTo>
                  <a:lnTo>
                    <a:pt x="266600" y="1265317"/>
                  </a:lnTo>
                  <a:lnTo>
                    <a:pt x="264424" y="1257409"/>
                  </a:lnTo>
                  <a:lnTo>
                    <a:pt x="262280" y="1249501"/>
                  </a:lnTo>
                  <a:lnTo>
                    <a:pt x="260184" y="1241593"/>
                  </a:lnTo>
                  <a:lnTo>
                    <a:pt x="258162" y="1233684"/>
                  </a:lnTo>
                  <a:lnTo>
                    <a:pt x="256180" y="1225776"/>
                  </a:lnTo>
                  <a:lnTo>
                    <a:pt x="254273" y="1217868"/>
                  </a:lnTo>
                  <a:lnTo>
                    <a:pt x="252441" y="1209960"/>
                  </a:lnTo>
                  <a:lnTo>
                    <a:pt x="250656" y="1202051"/>
                  </a:lnTo>
                  <a:lnTo>
                    <a:pt x="248981" y="1194143"/>
                  </a:lnTo>
                  <a:lnTo>
                    <a:pt x="247374" y="1186235"/>
                  </a:lnTo>
                  <a:lnTo>
                    <a:pt x="245831" y="1178327"/>
                  </a:lnTo>
                  <a:lnTo>
                    <a:pt x="244419" y="1170418"/>
                  </a:lnTo>
                  <a:lnTo>
                    <a:pt x="243071" y="1162510"/>
                  </a:lnTo>
                  <a:lnTo>
                    <a:pt x="241821" y="1154602"/>
                  </a:lnTo>
                  <a:lnTo>
                    <a:pt x="240695" y="1146694"/>
                  </a:lnTo>
                  <a:lnTo>
                    <a:pt x="239638" y="1138785"/>
                  </a:lnTo>
                  <a:lnTo>
                    <a:pt x="238719" y="1130877"/>
                  </a:lnTo>
                  <a:lnTo>
                    <a:pt x="237910" y="1122969"/>
                  </a:lnTo>
                  <a:lnTo>
                    <a:pt x="237176" y="1115061"/>
                  </a:lnTo>
                  <a:lnTo>
                    <a:pt x="236623" y="1107153"/>
                  </a:lnTo>
                  <a:lnTo>
                    <a:pt x="236158" y="1099244"/>
                  </a:lnTo>
                  <a:lnTo>
                    <a:pt x="235799" y="1091336"/>
                  </a:lnTo>
                  <a:lnTo>
                    <a:pt x="235616" y="1083428"/>
                  </a:lnTo>
                  <a:lnTo>
                    <a:pt x="235520" y="1075520"/>
                  </a:lnTo>
                  <a:lnTo>
                    <a:pt x="235569" y="1067611"/>
                  </a:lnTo>
                  <a:lnTo>
                    <a:pt x="235771" y="1059703"/>
                  </a:lnTo>
                  <a:lnTo>
                    <a:pt x="236064" y="1051795"/>
                  </a:lnTo>
                  <a:lnTo>
                    <a:pt x="236543" y="1043887"/>
                  </a:lnTo>
                  <a:lnTo>
                    <a:pt x="237146" y="1035978"/>
                  </a:lnTo>
                  <a:lnTo>
                    <a:pt x="237846" y="1028070"/>
                  </a:lnTo>
                  <a:lnTo>
                    <a:pt x="238766" y="1020162"/>
                  </a:lnTo>
                  <a:lnTo>
                    <a:pt x="239780" y="1012254"/>
                  </a:lnTo>
                  <a:lnTo>
                    <a:pt x="240929" y="1004345"/>
                  </a:lnTo>
                  <a:lnTo>
                    <a:pt x="242264" y="996437"/>
                  </a:lnTo>
                  <a:lnTo>
                    <a:pt x="243694" y="988529"/>
                  </a:lnTo>
                  <a:lnTo>
                    <a:pt x="245294" y="980621"/>
                  </a:lnTo>
                  <a:lnTo>
                    <a:pt x="247044" y="972713"/>
                  </a:lnTo>
                  <a:lnTo>
                    <a:pt x="248888" y="964804"/>
                  </a:lnTo>
                  <a:lnTo>
                    <a:pt x="250935" y="956896"/>
                  </a:lnTo>
                  <a:lnTo>
                    <a:pt x="253093" y="948988"/>
                  </a:lnTo>
                  <a:lnTo>
                    <a:pt x="255359" y="941080"/>
                  </a:lnTo>
                  <a:lnTo>
                    <a:pt x="257823" y="933171"/>
                  </a:lnTo>
                  <a:lnTo>
                    <a:pt x="260376" y="925263"/>
                  </a:lnTo>
                  <a:lnTo>
                    <a:pt x="263065" y="917355"/>
                  </a:lnTo>
                  <a:lnTo>
                    <a:pt x="265910" y="909447"/>
                  </a:lnTo>
                  <a:lnTo>
                    <a:pt x="268839" y="901538"/>
                  </a:lnTo>
                  <a:lnTo>
                    <a:pt x="271926" y="893630"/>
                  </a:lnTo>
                  <a:lnTo>
                    <a:pt x="275127" y="885722"/>
                  </a:lnTo>
                  <a:lnTo>
                    <a:pt x="278407" y="877814"/>
                  </a:lnTo>
                  <a:lnTo>
                    <a:pt x="281859" y="869905"/>
                  </a:lnTo>
                  <a:lnTo>
                    <a:pt x="285387" y="861997"/>
                  </a:lnTo>
                  <a:lnTo>
                    <a:pt x="289007" y="854089"/>
                  </a:lnTo>
                  <a:lnTo>
                    <a:pt x="292765" y="846181"/>
                  </a:lnTo>
                  <a:lnTo>
                    <a:pt x="296586" y="838273"/>
                  </a:lnTo>
                  <a:lnTo>
                    <a:pt x="300510" y="830364"/>
                  </a:lnTo>
                  <a:lnTo>
                    <a:pt x="304530" y="822456"/>
                  </a:lnTo>
                  <a:lnTo>
                    <a:pt x="308606" y="814548"/>
                  </a:lnTo>
                  <a:lnTo>
                    <a:pt x="312787" y="806640"/>
                  </a:lnTo>
                  <a:lnTo>
                    <a:pt x="317029" y="798731"/>
                  </a:lnTo>
                  <a:lnTo>
                    <a:pt x="321319" y="790823"/>
                  </a:lnTo>
                  <a:lnTo>
                    <a:pt x="325703" y="782915"/>
                  </a:lnTo>
                  <a:lnTo>
                    <a:pt x="330123" y="775007"/>
                  </a:lnTo>
                  <a:lnTo>
                    <a:pt x="334592" y="767098"/>
                  </a:lnTo>
                  <a:lnTo>
                    <a:pt x="339119" y="759190"/>
                  </a:lnTo>
                  <a:lnTo>
                    <a:pt x="343671" y="751282"/>
                  </a:lnTo>
                  <a:lnTo>
                    <a:pt x="348266" y="743374"/>
                  </a:lnTo>
                  <a:lnTo>
                    <a:pt x="352888" y="735465"/>
                  </a:lnTo>
                  <a:lnTo>
                    <a:pt x="357527" y="727557"/>
                  </a:lnTo>
                  <a:lnTo>
                    <a:pt x="362192" y="719649"/>
                  </a:lnTo>
                  <a:lnTo>
                    <a:pt x="366864" y="711741"/>
                  </a:lnTo>
                  <a:lnTo>
                    <a:pt x="371544" y="703833"/>
                  </a:lnTo>
                  <a:lnTo>
                    <a:pt x="376226" y="695924"/>
                  </a:lnTo>
                  <a:lnTo>
                    <a:pt x="380904" y="688016"/>
                  </a:lnTo>
                  <a:lnTo>
                    <a:pt x="385574" y="680108"/>
                  </a:lnTo>
                  <a:lnTo>
                    <a:pt x="390227" y="672200"/>
                  </a:lnTo>
                  <a:lnTo>
                    <a:pt x="394867" y="664291"/>
                  </a:lnTo>
                  <a:lnTo>
                    <a:pt x="399479" y="656383"/>
                  </a:lnTo>
                  <a:lnTo>
                    <a:pt x="404062" y="648475"/>
                  </a:lnTo>
                  <a:lnTo>
                    <a:pt x="408625" y="640567"/>
                  </a:lnTo>
                  <a:lnTo>
                    <a:pt x="413132" y="632658"/>
                  </a:lnTo>
                  <a:lnTo>
                    <a:pt x="417608" y="624750"/>
                  </a:lnTo>
                  <a:lnTo>
                    <a:pt x="422047" y="616842"/>
                  </a:lnTo>
                  <a:lnTo>
                    <a:pt x="426418" y="608934"/>
                  </a:lnTo>
                  <a:lnTo>
                    <a:pt x="430753" y="601025"/>
                  </a:lnTo>
                  <a:lnTo>
                    <a:pt x="435027" y="593117"/>
                  </a:lnTo>
                  <a:lnTo>
                    <a:pt x="439233" y="585209"/>
                  </a:lnTo>
                  <a:lnTo>
                    <a:pt x="443398" y="577301"/>
                  </a:lnTo>
                  <a:lnTo>
                    <a:pt x="447475" y="569392"/>
                  </a:lnTo>
                  <a:lnTo>
                    <a:pt x="451491" y="561484"/>
                  </a:lnTo>
                  <a:lnTo>
                    <a:pt x="455459" y="553576"/>
                  </a:lnTo>
                  <a:lnTo>
                    <a:pt x="459313" y="545668"/>
                  </a:lnTo>
                  <a:lnTo>
                    <a:pt x="463118" y="537760"/>
                  </a:lnTo>
                  <a:lnTo>
                    <a:pt x="466851" y="529851"/>
                  </a:lnTo>
                  <a:lnTo>
                    <a:pt x="470481" y="521943"/>
                  </a:lnTo>
                  <a:lnTo>
                    <a:pt x="474058" y="514035"/>
                  </a:lnTo>
                  <a:lnTo>
                    <a:pt x="477538" y="506127"/>
                  </a:lnTo>
                  <a:lnTo>
                    <a:pt x="480931" y="498218"/>
                  </a:lnTo>
                  <a:lnTo>
                    <a:pt x="484269" y="490310"/>
                  </a:lnTo>
                  <a:lnTo>
                    <a:pt x="487486" y="482402"/>
                  </a:lnTo>
                  <a:lnTo>
                    <a:pt x="490634" y="474494"/>
                  </a:lnTo>
                  <a:lnTo>
                    <a:pt x="493716" y="466585"/>
                  </a:lnTo>
                  <a:lnTo>
                    <a:pt x="496672" y="458677"/>
                  </a:lnTo>
                  <a:lnTo>
                    <a:pt x="499572" y="450769"/>
                  </a:lnTo>
                  <a:lnTo>
                    <a:pt x="502384" y="442861"/>
                  </a:lnTo>
                  <a:lnTo>
                    <a:pt x="505092" y="434952"/>
                  </a:lnTo>
                  <a:lnTo>
                    <a:pt x="507743" y="427044"/>
                  </a:lnTo>
                  <a:lnTo>
                    <a:pt x="510287" y="419136"/>
                  </a:lnTo>
                  <a:lnTo>
                    <a:pt x="512749" y="411228"/>
                  </a:lnTo>
                  <a:lnTo>
                    <a:pt x="515156" y="403320"/>
                  </a:lnTo>
                  <a:lnTo>
                    <a:pt x="517438" y="395411"/>
                  </a:lnTo>
                  <a:lnTo>
                    <a:pt x="519661" y="387503"/>
                  </a:lnTo>
                  <a:lnTo>
                    <a:pt x="521815" y="379595"/>
                  </a:lnTo>
                  <a:lnTo>
                    <a:pt x="523860" y="371687"/>
                  </a:lnTo>
                  <a:lnTo>
                    <a:pt x="525854" y="363778"/>
                  </a:lnTo>
                  <a:lnTo>
                    <a:pt x="527762" y="355870"/>
                  </a:lnTo>
                  <a:lnTo>
                    <a:pt x="529586" y="347962"/>
                  </a:lnTo>
                  <a:lnTo>
                    <a:pt x="531361" y="340054"/>
                  </a:lnTo>
                  <a:lnTo>
                    <a:pt x="533038" y="332145"/>
                  </a:lnTo>
                  <a:lnTo>
                    <a:pt x="534653" y="324237"/>
                  </a:lnTo>
                  <a:lnTo>
                    <a:pt x="536221" y="316329"/>
                  </a:lnTo>
                  <a:lnTo>
                    <a:pt x="537684" y="308421"/>
                  </a:lnTo>
                  <a:lnTo>
                    <a:pt x="539105" y="300512"/>
                  </a:lnTo>
                  <a:lnTo>
                    <a:pt x="540466" y="292604"/>
                  </a:lnTo>
                  <a:lnTo>
                    <a:pt x="541746" y="284696"/>
                  </a:lnTo>
                  <a:lnTo>
                    <a:pt x="542987" y="276788"/>
                  </a:lnTo>
                  <a:lnTo>
                    <a:pt x="544159" y="268880"/>
                  </a:lnTo>
                  <a:lnTo>
                    <a:pt x="545272" y="260971"/>
                  </a:lnTo>
                  <a:lnTo>
                    <a:pt x="546349" y="253063"/>
                  </a:lnTo>
                  <a:lnTo>
                    <a:pt x="547350" y="245155"/>
                  </a:lnTo>
                  <a:lnTo>
                    <a:pt x="548311" y="237247"/>
                  </a:lnTo>
                  <a:lnTo>
                    <a:pt x="549233" y="229338"/>
                  </a:lnTo>
                  <a:lnTo>
                    <a:pt x="550086" y="221430"/>
                  </a:lnTo>
                  <a:lnTo>
                    <a:pt x="550910" y="213522"/>
                  </a:lnTo>
                  <a:lnTo>
                    <a:pt x="551689" y="205614"/>
                  </a:lnTo>
                  <a:lnTo>
                    <a:pt x="552417" y="197705"/>
                  </a:lnTo>
                  <a:lnTo>
                    <a:pt x="553118" y="189797"/>
                  </a:lnTo>
                  <a:lnTo>
                    <a:pt x="553770" y="181889"/>
                  </a:lnTo>
                  <a:lnTo>
                    <a:pt x="554387" y="173981"/>
                  </a:lnTo>
                  <a:lnTo>
                    <a:pt x="554980" y="166072"/>
                  </a:lnTo>
                  <a:lnTo>
                    <a:pt x="555522" y="158164"/>
                  </a:lnTo>
                  <a:lnTo>
                    <a:pt x="556041" y="150256"/>
                  </a:lnTo>
                  <a:lnTo>
                    <a:pt x="556534" y="142348"/>
                  </a:lnTo>
                  <a:lnTo>
                    <a:pt x="556986" y="134440"/>
                  </a:lnTo>
                  <a:lnTo>
                    <a:pt x="557420" y="126531"/>
                  </a:lnTo>
                  <a:lnTo>
                    <a:pt x="557825" y="118623"/>
                  </a:lnTo>
                  <a:lnTo>
                    <a:pt x="558201" y="110715"/>
                  </a:lnTo>
                  <a:lnTo>
                    <a:pt x="558561" y="102807"/>
                  </a:lnTo>
                  <a:lnTo>
                    <a:pt x="558891" y="94898"/>
                  </a:lnTo>
                  <a:lnTo>
                    <a:pt x="559202" y="86990"/>
                  </a:lnTo>
                  <a:lnTo>
                    <a:pt x="559499" y="79082"/>
                  </a:lnTo>
                  <a:lnTo>
                    <a:pt x="559766" y="71174"/>
                  </a:lnTo>
                  <a:lnTo>
                    <a:pt x="560021" y="63265"/>
                  </a:lnTo>
                  <a:lnTo>
                    <a:pt x="560260" y="55357"/>
                  </a:lnTo>
                  <a:lnTo>
                    <a:pt x="560478" y="47449"/>
                  </a:lnTo>
                  <a:lnTo>
                    <a:pt x="560686" y="39541"/>
                  </a:lnTo>
                  <a:lnTo>
                    <a:pt x="560877" y="31632"/>
                  </a:lnTo>
                  <a:lnTo>
                    <a:pt x="561055" y="23724"/>
                  </a:lnTo>
                  <a:lnTo>
                    <a:pt x="561223" y="15816"/>
                  </a:lnTo>
                  <a:lnTo>
                    <a:pt x="561375" y="7908"/>
                  </a:lnTo>
                  <a:lnTo>
                    <a:pt x="561517" y="0"/>
                  </a:lnTo>
                  <a:lnTo>
                    <a:pt x="564792" y="0"/>
                  </a:lnTo>
                  <a:lnTo>
                    <a:pt x="564935" y="7908"/>
                  </a:lnTo>
                  <a:lnTo>
                    <a:pt x="565086" y="15816"/>
                  </a:lnTo>
                  <a:lnTo>
                    <a:pt x="565255" y="23724"/>
                  </a:lnTo>
                  <a:lnTo>
                    <a:pt x="565432" y="31632"/>
                  </a:lnTo>
                  <a:lnTo>
                    <a:pt x="565623" y="39541"/>
                  </a:lnTo>
                  <a:lnTo>
                    <a:pt x="565831" y="47449"/>
                  </a:lnTo>
                  <a:lnTo>
                    <a:pt x="566049" y="55357"/>
                  </a:lnTo>
                  <a:lnTo>
                    <a:pt x="566288" y="63265"/>
                  </a:lnTo>
                  <a:lnTo>
                    <a:pt x="566544" y="71174"/>
                  </a:lnTo>
                  <a:lnTo>
                    <a:pt x="566811" y="79082"/>
                  </a:lnTo>
                  <a:lnTo>
                    <a:pt x="567107" y="86990"/>
                  </a:lnTo>
                  <a:lnTo>
                    <a:pt x="567418" y="94898"/>
                  </a:lnTo>
                  <a:lnTo>
                    <a:pt x="567748" y="102807"/>
                  </a:lnTo>
                  <a:lnTo>
                    <a:pt x="568108" y="110715"/>
                  </a:lnTo>
                  <a:lnTo>
                    <a:pt x="568485" y="118623"/>
                  </a:lnTo>
                  <a:lnTo>
                    <a:pt x="568889" y="126531"/>
                  </a:lnTo>
                  <a:lnTo>
                    <a:pt x="569323" y="134440"/>
                  </a:lnTo>
                  <a:lnTo>
                    <a:pt x="569776" y="142348"/>
                  </a:lnTo>
                  <a:lnTo>
                    <a:pt x="570268" y="150256"/>
                  </a:lnTo>
                  <a:lnTo>
                    <a:pt x="570787" y="158164"/>
                  </a:lnTo>
                  <a:lnTo>
                    <a:pt x="571329" y="166072"/>
                  </a:lnTo>
                  <a:lnTo>
                    <a:pt x="571922" y="173981"/>
                  </a:lnTo>
                  <a:lnTo>
                    <a:pt x="572539" y="181889"/>
                  </a:lnTo>
                  <a:lnTo>
                    <a:pt x="573192" y="189797"/>
                  </a:lnTo>
                  <a:lnTo>
                    <a:pt x="573893" y="197705"/>
                  </a:lnTo>
                  <a:lnTo>
                    <a:pt x="574621" y="205614"/>
                  </a:lnTo>
                  <a:lnTo>
                    <a:pt x="575400" y="213522"/>
                  </a:lnTo>
                  <a:lnTo>
                    <a:pt x="576223" y="221430"/>
                  </a:lnTo>
                  <a:lnTo>
                    <a:pt x="577076" y="229338"/>
                  </a:lnTo>
                  <a:lnTo>
                    <a:pt x="577999" y="237247"/>
                  </a:lnTo>
                  <a:lnTo>
                    <a:pt x="578960" y="245155"/>
                  </a:lnTo>
                  <a:lnTo>
                    <a:pt x="579961" y="253063"/>
                  </a:lnTo>
                  <a:lnTo>
                    <a:pt x="581037" y="260971"/>
                  </a:lnTo>
                  <a:lnTo>
                    <a:pt x="582150" y="268880"/>
                  </a:lnTo>
                  <a:lnTo>
                    <a:pt x="583322" y="276788"/>
                  </a:lnTo>
                  <a:lnTo>
                    <a:pt x="584563" y="284696"/>
                  </a:lnTo>
                  <a:lnTo>
                    <a:pt x="585844" y="292604"/>
                  </a:lnTo>
                  <a:lnTo>
                    <a:pt x="587204" y="300512"/>
                  </a:lnTo>
                  <a:lnTo>
                    <a:pt x="588625" y="308421"/>
                  </a:lnTo>
                  <a:lnTo>
                    <a:pt x="590088" y="316329"/>
                  </a:lnTo>
                  <a:lnTo>
                    <a:pt x="591656" y="324237"/>
                  </a:lnTo>
                  <a:lnTo>
                    <a:pt x="593271" y="332145"/>
                  </a:lnTo>
                  <a:lnTo>
                    <a:pt x="594949" y="340054"/>
                  </a:lnTo>
                  <a:lnTo>
                    <a:pt x="596723" y="347962"/>
                  </a:lnTo>
                  <a:lnTo>
                    <a:pt x="598547" y="355870"/>
                  </a:lnTo>
                  <a:lnTo>
                    <a:pt x="600456" y="363778"/>
                  </a:lnTo>
                  <a:lnTo>
                    <a:pt x="602449" y="371687"/>
                  </a:lnTo>
                  <a:lnTo>
                    <a:pt x="604494" y="379595"/>
                  </a:lnTo>
                  <a:lnTo>
                    <a:pt x="606649" y="387503"/>
                  </a:lnTo>
                  <a:lnTo>
                    <a:pt x="608872" y="395411"/>
                  </a:lnTo>
                  <a:lnTo>
                    <a:pt x="611154" y="403320"/>
                  </a:lnTo>
                  <a:lnTo>
                    <a:pt x="613561" y="411228"/>
                  </a:lnTo>
                  <a:lnTo>
                    <a:pt x="616023" y="419136"/>
                  </a:lnTo>
                  <a:lnTo>
                    <a:pt x="618567" y="427044"/>
                  </a:lnTo>
                  <a:lnTo>
                    <a:pt x="621218" y="434952"/>
                  </a:lnTo>
                  <a:lnTo>
                    <a:pt x="623926" y="442861"/>
                  </a:lnTo>
                  <a:lnTo>
                    <a:pt x="626738" y="450769"/>
                  </a:lnTo>
                  <a:lnTo>
                    <a:pt x="629637" y="458677"/>
                  </a:lnTo>
                  <a:lnTo>
                    <a:pt x="632593" y="466585"/>
                  </a:lnTo>
                  <a:lnTo>
                    <a:pt x="635676" y="474494"/>
                  </a:lnTo>
                  <a:lnTo>
                    <a:pt x="638824" y="482402"/>
                  </a:lnTo>
                  <a:lnTo>
                    <a:pt x="642041" y="490310"/>
                  </a:lnTo>
                  <a:lnTo>
                    <a:pt x="645378" y="498218"/>
                  </a:lnTo>
                  <a:lnTo>
                    <a:pt x="648771" y="506127"/>
                  </a:lnTo>
                  <a:lnTo>
                    <a:pt x="652252" y="514035"/>
                  </a:lnTo>
                  <a:lnTo>
                    <a:pt x="655829" y="521943"/>
                  </a:lnTo>
                  <a:lnTo>
                    <a:pt x="659459" y="529851"/>
                  </a:lnTo>
                  <a:lnTo>
                    <a:pt x="663192" y="537760"/>
                  </a:lnTo>
                  <a:lnTo>
                    <a:pt x="666996" y="545668"/>
                  </a:lnTo>
                  <a:lnTo>
                    <a:pt x="670851" y="553576"/>
                  </a:lnTo>
                  <a:lnTo>
                    <a:pt x="674819" y="561484"/>
                  </a:lnTo>
                  <a:lnTo>
                    <a:pt x="678835" y="569392"/>
                  </a:lnTo>
                  <a:lnTo>
                    <a:pt x="682912" y="577301"/>
                  </a:lnTo>
                  <a:lnTo>
                    <a:pt x="687077" y="585209"/>
                  </a:lnTo>
                  <a:lnTo>
                    <a:pt x="691282" y="593117"/>
                  </a:lnTo>
                  <a:lnTo>
                    <a:pt x="695557" y="601025"/>
                  </a:lnTo>
                  <a:lnTo>
                    <a:pt x="699892" y="608934"/>
                  </a:lnTo>
                  <a:lnTo>
                    <a:pt x="704262" y="616842"/>
                  </a:lnTo>
                  <a:lnTo>
                    <a:pt x="708701" y="624750"/>
                  </a:lnTo>
                  <a:lnTo>
                    <a:pt x="713177" y="632658"/>
                  </a:lnTo>
                  <a:lnTo>
                    <a:pt x="717684" y="640567"/>
                  </a:lnTo>
                  <a:lnTo>
                    <a:pt x="722247" y="648475"/>
                  </a:lnTo>
                  <a:lnTo>
                    <a:pt x="726830" y="656383"/>
                  </a:lnTo>
                  <a:lnTo>
                    <a:pt x="731442" y="664291"/>
                  </a:lnTo>
                  <a:lnTo>
                    <a:pt x="736082" y="672200"/>
                  </a:lnTo>
                  <a:lnTo>
                    <a:pt x="740735" y="680108"/>
                  </a:lnTo>
                  <a:lnTo>
                    <a:pt x="745406" y="688016"/>
                  </a:lnTo>
                  <a:lnTo>
                    <a:pt x="750084" y="695924"/>
                  </a:lnTo>
                  <a:lnTo>
                    <a:pt x="754765" y="703833"/>
                  </a:lnTo>
                  <a:lnTo>
                    <a:pt x="759445" y="711741"/>
                  </a:lnTo>
                  <a:lnTo>
                    <a:pt x="764118" y="719649"/>
                  </a:lnTo>
                  <a:lnTo>
                    <a:pt x="768783" y="727557"/>
                  </a:lnTo>
                  <a:lnTo>
                    <a:pt x="773421" y="735465"/>
                  </a:lnTo>
                  <a:lnTo>
                    <a:pt x="778044" y="743374"/>
                  </a:lnTo>
                  <a:lnTo>
                    <a:pt x="782638" y="751282"/>
                  </a:lnTo>
                  <a:lnTo>
                    <a:pt x="787191" y="759190"/>
                  </a:lnTo>
                  <a:lnTo>
                    <a:pt x="791717" y="767098"/>
                  </a:lnTo>
                  <a:lnTo>
                    <a:pt x="796186" y="775007"/>
                  </a:lnTo>
                  <a:lnTo>
                    <a:pt x="800606" y="782915"/>
                  </a:lnTo>
                  <a:lnTo>
                    <a:pt x="804991" y="790823"/>
                  </a:lnTo>
                  <a:lnTo>
                    <a:pt x="809281" y="798731"/>
                  </a:lnTo>
                  <a:lnTo>
                    <a:pt x="813523" y="806640"/>
                  </a:lnTo>
                  <a:lnTo>
                    <a:pt x="817703" y="814548"/>
                  </a:lnTo>
                  <a:lnTo>
                    <a:pt x="821779" y="822456"/>
                  </a:lnTo>
                  <a:lnTo>
                    <a:pt x="825800" y="830364"/>
                  </a:lnTo>
                  <a:lnTo>
                    <a:pt x="829723" y="838273"/>
                  </a:lnTo>
                  <a:lnTo>
                    <a:pt x="833545" y="846181"/>
                  </a:lnTo>
                  <a:lnTo>
                    <a:pt x="837303" y="854089"/>
                  </a:lnTo>
                  <a:lnTo>
                    <a:pt x="840922" y="861997"/>
                  </a:lnTo>
                  <a:lnTo>
                    <a:pt x="844451" y="869905"/>
                  </a:lnTo>
                  <a:lnTo>
                    <a:pt x="847902" y="877814"/>
                  </a:lnTo>
                  <a:lnTo>
                    <a:pt x="851182" y="885722"/>
                  </a:lnTo>
                  <a:lnTo>
                    <a:pt x="854384" y="893630"/>
                  </a:lnTo>
                  <a:lnTo>
                    <a:pt x="857470" y="901538"/>
                  </a:lnTo>
                  <a:lnTo>
                    <a:pt x="860399" y="909447"/>
                  </a:lnTo>
                  <a:lnTo>
                    <a:pt x="863244" y="917355"/>
                  </a:lnTo>
                  <a:lnTo>
                    <a:pt x="865933" y="925263"/>
                  </a:lnTo>
                  <a:lnTo>
                    <a:pt x="868486" y="933171"/>
                  </a:lnTo>
                  <a:lnTo>
                    <a:pt x="870951" y="941080"/>
                  </a:lnTo>
                  <a:lnTo>
                    <a:pt x="873216" y="948988"/>
                  </a:lnTo>
                  <a:lnTo>
                    <a:pt x="875374" y="956896"/>
                  </a:lnTo>
                  <a:lnTo>
                    <a:pt x="877421" y="964804"/>
                  </a:lnTo>
                  <a:lnTo>
                    <a:pt x="879265" y="972713"/>
                  </a:lnTo>
                  <a:lnTo>
                    <a:pt x="881015" y="980621"/>
                  </a:lnTo>
                  <a:lnTo>
                    <a:pt x="882616" y="988529"/>
                  </a:lnTo>
                  <a:lnTo>
                    <a:pt x="884046" y="996437"/>
                  </a:lnTo>
                  <a:lnTo>
                    <a:pt x="885381" y="1004345"/>
                  </a:lnTo>
                  <a:lnTo>
                    <a:pt x="886529" y="1012254"/>
                  </a:lnTo>
                  <a:lnTo>
                    <a:pt x="887544" y="1020162"/>
                  </a:lnTo>
                  <a:lnTo>
                    <a:pt x="888463" y="1028070"/>
                  </a:lnTo>
                  <a:lnTo>
                    <a:pt x="889163" y="1035978"/>
                  </a:lnTo>
                  <a:lnTo>
                    <a:pt x="889766" y="1043887"/>
                  </a:lnTo>
                  <a:lnTo>
                    <a:pt x="890246" y="1051795"/>
                  </a:lnTo>
                  <a:lnTo>
                    <a:pt x="890538" y="1059703"/>
                  </a:lnTo>
                  <a:lnTo>
                    <a:pt x="890740" y="1067611"/>
                  </a:lnTo>
                  <a:lnTo>
                    <a:pt x="890790" y="1075520"/>
                  </a:lnTo>
                  <a:lnTo>
                    <a:pt x="890694" y="1083428"/>
                  </a:lnTo>
                  <a:lnTo>
                    <a:pt x="890511" y="1091336"/>
                  </a:lnTo>
                  <a:lnTo>
                    <a:pt x="890152" y="1099244"/>
                  </a:lnTo>
                  <a:lnTo>
                    <a:pt x="889687" y="1107153"/>
                  </a:lnTo>
                  <a:lnTo>
                    <a:pt x="889133" y="1115061"/>
                  </a:lnTo>
                  <a:lnTo>
                    <a:pt x="888400" y="1122969"/>
                  </a:lnTo>
                  <a:lnTo>
                    <a:pt x="887590" y="1130877"/>
                  </a:lnTo>
                  <a:lnTo>
                    <a:pt x="886671" y="1138785"/>
                  </a:lnTo>
                  <a:lnTo>
                    <a:pt x="885615" y="1146694"/>
                  </a:lnTo>
                  <a:lnTo>
                    <a:pt x="884489" y="1154602"/>
                  </a:lnTo>
                  <a:lnTo>
                    <a:pt x="883239" y="1162510"/>
                  </a:lnTo>
                  <a:lnTo>
                    <a:pt x="881890" y="1170418"/>
                  </a:lnTo>
                  <a:lnTo>
                    <a:pt x="880479" y="1178327"/>
                  </a:lnTo>
                  <a:lnTo>
                    <a:pt x="878936" y="1186235"/>
                  </a:lnTo>
                  <a:lnTo>
                    <a:pt x="877328" y="1194143"/>
                  </a:lnTo>
                  <a:lnTo>
                    <a:pt x="875654" y="1202051"/>
                  </a:lnTo>
                  <a:lnTo>
                    <a:pt x="873869" y="1209960"/>
                  </a:lnTo>
                  <a:lnTo>
                    <a:pt x="872036" y="1217868"/>
                  </a:lnTo>
                  <a:lnTo>
                    <a:pt x="870130" y="1225776"/>
                  </a:lnTo>
                  <a:lnTo>
                    <a:pt x="868148" y="1233684"/>
                  </a:lnTo>
                  <a:lnTo>
                    <a:pt x="866126" y="1241593"/>
                  </a:lnTo>
                  <a:lnTo>
                    <a:pt x="864029" y="1249501"/>
                  </a:lnTo>
                  <a:lnTo>
                    <a:pt x="861886" y="1257409"/>
                  </a:lnTo>
                  <a:lnTo>
                    <a:pt x="859709" y="1265317"/>
                  </a:lnTo>
                  <a:lnTo>
                    <a:pt x="857465" y="1273225"/>
                  </a:lnTo>
                  <a:lnTo>
                    <a:pt x="855194" y="1281134"/>
                  </a:lnTo>
                  <a:lnTo>
                    <a:pt x="852891" y="1289042"/>
                  </a:lnTo>
                  <a:lnTo>
                    <a:pt x="850546" y="1296950"/>
                  </a:lnTo>
                  <a:lnTo>
                    <a:pt x="848182" y="1304858"/>
                  </a:lnTo>
                  <a:lnTo>
                    <a:pt x="845791" y="1312767"/>
                  </a:lnTo>
                  <a:lnTo>
                    <a:pt x="843379" y="1320675"/>
                  </a:lnTo>
                  <a:lnTo>
                    <a:pt x="840955" y="1328583"/>
                  </a:lnTo>
                  <a:lnTo>
                    <a:pt x="838513" y="1336491"/>
                  </a:lnTo>
                  <a:lnTo>
                    <a:pt x="836065" y="1344400"/>
                  </a:lnTo>
                  <a:lnTo>
                    <a:pt x="833611" y="1352308"/>
                  </a:lnTo>
                  <a:lnTo>
                    <a:pt x="831153" y="1360216"/>
                  </a:lnTo>
                  <a:lnTo>
                    <a:pt x="828697" y="1368124"/>
                  </a:lnTo>
                  <a:lnTo>
                    <a:pt x="826243" y="1376033"/>
                  </a:lnTo>
                  <a:lnTo>
                    <a:pt x="823799" y="1383941"/>
                  </a:lnTo>
                  <a:lnTo>
                    <a:pt x="821362" y="1391849"/>
                  </a:lnTo>
                  <a:lnTo>
                    <a:pt x="818939" y="1399757"/>
                  </a:lnTo>
                  <a:lnTo>
                    <a:pt x="816533" y="1407666"/>
                  </a:lnTo>
                  <a:lnTo>
                    <a:pt x="814137" y="1415574"/>
                  </a:lnTo>
                  <a:lnTo>
                    <a:pt x="811771" y="1423482"/>
                  </a:lnTo>
                  <a:lnTo>
                    <a:pt x="809424" y="1431390"/>
                  </a:lnTo>
                  <a:lnTo>
                    <a:pt x="807095" y="1439298"/>
                  </a:lnTo>
                  <a:lnTo>
                    <a:pt x="804806" y="1447207"/>
                  </a:lnTo>
                  <a:lnTo>
                    <a:pt x="802537" y="1455115"/>
                  </a:lnTo>
                  <a:lnTo>
                    <a:pt x="800299" y="1463023"/>
                  </a:lnTo>
                  <a:lnTo>
                    <a:pt x="798100" y="1470931"/>
                  </a:lnTo>
                  <a:lnTo>
                    <a:pt x="795924" y="1478840"/>
                  </a:lnTo>
                  <a:lnTo>
                    <a:pt x="793795" y="1486748"/>
                  </a:lnTo>
                  <a:lnTo>
                    <a:pt x="791701" y="1494656"/>
                  </a:lnTo>
                  <a:lnTo>
                    <a:pt x="789633" y="1502564"/>
                  </a:lnTo>
                  <a:lnTo>
                    <a:pt x="787627" y="1510473"/>
                  </a:lnTo>
                  <a:lnTo>
                    <a:pt x="785650" y="1518381"/>
                  </a:lnTo>
                  <a:lnTo>
                    <a:pt x="783710" y="1526289"/>
                  </a:lnTo>
                  <a:lnTo>
                    <a:pt x="781830" y="1534197"/>
                  </a:lnTo>
                  <a:lnTo>
                    <a:pt x="779979" y="1542106"/>
                  </a:lnTo>
                  <a:lnTo>
                    <a:pt x="778179" y="1550014"/>
                  </a:lnTo>
                  <a:lnTo>
                    <a:pt x="776430" y="1557922"/>
                  </a:lnTo>
                  <a:lnTo>
                    <a:pt x="774713" y="1565830"/>
                  </a:lnTo>
                  <a:lnTo>
                    <a:pt x="773060" y="1573738"/>
                  </a:lnTo>
                  <a:lnTo>
                    <a:pt x="771450" y="1581647"/>
                  </a:lnTo>
                  <a:lnTo>
                    <a:pt x="769873" y="1589555"/>
                  </a:lnTo>
                  <a:lnTo>
                    <a:pt x="768372" y="1597463"/>
                  </a:lnTo>
                  <a:lnTo>
                    <a:pt x="766903" y="1605371"/>
                  </a:lnTo>
                  <a:lnTo>
                    <a:pt x="765481" y="1613280"/>
                  </a:lnTo>
                  <a:lnTo>
                    <a:pt x="764124" y="1621188"/>
                  </a:lnTo>
                  <a:lnTo>
                    <a:pt x="762799" y="1629096"/>
                  </a:lnTo>
                  <a:lnTo>
                    <a:pt x="761535" y="1637004"/>
                  </a:lnTo>
                  <a:lnTo>
                    <a:pt x="760322" y="1644913"/>
                  </a:lnTo>
                  <a:lnTo>
                    <a:pt x="759143" y="1652821"/>
                  </a:lnTo>
                  <a:lnTo>
                    <a:pt x="758036" y="1660729"/>
                  </a:lnTo>
                  <a:lnTo>
                    <a:pt x="756968" y="1668637"/>
                  </a:lnTo>
                  <a:lnTo>
                    <a:pt x="755940" y="1676546"/>
                  </a:lnTo>
                  <a:lnTo>
                    <a:pt x="754983" y="1684454"/>
                  </a:lnTo>
                  <a:lnTo>
                    <a:pt x="754059" y="1692362"/>
                  </a:lnTo>
                  <a:lnTo>
                    <a:pt x="753186" y="1700270"/>
                  </a:lnTo>
                  <a:lnTo>
                    <a:pt x="752371" y="1708178"/>
                  </a:lnTo>
                  <a:lnTo>
                    <a:pt x="751588" y="1716087"/>
                  </a:lnTo>
                  <a:lnTo>
                    <a:pt x="750866" y="1723995"/>
                  </a:lnTo>
                  <a:lnTo>
                    <a:pt x="750189" y="1731903"/>
                  </a:lnTo>
                  <a:lnTo>
                    <a:pt x="749543" y="1739811"/>
                  </a:lnTo>
                  <a:lnTo>
                    <a:pt x="748968" y="1747720"/>
                  </a:lnTo>
                  <a:lnTo>
                    <a:pt x="748425" y="1755628"/>
                  </a:lnTo>
                  <a:lnTo>
                    <a:pt x="747921" y="1763536"/>
                  </a:lnTo>
                  <a:lnTo>
                    <a:pt x="747478" y="1771444"/>
                  </a:lnTo>
                  <a:lnTo>
                    <a:pt x="747063" y="1779353"/>
                  </a:lnTo>
                  <a:lnTo>
                    <a:pt x="746696" y="1787261"/>
                  </a:lnTo>
                  <a:lnTo>
                    <a:pt x="746375" y="1795169"/>
                  </a:lnTo>
                  <a:lnTo>
                    <a:pt x="746082" y="1803077"/>
                  </a:lnTo>
                  <a:lnTo>
                    <a:pt x="745844" y="1810986"/>
                  </a:lnTo>
                  <a:lnTo>
                    <a:pt x="745640" y="1818894"/>
                  </a:lnTo>
                  <a:lnTo>
                    <a:pt x="745464" y="1826802"/>
                  </a:lnTo>
                  <a:lnTo>
                    <a:pt x="745345" y="1834710"/>
                  </a:lnTo>
                  <a:lnTo>
                    <a:pt x="745249" y="1842618"/>
                  </a:lnTo>
                  <a:lnTo>
                    <a:pt x="745188" y="1850527"/>
                  </a:lnTo>
                  <a:lnTo>
                    <a:pt x="745171" y="1858435"/>
                  </a:lnTo>
                  <a:lnTo>
                    <a:pt x="745176" y="1866343"/>
                  </a:lnTo>
                  <a:lnTo>
                    <a:pt x="745221" y="1874251"/>
                  </a:lnTo>
                  <a:lnTo>
                    <a:pt x="745297" y="1882160"/>
                  </a:lnTo>
                  <a:lnTo>
                    <a:pt x="745394" y="1890068"/>
                  </a:lnTo>
                  <a:lnTo>
                    <a:pt x="745534" y="1897976"/>
                  </a:lnTo>
                  <a:lnTo>
                    <a:pt x="745695" y="1905884"/>
                  </a:lnTo>
                  <a:lnTo>
                    <a:pt x="745878" y="1913793"/>
                  </a:lnTo>
                  <a:lnTo>
                    <a:pt x="746098" y="1921701"/>
                  </a:lnTo>
                  <a:lnTo>
                    <a:pt x="746335" y="1929609"/>
                  </a:lnTo>
                  <a:lnTo>
                    <a:pt x="746597" y="1937517"/>
                  </a:lnTo>
                  <a:lnTo>
                    <a:pt x="746886" y="1945426"/>
                  </a:lnTo>
                  <a:lnTo>
                    <a:pt x="747189" y="1953334"/>
                  </a:lnTo>
                  <a:lnTo>
                    <a:pt x="747520" y="1961242"/>
                  </a:lnTo>
                  <a:lnTo>
                    <a:pt x="747869" y="1969150"/>
                  </a:lnTo>
                  <a:lnTo>
                    <a:pt x="748231" y="1977058"/>
                  </a:lnTo>
                  <a:lnTo>
                    <a:pt x="748620" y="1984967"/>
                  </a:lnTo>
                  <a:lnTo>
                    <a:pt x="749021" y="1992875"/>
                  </a:lnTo>
                  <a:lnTo>
                    <a:pt x="749437" y="2000783"/>
                  </a:lnTo>
                  <a:lnTo>
                    <a:pt x="749873" y="2008691"/>
                  </a:lnTo>
                  <a:lnTo>
                    <a:pt x="750319" y="2016600"/>
                  </a:lnTo>
                  <a:lnTo>
                    <a:pt x="750781" y="2024508"/>
                  </a:lnTo>
                  <a:lnTo>
                    <a:pt x="751258" y="2032416"/>
                  </a:lnTo>
                  <a:lnTo>
                    <a:pt x="751743" y="2040324"/>
                  </a:lnTo>
                  <a:lnTo>
                    <a:pt x="752245" y="2048233"/>
                  </a:lnTo>
                  <a:lnTo>
                    <a:pt x="752757" y="2056141"/>
                  </a:lnTo>
                  <a:lnTo>
                    <a:pt x="753278" y="2064049"/>
                  </a:lnTo>
                  <a:lnTo>
                    <a:pt x="753816" y="2071957"/>
                  </a:lnTo>
                  <a:lnTo>
                    <a:pt x="754361" y="2079866"/>
                  </a:lnTo>
                  <a:lnTo>
                    <a:pt x="754916" y="2087774"/>
                  </a:lnTo>
                  <a:lnTo>
                    <a:pt x="755486" y="2095682"/>
                  </a:lnTo>
                  <a:lnTo>
                    <a:pt x="756062" y="2103590"/>
                  </a:lnTo>
                  <a:lnTo>
                    <a:pt x="756653" y="2111499"/>
                  </a:lnTo>
                  <a:lnTo>
                    <a:pt x="757255" y="2119407"/>
                  </a:lnTo>
                  <a:lnTo>
                    <a:pt x="757864" y="2127315"/>
                  </a:lnTo>
                  <a:lnTo>
                    <a:pt x="758492" y="2135223"/>
                  </a:lnTo>
                  <a:lnTo>
                    <a:pt x="759130" y="2143131"/>
                  </a:lnTo>
                  <a:lnTo>
                    <a:pt x="759778" y="2151040"/>
                  </a:lnTo>
                  <a:lnTo>
                    <a:pt x="760446" y="2158948"/>
                  </a:lnTo>
                  <a:lnTo>
                    <a:pt x="761126" y="2166856"/>
                  </a:lnTo>
                  <a:lnTo>
                    <a:pt x="761821" y="2174764"/>
                  </a:lnTo>
                  <a:lnTo>
                    <a:pt x="762537" y="2182673"/>
                  </a:lnTo>
                  <a:lnTo>
                    <a:pt x="763266" y="2190581"/>
                  </a:lnTo>
                  <a:lnTo>
                    <a:pt x="764019" y="2198489"/>
                  </a:lnTo>
                  <a:lnTo>
                    <a:pt x="764794" y="2206397"/>
                  </a:lnTo>
                  <a:lnTo>
                    <a:pt x="765582" y="2214306"/>
                  </a:lnTo>
                  <a:lnTo>
                    <a:pt x="766408" y="2222214"/>
                  </a:lnTo>
                  <a:lnTo>
                    <a:pt x="767253" y="2230122"/>
                  </a:lnTo>
                  <a:lnTo>
                    <a:pt x="768121" y="2238030"/>
                  </a:lnTo>
                  <a:lnTo>
                    <a:pt x="769031" y="2245939"/>
                  </a:lnTo>
                  <a:lnTo>
                    <a:pt x="769961" y="2253847"/>
                  </a:lnTo>
                  <a:lnTo>
                    <a:pt x="770929" y="2261755"/>
                  </a:lnTo>
                  <a:lnTo>
                    <a:pt x="771938" y="2269663"/>
                  </a:lnTo>
                  <a:lnTo>
                    <a:pt x="772972" y="2277571"/>
                  </a:lnTo>
                  <a:lnTo>
                    <a:pt x="774061" y="2285480"/>
                  </a:lnTo>
                  <a:lnTo>
                    <a:pt x="775188" y="2293388"/>
                  </a:lnTo>
                  <a:lnTo>
                    <a:pt x="776347" y="2301296"/>
                  </a:lnTo>
                  <a:lnTo>
                    <a:pt x="777580" y="2309204"/>
                  </a:lnTo>
                  <a:lnTo>
                    <a:pt x="778847" y="2317113"/>
                  </a:lnTo>
                  <a:lnTo>
                    <a:pt x="780163" y="2325021"/>
                  </a:lnTo>
                  <a:lnTo>
                    <a:pt x="781553" y="2332929"/>
                  </a:lnTo>
                  <a:lnTo>
                    <a:pt x="782982" y="2340837"/>
                  </a:lnTo>
                  <a:lnTo>
                    <a:pt x="784484" y="2348746"/>
                  </a:lnTo>
                  <a:lnTo>
                    <a:pt x="786053" y="2356654"/>
                  </a:lnTo>
                  <a:lnTo>
                    <a:pt x="787667" y="2364562"/>
                  </a:lnTo>
                  <a:lnTo>
                    <a:pt x="789381" y="2372470"/>
                  </a:lnTo>
                  <a:lnTo>
                    <a:pt x="791155" y="2380379"/>
                  </a:lnTo>
                  <a:lnTo>
                    <a:pt x="792986" y="2388287"/>
                  </a:lnTo>
                  <a:lnTo>
                    <a:pt x="794931" y="2396195"/>
                  </a:lnTo>
                  <a:lnTo>
                    <a:pt x="796931" y="2404103"/>
                  </a:lnTo>
                  <a:lnTo>
                    <a:pt x="799017" y="2412011"/>
                  </a:lnTo>
                  <a:lnTo>
                    <a:pt x="801207" y="2419920"/>
                  </a:lnTo>
                  <a:lnTo>
                    <a:pt x="803456" y="2427828"/>
                  </a:lnTo>
                  <a:lnTo>
                    <a:pt x="805822" y="2435736"/>
                  </a:lnTo>
                  <a:lnTo>
                    <a:pt x="808279" y="2443644"/>
                  </a:lnTo>
                  <a:lnTo>
                    <a:pt x="810798" y="2451553"/>
                  </a:lnTo>
                  <a:lnTo>
                    <a:pt x="813468" y="2459461"/>
                  </a:lnTo>
                  <a:lnTo>
                    <a:pt x="816210" y="2467369"/>
                  </a:lnTo>
                  <a:lnTo>
                    <a:pt x="819040" y="2475277"/>
                  </a:lnTo>
                  <a:lnTo>
                    <a:pt x="822014" y="2483186"/>
                  </a:lnTo>
                  <a:lnTo>
                    <a:pt x="825058" y="2491094"/>
                  </a:lnTo>
                  <a:lnTo>
                    <a:pt x="828222" y="2499002"/>
                  </a:lnTo>
                  <a:lnTo>
                    <a:pt x="831509" y="2506910"/>
                  </a:lnTo>
                  <a:lnTo>
                    <a:pt x="834868" y="2514819"/>
                  </a:lnTo>
                  <a:lnTo>
                    <a:pt x="838378" y="2522727"/>
                  </a:lnTo>
                  <a:lnTo>
                    <a:pt x="841987" y="2530635"/>
                  </a:lnTo>
                  <a:lnTo>
                    <a:pt x="845674" y="2538543"/>
                  </a:lnTo>
                  <a:lnTo>
                    <a:pt x="849534" y="2546451"/>
                  </a:lnTo>
                  <a:lnTo>
                    <a:pt x="853469" y="2554360"/>
                  </a:lnTo>
                  <a:lnTo>
                    <a:pt x="857511" y="2562268"/>
                  </a:lnTo>
                  <a:lnTo>
                    <a:pt x="861697" y="2570176"/>
                  </a:lnTo>
                  <a:lnTo>
                    <a:pt x="865957" y="2578084"/>
                  </a:lnTo>
                  <a:lnTo>
                    <a:pt x="870349" y="2585993"/>
                  </a:lnTo>
                  <a:lnTo>
                    <a:pt x="874855" y="2593901"/>
                  </a:lnTo>
                  <a:lnTo>
                    <a:pt x="879432" y="2601809"/>
                  </a:lnTo>
                  <a:lnTo>
                    <a:pt x="884161" y="2609717"/>
                  </a:lnTo>
                  <a:lnTo>
                    <a:pt x="888972" y="2617626"/>
                  </a:lnTo>
                  <a:lnTo>
                    <a:pt x="893863" y="2625534"/>
                  </a:lnTo>
                  <a:lnTo>
                    <a:pt x="898896" y="2633442"/>
                  </a:lnTo>
                  <a:lnTo>
                    <a:pt x="903991" y="2641350"/>
                  </a:lnTo>
                  <a:lnTo>
                    <a:pt x="909180" y="2649259"/>
                  </a:lnTo>
                  <a:lnTo>
                    <a:pt x="914475" y="2657167"/>
                  </a:lnTo>
                  <a:lnTo>
                    <a:pt x="919825" y="2665075"/>
                  </a:lnTo>
                  <a:lnTo>
                    <a:pt x="925276" y="2672983"/>
                  </a:lnTo>
                  <a:lnTo>
                    <a:pt x="930796" y="2680892"/>
                  </a:lnTo>
                  <a:lnTo>
                    <a:pt x="936363" y="2688800"/>
                  </a:lnTo>
                  <a:lnTo>
                    <a:pt x="942026" y="2696708"/>
                  </a:lnTo>
                  <a:lnTo>
                    <a:pt x="947727" y="2704616"/>
                  </a:lnTo>
                  <a:lnTo>
                    <a:pt x="953475" y="2712524"/>
                  </a:lnTo>
                  <a:lnTo>
                    <a:pt x="959282" y="2720433"/>
                  </a:lnTo>
                  <a:lnTo>
                    <a:pt x="965112" y="2728341"/>
                  </a:lnTo>
                  <a:lnTo>
                    <a:pt x="970978" y="2736249"/>
                  </a:lnTo>
                  <a:lnTo>
                    <a:pt x="976866" y="2744157"/>
                  </a:lnTo>
                  <a:lnTo>
                    <a:pt x="982766" y="2752066"/>
                  </a:lnTo>
                  <a:lnTo>
                    <a:pt x="988675" y="2759974"/>
                  </a:lnTo>
                  <a:lnTo>
                    <a:pt x="994580" y="2767882"/>
                  </a:lnTo>
                  <a:lnTo>
                    <a:pt x="1000480" y="2775790"/>
                  </a:lnTo>
                  <a:lnTo>
                    <a:pt x="1006350" y="2783699"/>
                  </a:lnTo>
                  <a:lnTo>
                    <a:pt x="1012197" y="2791607"/>
                  </a:lnTo>
                  <a:lnTo>
                    <a:pt x="1018013" y="2799515"/>
                  </a:lnTo>
                  <a:lnTo>
                    <a:pt x="1023764" y="2807423"/>
                  </a:lnTo>
                  <a:lnTo>
                    <a:pt x="1029477" y="2815332"/>
                  </a:lnTo>
                  <a:lnTo>
                    <a:pt x="1035113" y="2823240"/>
                  </a:lnTo>
                  <a:lnTo>
                    <a:pt x="1040664" y="2831148"/>
                  </a:lnTo>
                  <a:lnTo>
                    <a:pt x="1046160" y="2839056"/>
                  </a:lnTo>
                  <a:lnTo>
                    <a:pt x="1051517" y="2846964"/>
                  </a:lnTo>
                  <a:lnTo>
                    <a:pt x="1056784" y="2854873"/>
                  </a:lnTo>
                  <a:lnTo>
                    <a:pt x="1061964" y="2862781"/>
                  </a:lnTo>
                  <a:lnTo>
                    <a:pt x="1066955" y="2870689"/>
                  </a:lnTo>
                  <a:lnTo>
                    <a:pt x="1071853" y="2878597"/>
                  </a:lnTo>
                  <a:lnTo>
                    <a:pt x="1076601" y="2886506"/>
                  </a:lnTo>
                  <a:lnTo>
                    <a:pt x="1081154" y="2894414"/>
                  </a:lnTo>
                  <a:lnTo>
                    <a:pt x="1085596" y="2902322"/>
                  </a:lnTo>
                  <a:lnTo>
                    <a:pt x="1089813" y="2910230"/>
                  </a:lnTo>
                  <a:lnTo>
                    <a:pt x="1093845" y="2918139"/>
                  </a:lnTo>
                  <a:lnTo>
                    <a:pt x="1097749" y="2926047"/>
                  </a:lnTo>
                  <a:lnTo>
                    <a:pt x="1101338" y="2933955"/>
                  </a:lnTo>
                  <a:lnTo>
                    <a:pt x="1104769" y="2941863"/>
                  </a:lnTo>
                  <a:lnTo>
                    <a:pt x="1108011" y="2949772"/>
                  </a:lnTo>
                  <a:lnTo>
                    <a:pt x="1110930" y="2957680"/>
                  </a:lnTo>
                  <a:lnTo>
                    <a:pt x="1113687" y="2965588"/>
                  </a:lnTo>
                  <a:lnTo>
                    <a:pt x="1116171" y="2973496"/>
                  </a:lnTo>
                  <a:lnTo>
                    <a:pt x="1118363" y="2981404"/>
                  </a:lnTo>
                  <a:lnTo>
                    <a:pt x="1120381" y="2989313"/>
                  </a:lnTo>
                  <a:lnTo>
                    <a:pt x="1122035" y="2997221"/>
                  </a:lnTo>
                  <a:lnTo>
                    <a:pt x="1123443" y="3005129"/>
                  </a:lnTo>
                  <a:lnTo>
                    <a:pt x="1124658" y="3013037"/>
                  </a:lnTo>
                  <a:lnTo>
                    <a:pt x="1125430" y="3020946"/>
                  </a:lnTo>
                  <a:lnTo>
                    <a:pt x="1126008" y="3028854"/>
                  </a:lnTo>
                  <a:lnTo>
                    <a:pt x="1126310" y="3036762"/>
                  </a:lnTo>
                  <a:lnTo>
                    <a:pt x="1126224" y="3044670"/>
                  </a:lnTo>
                  <a:lnTo>
                    <a:pt x="1125937" y="3052579"/>
                  </a:lnTo>
                  <a:lnTo>
                    <a:pt x="1125290" y="3060487"/>
                  </a:lnTo>
                  <a:lnTo>
                    <a:pt x="1124323" y="3068395"/>
                  </a:lnTo>
                  <a:lnTo>
                    <a:pt x="1123152" y="3076303"/>
                  </a:lnTo>
                  <a:lnTo>
                    <a:pt x="1121540" y="3084212"/>
                  </a:lnTo>
                  <a:lnTo>
                    <a:pt x="1119682" y="3092120"/>
                  </a:lnTo>
                  <a:lnTo>
                    <a:pt x="1117587" y="3100028"/>
                  </a:lnTo>
                  <a:lnTo>
                    <a:pt x="1115046" y="3107936"/>
                  </a:lnTo>
                  <a:lnTo>
                    <a:pt x="1112304" y="3115844"/>
                  </a:lnTo>
                  <a:lnTo>
                    <a:pt x="1109254" y="3123753"/>
                  </a:lnTo>
                  <a:lnTo>
                    <a:pt x="1105844" y="3131661"/>
                  </a:lnTo>
                  <a:lnTo>
                    <a:pt x="1102238" y="3139569"/>
                  </a:lnTo>
                  <a:lnTo>
                    <a:pt x="1098265" y="3147477"/>
                  </a:lnTo>
                  <a:lnTo>
                    <a:pt x="1094017" y="3155386"/>
                  </a:lnTo>
                  <a:lnTo>
                    <a:pt x="1089584" y="3163294"/>
                  </a:lnTo>
                  <a:lnTo>
                    <a:pt x="1084735" y="3171202"/>
                  </a:lnTo>
                  <a:lnTo>
                    <a:pt x="1079697" y="3179110"/>
                  </a:lnTo>
                  <a:lnTo>
                    <a:pt x="1074435" y="3187019"/>
                  </a:lnTo>
                  <a:lnTo>
                    <a:pt x="1068826" y="3194927"/>
                  </a:lnTo>
                  <a:lnTo>
                    <a:pt x="1063056" y="3202835"/>
                  </a:lnTo>
                  <a:lnTo>
                    <a:pt x="1057024" y="3210743"/>
                  </a:lnTo>
                  <a:lnTo>
                    <a:pt x="1050737" y="3218652"/>
                  </a:lnTo>
                  <a:lnTo>
                    <a:pt x="1044305" y="3226560"/>
                  </a:lnTo>
                  <a:lnTo>
                    <a:pt x="1037591" y="3234468"/>
                  </a:lnTo>
                  <a:lnTo>
                    <a:pt x="1030705" y="3242376"/>
                  </a:lnTo>
                  <a:lnTo>
                    <a:pt x="1023686" y="3250284"/>
                  </a:lnTo>
                  <a:lnTo>
                    <a:pt x="1016393" y="3258193"/>
                  </a:lnTo>
                  <a:lnTo>
                    <a:pt x="1008993" y="3266101"/>
                  </a:lnTo>
                  <a:lnTo>
                    <a:pt x="1001444" y="3274009"/>
                  </a:lnTo>
                  <a:lnTo>
                    <a:pt x="993710" y="3281917"/>
                  </a:lnTo>
                  <a:lnTo>
                    <a:pt x="985889" y="3289826"/>
                  </a:lnTo>
                  <a:lnTo>
                    <a:pt x="977920" y="3297734"/>
                  </a:lnTo>
                  <a:lnTo>
                    <a:pt x="969840" y="3305642"/>
                  </a:lnTo>
                  <a:lnTo>
                    <a:pt x="961693" y="3313550"/>
                  </a:lnTo>
                  <a:lnTo>
                    <a:pt x="953419" y="3321459"/>
                  </a:lnTo>
                  <a:lnTo>
                    <a:pt x="945090" y="3329367"/>
                  </a:lnTo>
                  <a:lnTo>
                    <a:pt x="936708" y="3337275"/>
                  </a:lnTo>
                  <a:lnTo>
                    <a:pt x="928250" y="3345183"/>
                  </a:lnTo>
                  <a:lnTo>
                    <a:pt x="919769" y="3353092"/>
                  </a:lnTo>
                  <a:lnTo>
                    <a:pt x="911253" y="3361000"/>
                  </a:lnTo>
                  <a:lnTo>
                    <a:pt x="902719" y="3368908"/>
                  </a:lnTo>
                  <a:lnTo>
                    <a:pt x="894179" y="3376816"/>
                  </a:lnTo>
                  <a:lnTo>
                    <a:pt x="885642" y="3384725"/>
                  </a:lnTo>
                  <a:lnTo>
                    <a:pt x="877121" y="3392633"/>
                  </a:lnTo>
                  <a:lnTo>
                    <a:pt x="868614" y="3400541"/>
                  </a:lnTo>
                  <a:lnTo>
                    <a:pt x="860158" y="3408449"/>
                  </a:lnTo>
                  <a:lnTo>
                    <a:pt x="851738" y="3416357"/>
                  </a:lnTo>
                  <a:lnTo>
                    <a:pt x="843360" y="3424266"/>
                  </a:lnTo>
                  <a:lnTo>
                    <a:pt x="835069" y="3432174"/>
                  </a:lnTo>
                  <a:lnTo>
                    <a:pt x="826827" y="3440082"/>
                  </a:lnTo>
                  <a:lnTo>
                    <a:pt x="818669" y="3447990"/>
                  </a:lnTo>
                  <a:lnTo>
                    <a:pt x="810614" y="3455899"/>
                  </a:lnTo>
                  <a:lnTo>
                    <a:pt x="802620" y="3463807"/>
                  </a:lnTo>
                  <a:lnTo>
                    <a:pt x="794763" y="3471715"/>
                  </a:lnTo>
                  <a:lnTo>
                    <a:pt x="787006" y="3479623"/>
                  </a:lnTo>
                  <a:lnTo>
                    <a:pt x="779324" y="3487532"/>
                  </a:lnTo>
                  <a:lnTo>
                    <a:pt x="771832" y="3495440"/>
                  </a:lnTo>
                  <a:lnTo>
                    <a:pt x="764425" y="3503348"/>
                  </a:lnTo>
                  <a:lnTo>
                    <a:pt x="757139" y="3511256"/>
                  </a:lnTo>
                  <a:lnTo>
                    <a:pt x="750033" y="3519165"/>
                  </a:lnTo>
                  <a:lnTo>
                    <a:pt x="743020" y="3527073"/>
                  </a:lnTo>
                  <a:lnTo>
                    <a:pt x="736177" y="3534981"/>
                  </a:lnTo>
                  <a:lnTo>
                    <a:pt x="729492" y="3542889"/>
                  </a:lnTo>
                  <a:lnTo>
                    <a:pt x="722907" y="3550797"/>
                  </a:lnTo>
                  <a:lnTo>
                    <a:pt x="716541" y="3558706"/>
                  </a:lnTo>
                  <a:lnTo>
                    <a:pt x="710303" y="3566614"/>
                  </a:lnTo>
                  <a:lnTo>
                    <a:pt x="704185" y="3574522"/>
                  </a:lnTo>
                  <a:lnTo>
                    <a:pt x="698301" y="3582430"/>
                  </a:lnTo>
                  <a:lnTo>
                    <a:pt x="692525" y="3590339"/>
                  </a:lnTo>
                  <a:lnTo>
                    <a:pt x="686912" y="3598247"/>
                  </a:lnTo>
                  <a:lnTo>
                    <a:pt x="681497" y="3606155"/>
                  </a:lnTo>
                  <a:lnTo>
                    <a:pt x="676190" y="3614063"/>
                  </a:lnTo>
                  <a:lnTo>
                    <a:pt x="671087" y="3621972"/>
                  </a:lnTo>
                  <a:lnTo>
                    <a:pt x="666141" y="3629880"/>
                  </a:lnTo>
                  <a:lnTo>
                    <a:pt x="661302" y="3637788"/>
                  </a:lnTo>
                  <a:lnTo>
                    <a:pt x="656704" y="3645696"/>
                  </a:lnTo>
                  <a:lnTo>
                    <a:pt x="652220" y="3653605"/>
                  </a:lnTo>
                  <a:lnTo>
                    <a:pt x="647869" y="3661513"/>
                  </a:lnTo>
                  <a:lnTo>
                    <a:pt x="643733" y="3669421"/>
                  </a:lnTo>
                  <a:lnTo>
                    <a:pt x="639698" y="3677329"/>
                  </a:lnTo>
                  <a:lnTo>
                    <a:pt x="635829" y="3685237"/>
                  </a:lnTo>
                  <a:lnTo>
                    <a:pt x="632127" y="3693146"/>
                  </a:lnTo>
                  <a:lnTo>
                    <a:pt x="628523" y="3701054"/>
                  </a:lnTo>
                  <a:lnTo>
                    <a:pt x="625111" y="3708962"/>
                  </a:lnTo>
                  <a:lnTo>
                    <a:pt x="621823" y="3716870"/>
                  </a:lnTo>
                  <a:lnTo>
                    <a:pt x="618629" y="3724779"/>
                  </a:lnTo>
                  <a:lnTo>
                    <a:pt x="615643" y="3732687"/>
                  </a:lnTo>
                  <a:lnTo>
                    <a:pt x="612742" y="3740595"/>
                  </a:lnTo>
                  <a:lnTo>
                    <a:pt x="609962" y="3748503"/>
                  </a:lnTo>
                  <a:lnTo>
                    <a:pt x="607342" y="3756412"/>
                  </a:lnTo>
                  <a:lnTo>
                    <a:pt x="604802" y="3764320"/>
                  </a:lnTo>
                  <a:lnTo>
                    <a:pt x="602400" y="3772228"/>
                  </a:lnTo>
                  <a:lnTo>
                    <a:pt x="600118" y="3780136"/>
                  </a:lnTo>
                  <a:lnTo>
                    <a:pt x="597909" y="3788045"/>
                  </a:lnTo>
                  <a:lnTo>
                    <a:pt x="595853" y="3795953"/>
                  </a:lnTo>
                  <a:lnTo>
                    <a:pt x="593879" y="3803861"/>
                  </a:lnTo>
                  <a:lnTo>
                    <a:pt x="591982" y="3811769"/>
                  </a:lnTo>
                  <a:lnTo>
                    <a:pt x="590225" y="3819677"/>
                  </a:lnTo>
                  <a:lnTo>
                    <a:pt x="588529" y="3827586"/>
                  </a:lnTo>
                  <a:lnTo>
                    <a:pt x="586925" y="3835494"/>
                  </a:lnTo>
                  <a:lnTo>
                    <a:pt x="585424" y="3843402"/>
                  </a:lnTo>
                  <a:lnTo>
                    <a:pt x="583977" y="3851310"/>
                  </a:lnTo>
                  <a:lnTo>
                    <a:pt x="582630" y="3859219"/>
                  </a:lnTo>
                  <a:lnTo>
                    <a:pt x="581356" y="3867127"/>
                  </a:lnTo>
                  <a:lnTo>
                    <a:pt x="580131" y="3875035"/>
                  </a:lnTo>
                  <a:lnTo>
                    <a:pt x="579010" y="3882943"/>
                  </a:lnTo>
                  <a:lnTo>
                    <a:pt x="577936" y="3890852"/>
                  </a:lnTo>
                  <a:lnTo>
                    <a:pt x="576917" y="3898760"/>
                  </a:lnTo>
                  <a:lnTo>
                    <a:pt x="575980" y="3906668"/>
                  </a:lnTo>
                  <a:lnTo>
                    <a:pt x="575081" y="3914576"/>
                  </a:lnTo>
                  <a:lnTo>
                    <a:pt x="574243" y="3922485"/>
                  </a:lnTo>
                  <a:lnTo>
                    <a:pt x="573462" y="3930393"/>
                  </a:lnTo>
                  <a:lnTo>
                    <a:pt x="572715" y="3938301"/>
                  </a:lnTo>
                  <a:lnTo>
                    <a:pt x="572031" y="3946209"/>
                  </a:lnTo>
                  <a:lnTo>
                    <a:pt x="571385" y="3954117"/>
                  </a:lnTo>
                  <a:lnTo>
                    <a:pt x="570769" y="3962026"/>
                  </a:lnTo>
                  <a:lnTo>
                    <a:pt x="570215" y="3969934"/>
                  </a:lnTo>
                  <a:lnTo>
                    <a:pt x="569684" y="3977842"/>
                  </a:lnTo>
                  <a:lnTo>
                    <a:pt x="569187" y="3985750"/>
                  </a:lnTo>
                  <a:lnTo>
                    <a:pt x="568734" y="3993659"/>
                  </a:lnTo>
                  <a:lnTo>
                    <a:pt x="568301" y="4001567"/>
                  </a:lnTo>
                  <a:lnTo>
                    <a:pt x="567903" y="4009475"/>
                  </a:lnTo>
                  <a:lnTo>
                    <a:pt x="567535" y="4017383"/>
                  </a:lnTo>
                  <a:lnTo>
                    <a:pt x="567184" y="4025292"/>
                  </a:lnTo>
                  <a:lnTo>
                    <a:pt x="566868" y="4033200"/>
                  </a:lnTo>
                  <a:lnTo>
                    <a:pt x="566571" y="40411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611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611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6111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6111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569892"/>
              <a:ext cx="0" cy="682810"/>
            </a:xfrm>
            <a:custGeom>
              <a:avLst/>
              <a:pathLst>
                <a:path w="0" h="682810">
                  <a:moveTo>
                    <a:pt x="0" y="6828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711122"/>
              <a:ext cx="0" cy="124876"/>
            </a:xfrm>
            <a:custGeom>
              <a:avLst/>
              <a:pathLst>
                <a:path w="0" h="124876">
                  <a:moveTo>
                    <a:pt x="0" y="0"/>
                  </a:moveTo>
                  <a:lnTo>
                    <a:pt x="0" y="1248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252703"/>
              <a:ext cx="125145" cy="1458419"/>
            </a:xfrm>
            <a:custGeom>
              <a:avLst/>
              <a:pathLst>
                <a:path w="125145" h="1458419">
                  <a:moveTo>
                    <a:pt x="0" y="0"/>
                  </a:moveTo>
                  <a:lnTo>
                    <a:pt x="0" y="1458419"/>
                  </a:lnTo>
                  <a:lnTo>
                    <a:pt x="125145" y="145841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37659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553853"/>
              <a:ext cx="0" cy="412436"/>
            </a:xfrm>
            <a:custGeom>
              <a:avLst/>
              <a:pathLst>
                <a:path w="0" h="412436">
                  <a:moveTo>
                    <a:pt x="0" y="4124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772988"/>
              <a:ext cx="0" cy="67593"/>
            </a:xfrm>
            <a:custGeom>
              <a:avLst/>
              <a:pathLst>
                <a:path w="0" h="67593">
                  <a:moveTo>
                    <a:pt x="0" y="0"/>
                  </a:moveTo>
                  <a:lnTo>
                    <a:pt x="0" y="67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966289"/>
              <a:ext cx="125145" cy="1806698"/>
            </a:xfrm>
            <a:custGeom>
              <a:avLst/>
              <a:pathLst>
                <a:path w="125145" h="1806698">
                  <a:moveTo>
                    <a:pt x="0" y="0"/>
                  </a:moveTo>
                  <a:lnTo>
                    <a:pt x="0" y="1806698"/>
                  </a:lnTo>
                  <a:lnTo>
                    <a:pt x="125145" y="180669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22192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390475" y="4815131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63930" y="3048453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27417" y="465309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108600" y="2909456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31553" y="4818197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60812" y="4376830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53884" y="3674851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00695" y="4790933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42885" y="4783579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48207" y="3328992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31263" y="4419825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37804" y="3974245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56015" y="294330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32826" y="4542022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04933" y="2905379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11577" y="3680964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28473" y="4781058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51404" y="4540782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77121" y="4214940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42101" y="3400061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11423" y="2804694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51862" y="2637104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51917" y="2508850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45996" y="2533820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51046" y="4660675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04884" y="4786185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48230" y="2600786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24746" y="2712497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66414" y="4707959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23991" y="4777231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9299" y="4786554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79662" y="4683301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19616" y="4784013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23995" y="4767569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27069" y="2754370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37498" y="2515857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898698" y="4781846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56718" y="4230400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64553" y="4732611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46610" y="4649817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53503" y="4234367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71727" y="4542657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85361" y="2811219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28063" y="2522708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22460" y="2531694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40364" y="4805261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5003" y="4756557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23465" y="2806686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99765" y="4790910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88572" y="4763019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42405" y="3838163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95454" y="471775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70359" y="4797586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21279" y="2988810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012913" y="4609989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37016" y="4726542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17397" y="4814682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51836" y="4768869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28812" y="4410405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62900" y="4758951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56559" y="4627377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16743" y="4768064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98131" y="4795861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72133" y="4810813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49690" y="3437287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39829" y="4786446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36468" y="3256526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74365" y="4516083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24327" y="4183969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40898" y="3256898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58456" y="3806786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78799" y="3178658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39707" y="4199381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84055" y="3723088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10275" y="4678855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51421" y="4791068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5795" y="4729081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24625" y="4781854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48009" y="3757632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90016" y="4559393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87728" y="2561105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39058" y="2779156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35932" y="2926748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73244" y="2613061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16763" y="454123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73206" y="4533501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71497" y="2544659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74768" y="4621447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61035" y="4146384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30668" y="2811242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74473" y="2614357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22085" y="4706122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35916" y="2493633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27541" y="2859461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27769" y="2486506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60715" y="2689385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43377" y="4616614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72178" y="4756356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04329" y="4802881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20393" y="4768166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78204" y="3097850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83422" y="3608761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57751" y="4460642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6265" y="3236862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67245" y="4399011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83246" y="2627981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04320" y="3699439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52325" y="4475047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64174" y="2553387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80886" y="2735702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12737" y="4524518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18912" y="3826162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31792" y="278998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00989" y="2919045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25776" y="2530102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918564" y="3993918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37277" y="4016709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89372" y="2718846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57129" y="4814488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78134" y="4806072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09058" y="4795385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13893" y="2519352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6505" y="4550594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87094" y="2923495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87790" y="3977702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51117" y="4795531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06946" y="2559209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47934" y="3251498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31953" y="4309842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52503" y="3757704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43878" y="4202947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33727" y="4013345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89450" y="4685675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77406" y="2524736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69391" y="3792607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47435" y="4651415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36636" y="4773188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36377" y="4621011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52200" y="4507053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74784" y="2539406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15178" y="2527162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05883" y="4766661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81938" y="3056320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71043" y="3702836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70707" y="3920717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78969" y="4552850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91292" y="4762205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57259" y="2577732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11277" y="2735293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521026" y="2567583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54950" y="4229779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986184" y="465625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63276" y="4726897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39485" y="3242375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12695" y="4293669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40974" y="3423079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28957" y="4811870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19920" y="2564921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177795" y="271829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177751" y="236995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chr17:43093201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2448133" y="592881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448133" y="535598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503125" y="47831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503125" y="42103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503125" y="36375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503125" y="306467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503125" y="24918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2880411" y="59885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80411" y="54157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880411" y="48428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80411" y="42700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80411" y="3697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80411" y="31243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80411" y="25515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106490" y="203996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03" name="pt203"/>
            <p:cNvSpPr/>
            <p:nvPr/>
          </p:nvSpPr>
          <p:spPr>
            <a:xfrm>
              <a:off x="7179089" y="23916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179089" y="25865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179089" y="278139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7389908" y="232458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389908" y="251942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389908" y="271427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106490" y="309926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10" name="pt210"/>
            <p:cNvSpPr/>
            <p:nvPr/>
          </p:nvSpPr>
          <p:spPr>
            <a:xfrm>
              <a:off x="7167396" y="3389391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206876" y="362372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167396" y="3779090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151043" y="3957586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138495" y="4139887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127917" y="4331619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404829" y="337782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404829" y="356850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404829" y="376751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404829" y="396035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404829" y="415305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404829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06490" y="469362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3" name="pt223"/>
            <p:cNvSpPr/>
            <p:nvPr/>
          </p:nvSpPr>
          <p:spPr>
            <a:xfrm>
              <a:off x="7179089" y="50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179089" y="521971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389908" y="498729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389908" y="518214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924695" y="619487"/>
              <a:ext cx="749151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2024-01-21T09:38:28Z</dcterms:modified>
</cp:coreProperties>
</file>