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5197492" y="4750337"/>
              <a:ext cx="280012" cy="280012"/>
            </a:xfrm>
            <a:prstGeom prst="ellipse">
              <a:avLst/>
            </a:prstGeom>
            <a:solidFill>
              <a:srgbClr val="E76BF3">
                <a:alpha val="54901"/>
              </a:srgbClr>
            </a:solidFill>
            <a:ln w="9000" cap="rnd">
              <a:solidFill>
                <a:srgbClr val="E76BF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420934" y="3972814"/>
              <a:ext cx="225432" cy="225432"/>
            </a:xfrm>
            <a:prstGeom prst="ellipse">
              <a:avLst/>
            </a:prstGeom>
            <a:solidFill>
              <a:srgbClr val="00B0F6">
                <a:alpha val="54901"/>
              </a:srgbClr>
            </a:solidFill>
            <a:ln w="9000" cap="rnd">
              <a:solidFill>
                <a:srgbClr val="00B0F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173054" y="2295980"/>
              <a:ext cx="178189" cy="178189"/>
            </a:xfrm>
            <a:prstGeom prst="ellipse">
              <a:avLst/>
            </a:prstGeom>
            <a:solidFill>
              <a:srgbClr val="00B0F6">
                <a:alpha val="54901"/>
              </a:srgbClr>
            </a:solidFill>
            <a:ln w="9000" cap="rnd">
              <a:solidFill>
                <a:srgbClr val="00B0F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425862" y="3197862"/>
              <a:ext cx="111714" cy="11171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393297" y="3197862"/>
              <a:ext cx="111714" cy="111714"/>
            </a:xfrm>
            <a:prstGeom prst="ellipse">
              <a:avLst/>
            </a:prstGeom>
            <a:solidFill>
              <a:srgbClr val="E76BF3">
                <a:alpha val="54901"/>
              </a:srgbClr>
            </a:solidFill>
            <a:ln w="9000" cap="rnd">
              <a:solidFill>
                <a:srgbClr val="E76BF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242406" y="3381299"/>
              <a:ext cx="88720" cy="88720"/>
            </a:xfrm>
            <a:prstGeom prst="ellipse">
              <a:avLst/>
            </a:prstGeom>
            <a:solidFill>
              <a:srgbClr val="A3A500">
                <a:alpha val="54901"/>
              </a:srgbClr>
            </a:solidFill>
            <a:ln w="9000" cap="rnd">
              <a:solidFill>
                <a:srgbClr val="A3A5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201412" y="3449945"/>
              <a:ext cx="77111" cy="7711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267409" y="3587000"/>
              <a:ext cx="69510" cy="69510"/>
            </a:xfrm>
            <a:prstGeom prst="ellipse">
              <a:avLst/>
            </a:prstGeom>
            <a:solidFill>
              <a:srgbClr val="00B0F6">
                <a:alpha val="54901"/>
              </a:srgbClr>
            </a:solidFill>
            <a:ln w="9000" cap="rnd">
              <a:solidFill>
                <a:srgbClr val="00B0F6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20553" y="3557028"/>
              <a:ext cx="45683" cy="45683"/>
            </a:xfrm>
            <a:prstGeom prst="ellipse">
              <a:avLst/>
            </a:prstGeom>
            <a:solidFill>
              <a:srgbClr val="00BF7D">
                <a:alpha val="54901"/>
              </a:srgbClr>
            </a:solidFill>
            <a:ln w="9000" cap="rnd">
              <a:solidFill>
                <a:srgbClr val="00BF7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13255" y="3567075"/>
              <a:ext cx="36101" cy="36101"/>
            </a:xfrm>
            <a:prstGeom prst="ellipse">
              <a:avLst/>
            </a:prstGeom>
            <a:solidFill>
              <a:srgbClr val="E76BF3">
                <a:alpha val="54901"/>
              </a:srgbClr>
            </a:solidFill>
            <a:ln w="9000" cap="rnd">
              <a:solidFill>
                <a:srgbClr val="E76BF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1779" y="3186262"/>
              <a:ext cx="164267" cy="62471"/>
            </a:xfrm>
            <a:custGeom>
              <a:avLst/>
              <a:pathLst>
                <a:path w="164267" h="62471">
                  <a:moveTo>
                    <a:pt x="0" y="0"/>
                  </a:moveTo>
                  <a:lnTo>
                    <a:pt x="164267" y="62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893541" y="4946660"/>
              <a:ext cx="666874" cy="106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Ala143Thr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04054" y="3889469"/>
              <a:ext cx="68289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Arg389Ter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796624" y="2442972"/>
              <a:ext cx="707243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Pro622Leu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40373" y="3086276"/>
              <a:ext cx="682895" cy="106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Thr564Pro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89949" y="3126235"/>
              <a:ext cx="658969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Ala763Val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14755" y="3256101"/>
              <a:ext cx="60250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Ser81Thr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776005" y="3293336"/>
              <a:ext cx="707032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Met729Arg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71594" y="3650464"/>
              <a:ext cx="682895" cy="134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Lys537Ter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304515" y="3479470"/>
              <a:ext cx="674849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His639Gln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846453" y="3674082"/>
              <a:ext cx="634762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Ser77Asn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700151" y="1912372"/>
              <a:ext cx="0" cy="3630074"/>
            </a:xfrm>
            <a:custGeom>
              <a:avLst/>
              <a:pathLst>
                <a:path w="0"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33152" y="4853803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33152" y="3908025"/>
              <a:ext cx="84757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33152" y="2964999"/>
              <a:ext cx="84757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448394" y="2022569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655867" y="49060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55867" y="39631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55867" y="30202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55867" y="20773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700151" y="5542446"/>
              <a:ext cx="3617061" cy="0"/>
            </a:xfrm>
            <a:custGeom>
              <a:avLst/>
              <a:pathLst>
                <a:path w="3617061" h="0">
                  <a:moveTo>
                    <a:pt x="0" y="0"/>
                  </a:moveTo>
                  <a:lnTo>
                    <a:pt x="361706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64563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22210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179858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837505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495153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52800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796809" y="5624390"/>
              <a:ext cx="135508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54456" y="5627069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12104" y="562788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95126" y="562453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52774" y="5627888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10421" y="5627069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014653" y="5804790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494348" y="2472905"/>
              <a:ext cx="1966565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50" name="pt50"/>
            <p:cNvSpPr/>
            <p:nvPr/>
          </p:nvSpPr>
          <p:spPr>
            <a:xfrm>
              <a:off x="6566947" y="28240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66947" y="301891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566947" y="3213768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566947" y="34086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566947" y="360346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777765" y="3084636"/>
              <a:ext cx="50750" cy="13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777765" y="3183937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777765" y="3378786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777765" y="3567459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494348" y="3882755"/>
              <a:ext cx="1205532" cy="167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-LOG10(PVAL)</a:t>
              </a:r>
            </a:p>
          </p:txBody>
        </p:sp>
        <p:sp>
          <p:nvSpPr>
            <p:cNvPr id="60" name="pt60"/>
            <p:cNvSpPr/>
            <p:nvPr/>
          </p:nvSpPr>
          <p:spPr>
            <a:xfrm>
              <a:off x="6576563" y="4178798"/>
              <a:ext cx="161368" cy="1613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550253" y="4389836"/>
              <a:ext cx="213987" cy="2139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530115" y="4668745"/>
              <a:ext cx="254264" cy="2542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908714" y="4204527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908714" y="4441875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908714" y="4740922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700151" y="1553830"/>
              <a:ext cx="2416671" cy="179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 Colorectal Cancer,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16822" y="1550655"/>
              <a:ext cx="111521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28344" y="1553830"/>
              <a:ext cx="1614685" cy="179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843030" y="1590045"/>
              <a:ext cx="111521" cy="143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54552" y="1674182"/>
              <a:ext cx="118665" cy="59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073217" y="1587167"/>
              <a:ext cx="463153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536370" y="1582504"/>
              <a:ext cx="40104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37412" y="1587366"/>
              <a:ext cx="621506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0.4133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2023-11-22T18:08:46Z</dcterms:modified>
</cp:coreProperties>
</file>